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notesSlides/notesSlide1.xml" ContentType="application/vnd.openxmlformats-officedocument.presentationml.notesSlide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notesSlides/notesSlide2.xml" ContentType="application/vnd.openxmlformats-officedocument.presentationml.notesSlide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84" r:id="rId5"/>
    <p:sldId id="283" r:id="rId6"/>
    <p:sldId id="290" r:id="rId7"/>
    <p:sldId id="301" r:id="rId8"/>
    <p:sldId id="285" r:id="rId9"/>
    <p:sldId id="302" r:id="rId10"/>
    <p:sldId id="286" r:id="rId11"/>
    <p:sldId id="303" r:id="rId12"/>
    <p:sldId id="287" r:id="rId13"/>
    <p:sldId id="288" r:id="rId14"/>
    <p:sldId id="289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67C43-7E30-4A1F-BF37-4BD0822D66A9}" v="417" dt="2020-09-15T18:42:12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56" autoAdjust="0"/>
    <p:restoredTop sz="95056" autoAdjust="0"/>
  </p:normalViewPr>
  <p:slideViewPr>
    <p:cSldViewPr snapToGrid="0">
      <p:cViewPr varScale="1">
        <p:scale>
          <a:sx n="82" d="100"/>
          <a:sy n="82" d="100"/>
        </p:scale>
        <p:origin x="26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290A2-672C-48DD-8E42-930423A967A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C46E1-E815-40E1-9364-DD265477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3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17 2304,'14'-13'752,"-11"10"-453,-3 3 37,0 0 565,0 0-256,0 0-85,-1 0-516,-1 0 0,1 0-1,0 1 1,0-1 0,-1 0-1,1 1 1,0-1 0,0 1 0,0-1-1,-1 1 1,1-1 0,0 1 0,0 0-1,0 0 1,0-1 0,0 1-1,1 0 1,-1 0 0,0 0 0,-1 2-1,-14 27 118,4-6 67,-48 84 97,-25 41-149,71-129-167,-2-1 1,0-1-1,-1 0 1,-25 20-1,-19 18 24,41-36-6,-23 18-1,-20 3 44,18-6 71,-11 9 11,40-34-116,7-4-6,0 0-1,1 0 1,-16 15 0,8-7-116,15-14 79,-1 1 0,1-1-1,-1 1 1,1-1-1,-1 0 1,1 0-1,-1 0 1,1 0-1,-2 0 1,3 0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4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4480,'0'0'1664,"0"0"-1312,16 0-64,-16 0 384,0 0-416,0 0-864,0 17 288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4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18 1312,'-2'0'49,"0"0"1,0 0-1,1 0 0,-1-1 1,0 1-1,0-1 0,1 1 1,-1-1-1,0 0 0,1 0 1,-1 0-1,1 0 0,-2-1 1,-5-2 32,6 3 10,-1 0 0,1 0 0,-1 1 0,0-1 0,1 1 0,-1-1 0,0 1 0,1 0 0,-1 0 0,0 1 0,1-1-1,-1 0 1,1 1 0,-1 0 0,0-1 0,1 1 0,-1 0 0,1 0 0,0 0 0,-1 1 0,-2 1 0,-1 1 19,-19 5 153,3 1-48,10-2 9,1 1 0,0 0 0,-15 16 0,21-20-125,0 1 0,0 0 0,1 0 0,0 1 1,0 0-1,0-1 0,-3 12 0,6-15-68,0 1-1,0 0 1,0-1 0,1 1 0,0 0-1,0 0 1,0-1 0,0 7 0,1 3 39,-2 10 96,1-17-121,0 1 0,0-1 0,0 0 0,1 0 0,2 12 0,-2-14-13,1 0-1,0-1 0,-1 1 1,1-1-1,1 0 1,-1 0-1,0 0 0,1 0 1,0 0-1,0 0 0,0 0 1,5 3-1,-1-1 17,-1 0-6,0 0 0,1-1 0,-1 1 1,1-1-1,1-1 0,-1 1 0,0-1 0,12 3 0,-4-4-24,0-1-1,1-1 1,-1 0-1,1 0 1,-1-2-1,29-6 1,-19 4-15,-10 2-4,-9 1 5,-1 1-1,0-1 0,0 0 0,5-2 0,28-19 92,3 11 11,-39 10-92,0 0 0,0-1 1,-1 1-1,1-1 1,0 1-1,-1-1 0,1 1 1,1-4-1,2-1 44,12-5 80,-14 7-102,1-1 0,0 1 1,-1-1-1,0 0 0,0 0 1,-1 0-1,3-6 0,-11-5 160,-2-3-74,-3-6-59,3 14-80,2 4-111,1-1 0,0-1-1,1 1 1,0-1-1,0 1 1,0-1 0,1 0-1,-3-16 1,5 19 11,0 0 0,1 0 0,-1-9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4160,'-27'14'1333,"27"-14"-1319,-1 0-1,1 0 1,0 0-1,0 0 1,-1 0-1,1 0 0,0 0 1,0 0-1,-1 1 1,1-1-1,0 0 1,0 0-1,-1 0 1,1 0-1,0 1 1,0-1-1,0 0 1,-1 0-1,1 0 1,0 1-1,0-1 1,0 0-1,0 0 1,0 1-1,0-1 0,-1 0 1,1 1-1,0-1 1,0 0-1,0 0 1,0 1-1,0-1 1,0 0-1,0 1 1,0-1-1,0 0 1,0 1-1,1 7 30,0-2 198,-1 0 0,0 1-1,0-1 1,0 0 0,-1 0-1,-2 12 1,1-13-146,-1 2 11,1 0 0,0 0 0,0 1 0,1-1 0,-1 14 0,2 176 731,-2-162-541,-9 56-1,5-50-187,3-28-76,0-1 1,-5 16-1,-5 14 153,12-35-157,-1-1 0,1 0 0,-4 8 0,-25 35-284,30-48 126,-1 1 0,0-1 0,0 0-1,0 0 1,0 0 0,0 0 0,0 0 0,0 0-1,0 0 1,0 0 0,-2 1 0,1-2 15,1 1-1,-1-1 1,1 1 0,0-1 0,-1 0 0,1 1-1,-1-1 1,1 0 0,-3 0 0</inkml:trace>
  <inkml:trace contextRef="#ctx0" brushRef="#br0" timeOffset="1">17 329 4800,'-17'-17'1792,"17"17"-1408,0 17-96,17-17 640,-17 0-576,33 0 640,-1 0-576,1 0-128,16 0-192,0 0 256,1 0-160,-18 0 96,1 0-160,0 0-1344,-17 0 672,1-17-4448,-17 17 2752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32 125 3328,'-28'-27'1061,"24"22"-783,6 2-129,3-2 289,1 2 1,0-1-1,1 1 1,-1 0-1,0 0 0,1 1 1,11-4-1,-3 2 113,10-7 303,18 5-108,-17 2-494,-10 0-76,1 2-1,20-1 1,-27 2-112,0 1-1,0-1 1,0-1 0,11-3-1,-12 3-3,0 0 0,1 1 0,-1-1 1,11 1-1,64 1 1129,-80 0-1184,0 0 1,0 0-1,0 0 0,7-2 1,2-4-584,-13 6 552,0 0 1,0 0 0,1 0 0,-1 0 0,0-1 0,0 1 0,0 0 0,0 0 0,0 0 0,0 0 0,0 0 0,1 0-1,-1 0 1,0 0 0,0 0 0,0 0 0,0 0 0,0 0 0,0 0 0,1 0 0,-1 0 0,0 0 0,0 0 0,0 0-1,0 0 1,0 0 0,0 0 0,1 0 0,-1 0 0,0 0 0,0 0 0,0 0 0,0 0 0,0 1 0,0-1 0,0 0-1,0 0 1,1 0 0,-1 0 0,0 0 0,0 0 0,0 0 0,0 0 0,0 1 0,0-1 0,0 0 0,0 0 0,0 0-1,4 5-924,-3-5 628,0 0 1,0 1-1,0-1 0,-1 0 0,1 1 0,0-1 0,0 0 0,0 0 0,0 0 0,0 1 1,0-1-1,-1 0 0,3-1 0,13 1-2878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4736,'-16'49'1760,"16"-49"-1376,-17 49-96,17-32 320,-16-1-384,-17 17-32,1 0-96,-1-17 416,-16 17-288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1664,'0'0'528,"0"-3"-325,0-24 826,0 24-480,0 3-122,0 3-187,0-2-230,0-1-1,0 1 1,0-1 0,0 1 0,0 0 0,0-1-1,1 1 1,-1-1 0,0 1 0,0-1 0,0 1-1,1 0 1,-1-1 0,0 1 0,1-1 0,-1 1-1,1-1 1,-1 0 0,0 1 0,1-1-1,-1 1 1,1-1 0,0 1 0,0-1 6,0 1 0,-1-1 0,1 1 1,0-1-1,-1 1 0,1-1 0,-1 1 0,1-1 1,-1 1-1,1 0 0,-1-1 0,0 1 0,1 0 1,-1-1-1,0 1 0,1 0 0,-1 0 0,0-1 1,0 1-1,0 0 0,0 0 0,0 0 0,0-1 1,0 2-1,0 0 15,0-1 0,1 1 0,-1 0 0,0 0 0,1-1 0,-1 1 0,1 0 0,-1-1 1,1 1-1,0-1 0,-1 1 0,1-1 0,0 1 0,0-1 0,2 2 0,3 6 101,2 3-14,1 0 60,-1 1-1,13 26 1,-20-36-159,0 0-4,-1-1 1,1 1-1,0-1 0,0 1 1,0-1-1,1 0 0,-1 1 1,0-1-1,1 0 0,-1 0 1,1 0-1,2 3 0,-2-4 2,-1 0-1,0 0 0,1 0 1,-1 1-1,0-1 0,0 0 0,0 1 1,0-1-1,0 1 0,0 0 0,-1-1 1,1 1-1,0 0 0,-1-1 0,1 1 1,-1 0-1,0 0 0,0-1 1,1 3-1,-1-3-6,-1 0 0,1-1 0,0 1 0,0-1 0,0 1 0,1 0-1,-1-1 1,0 1 0,0 0 0,0-1 0,0 1 0,1-1 0,-1 1 0,0-1 0,0 1 0,1 0 0,-1-1 0,0 1 0,1-1 0,-1 1 0,1-1 0,-1 0 0,1 1 0,-1-1 0,1 1 0,0-1 0,15 2 323,-9-2-146,-5 0 85,-2 0-48,0 0-64,0 0 91,0 0-86,0 0-26,0 0-59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3328,'-13'13'1061,"12"-12"-1035,1-1-1,-1 1 1,1 0-1,0-1 0,-1 1 1,1-1-1,0 1 1,-1 0-1,1-1 1,0 1-1,0 0 0,0-1 1,0 1-1,0 0 1,0 0-1,0-1 1,0 1-1,0 0 1,0-1-1,0 1 0,0 0 1,0-1-1,1 2 1,-1 0 99,0 14 470,-1-7-432,1 0 1,1-1-1,2 16 0,0-14-116,-2-7-33,0 1 1,0-1-1,0 0 1,-1 1-1,1 5 0,-7 34 120,12-10-33,-10-20-7,0-4-39,2 2 31,0-1 0,1 1-1,0 0 1,1 0-1,2 15 1,-1 6 451,-1-32-531,0 1 0,0-1 0,1 1 0,-1-1 0,0 1 0,0 0-1,0-1 1,0 1 0,0-1 0,0 1 0,0-1 0,-1 1 0,1-1 0,0 1 0,0-1 0,0 1 0,0-1 0,-1 1-1,1-1 1,0 1 0,-1-1 0,1 1 0,0-1 0,-1 0 0,1 1 0,0-1 0,-1 1 0,1-1 0,-1 0-1,1 0 1,-1 1 0,1-1 0,-1 0 0,1 0 0,-1 1 0,1-1 0,-1 0 0,1 0 0,-1 0 0,1 0 0,-1 0-1,1 0 1,-1 0 0,1 0 0,-2 0 0,0 0-113,-1 0 22,2 0 86,0 0 0,0 0 1,1 0-1,-1 0 0,0-1 0,0 1 0,0 0 1,1 0-1,-1-1 0,0 1 0,0-1 0,1 1 1,-1 0-1,0-1 0,1 0 0,-1 1 1,1-1-1,-1 1 0,0-1 0,0-1 0,0 0-7,0 0 1,-1-1-1,1 1 0,0-1 0,0 1 0,-1-5 0,0-3-78,1 1 0,0-1 0,0-13 0,1 22 83,0-1 0,0 0 0,1 0 1,-1 1-1,0-1 0,1 0 0,-1 1 0,1-1 0,0 0 0,0 1 0,-1-1 0,1 1 1,1-2-1,3-5 50,0-3 178,1 1-1,12-17 0,-15 23-168,0 1 0,1-1 0,0 1 0,0-1 0,0 1 0,0 0-1,0 1 1,6-4 0,8-3 88,1 1 0,20-7 0,-36 14-102,-1 1 0,1-1 0,-1 1 0,0-1 0,1 0 0,-1 1 0,0-1 0,1-1 1,-1 1-1,0 0 0,0 0 0,0-1 0,0 1 0,2-3 0,1 1 393,3 3-150,-16 0-67,3 3-97,2 0-107,-1 0 1,1-1 0,0 1-1,-1-1 1,1 0 0,-1 0-1,0 0 1,0 0-1,0-1 1,0 1 0,0-1-1,-5 1 1,-5 0 19,-1-1 0,-19-1 0,21 0-67,13 0 17,-1 0 1,1 0-1,-1 0 0,0 0 0,1 0 1,-1 0-1,0 0 0,1 0 1,-1 0-1,0 0 0,1 0 1,-1-1-1,1 1 0,-1 0 0,1 0 1,-1-1-1,0 1 0,1 0 1,-1-1-1,1 1 0,-1-1 1,1 1-1,0 0 0,-1-1 0,1 1 1,-1-1-1,1 0 0,0 1 1,-1-1-1,1 1 0,0-1 1,0 1-1,0-1 0,-1 0 0,1 1 1,0-1-1,0 1 0,0-1 1,0 0-1,0 1 0,0-1 1,0 0-1,0 1 0,0-1 0,0 0 1,1 0-1,0-2-25,-1 1 0,1-1 0,0 0 0,0 1 0,1-1 1,-1 1-1,1 0 0,-1-1 0,1 1 0,2-3 0,3-1-5,0 1 0,-1-1 0,2 2 0,-1-1 0,0 1 0,14-6 0,-2 1 32,14-5 161,-27 13-119,0 0-1,-1 1 0,11-1 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4160,'0'0'1333,"0"0"-821,0 3-165,0 9 154,0-3-238,0 1-1,0 0 1,-3 12 0,-3 0-27,0 3-115,0 0 0,1 0 0,-2 39 0,7-54-59,-1 0 1,0 0-1,-5 19 1,0-3 55,1 23 52,0-23-25,2-16-65,1 0 0,0 0 0,0 16-1,3-11 45,-2 23 81,1-37-205,0 1 0,0-1 0,-1 0 0,1 1-1,0-1 1,-1 0 0,1 1 0,-1-1 0,0 0 0,1 1-1,-1-1 1,0 0 0,0 0 0,0 0 0,0 0 0,0 0-1,0 0 1,0 0 0,0 0 0,-2 1 0,2-1-7,-1-1 1,1 1 0,-1-1-1,1 0 1,-1 0 0,1 1 0,-1-1-1,1 0 1,-2 0 0,3 0 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48 130 3072,'-14'-28'976,"11"17"-587,3 5-412,0 3 92,-1 1 1,1 0-1,0-1 0,0 1 1,0-1-1,0 1 1,1 0-1,-1-1 1,0 1-1,1 0 0,0-1 1,0 1-1,-1 0 1,1 0-1,1 0 0,-1 0 1,0 0-1,0 0 1,1 0-1,-1 0 1,1 0-1,0 1 0,1-3 1,2 2 10,0-1 1,-1 1-1,1 0 1,0 1-1,0-1 0,0 1 1,0 0-1,6-1 1,5-1 32,-7 1-54,5-1-4,-1 1 0,0 0 0,1 0 0,-1 2 0,23 0 0,12 9 27,-1 2 0,85 32 0,-85-26 27,0 2 0,-2 2 1,61 37-1,-40-12-66,-58-41-36,-1 1 1,0 0-1,0 0 1,0 0 0,-1 1-1,1 0 1,-2 1-1,1-1 1,-1 1-1,0 0 1,7 17-1,-10-19 43,0 0-1,0 0 0,0 0 0,-1 0 0,0 1 0,0-1 0,-1 0 0,0 1 0,0-1 1,0 1-1,-1-1 0,0 0 0,0 1 0,0-1 0,-1 0 0,0 0 0,0 0 1,-5 8-1,-3 4 135,-1 1 0,-1-2 0,-28 32 0,27-35-95,-1-1 0,-1 0 0,1-1 0,-2 0 0,0-1 1,-25 12-1,23-13 18,-1-1 1,0-2-1,0 1 1,-1-2-1,-35 6 1,37-8-33,0-1-1,-31 1 1,-14-9 92,34 2-94,1 1-16,12 1-19,-22-4 0,25 1-32,1 1 1,-18-10-1,19 8-9,-3 0 8,1-1-1,0-1 1,0 0 0,0 0-1,1-2 1,-19-15-1,27 19-10,0 1-1,0-1 0,1 0 1,0 0-1,0 0 0,0 0 1,0 0-1,1-1 0,0 1 1,-2-9-1,-2-4-58,3 11 22,1 1 0,-1-1 1,1 0-1,1 0 0,-2-12 1,3 16-50,0 0 1,0 0-1,1-1 1,-1 1 0,1 0-1,0 0 1,0 0-1,0 0 1,0 0-1,0 0 1,1 0 0,-1 0-1,3-3 1,12-13-3829,1 3 1072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2912,'0'-13'923,"0"10"-550,0 0 70,0-8 884,0 9-313,3 2 31,-2 0-999,0 0 0,-1 0 0,1 0 0,0 0-1,-1-1 1,1 1 0,0 0 0,-1 0 0,1 0 0,0-1 0,-1 1-1,1 0 1,0 0 0,0-1 0,3-3 281,-4 4-314,0-1-1,0 1 1,0 0 0,0 0-1,0 0 1,0 0-1,0 0 1,1-1-1,-1 1 1,0 0 0,0 0-1,0 0 1,0 0-1,0 0 1,0 0-1,0 0 1,1 0-1,-1-1 1,0 1 0,0 0-1,0 0 1,0 0-1,0 0 1,1 0-1,-1 0 1,0 0 0,0 0-1,0 0 1,0 0-1,1 0 1,-1 0-1,0 0 1,0 0 0,0 0-1,0 0 1,0 0-1,1 0 1,-1 0-1,0 0 1,0 1 0,0-1-1,0 0 1,0 0-1,0 0 1,1 0-1,-1 0 1,0 0-1,0 0 1,0 0 0,0 1-1,9 4 183,-7-4-139,0-1 0,0 1 0,0-1 1,0 1-1,0-1 0,0 0 0,0 0 0,0 0 1,1 0-1,1 0 0,7 0 72,41 0 347,204 0 1770,-255-1-2219,0 1 0,0 0 0,0 0 0,0 0 0,0 0 0,-1 1 0,1-1-1,0 0 1,0 0 0,0 0 0,0 1 0,0-1 0,1 1 0,-2 0-9,1 0-1,-1 0 1,0-1 0,1 1 0,-1 0-1,0 0 1,0 0 0,1 0 0,-1 0 0,0 0-1,0-1 1,0 1 0,0 2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5408,'0'16'1984,"0"-16"-1536,49 0-128,-33 0 448,1 17-480,15-17 192,1 0-320,0 16 288,-17-16-256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4224,'-16'16'1568,"16"-16"-1216,16 0-96,0 0 1408,-16 0-960,33 0 288,16 16-608,0-32 128,1 16-288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4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2656,'-27'0'837,"21"0"-501,4 0-85,1 0-223,1 0 0,-1 0-1,0 0 1,1 0 0,-1 0 0,1 0 0,-1 0-1,1 1 1,-1-1 0,1 0 0,-1 0 0,1 0 0,-1 1-1,1-1 1,0 0 0,-1 0 0,1 1 0,-1-1 0,1 0-1,0 1 1,-1-1 0,1 1 0,0-1 0,-1 0 0,1 1-1,0-1 1,-1 1 0,1-1 0,0 1 0,0-1-1,-1 2 1,1 21 1297,0-19-1157,0 1 0,0-1 0,0 0 0,0 1 0,-1-1 1,-1 5-1,-3 2 60,4-8-175,-1 1 1,1-1 0,0 0 0,0 0 0,0 0 0,0 1 0,1-1 0,0 1 0,-1-1 0,1 0 0,1 5-1,-1 17-9,-1 1 0,-1-1 0,-1 0-1,-8 33 1,-19 67 63,27-98-94,-2-1 0,-1 0 1,-15 43-1,18-63 9,0 1 0,0 0 0,1 0 0,0 1 0,1-1 0,0 0 0,-1 9 0,2-13-11,0 0-1,0 0 0,0 0 1,-1-1-1,1 1 1,-1 0-1,1 0 1,-1 0-1,0-1 1,0 1-1,-2 3 0,1-4-7,1 0 0,0 0 0,0 1 0,1-1 0,-1 0 0,0 1 0,1-1 0,-1 1-1,1-1 1,0 1 0,0 2 0,0 9-88,0-11-385,0-3-154,0 0-864,0 0 470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2240,'0'0'30,"0"1"0,0-1-1,0 0 1,0 1 0,0-1 0,0 1 0,0-1-1,0 1 1,0-1 0,0 0 0,0 1 0,0-1-1,0 1 1,0-1 0,0 1 0,0-1 0,1 0-1,-1 1 1,0-1 0,0 1 0,0-1 0,1 0-1,-1 1 1,0-1 0,0 0 0,1 1 0,0-1-1,6-6 370,-4 3-357,0 1 646,-3 2-139,0 0 150,0 0-257,0 0-101,3 2-53,-2 0-237,0-1-1,0 0 1,0 1-1,0-1 0,0 0 1,0 1-1,0-1 0,0 1 1,0-1-1,-1 1 1,1 0-1,0-1 0,-1 1 1,0 0-1,1-1 0,-1 1 1,0 3-1,0-4-23,0 1 0,1-1 0,-1 1 0,0 0 0,1-1 0,-1 1 0,1-1 0,-1 1 0,1 0-1,0-1 1,-1 0 0,2 2 0,5 11 87,-2 16 94,-4-26-185,1 5 31,1-1 0,-1 0 1,7 12-1,-1-4 67,-5-12-24,0 2 1,-1-1 0,1 0-1,-1 0 1,0 1-1,0-1 1,-1 1 0,0 0-1,0-1 1,1 11 0,-2 4-219,0-16-1033,0-12-1491,0 6 261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0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2976,'0'4'153,"0"-1"0,0 1 1,0 0-1,-1-1 0,1 1 0,-1-1 0,0 1 1,0-1-1,-3 7 0,2-7-111,1 1 0,0-1 0,0 0 0,0 0 0,0 1 0,1-1 0,-1 0 0,1 1 0,0-1 0,0 4 1,0-4 5,-1 1 0,1-1 0,-1 0 0,1 1 0,-1-1 0,0 0 0,0 0 1,-2 4-1,-3 9 110,1 14 40,-1-14-92,4-12-89,1-1-1,0 1 1,0-1 0,0 1 0,0-1-1,1 1 1,-1 4 0,1-7-10,0 0 1,0 0 0,0 0-1,0 0 1,0 0 0,0-1-1,0 1 1,0 0 0,0 0-1,-1 0 1,1 0-1,0-1 1,-1 1 0,1 0-1,0 0 1,-1-1 0,1 1-1,-1 0 1,1 0-1,-1-1 1,0 1 0,1-1-1,-1 1 1,0 0 0,0 0-1,0-1 2,1 0 1,-1 1-1,1-1 0,-1 0 0,1 1 0,-1-1 1,1 0-1,0 1 0,-1-1 0,1 1 0,0-1 1,-1 1-1,1-1 0,0 1 0,0-1 0,-1 1 0,1-1 1,0 1-1,0-1 0,0 1 0,0-1 0,0 1 1,0-1-1,0 1 0,0 0 0,-1 1 75,-1-4 56,-9-11 393,5-1-26,0 9 90,5 5-568,1 0 1,-1 0-1,1-1 1,-1 1-1,1 0 1,0-1-1,-1 1 1,1 0-1,-1-1 1,1 1-1,0 0 1,-1-1-1,1 1 1,0-1 0,0 1-1,-1-1 1,1 1-1,0-1 1,0 1-1,0-1 1,0 1-1,-1-1 1,1 1-1,0-1 1,0 1-1,0-1 1,0 1-1,0-1 1,0 1-1,0-1 1,1 0-1,-2-2 65,1 0 0,0 0-1,0 0 1,1 0 0,-1 0-1,0 0 1,1 1 0,0-1-1,2-5 1,-2 6-61,1 1 0,-1-1 1,1 1-1,0-1 0,0 1 1,-1-1-1,1 1 0,0 0 1,0 0-1,1 0 0,-1 0 0,0 1 1,4-2-1,60-28 447,-20 11 11,3-11-171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312 690 1472,'-11'9'177,"7"-6"-115,1 0-1,0 0 0,0 0 0,0 0 0,1 0 0,-1 1 0,-3 6 1,0-1-23,-1 0 0,-7 8 0,-14 8 116,17 5-49,-13 5 44,2 9-44,-27 27 150,41-58-199,-14 23 8,-27 63 0,42-85-79,2 0 0,0 1 1,0 0-1,1 0 0,1 1 1,-1 23-1,4-17-31,1 59 455,0-70-378,0 0-1,1 0 1,0 0-1,7 19 1,22 53-56,20 45-11,-48-124 35,-1 1 0,1-1-1,0 1 1,1-1 0,-1 0 0,1 0 0,-1 0 0,7 4 0,4 4 22,16 21 74,-8-3-26,8-8-33,-3 3-14,-20-18-21,0 0 1,0-1-1,13 9 0,24 7 9,-15-2 26,-21-13-34,1-1 1,13 7 0,-11-7-68,0 1 0,16 13 0,-17-12 72,0-1 1,20 11 0,11 0 38,2-2-1,0-2 1,53 10-1,-57-14-8,43 4 108,-54-11-163,45 13 0,-47-8-15,-3-1 0,43 8 0,-28-11 30,-8 0 30,30 7 0,-30-5-33,-1-1 1,51 2-1,63-8 1,-67 0 54,-47 2-43,1-2 0,-1-1 1,1-1-1,32-8 1,-31 1-8,56-26 0,-36 13 0,31-17 26,30-12 65,-94 45-72,0 1 52,-1-1 1,0-1-1,28-16 0,6-5 23,-39 23-108,0 0 0,-1-1 0,0 0 1,0-1-1,12-11 0,75-80 3,-92 94 13,-1 0-1,-1-1 0,1 0 1,-1 0-1,0-1 1,6-12-1,-4 2 51,7-28 1,-4 11-18,-6 24-27,13-40 21,11-4-2,-20 35-24,7-29 0,4-14-4,-5 28 1,1 0 0,38-62 0,-41 77-56,0-1 0,12-30 0,14-27-53,26-53 265,-28 55-195,-19 44 6,-6 13 14,-2 0 0,7-19-1,-6 13 19,12-47 376,-20 67-350,0 1 0,-1 0 1,0 0-1,1-1 0,-1 1 1,-1 0-1,1 0 0,0-1 1,-1 1-1,-1-5 0,0 3 22,-1-1-1,1 1 1,-1 0-1,-6-6 1,-1-4 49,0 3-12,0 0 0,-1 1-1,0 1 1,-1-1-1,-16-9 1,14 10-2,-29-16 0,28 18-44,-27-19 0,26 14-37,1 0-1,1 0 1,0-1 0,1-1 0,0 0-1,-20-33 1,19 27 7,-1 1-1,-1 0 1,-1 1-1,-33-27 0,37 36-10,-1 1-1,0 0 0,0 1 0,-26-10 0,10 4 39,15 6-45,1 1 0,-1 1 0,0 0 0,-1 1 0,1 0 0,-1 2 0,-29-4 0,-138 3 51,96 5-2,51-1-76,0 1 0,0 1-1,0 2 1,-44 11 0,29 2 8,-50 25 1,21-8 21,-305 127 7,153-46 176,143-63-336,75-42-142,1 0-1,0 1 0,-22 23 0,-17 32-582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2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1056,'68'0'923,"-66"0"-903,1 0 1,-1 0-1,0-1 0,0 1 1,0 0-1,0-1 1,0 1-1,0-1 1,0 0-1,0 0 1,3-1-1,-3 0-14,1 1 0,0 0 1,0-1-1,0 1 0,0 1 0,0-1 1,1 0-1,-1 1 0,0 0 0,0-1 0,5 1 1,147 0-2,-134 1 5,-1 1 0,22 4 1,-7-1 17,30 1 20,-31-2-9,-5 0 10,39 1 1,-2-2 73,-45 0-92,-9-1-9,23 1 0,16-8 4,-23 2-15,145 0-115,-1 1-11,-129-4 109,-9 2-36,39 0 0,45-4 32,7-1 68,0 18-35,-7-1-9,-87-7-12,34 7 0,-37-5-12,28 1 0,-34-3-13,0 1-1,0 0 1,23 7 0,61 20 84,-25-6-40,47 10 123,-106-28-98,43 5 0,-37-6-31,3 2 4,-23-5-10,-1 1 0,1-1 0,0 0 0,0 0 0,-1-1 0,1 0 0,8-1 0,33-10 23,-23 7-27,-17 3-2,0 0 1,0 0 0,0-1 0,0-1 0,-1 0 0,11-4 0,33-20 1,-6 10-8,65-13-1,-90 25-5,-3 0 4,1 1-1,0 1 1,0 0 0,23 1-1,-27 2 89,58 2 333,-62-1-357,0 0 0,-1 1 0,1 0 1,17 7-1,-18-6-12,1 1 0,0-1 1,0-1-1,1 0 0,11 1 0,56-3 156,-37-1-140,13 2 14,-18 0-11,-1-1 0,1-2-1,-1-2 1,42-8 0,-60 7-72,1 1 1,0 1 0,0 0-1,23 1 1,-3 0-76,64-12 1,-63 7 67,70-3 0,103 10 808,-131 0-683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3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379 117 224,'0'0'85,"2"0"-47,45 0-161,-39 0 29,-4 1 271,0-1-1,0 0 0,0 0 1,0 0-1,0-1 1,0 1-1,6-3 0,-5-4 458,-5 7-603,0-1-1,1 1 1,-1 0 0,0-1-1,0 1 1,1-1-1,-1 1 1,0 0 0,0-1-1,1 1 1,-1 0 0,0 0-1,1-1 1,-1 1 0,1 0-1,-1 0 1,0-1 0,1 1-1,-1 0 1,1 0 0,-1 0-1,0 0 1,1 0 0,-1 0-1,1 0 1,-1-1 0,1 1-1,-1 0 1,0 0 0,2 1-1,-2-1-18,0 0 1,0 0-1,0 0 0,0 0 1,0 0-1,0 0 0,0 0 0,0 0 1,0 0-1,0 0 0,1 0 0,-1 0 1,0 0-1,0 0 0,0 0 0,0 0 1,0 0-1,0 0 0,0 0 0,0 0 1,0 0-1,0 0 0,1 0 0,-1 0 1,0 0-1,0-1 0,0 1 0,0 0 1,0 0-1,0 0 0,0 0 0,0 0 1,0 0-1,0 0 0,0 0 0,0 0 1,0 0-1,0 0 0,0 0 1,0-1-1,0 1 0,1 0 0,-1 0 1,0 0-1,0 0 0,0 0 0,0 0 1,0 0-1,0 0 0,0 0 0,0-1 1,-1 1-1,1 0 0,0 0 0,0 0 1,0 0-1,0-60 2286,-2 54-2207,-26-21 149,28 27-240,-1-1 0,1 1-1,-1-1 1,0 1 0,1 0-1,-1-1 1,1 1 0,-1 0-1,0 0 1,0-1 0,1 1 0,-1 0-1,0 0 1,1 0 0,-1 0-1,0 0 1,1 0 0,-1 0-1,0 0 1,1 0 0,-1 0 0,0 0-1,0 1 1,-2-1-9,-62 0-258,2 0 470,60 0-198,0 0-69,-40 0-80,40 0 235,3 0-32,0 0-75,0 0 0,0 0 58,0 1-40,-1-1-1,1 0 1,0 0-1,-1 0 1,1 0-1,0 1 1,-1-1-1,1 0 1,0 0-1,-1 0 0,1 0 1,0 0-1,-1 0 1,1 0-1,-1 0 1,1 0-1,0 0 1,-1 0-1,1 0 1,0 0-1,-1 0 0,1-1 1,0 1-1,-1 0 1,1 0-1,-2-1 4,7 1-117,-2 0 2859,-14 0-2731,8 0 16,3 0 16,0 0 53,0 0-64,0 0-149,0 0 11,0 0 26,0 0-5,0 0 54,0 2 51,1-1-22,-1 0-1,0-1 1,0 1 0,0-1-1,0 1 1,0 0-1,0-1 1,0 1 0,-1-1-1,1 1 1,0 0-1,0-1 1,0 1-1,-1-1 1,1 1 0,0-1-1,0 1 1,-1 0-1,-6 3 9,14-5 32,-5 1 58,-4 0-42,0-1-48,-10 2 106,12 1-133,0-1 14,0-1 1,0 1 0,0 0-1,0-1 1,0 1 0,0-1-1,0 1 1,0-1-1,0 1 1,0-1 0,0 1-1,-1-1 1,1 1 0,0-1-1,0 1 1,-1-1 0,1 1-1,0-1 1,0 0-1,-1 1 1,1-1 0,-1 1-1,1-1 1,0 0 0,-1 1-1,1-1 1,-1 0 0,1 0-1,-1 1 1,1-1 0,-1 0-1,1 0 1,-1 0-1,1 1 1,-1-1 0,1 0-1,-1 0 1,1 0 0,-1 0-1,1 0 1,-1 0 0,1 0-1,-1 0 1,1 0-1,-1 0 1,0-1 0,-2 4 1,-8 8-112,8-9 48,3 1 80,0-2-19,0-1 1,0 1-1,0 0 1,0-1 0,0 1-1,0-1 1,0 1-1,-1 0 1,1-1 0,0 1-1,0-1 1,-1 1-1,1-1 1,0 1 0,-1-1-1,1 1 1,0-1-1,-1 1 1,1-1 0,-1 0-1,1 1 1,-1-1-1,0 1 1,0 0-5,1-1-1,-1 0 1,0 1 0,1-1-1,-1 1 1,1-1 0,-1 1 0,1 0-1,-1-1 1,1 1 0,-1 0-1,1-1 1,0 1 0,-1 0 0,1-1-1,0 1 1,-1 0 0,1 0-1,0-1 1,0 1 0,0 0 0,0 0-1,0 0 1,0 0 0,0 7-5,0-6 18,1 0 0,-1 0 0,0 1 0,-1-1 0,1 0 0,0 0 0,-1 1 0,1-1 0,-2 3 0,0-1 29,0 1 1,0-1 0,0 1-1,1-1 1,-1 1 0,1-1 0,0 1-1,1 0 1,-1 0 0,1 0-1,0-1 1,1 7 0,-2-8-22,1 0 0,0 1 1,-1-1-1,0 1 0,0-1 1,0 0-1,0 1 0,-3 4 1,0 3 0,-12 38-69,14-46 49,2 1 1,-1-1-1,0 1 0,1-1 0,0 0 0,-1 1 0,2 3 0,-3 11 2,-4-5 12,5-11-5,0-1-1,0 1 1,0-1-1,0 1 1,1 0-1,-1-1 1,1 1-1,-1 0 1,1 0-1,0-1 1,-1 1-1,1 0 1,0 2-1,0-1 2,0 1-1,-1-1 1,1 1-1,-1-1 1,0 1-1,0-1 1,-2 6-1,-3 7 3,0 11 25,-5-2 21,9-9-33,1-12-5,1 0-1,-1 0 1,0 0 0,0 0 0,0-1-1,0 1 1,-1 0 0,1-1-1,-1 1 1,-4 4 0,4-3-16,0-1 0,-1 0 0,2 1 0,-1-1 0,0 1 0,1-1 0,0 1 1,0 0-1,0 0 0,1-1 0,0 9 0,-1-7-27,1 1 1,-1-1-1,0 0 1,-1 0-1,-2 6 1,2-7 9,1 0-1,-1 1 1,1-1 0,-1 10 0,2-13 38,0 0 0,0-1-1,0 1 1,1 0 0,-1-1 0,0 1-1,1 0 1,-1-1 0,1 1 0,-1-1 0,1 1-1,0-1 1,-1 1 0,1-1 0,0 1-1,0-1 1,0 0 0,0 1 0,2 1-1,-2-3-14,0 1 0,-1-1 1,0 1-1,1-1 0,-1 1 1,1 0-1,-1-1 0,0 1 0,0 0 1,1-1-1,-1 1 0,0 0 1,0-1-1,0 1 0,0 0 0,0-1 1,0 1-1,0 0 0,0 0 1,0-1-1,0 1 0,0 0 1,0-1-1,-1 2 0,1 0 12,0 12 36,0-11 6,0-1 64,0 0-119,-1 0 0,1 0 0,-1 0 0,1 0 0,-1-1 0,0 1 0,1 0 0,-1 0 0,0-1 0,-2 4 0,-2 3 26,2-2-13,3-5-14,0-1 0,0 1 0,0-1 0,-1 1 0,1-1 0,0 1 0,0-1 0,0 1 0,-1-1 0,1 0 0,0 1 0,-1-1-1,1 0 1,0 1 0,-1-1 0,1 1 0,0-1 0,-1 0 0,1 0 0,-1 1 0,1-1 0,0 0 0,-1 0 0,1 0 0,-1 1 0,1-1 0,-1 0 0,1 0-1,-1 0 1,1 0 0,-1 0 0,1 0 0,-1 0 0,1 0 0,-1 0 0,1 0-3,0 0 1,0 0-1,-1 0 0,1 0 0,0 0 1,0 0-1,0 0 0,0 0 1,0 0-1,0 0 0,0 0 0,0 0 1,0 0-1,0 0 0,-1 0 1,1 0-1,0 0 0,0 0 0,0 0 1,0 0-1,0 0 0,0 0 0,0 0 1,0 0-1,0 0 0,0 0 1,0 0-1,-1 0 0,1 0 0,0 0 1,0 0-1,0 0 0,0 1 1,0-1-1,0 0 0,0 0 0,0 0 1,0 0-1,0 0 0,0 0 1,0 0-1,0 0 0,0 0 0,0 0 1,0 1-1,0-1 0,0 0 0,0 0 1,0 0-1,0 0 0,0 0 1,0 0-1,0 0 0,0 0 0,0 0 1,0 1-1,0 26-75,-3-22 118,0-2-57,2-3 2,0 1 0,0 0-1,0 0 1,0-1 0,0 1-1,1 0 1,-1 0 0,0 0-1,0 0 1,0 2 0,0-1-6,1 0 1,0 1 0,0-1-1,0 0 1,0 0 0,0 0-1,0 1 1,0-1 0,1 0-1,-1 0 1,2 4 0,-1-6 18,0 1 0,-1-1 0,1 1 0,0-1 0,-1 0 0,1 0 0,0 0 0,-1 1 0,1-1 0,0 0 0,-1 0 0,1 0 1,0 0-1,0 0 0,-1 0-1,3 0-43,3 0 0,67 0 38,-44 1 65,-21-1-69,-1 0 0,1 0 0,0 0 0,0-1-1,9-2 1,-1-3-33,-13 5 36,0 0-1,0-1 1,0 1-1,1 1 0,-1-1 1,0 0-1,1 1 1,6-1-1,83 1 386,-91 0-278,-2 0-21,0 0 5,0 0-10,0 0 5,0 0-37,0 0-150,0 0-480,0 0 161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3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1984,'0'-13'640,"0"12"-636,0 1 1,0 0-1,0 0 1,0 0-1,0 0 0,0 0 1,0 0-1,0 0 0,0 0 1,0 0-1,0-1 1,0 1-1,0 0 0,0 0 1,0 0-1,0 0 1,0 0-1,0 0 0,0 0 1,0 0-1,0 0 1,0 0-1,0-1 0,0 1 1,0 0-1,0 0 1,0 0-1,0 0 0,0 0 1,0 0-1,1 0 1,-1 0-1,0 0 0,0 0 1,0 0-1,0 0 1,0 0-1,0 0 0,0 0 1,0 0-1,0 0 1,0 0-1,0 0 0,1 0 1,-1 0-1,0 0 1,0 0-1,0 0 0,0 0 1,0 0-1,0 0 1,0 0-1,0 0 0,0 0 1,0 0-1,1 0 1,10 0 245,-9 0 385,1 0-86,90 0 3350,-90 0-3804,1 0 1,-1 0 0,1 1-1,-1-1 1,0 1-1,1 0 1,-1 0 0,6 3-1,7 1 101,-1-2-38,0-2 1,0 0 0,26-2 0,-15 0-53,39 1 715,-62 0-997,-3-3-1040,0-10 326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3136,'-16'0'1184,"16"0"-928,0 0-64,0 0 800,0 0-576,16 0 832,1 0-736,-1 0 320,0 0-480,1 0-64,16 0-160,-1-17 128,18 17-160,-18 0-320,1 0 128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3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2816,'0'0'917,"3"0"-565,-3 0-323,1 0 0,-1 0 0,1 0 0,-1 0-1,1 0 1,-1 0 0,1 0 0,-1 0 0,1 0-1,-1-1 1,1 1 0,-1 0 0,1 0 0,-1 0 0,1-1-1,-1 1 1,1 0 0,-1-1 0,0 1 0,1 0 0,-1-1-1,0 1 1,1 0 0,-1-1 0,0 1 0,1-1-1,-1 1 1,0 0 0,0-1 0,1 1 0,-1-1 0,0 1-1,0-1 1,0 1 0,0-1 0,0 1 0,0-1 0,1 1-1,-1-1 1,0 1 0,-1-2 0,1-1 621,2 3-568,0 1-1,0-1 1,-1 0-1,1 0 1,0 1-1,-1-1 1,1 1-1,-1-1 1,1 1-1,0 0 1,-1 0-1,1-1 1,-1 1-1,0 0 1,1 0-1,-1 1 1,2 1-1,0 0 100,0 0-15,8 7-38,-8-7 26,-3-3-63,0 0-6,0 0 33,0 0 159,0 0-133,0 0-304,0 0-21,0-3-75,0-7 96,0 7 42,0 3 44,0 0 10,-3-3 0,-7-4 8,10 7 55,0 0-1,0 0 1,0 0-1,-1 0 1,1 0-1,0 0 1,0 0-1,0 0 1,-1 0-1,1 0 1,0 0-1,0 0 1,0 0-1,-1 1 1,1-1-1,0 0 1,0 0-1,0 0 1,0 0-1,0 0 0,-1 1 1,1-1-1,0 0 1,0 0-1,0 0 1,0 0-1,0 1 1,0-1-1,0 0 1,0 0-1,0 0 1,-1 1-1,1-1 1,0 0-1,0 0 1,0 0-1,0 1 1,0-1-1,0 0 1,0 0-1,0 1 1,1-1-1,-1 0 1,0 0-1,0 0 1,0 0-1,0 1 1,0-1 0,0 0 0,0 0-1,0 0 1,0 0 0,0 1 0,0-1 0,0 0 0,0 0 0,0 0 0,0 0-1,0 0 1,0 0 0,0 0 0,0 0 0,0 0 0,0 0 0,0 1 0,0-1-1,0 0 1,0 0 0,0 0 0,0 0 0,0 0 0,0 0 0,0 0 0,0 0-1,0 0 1,0 0 0,1 0 0,-1 1 0,0-1 0,0 0 0,0 0 0,0 0-1,0 0 1,0 0 0,0 0 0,0 0 0,0 0 0,0 0 0,0 0 0,1 0 0,-1 0-1,0 0 1,0 0 0,0 0 0,0 0 0,0 0 0,0 0 0,0 0 0,0 0-1,0 0 1,0 0 0,1 0 0,-1 0 0,0 0 0,30 0-266,-14 0 150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3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3488,'-30'0'1931,"27"0"-1116,3 0-260,3 0-128,-3 0-409,1 0-1,-1 0 1,1 0 0,0 0 0,-1 0-1,1 1 1,-1-1 0,1 0 0,0 0-1,-1 0 1,1 1 0,-1-1 0,1 0-1,-1 1 1,1-1 0,-1 0 0,1 1 0,-1-1-1,0 1 1,1-1 0,-1 1 0,1-1-1,-1 2 1,1-2-3,-1 1 0,1 0-1,-1-1 1,1 1 0,-1-1-1,1 1 1,-1-1 0,1 1 0,0-1-1,-1 1 1,1-1 0,0 1 0,-1-1-1,1 0 1,0 0 0,0 1 0,-1-1-1,1 0 1,0 0 0,0 0-1,-1 0 1,1 1 0,0-1 0,1-1-1,-1 2-21,1-1 0,0 0 0,-1 0 0,1 0 0,-1 1 0,1-1 0,0 1 0,-1-1 0,1 1 0,-1 0 0,1 0 0,0 0 0,12 6-14,-7-5 30,1-1-1,-1 0 1,0-1-1,1 0 0,11 0 1,-8-1-30,0 1 1,0 0-1,15 3 0,-7 1 40,-9-1 3,1-1 0,-1 0 0,19 0 0,-22-1-38,0-1 0,0 1-1,0 0 1,0 1 0,7 2-1,3 1 8,-4-2 30,-10-3-10,-1 0 0,1 1 0,-1-1 0,0 1 1,1 0-1,-1 0 0,0 0 0,0 0 0,1 0 0,-1 0 0,0 0 0,0 1 0,0-1 0,2 3 0,3 3 122,-4-5-75,-1 0 0,1 1 0,-1-1 0,0 1 0,0-1 0,0 1 0,2 3 0,-12 0 449,7-6-483,1 1 0,0 0 0,-1 0 0,1 0 0,0-1 0,-1 1 0,1 0 0,0 0-1,0 0 1,0 0 0,0 0 0,0-1 0,0 1 0,0 1 0,-3 15 225,2-15-236,0 0 0,0 0 1,-1-1-1,1 1 0,-1 0 0,1 0 0,-1-1 1,0 1-1,0-1 0,1 0 0,-1 1 0,0-1 0,0 0 1,-4 1-1,3 0-4,-1 0 1,0 0-1,1 0 1,-1 1 0,1-1-1,0 1 1,0 0-1,0 0 1,-4 5-1,-19 30-17,-25 50 0,2 10 307,40-78-124,-8 25-1,11-24 129,-14 24 0,17-37-161,0-1 1,1 0 0,-3 12-1,-1 3 162,-5 3 375,10-25-655,1 1 0,-1 0-1,0 0 1,1 0 0,-1-1 0,0 1 0,1 0-1,-1-1 1,0 1 0,0-1 0,0 1 0,0-1-1,0 1 1,1-1 0,-1 0 0,0 1 0,0-1 0,0 0-1,0 0 1,-2 1 0,2-1-14,0 0 0,0 0 0,0 0 0,0 0 0,0-1 0,0 1 0,0 0 0,0 0 0,0-1 0,0 1 0,0 0 0,0-1 0,0 1 0,0-1 0,0 1 0,0-1 0,0 0 0,1 1 0,-1-1 0,0 0 0,0-1 0,-1 0 5,1-1 0,-1 0 0,1 0 0,0 0-1,0 0 1,0-3 0,-4-13 66,-8-28-35,8 26-77,-7-21 0,6 28 13,-25-69-87,28 70 83,0 1-1,0 0 1,2 0 0,-2-22 0,3 27 12,0 0 1,-1 0 0,0 0 0,-1 0-1,1 0 1,-5-9 0,4 9 10,1 4-23,0 0 0,0 0 0,0 0 0,1-1 0,0 1 0,-1 0 0,1 0 0,0 0 0,1-5 0,0-11-628,2 5-550,10-2 326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3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2976,'-16'16'1120,"16"-16"-896,16 33-32,-16-16 960,17-1-672,-1 17 864,1 0-768,15-1-96,1 1-288,0 0-192,0 16-32,0-33 512,16 17-256,-17-33-32,1 33-96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4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1824,'0'0'587,"0"0"-353,2-2 65,9-9 640,-8 8-219,-3 3 26,3-3-277,-1 1-381,2-3 101,0 1-1,1 0 0,-1 0 0,7-4 1,0 3-63,-9 4-125,0 0 0,1 0-1,-1 0 1,0-1 0,0 1 0,1-1 0,-1 1-1,2-3 1,9-8 6,0 1 0,23-15 0,-33 24 17,0 0-1,0-1 0,0 1 0,0-1 1,-1 1-1,1-1 0,-1 0 0,0 0 1,1 0-1,-1 0 0,-1 0 0,4-7 1,-1 2 207,-4 7-198,1 0 1,0 0-1,0 0 0,0 0 1,0 0-1,0 0 1,0 0-1,0 0 0,0 0 1,0 0-1,0 1 0,0-1 1,0 0-1,1 1 1,-1-1-1,0 1 0,1-1 1,-1 1-1,0 0 1,1-1-1,-1 1 0,2 0 1,2-3 307,-3 2-264,-1 0 0,0 0-1,0 0 1,1 0 0,-1 0-1,1 0 1,-1 0 0,1 0 0,-1 0-1,1 1 1,-1-1 0,1 0 0,0 1-1,-1 0 1,1-1 0,0 1 0,2 0-1,-1 2 244,4 6-118,18 17 293,-23-24-477,0 1-1,0-1 0,0 1 0,0-1 1,0 0-1,0 0 0,1 0 0,-1 0 1,0 0-1,1-1 0,-1 1 0,0-1 1,4 1-1,18-1 84,-23 0-94,-1 0 0,0 0 0,1 0-1,-1 0 1,0 0 0,1 0 0,-1 0-1,0 0 1,1 0 0,-1 0 0,0 0 0,1 0-1,-1 0 1,0 0 0,1 0 0,-1 0-1,0 1 1,0-1 0,1 0 0,-1 0-1,0 0 1,1 1 0,-1-1 0,0 0 0,1 1-1,9 10 144,-9-11-142,-1 0 1,0 1 0,1-1 0,-1 0 0,0 1-1,1-1 1,-1 0 0,0 0 0,1 1 0,-1-1-1,0 0 1,1 0 0,-1 0 0,1 1 0,-1-1-1,1 0 1,-1 0 0,0 0 0,1 0 0,-1 0-1,1 0 1,-1 0 0,1 0 0,-1 0 0,1 0-1,0 0 1,4 1-289,-5 0 169,1-1-1,-1 1 1,0-1 0,0 1 0,1 0-1,-1 0 1,0-1 0,0 1-1,0 0 1,1-1 0,-1 1 0,0 0-1,0-1 1,0 2 0,0-2 111,0 3-1232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3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3392,'-33'33'1248,"33"-33"-960,-32 49-64,15-33 1056,1 17-736,-17 0 480,17 16-576,-17 0-64,17-16-224,-17 16 32,0-16-96,17 0 96,-1-1-128,1-15-32,-1 15 0,17-32-2592,0-16 1408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3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3136,'0'0'1029,"0"0"-629,-2 0-64,1 0-297,1 0 1,-1 0-1,1 0 0,-1 0 0,1 0 0,-1 0 1,1 0-1,-1 0 0,0 0 0,1 0 0,-1 0 1,1 0-1,-1 1 0,1-1 0,-1 0 0,1 0 0,0 1 1,-2 0-1,2 0 12,-1 0 0,1 0-1,-1 1 1,1-1 0,0 1 0,-1-1 0,1 0-1,0 1 1,0-1 0,0 1 0,0 2 0,0 13 285,1 4 125,-5 36 0,-7 6 259,6 5-261,-22 154-91,25-201-360,1 0-1,1 23 0,1-28 40,-1 1-1,0-1 1,-4 18-1,-1-8 52,2-16-64,1 0 0,1 0 1,-1 16-1,2 4-93,0-11-10</inkml:trace>
  <inkml:trace contextRef="#ctx0" brushRef="#br0" timeOffset="1">656 1 2560,'0'0'960,"0"0"-768,-33 33-32,33-1 768,-16 1-544,16 33 352,-17-1-448,17 17 128,-16-16-256,16-1-64,0 1-64,0-1 32,0 1-32,0-17 64,0 0-64,-16-16-384,-1-17 224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3712,'-16'0'1408,"16"0"-1120,33 16-64,-17-16 1024,0 0-736,34 17 640,-1-17-672,16 0-256,1 0-128,-1 0 160,1-17-128,0 1-672,-34 16 288,1-33-4064,0 17 2368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4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17 378 3968,'-16'0'1472,"16"0"-1120,0 0-128,0-17 1312,16 34-896,17-34 512,0 17-672,16 0 0,16-16-288,-15 0 96,15 16-160,1-17-832,-17 17 352,0 0-4576,-16 0 2720</inkml:trace>
  <inkml:trace contextRef="#ctx0" brushRef="#br0" timeOffset="1">935 1 1888,'-33'0'704,"33"0"-544,0 0-32,0 0 832,0 33-544,0-1 320,0 1-416,0 16 160,16 17-256,-16-17 64,17 0-160,-1 0 160,1-16-192,-17 0-96,16-17-32,0 1-896,-16-1 512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4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2400,'-6'5'291,"4"-4"-204,0 1 1,1 0-1,-1-1 0,0 1 1,1 0-1,-1 0 1,1 0-1,-2 4 0,-3 3-9,1 0 226,-1-1 1,-1 1 0,-13 13-1,16-17-40,-1 1 0,1-1 1,-5 9-1,-4 5 210,0-3-217,6-7-144,0 1 0,0 0 0,-6 11 0,12-19-98,0 1 9,0-1 0,0 0 0,0 0 0,0 0 0,0 0 0,-1 0 0,1 0 0,0 0 0,-1-1 1,0 1-1,0 0 0,1-1 0,-1 1 0,0-1 0,0 0 0,0 0 0,-4 2 0,-8 8 269,14-11-276,-1 1-1,1-1 0,0 0 0,0 0 0,-1 0 0,1 0 0,0 1 0,0-1 0,0 0 0,-1 0 0,1 1 0,0-1 0,0 0 1,0 1-1,-1-1 0,1 0 0,0 0 0,0 1 0,0-1 0,0 0 0,0 1 0,0-1 0,0 0 0,0 1 0,0-1 0,0 0 1,0 1-1,0-1 0,0 0 0,0 1 0,0-1 0,0 0 0,0 0 0,0 1 0,1-1 0,-1 0 0,0 1 0,0-1 1,0 0-1,0 0 0,1 1 0,-1-1 0,0 0 0,0 0 0,1 1 0,-1-1 0,0 0 0,1 0 0,-1 1 124,36-15 826,-26 11-897,0-2 1,0 1-1,0-1 1,0-1-1,12-9 1,-3 2 55,29-29-1,-26 23-161,8 3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3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34 116 2912,'0'-14'923,"0"12"-550,0 2-165,0 0 75,0 0-113,0 2-31,-3 26-21,-2-19-67,2-2 9,11-1 10,-7-4-54,-1 0 0,1 0 0,-1 0 0,1 1 0,-1-1 0,0 0 1,0 0-1,0 0 0,0 5 0,0-6-39,0 2-67,0-3 42,0 2 112,0 5-13,0-5-16,0-1 0,0 0 1,0 1-1,0-1 0,0 0 1,0 1-1,0-1 0,0 0 1,-1 0-1,0 2 1,1-2-41,0-1 0,-1 1 0,0 0 0,1-1 1,-1 1-1,1-1 0,-1 1 0,0-1 1,1 0-1,-1 1 0,0-1 0,1 0 0,-1 1 1,0-1-1,0 0 0,1 0 0,-1 1 1,0-1-1,0 0 0,0 0 0,1 0 0,-1 0 1,-1-1-1,1 1 3,1 0 1,-1 0-1,1 0 1,-1 0-1,1 1 1,-1-1-1,1 0 0,-1 0 1,1 0-1,-1 0 1,1 0-1,-1 1 1,1-1-1,-1 0 1,1 0-1,0 1 1,-1-1-1,1 0 0,-1 1 1,1-1-1,0 0 1,-1 1-1,1-1 1,0 0-1,0 1 1,-1-1-1,1 1 1,0-1-1,-1 1 0,0 17 42,1-14-60,0-1-1,0-3 63,0 0-4,0 0 106,0 0 384,0 0-155,0 0-133,0 0-117,3 0-38,51 0 139,-14-3 64,72-14 0,-40 4-112,190-33 357,-129 27-367,76-14-102,-141 21-61,372-58 100,-355 60-56,204-13 109,-155 23-172,-124 0 14,-7 0 27,-1 0-1,1-1 0,0 1 0,0 0 1,0 1-1,0-1 0,0 0 0,0 1 0,-1 0 1,1 0-1,0 0 0,-1 0 0,1 0 1,0 0-1,-1 1 0,1-1 0,-1 1 0,4 3 1,-5-5-10,0 1 0,0-1 1,-1 1-1,1-1 0,0 1 0,-1-1 1,1 1-1,-1 0 0,1-1 0,-1 1 1,1 0-1,-1-1 0,1 1 0,-1 0 1,0 0-1,1 0 0,-1-1 1,0 1-1,0 0 0,0 0 0,1 0 1,-1-1-1,0 1 0,0 0 0,0 1 1,-2 0 19,0-1 0,1 1 0,-1-1 0,0 0 0,0 1 0,1-1 0,-1 0 0,0 0 0,-4 1 0,-4 3 34,-8 5-18,6-4-41,0 1 0,-1-2 0,0 1 0,-18 4 0,-107 28-823,-84 19-2246,-83-14-377,225-34 2942,-7 2 128,-86 8 268,131-16 116,-115 13 1014,146-14-949,-17 4 352,0-2-1,-36 1 1,34-5 114,26-1-169,8-1 8,4-1-276,0 0 1,0 1-1,0 0 0,0 1 0,1 0 1,9-1-1,7 0 41,169-28 348,46 10-210,-48 7-123,-36-1-14,-20 9-63,-10-6-6,-25 5 49,-22-5 207,-27 6-48,-40 2-148,11-2 152,-23 5-290,1 0 0,-1 0 0,0 0 0,1 0 0,-1 0 0,1 0 0,-1 0-1,0 0 1,1 0 0,-1 0 0,0 0 0,1 0 0,-1 0 0,1 0 0,-1 0 0,0 0 0,1 1 0,-1-1 0,0 0-1,1 0 1,-1 0 0,0 1 0,0-1 0,1 0 0,-1 0 0,0 1 0,0-1 0,1 0 0,-1 1 0,0-1 0,0 0-1,1 0 1,-1 1 0,0-1 0,0 1 0,0-1 0,0 0 0,0 1 0,0-1 0,0 1 0,0-1 4,0 1 0,-1-1 1,1 0-1,0 0 0,-1 1 1,1-1-1,-1 0 0,1 0 1,0 0-1,-1 1 0,1-1 1,-1 0-1,1 0 0,-1 0 1,1 0-1,-1 0 0,1 0 1,0 0-1,-1 0 0,1 0 1,-1 0-1,1 0 0,-2 0 1,-14 0 148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3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1248,'30'1'671,"-15"0"-316,-1-1 0,1 0 0,25-5 0,-36 4-325,9-2 64,0 0 0,1 0-1,22 0 1,-17 3-29,-10 0-39,0 0 1,0 0-1,16-3 1,54-13-75,-75 15 56,9-3 30,0 1 0,0 1 0,23-2 0,-26 4-25,0-1 0,0 0 0,19-5 1,-3 0 7,23 1 33,3-6-33,11 5-64,-30 2 22,-4 0-59,40-1 0,-43 4 61,36-6 1,-35 3 74,38-1 0,427 5 18,-473 1-79,37 7 0,-38-5-35,33 2 0,244-5 205,-285 0-178,0 1 1,-1 0-1,1 0 1,11 4-1,-11-3-3,-1 0 0,1 0-1,-1-1 1,13 0 0,-1-1-13,-5-1 103,0 1-1,24 4 1,-1 7 43,-6-9-85,-23-2-46,0 0 0,18 3 0,-8 2-37,-10-3 14,0 1 0,1-2 1,18 2-1,675-3-1301,-688-1 1252,0 0 0,18-5 0,-19 3 5,1 0 0,18 0-1,10 4 65,-10 0-44,50-5 1,-51-2 11,-18 3 32,0 1-1,25-1 0,217 3-78,-250 0 127,-1-1 0,1 1-1,0-1 1,-1-1 0,8-2-1,10-2 10,-13 5-52,0 0-1,14 1 1,-12 0-17,23-3-1,13-8-2,0 6 27,-24 0 4,-9 2 5,0 0 0,28 0 0,-27 3 5,0-1 1,0-1-1,0-1 1,30-7 0,20-3-161,-49 11 147,0-2 0,1 0 1,17-6-1,12-5 317,-37 12-62,0 0 1,20-9-1,18-7 666,-40 14-728,-7 4-152,-1 0-1,1 0 1,-1 0 0,1 0-1,-1 0 1,1 1 0,0-1-1,-1 1 1,1-1 0,3 0-1,-4 1-30,-1 0-1,0 0 0,0 0 1,0 0-1,0 0 0,0 0 1,0 0-1,0 0 0,0 0 1,0 0-1,0 0 0,1 0 1,-1 0-1,0 0 0,0 0 1,0 0-1,0 0 0,0 0 1,0 0-1,0 0 0,0 0 1,0 0-1,0 0 0,1 0 1,-1 0-1,0 0 0,0 0 1,0 0-1,0 0 0,0 0 1,0 0-1,0 0 0,0 0 1,0 0-1,0-1 0,0 1 1,0 0-1,0 0 0,0 0 1,0 0-1,0 0 0,0 0 1,0 0-1,0 0 0,0 0 1,0 0-1,0-1 0,0 1 1,0 0-1,0 0 0,0 0 1,0 0-1,0 0 0,0 0 1,0 0-1,0-1 0,0-9 161,0 7-76,0 3-47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1803 1 640,'-66'0'256,"17"16"-192,-33 1-32,33-17 64,-66 16-64,1 0 192,-34 1-128,1-17-96,-34 16-32,1 1-128,33-17 96,-17 0-32,16 0 32,50 0-96,16 0 96,49-17-96,33 17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0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17 640,'707'0'880,"-515"9"-718,4-1-15,-54 0-235,-3 0 582,-115-8-119,-21 0-74,-16 0-129,-2 1-119,-1 0 0,1 0 1,-19 6-1,-3 0 22,-129 8 71,108-11-116,7 0-14,-147 5 5,-55 4-21,236-12 0,-127 2 0,108-3 0,28 0-36,0 0 1,0 0-1,0-1 1,0 0-1,0 0 1,0-1-1,1 0 0,-12-5 1,19 7 31,0 0 0,0 0 1,0 0-1,0 0 0,0 0 0,0 0 0,0 0 1,1 0-1,-1-1 0,0 1 0,0 0 0,0 0 1,0 0-1,0 0 0,0 0 0,0 0 0,0 0 1,0-1-1,0 1 0,0 0 0,0 0 0,0 0 1,0 0-1,0 0 0,0 0 0,0-1 0,0 1 1,0 0-1,0 0 0,0 0 0,0 0 0,0 0 1,0 0-1,0-1 0,0 1 0,0 0 0,0 0 1,0 0-1,0 0 0,0 0 0,0 0 1,0 0-1,0-1 0,0 1 0,-1 0 0,1 0 1,0 0-1,0 0 0,0 0 0,0 0 0,0 0 1,8-3-31,0 0 0,0 1 0,0 0 1,0 0-1,1 1 0,12 0 0,4-2-17,-10 2 8,150-11-288,25 3 236,-11 1 148,-64 6-5,-53-5 3,40 0 68,-92 7-55,0-1 0,1 1 0,-1-2 0,0 0 0,0 0 0,13-5 0,-9 4-77,-28 1-27,4-2 42,0 2-1,0-1 1,0 1 0,0 1 0,-22-1 0,4 2 84,-1-1 44,-39 5 0,13 7 9,37-10-251,-21 0 0,1-1-1344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492 117 4064,'0'-69'3168,"0"68"-3147,0 0 1,-1 0-1,1-1 1,0 1-1,0 0 1,-1-1-1,1 1 1,-1 0-1,1 0 1,-1 0-1,1-1 1,-1 1-1,0 0 1,1 0-1,-1 0 1,0 0-1,0 0 1,0 0-1,0 0 0,0 1 1,0-1-1,0 0 1,0 0-1,0 1 1,-1-1-1,1 1 1,0-1-1,0 1 1,-1-1-1,1 1 1,0 0-1,0 0 1,-1 0-1,0-1 1,-4-1-108,4 0 83,1 1-1,-1-1 0,0 1 0,0-1 0,0 1 1,-1 0-1,1 0 0,0 0 0,0 0 0,-1 1 1,1-1-1,0 1 0,-1-1 0,1 1 0,0 0 1,-1 0-1,-2 0 0,-6 1 47,1 0 1,-20 6-1,20-5 69,1 0 1,-1 0 0,-13 0-1,18-1-65,0-1-1,0 0 1,-1 1-1,1 0 0,0 1 1,0-1-1,0 1 1,0 0-1,0 0 1,1 0-1,-1 1 0,1 0 1,-5 3-1,-2 3 109,1 0 0,0 1 0,-17 21 0,20-22-110,1 1 0,-1 0 1,1 0-1,1 1 0,0 0 1,1 0-1,-5 15 0,6-15-31,-13 38 52,6-28-26,-5 13 27,9 6-13,4-20-28,-9 32 59,6-3-58,-6 0-160,5 1 181,-10 31 1040,15-77-1037,-1 0 1,1-1 0,-1 1 0,0-1 0,-4 6-1,4-6-12,0-1-1,1 1 1,-1-1 0,1 1-1,-1 0 1,1 0-1,0 0 1,0 0-1,0 0 1,0 0-1,0 5 1,1-3 14,2 20-198,-1-24 137,-1 0 0,0 0 1,1 0-1,-1 0 0,1 0 0,-1 0 0,1 0 0,0-1 0,-1 1 0,1 0 0,0 0 0,0 0 0,0-1 0,-1 1 0,1-1 0,0 1 0,0 0 0,0-1 0,0 0 0,0 1 0,1-1 0,25 6 14,-2 5 26,1-8 72,0-2 0,42-2 0,-35 1 85,-24 0-250,0 0 1,0-1-1,0 0 1,0 0-1,0-1 1,-1 0-1,13-4 1,-19 5-5,17-2-623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1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18 2656,'-14'-14'837,"12"11"-501,2 3-117,-3 0 133,-10 0-116,9 0-198,-1 0 0,1 0 0,-1 0 0,1 0 0,-1 1-1,1-1 1,-1 1 0,1 0 0,0 1 0,-1-1 0,1 1 0,0 0 0,0 0 0,-4 3 0,4-2 29,-1-1 1,1 0-1,-1 0 0,1 0 0,-1 0 0,0 0 0,0-1 1,-6 1-1,7-1-21,-5 2 11,1 1-1,-1-1 1,1 2 0,0-1-1,0 1 1,0 0 0,1 1-1,-1 0 1,2 0 0,-9 9 0,-63 80 241,75-91-282,-21 29 191,-53 65 370,57-75-330,0 1 0,1 1-1,-20 37 1,28-43-197,1 1-1,1 0 1,0 0-1,2 1 1,0 0-1,-3 22 1,7-24-44,0 0 1,1 0 0,1 0-1,1 0 1,1 0 0,1 0-1,4 23 1,-4-33 1,0-1 0,1 1 1,0 0-1,0-1 0,1 0 0,0 0 0,0 0 1,11 13-1,-8-12 15,2-1 0,-1 0 0,1-1 0,0 0 0,0 0 0,17 9 0,-18-12-11,0 1 0,0-1 0,0-1 0,0 0 1,0 0-1,0 0 0,1-1 0,0-1 0,-1 1 1,1-1-1,0-1 0,0 0 0,14-1 0,-2-2 13,0-1-1,0-1 0,0-1 1,22-10-1,80-41 47,-16 6-61,-11 13 54,-31 3 89,-48 26-109,-1 0-3,33-20 84,3-15 61,-43 37-152,-1 0 0,0-1 0,0 0 0,-1 0-1,8-12 1,-12 15-18,0-1 0,0 0 0,-1 0 0,1 0 0,-1 0 0,-1 0 0,1 0 0,-1-1 0,0 1 0,-1-1 0,1-7 0,-2-2 13,0 1-1,-1 0 1,-1 0 0,0 0-1,-1 0 1,0 0 0,-11-21-1,3 15-13,-1 0-1,-1 1 0,-1 0 0,-1 2 0,-1 0 1,0 0-1,-1 2 0,-32-23 0,28 25-1,0 2-1,-35-14 0,13 7-6,-13-11-33,19 16-85,22 9-178,-26-12-1,12 3-1298,11 12 437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5984,'-32'0'2208,"32"0"-1728,0-16-128,16 16 736,-16 0-672,33 0 192,0 0-352,-1 0-96,18 0-96,-1 0 384,-17 0-256,1 0-96,0 0-32,0 0-2400,-17 0 1280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5472,'-13'0'1760,"13"0"-1748,-1 0 1,1 0-1,0 0 1,0 0-1,0 0 0,0 0 1,0 0-1,0 0 1,0 0-1,0 0 1,0 0-1,0 0 1,-1 0-1,1 0 0,0 0 1,0 0-1,0 0 1,0 0-1,0 0 1,0 0-1,0 0 1,0 0-1,0 0 0,0 0 1,-1 0-1,1 0 1,0 0-1,0 0 1,0 0-1,0 0 1,0 0-1,0 0 0,0-1 1,0 1-1,0 0 1,0 0-1,0 0 1,0 0-1,0 0 1,0 0-1,0 0 0,0 0 1,0 0-1,0 0 1,0-1-1,0 1 1,0 0-1,0 0 1,0 0-1,0 0 0,0 0 1,0 0-1,0 0 1,0 0-1,0 0 1,0-1-1,0 1 30,0-1-1,0 1 1,0-1-1,0 1 1,0-1 0,0 0-1,0 1 1,0-1-1,1 1 1,-1-1 0,0 1-1,0-1 1,1 1-1,-1-1 1,0 1 0,1-1-1,-1 1 1,0 0-1,1-1 1,-1 1 0,1-1-1,-1 1 1,0 0-1,1-1 1,-1 1 0,1 0-1,0-1 1,1 1 103,0-1 0,0 1 0,-1 0 0,1-1 0,0 1 0,0 0 0,0 0 0,0 0 0,1 1-1,8 1 429,-1 0 0,14 6-1,-18-6-707,-2-1 176,-1 0-1,1 0 1,0 0-1,-1-1 1,1 1-1,0-1 1,0 0-1,5-1 1,4 0 16,132 1 1516,-143 0-1802,-2 0-1558,0 0 422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18 3904,'-13'-13'1253,"12"13"-1234,1-1 0,0 1 0,0 0 0,-1 0 0,1-1-1,0 1 1,0 0 0,-1 0 0,1 0 0,0 0 0,-1-1 0,1 1 0,0 0-1,-1 0 1,1 0 0,0 0 0,-1 0 0,1 0 0,0 0 0,-1 0-1,1 0 1,0 0 0,-1 0 0,1 0 0,-1 0 0,-7 0 27,2-1 168,0 0 0,0 1 1,0 0-1,-1 1 1,1-1-1,-11 4 0,-4 4 308,-26 16-1,19-10-134,18-8-301,0-1 0,0 1 0,1 1 0,0 0 0,0 0 0,1 1 0,-14 15 1,-8 9 152,-2 2 385,-43 61 0,69-85-582,1 0 0,0 0 1,1 1-1,0 0 0,-3 11 0,0 2-2,4-16-22,0 1 1,1-1-1,0 0 1,1 1-1,-1 0 1,2-1-1,-1 1 1,1 0-1,1 0 1,-1-1-1,2 1 1,-1-1-1,1 1 1,6 16-1,-4-15 67,0 0 0,1 0-1,7 11 1,-10-18-57,1 0-1,-1 0 0,1 0 0,0 0 1,0 0-1,0-1 0,0 1 1,1-1-1,-1 0 0,1 0 1,6 2-1,8 4 47,-6-2-495,1-1 0,26 6 0,-28-9 143,0-1 1,13-1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4480,'-16'0'1664,"16"0"-1312,-17 0-64,17 0 672,17 0-576,-1 0 704,1 0-640,32-17 64,-16 17-320,32 0-96,1 0-64,-17 0 96,16 0-64,-32 0-3328,0 0 1760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 3136,'-17'-17'1184,"17"17"-928,17 0-64,-17 0 1504,16 0-960,1-16 544,-1 16-736,0 0 32,1 0-320,15 0 96,-15 16-192,-1-16-128,1 17-64</inkml:trace>
  <inkml:trace contextRef="#ctx0" brushRef="#br0" timeOffset="1">1 115 5568,'16'0'2048,"-16"0"-1568,49 0-160,-16 0 256,16 0-384,1 0 192,-18 0-224,17 0 224,1 0-256,-1-16-3424,0 32 1792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5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5216,'0'33'1952,"0"-33"-1536,0 0-96,16 0 32,-16 0-256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0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3072,'0'0'1120,"0"0"-864,0 0-64,0 0 1088,0 16-736,0-16 544,0 17-608,0-1 224,0 1-416,0-1 64,0 17-224,0-17 0,0 1-64,0-17 32,0 16-64,0 0 544,0-16-320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0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3328,'-44'46'1840,"36"-27"-1030,4-11-522,-8 20 166,7-17-410,4-8-4,-1 0 0,1 0 0,0 0-1,0 0 1,0 1 0,0-1 0,1 0 0,0 1 0,-1 5-1,1-6-3,0 1 0,-1 0 0,1-1 0,-1 1-1,0-1 1,0 1 0,-3 4 0,-1 8 77,-1 11-22,3-19-65,0-1 0,-9 14 0,3-5-157,6-9 77,2-6 48,1-1-1,0 1 1,0-1 0,0 1 0,0-1 0,-1 1 0,1-1-1,0 1 1,-1-1 0,1 1 0,0-1 0,-1 0 0,1 1 0,0-1-1,-1 1 1,1-1 0,-1 0 0,1 0 0,-1 1 0,1-1-1,0 0 1,-1 0 0,1 1 0,-1-1 0,1 0 0,-1 0-1,0 0 1,1 0 0,-1 0 0,1 0 0,-1 0 0,1 0 0,-1 0-1,1 0 1,-1 0 0,1 0 0,-1 0 0,-1-1 0,1 1 1,-1-1 0,1 1-1,-1-1 1,1 0-1,-1 1 1,1-1 0,0 0-1,-1 0 1,1 0-1,0 0 1,0 0 0,0 0-1,0 0 1,0-1 0,0 1-1,0 0 1,0-1-1,0 1 1,1 0 0,-1-1-1,0 1 1,0-4-1,-1 0 24,1 5-14,1-1 0,0 1-1,0 0 1,-1-1 0,1 1 0,0 0 0,0-1 0,0 1 0,-1 0-1,1-1 1,0 1 0,0 0 0,0-1 0,0 1 0,0-1 0,0 1-1,0 0 1,0-1 0,0 1 0,0 0 0,0-1 0,0 1 0,0-1 0,0 1-1,0 0 1,0-1 0,1 1 0,-1 0 0,0-1 0,0 1 0,0 0-1,1-1 1,-1 1 0,0 0 0,0-1 0,1 1 0,-1 0 0,0 0 0,0-1-1,1 1 1,-1 0 0,0 0 0,1 0 0,-1-1 0,1 1 0,7-7 351,-5-6 353,-2 11-576,-1-1 0,1 1 1,0-1-1,0 1 0,0 0 0,0 0 0,0-1 0,0 1 0,0 0 0,1 0 0,3-4 0,1-1-3,1 1-1,0-1 1,1 1-1,0 0 1,0 1-1,0 0 1,0 0-1,1 1 1,0 0-1,11-4 1,-2 4 99,-5 1-300,24-9 1,7-1-3038,-9 10 773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0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4384,'-14'0'1424,"11"0"-854,3 0-116,0 0 554,0 0-304,0 3-70,0-1-578,1 0-1,-1-1 0,1 1 0,-1 0 0,1 0 0,-1-1 0,1 1 1,0-1-1,0 1 0,2 2 0,2 5 138,14 27 213,-11-24-367,1 0 96,-1 1-1,13 26 0,-19-34-85,-1-1 0,1 1-1,0-1 1,0 0 0,0 0-1,1 0 1,4 6 0,11 18 340,-7-14-762,-9-11-1942,-2-3 566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0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2976,'-1'0'65,"-1"0"1,1 0-1,0 0 0,0 0 1,-1 0-1,1 0 0,0 1 1,0-1-1,0 0 0,-1 1 1,1-1-1,0 1 0,0-1 1,0 1-1,0-1 0,0 1 1,0 0-1,0 0 0,0-1 1,0 1-1,0 0 0,1 0 1,-1 0-1,0 0 0,0 0 1,0 1-1,0 1 61,0 0 0,1-1 0,-1 1 1,1 0-1,-1 0 0,1-1 0,0 6 0,0-6-3,-3 9 661,0-5-638,-1 1 1,0-1 0,0 0-1,0 0 1,-7 6 0,10-11-134,0 1-1,-1-1 1,1 0 0,0 0 0,0 1 0,0-1-1,0 1 1,0-1 0,0 1 0,0-1 0,0 1-1,1 0 1,-1-1 0,0 1 0,1 0 0,0 0-1,-1-1 1,1 1 0,0 2 0,0-3-4,0 1 0,0-1 0,0 1 0,0-1 1,0 0-1,-1 1 0,1-1 0,0 0 0,-1 0 0,1 1 1,-1-1-1,1 0 0,-1 0 0,0 0 0,0 1 1,1-1-1,-1 0 0,0 0 0,0 0 0,0 0 0,0 0 1,0-1-1,0 1 0,-2 1 0,2-2 5,0 1 1,0-1-1,0 0 0,0 1 1,0-1-1,0 1 1,0-1-1,0 1 0,0-1 1,1 1-1,-1 0 0,0-1 1,0 1-1,1 0 0,-1 0 1,1-1-1,-1 1 0,0 1 1,0 0 27,1-43 4438,0 41-4463,0-1 1,0 1 0,0 0-1,0 0 1,0-1 0,0 1-1,0 0 1,0 0 0,1 0-1,-1-1 1,0 1 0,0 0-1,0 0 1,0 0 0,0-1-1,0 1 1,1 0 0,-1 0-1,0 0 1,0 0 0,0-1-1,1 1 1,-1 0 0,0 0-1,0 0 1,0 0 0,1 0 0,-1 0-1,0 0 1,0 0 0,0 0-1,1-1 1,-1 1 0,1 0-1,3-2 94,-1 0-61,0 1-1,0-1 0,0 1 1,0 0-1,0 0 1,0 0-1,1 0 1,-1 1-1,0-1 0,0 1 1,5 0-1,28 0 554,-9 0-368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1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2144,'52'0'1872,"-51"1"-1806,1-1 0,0 0-1,-1 1 1,1-1 0,-1 0 0,0 1 0,1 0 0,-1-1 0,1 1-1,1 1 1,12 5 458,-3-3-321,-9-3-127,1-1 1,-1 1-1,0 0 0,0 0 0,0 1 0,0-1 0,-1 1 0,1-1 0,0 1 0,-1 0 0,1 0 1,-1 0-1,1 1 0,-1-1 0,0 0 0,0 1 0,3 3 0,14 22-92,-4-15-17,-13-11 46,1-1 1,-1 1-1,0 0 1,0 1 0,0-1-1,0 0 1,0 1 0,0-1-1,0 1 1,-1-1-1,1 1 1,-1 0 0,0-1-1,1 5 1,0 4 125,0 0 0,-2 0 0,1 0-1,-2 16 1,0 0 84,0-15-160,-1 1 1,0-1-1,-1 0 0,0 0 1,-8 18-1,3-9-75,5-5-148,3-13-315,3-6-1205,11-10 454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0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1 166 320,'0'-13'112,"0"13"-111,0-1 0,0 1 1,0 0-1,0 0 0,0-1 0,0 1 1,0 0-1,0 0 0,0 0 0,0-1 0,0 1 1,1 0-1,-1 0 0,0 0 0,0-1 0,0 1 1,0 0-1,0 0 0,1 0 0,-1 0 1,0-1-1,0 1 0,0 0 0,1 0 0,-1 0 1,0 0-1,0 0 0,0 0 0,1 0 1,-1 0-1,0-1 0,0 1 0,1 0 0,-1 0 1,58-16-56,-34 2 12,-17 12 28,0-1 1,0 1 0,0 0 0,15-1 0,24-7-44,17-11-7,-15 12 37,-33 7 73,0 0 1,21-7-1,11-5 71,-34 12-69,-11 2-26,1-1-1,0 1 1,-1-1 0,1 1 0,-1-1-1,1 0 1,-1 0 0,1 0 0,-1 0 0,0 0-1,1-1 1,3-2 0,-3 1 677,-9 0-155,-1 0-409,0 1 0,-1-1 0,1 1 1,-1 1-1,1-1 0,-16 0 0,-56 3 553,34 0-365,35-2-277,7 1-28,1-1-1,-1 1 0,0 0 1,0 0-1,1 0 1,-1 0-1,0 0 1,1 1-1,-1-1 1,0 1-1,-3 1 1,5-2-24,1 1 1,0-1-1,0 0 1,0 0-1,-1 0 1,1 0-1,0 1 1,0-1-1,0 0 1,0 0 0,0 0-1,-1 1 1,1-1-1,0 0 1,0 0-1,0 1 1,0-1-1,0 0 1,0 0-1,0 1 1,0-1-1,0 0 1,0 0-1,0 1 1,0-1-1,0 0 1,0 0-1,0 1 1,0-1-1,0 0 1,0 0-1,0 0 1,0 1-1,1-1 1,-1 0-1,0 0 1,0 1-1,0-1 1,0 0-1,0 0 1,1 0-1,-1 0 1,0 1-1,0-1 1,0 0 0,1 0-1,-1 0 1,0 0-1,0 0 1,0 0-1,1 1 1,-1-1-1,0 0 1,0 0-1,1 0 1,-1 0-1,0 0 1,1 0-1,22 4-893,-14-2 570,48 11-690,-5 4 54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0 896,'-2'0'304,"-7"0"-228,18 0 72,29 0-63,647 0 934,-526 3-987,-108 0-31,37 2 19,57-11 76,-45 12-40,-55-3-32,72-1 51,9 1 21,-67 3-11,32 2 91,-28-8 550,-78 1-609,1 0 1,-28 7-1,14-2 0,-133 20 240,-5 0-181,-247 34-304,249-43-165,159-17 264,0 1 0,0-1 1,-1 0-1,-8-1 0,13 1 16,0 0 1,1 0-1,-1 0 1,0 0-1,1 0 0,-1 0 1,0 0-1,1-1 0,-1 1 1,0 0-1,1 0 1,-1-1-1,1 1 0,-1 0 1,1-1-1,-1 1 0,0-1 1,1 1-1,-1-1 0,1 1 1,0-1-1,-1 1 1,1-1-1,-1 1 0,1-1 1,0 1-1,-1-1 0,1 0 1,0 0-1,6-3-143,7-1 120,-5 2 40,2-1 20,1 0 1,-1 0-1,16-2 1,47-1 48,-37 5-34,137-24 187,-81 9-84,-7 7 172,131 1 1,-96 9-411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19 165 1984,'-14'-27'640,"13"27"-629,1-1 1,0 0-1,-1 1 0,1-1 1,-1 0-1,1 1 1,0-1-1,0 0 0,-1 1 1,1-1-1,0 0 0,0 0 1,0 1-1,0-1 1,0 0-1,0 0 0,0 0 1,0 1-1,0-2 1,1-7 2560,-1 1-2340,0 7-188,0 0 0,0-1 1,-1 1-1,2 0 1,-1 0-1,0-1 0,0 1 1,0 0-1,0-1 0,2-1 1,-2 3-21,1-1 1,-1 1-1,1-1 1,-1 0-1,1 1 0,0-1 1,-1 1-1,1 0 1,0-1-1,-1 1 1,1 0-1,0-1 1,0 1-1,-1 0 0,1 0 1,0-1-1,0 1 1,-1 0-1,1 0 1,0 0-1,0 0 1,0 0-1,0 0 0,3 0 15,-1 0-1,0-1 0,1 1 1,-1-1-1,0 0 0,7-3 0,7-2 100,-7 4-76,-1 0 0,1 1 0,0 1 0,0 0 0,13 1 0,-12 0-5,0-1 1,1 0 0,13-3-1,-6-1 46,-1-1-1,20-8 0,-21 7-46,1 0 0,19-3 0,-25 7-36,7-1 50,30-9 0,-46 11-46,1 0 0,0 0 0,-1 1 0,1-1 0,0 1 0,0 0 0,-1 0 0,7 1 1,0 0 62,9-1 68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1 480,'0'0'165,"-2"0"-106,-26 0 1018,23 2-341,-1 6-466,0-1-1,0 1 0,1 0 1,0 0-1,0 1 0,1-1 1,-4 12-1,-19 70 272,20-64-437,-1 1-30,2-9-23,1 0 0,0 1 0,2 0-1,0 0 1,0 27 0,2-33 99,0-1-1,-1 1 1,0-1 0,-4 13-1,4-18-119,1-2-23,0 0 0,0 1 0,0-1 0,1 0-1,0 0 1,0 1 0,0-1 0,0 0 0,1 0-1,2 9 1,11 2 36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378 361 1824,'0'41'587,"-3"-16"-353,-24 103 801,23-111-762,-1 0 0,-6 17 0,1-3-36,-1 21 120,-11-3 267,11 0-181,7-39-314,-1 0 1,-10 17-1,-5 8 171,17-29-211,0 1 1,-1-1-1,0 0 1,0 0-1,-1 0 1,0-1-1,1 0 1,-10 8-1,12-12-54,-1 0 0,1 0 0,0 0 0,0 0 1,-1 0-1,1-1 0,-1 1 0,1-1 0,0 0 0,-1 1 0,1-1 0,-1 0 0,1-1 0,-1 1 0,-2-1 0,-6 0-9,7 2-37,1-1 0,-1 0 0,1 0 0,-1 0 0,1-1 0,-1 1 0,1-1 0,-1 0 0,1 0 0,0 0 0,-1-1 0,1 1 0,0-1 0,0 1 1,0-1-1,0 0 0,0 0 0,-3-4 0,-27-32 325,30 35-270,-1 0 0,0 0-1,0 0 1,0 0-1,-9-4 1</inkml:trace>
  <inkml:trace contextRef="#ctx0" brushRef="#br0" timeOffset="1">361 1 3808,'0'16'1408,"0"-16"-1088,0 0-96,17 0 96,-17 17-224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147 113 2816,'0'-49'1488,"0"35"-1136,0 14-347,0 0 0,0 0 0,0 0 0,0 0 0,0-1 0,0 1 0,0 0 0,0 0 0,0 0 0,0 0 0,0 0 0,0 0 1,0 0-1,0 0 0,0 0 0,0 0 0,0-1 0,0 1 0,0 0 0,0 0 0,0 0 0,0 0 0,0 0 0,0 0 0,0 0 0,0 0 0,0 0 0,-1 0 0,1 0 0,0-1 0,0 1 1,0 0-1,0 0 0,0 0 0,0 0 0,0 0 0,0 0 0,0 0 0,0 0 0,0 0 0,-1 0 0,1 0 0,0 0 0,0 0 0,0 0 0,0 0 0,0 0 0,0 0 0,0 0 0,0 0 1,0 0-1,0 0 0,-1 0 0,1 0 0,0 0 0,0 0 0,-2 0 65,0 1 0,0-1 0,1 1 0,-1-1 0,0 1 0,0-1 0,1 1 0,-1 0-1,0 0 1,1 0 0,-1 0 0,1 0 0,-1 0 0,1 1 0,-1-1 0,-1 3 0,-5 3 25,5-4-70,0 0-1,0 0 0,0 0 0,0 0 0,1 0 0,-1 1 0,-2 5 0,-7 20 192,-12 42 0,11-29-13,8-26-51,-4 33 1,4-19-69,-1-7-36,4-20-42,1 0-1,0-1 1,1 1 0,-1 0 0,0 0-1,1 0 1,0 0 0,-1 0 0,1 0-1,0 0 1,1-1 0,0 7 0,2-3 25,0 0 0,0 0 0,0 0 1,1-1-1,0 1 0,6 5 0,-9-10-12,0 0-1,0 0 0,1-1 1,-1 1-1,0 0 0,0-1 0,0 1 1,1-1-1,-1 0 0,0 1 1,1-1-1,-1 0 0,0 0 0,1 0 1,-1 0-1,0 0 0,1 0 1,1-1-1,7 1 45,1 0-35,1 0 0,0-1 0,-1 0 0,1-1 0,0 0 0,-1-1 0,14-4 0,43-26 116,-64 31-147,0 0 0,0 0 0,0 0 1,-1 0-1,1-1 0,-1 1 0,0-1 0,1 0 0,2-5 0,-3 5-28,0 0-1,0 0 0,0 0 1,1 1-1,-1-1 0,8-3 0,2-5 64,-10 8-64,-3 17-407,0-11 377,0 4-12,-1-6 63,1 1 1,0 0-1,0-1 0,0 1 1,0 0-1,0 0 0,1-1 0,-1 1 1,0 0-1,1-1 0,-1 1 1,1 0-1,0-1 0,0 1 0,0 1 1,6 5 30,0-1 0,0 0 0,0 0 0,1 0 0,-1-1 0,2 0 0,16 9 0,-10-7 40,-7-4 1,-1 0 0,0-1 0,1 1 0,0-2 0,7 3 0,-9-4-21,0 1-1,0-2 0,0 1 0,0 0 0,0-1 0,1 0 0,-1-1 0,0 0 0,0 0 1,0 0-1,0 0 0,0-1 0,-1 0 0,1 0 0,0-1 0,-1 1 0,0-1 0,1 0 1,-1-1-1,7-5 0,-10 7-31,-1 0-1,1-1 1,0 1 0,-1-1 0,0 1 0,1-1 0,-1 1 0,0-1 0,0 0-1,0 1 1,-1-1 0,1 0 0,-1 0 0,1 0 0,-1 0 0,0 1 0,0-1-1,-1-5 1,1 0 8,0-29 67,-1-62 140,-1 80-206,0 0 0,-9-36 0,0 19-42,6 21 1,0 1 0,2-2-1,-1 1 1,2 0 0,-1-25 0,3 40-109,0-9 338,0 9-254,0 0 0,0 0 0,0 0 1,0-1-1,0 1 0,0 0 1,0 0-1,0 0 0,0 0 1,0-1-1,0 1 0,0 0 1,0 0-1,0 0 0,0 0 1,0-1-1,0 1 0,0 0 1,0 0-1,0 0 0,1 0 1,-1 0-1,0-1 0,0 1 1,0 0-1,0 0 0,0 0 1,0 0-1,1 0 0,-1 0 1,0 0-1,0 0 0,0 0 1,0 0-1,1-1 0,-1 1 1,0 0-1,0 0 0,0 0 1,0 0-1,1 0 0,-1 0 1,0 0-1,0 0 0,0 0 0,0 0 1,1 1-1,-1-1 0,0 0 1,0 0-1,28 13-1364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50 4160,'0'-2'150,"0"0"0,0 0 0,0 0 0,-1 1 0,1-1 1,-1 0-1,1 0 0,-1 1 0,0-1 0,0 1 0,1-1 0,-1 0 0,-2-1 0,-1-4-59,3 6-32,1-1 1,-1 1-1,1 0 0,-1 0 1,0 0-1,1 0 1,-1 0-1,0 0 0,0 0 1,0 0-1,-2-2 1,2 3-8,-1-1-1,0 1 1,0 0 0,0-1 0,0 1 0,1 0 0,-1 0 0,-3 0 0,-3 1 58,-137-1 168,142-1-283,-1 1 0,1 0 1,0 1-1,0-1 0,0 1 1,0-1-1,-1 1 0,1 0 1,0 0-1,0 0 0,0 1 1,1-1-1,-1 1 0,0-1 1,-3 4-1,-16 5 120,-3-1-91,17-5-226,4-3 153,1 1-1,-1 0 1,0 0-1,1 0 1,0 0-1,-1 0 0,1 1 1,0 0-1,0-1 1,-4 6-1,2 1 55,0 0-1,1 1 0,0-1 1,0 1-1,-4 19 1,6-19 9,0 0-1,-1 0 1,-1 0 0,-7 15 0,1-2 7,-6 23 15,12-31-7,0 0 0,-11 21 0,-48 78 366,60-107-331,0 0 0,-1-1 0,0 0 0,0 1 0,-10 10 0,9-12 9,1 1 0,0 0 0,0 0 0,0 0 0,-3 8 0,5-8-42,1-6-27,1 0 0,0 1 0,0-1 0,-1 0 0,1 1 1,0-1-1,0 0 0,0 1 0,-1-1 0,1 0 0,0 1 0,0-1 0,0 1 0,0-1 0,0 0 0,0 1 0,0-1 1,0 1-1,0-1 0,0 0 0,0 1 0,0-1 0,0 0 0,0 1 0,0-1 0,1 1 0,-1-1 0,0 0 0,0 1 0,0-1 1,1 0-1,-1 1 0,0-1 0,0 0 0,1 1 0,-1-1 0,0 0 0,0 0 0,1 1 0,-1-1 0,0 0 0,1 0 1,-1 0-1,1 1 0,-1-1 0,0 0 0,1 0 0,0 0 0,5 4 132,2 9 35,-5-10-153,0-1 1,1 0-1,0-1 1,-1 1 0,1-1-1,0 1 1,0-1-1,-1 0 1,1-1-1,0 1 1,0 0 0,5-1-1,11 3 13,-14-2-43,0 1 0,0 0 1,-1 0-1,8 4 0,-8-3 7,1 0 0,-1-1-1,1 0 1,8 2-1,-5-3 51,1 0-1,18-2 1,-20 1-33,1-1 1,-1 2-1,1-1 1,-1 1-1,12 2 0,-4 3-16,-13-4 24,1-1-1,-1 0 0,1 0 0,-1 0 0,1 0 0,-1-1 1,6 1-1,24-1 269,-31 0-443,-2 0-949,0 0-352,0 0-2341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3328,'-33'-17'1216,"33"17"-928,0-16-96,0 16 1376,17 0-896,-1 0 64,17 0-416,0 0-96,16 0-128,0 0 96,0-17-128,-33 17 480,17-16-320,0 16-1792,0-16 864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4384,'-16'0'1632,"16"0"-1248,0 0-128,0 0 928,16 0-704,0 0 64,17 0-320,0 0-64,0 0-96,16 0 384,17 17-256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2912,'-2'0'78,"1"0"0,-1 0 0,0 0 1,0 0-1,1 1 0,-1-1 0,0 1 0,1 0 0,-1-1 0,0 1 1,1 0-1,-1 0 0,1 0 0,-1 0 0,1 0 0,0 0 1,-1 0-1,1 1 0,-2 1 0,3-3-78,-2 2 103,0 1 1,0-1 0,0 1 0,1 0-1,-1-1 1,-2 6 0,4-7-82,-1-1 0,1 1 0,0 0 0,-1 0 0,1 0-1,0 0 1,0 0 0,0 0 0,0 0 0,-1 0 0,1 0 0,0-1 0,0 1 0,1 0 0,-1 0 0,0 0 0,0 0 0,0 0 0,1 0-1,-1 0 1,0 0 0,1-1 0,-1 1 0,2 1 0,11 4 159,-5-1-117,-6-4-49,-1 0 1,1 0-1,-1 0 0,1 0 1,-1-1-1,1 1 0,0 0 1,-1-1-1,1 1 0,0-1 1,0 0-1,-1 0 0,1 1 0,3-1 1,9 0 48,-5 1 32,0-1 0,-1 0 0,1-1 0,16-2 0,-20-4-64,-2 3-27,3-1 33,-5 5-30,-1 0 0,1 0 0,-1-1 1,1 1-1,-1 0 0,1-1 0,-1 1 0,0 0 0,1-1 0,-1 1 1,0 0-1,1-1 0,-1 1 0,0-1 0,1 1 0,-1-1 1,0 1-1,0-1 0,0 1 0,0-1 0,1 1 0,-1-1 0,0 1 1,0-1-1,0 1 0,0-1 0,0 1 0,0-1 0,0 1 0,0-1 1,-1 0-1,1-1 3,0 0 0,0 1 0,0-1 0,-1 0 1,1 0-1,-1 1 0,1-1 0,-1 1 0,0-1 0,1 0 0,-1 1 1,0-1-1,-1-1 0,-3-5-34,2 3 5,3 4 27,0 0 0,-1 1 0,1-1 0,0 0 0,-1 1 0,1-1 0,0 1 0,-1-1 0,1 1 0,-1-1 0,1 0 0,-1 1 0,1 0 0,-1-1 0,1 1 0,-1-1 0,0 1 0,1 0 0,-1-1 0,0 1 0,0-1 0,-4-1 67,-4-3 27,7 4-87,1 0-1,-1 0 0,1 0 1,-1 0-1,1 0 0,-1 1 1,0-1-1,1 0 0,-1 1 1,-3-1-1,2 1 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2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2400,'0'0'779,"-3"0"-481,-8 0-26,8 0 432,3 0-160,-3 0 107,1 1-591,0-1-1,0 1 1,-1-1 0,1 1 0,0 0 0,0 0 0,-1 0-1,1 0 1,0 1 0,0-1 0,1 1 0,-1-1-1,0 1 1,0-1 0,1 1 0,-1 0 0,-1 2 0,-1 0 47,1 1 1,0 0-1,0 0 1,0 0 0,-4 10-1,-9 34 459,15-45-545,0 0 1,0-1 0,1 1 0,-1 0-1,1 0 1,0-1 0,0 1-1,1 5 1,-1 1 1,0-7-13,0-1-1,1 0 0,-1 0 1,0 0-1,1 1 0,-1-1 1,1 0-1,0 0 0,0 0 1,0 0-1,0 0 0,0 0 1,0 0-1,0 0 0,1-1 1,-1 1-1,1 0 0,-1-1 1,1 1-1,0-1 0,-1 1 1,1-1-1,0 0 0,0 0 1,0 0-1,0 0 0,0 0 1,0 0-1,0-1 0,0 1 1,1-1-1,-1 1 0,0-1 1,0 0-1,5 0 0,8 1 45,-4-1 6,0 0 0,1 0 0,18-3 0,63-25 84,-60 23-86,-11-6 92,-11 9-98,-11 2-47,1 0 0,0 0 0,0 0 0,-1 0 0,1 0 0,0 0 0,-1 0 0,1-1-1,0 1 1,-1 0 0,1 0 0,0 0 0,-1-1 0,1 1 0,0 0 0,-1-1 0,1 1 0,-1 0 0,1-1-1,-1 1 1,1-1 0,-1 1 0,1-1 0,-1 1 0,1-1 0,-1 0 0,1 1 0,-1-1 0,0 1 0,0-1 0,1 0-1,-1 1 1,0-1 0,0 0 0,1-1 0,-1 2-3,0 0 1,0 0-1,0 0 0,0-1 0,-1 1 1,1 0-1,0 0 0,0-1 1,0 1-1,0 0 0,0 0 0,0 0 1,0-1-1,0 1 0,-1 0 1,1 0-1,0 0 0,0-1 0,0 1 1,0 0-1,-1 0 0,1 0 1,0 0-1,0 0 0,0 0 0,-1-1 1,1 1-1,0 0 0,0 0 1,0 0-1,-1 0 0,1 0 0,0 0 1,-1 0-1,-43-16 115,25 5-106,-11 5 10,26 5-69,0 0 0,0-1 0,0 0 0,0 0 0,-6-3 0,-6-9-1258,13 11 346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17 2656,'0'-14'837,"0"11"-501,0 3-133,0 0 80,-3 0-75,-57 0 570,57 0-757,1 0 0,-1 1 0,1-1 0,-1 0 0,1 1 0,-1-1 0,1 1-1,0 0 1,-1 0 0,1 0 0,-4 2 0,-16 7 251,-8 1 128,18-8-277,-9 3 52,-11 18 145,13-10-208,4-3-54,-1 1-1,2 0 1,-1 2 0,2-1 0,-13 18 0,4 0 66,2 1 0,1 0-1,1 2 1,-15 41 0,30-67-93,0-1 1,1 0 0,0 1-1,0-1 1,-1 9 0,3-14-10,0 1 1,0-1-1,0 1 1,1-1-1,-1 1 1,1-1 0,-1 0-1,1 1 1,0-1-1,0 0 1,0 1-1,0-1 1,0 0 0,0 0-1,0 0 1,1 0-1,-1 0 1,4 3-1,3 2 67,1 0 0,1 0 0,-1-1 0,14 6 0,-6-2 16,-2-2 4,0-1 1,0 0 0,1-1-1,30 7 1,-8-2 8,-28-8-168,0 1 0,0-1 0,0-1 0,0 0 0,1-1 0,-1 0 0,0 0 0,15-2 0,-24 1 47,29 0-498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3328,'0'0'1216,"0"0"-928,0 0-96,17 0 448,-17 0-384,32 0 384,-15 0-352,32 0 256,-16 0-288,16 0 0,-16 0-160,16 0 0,-16 0-32,-1 0-3424,1 0 1824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3232,'0'0'1184,"0"0"-896,0-17-96,16 17 608,-16 0-480,16 0 352,1 0-384,16-16-160,-17 16-64,0 0-224,17 0 96,-17 0 160,17 0-32,-16 0 128,15 16-128,-32-16 128,17 17-128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2560,'0'0'960,"0"0"-768,33 0-32,-16 0 768,-1 0-544,17 0 544,0 0-512,-1 0-224,1 0-128,0 0 288,0-16-192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1472,'0'0'544,"0"0"-416,0 0-32,-17 17 1088,17-17-672,0 32 128,0-15-352,0 16-64,0-1-128,0 1 288,17 0-192,-17-17 32,0 1-128,16 15-128,-16-15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2816,'-2'0'75,"0"1"0,0-1 0,1 0 0,-1 0 0,0 1 0,1-1 0,-1 1 0,0-1 0,1 1 0,-1 0-1,0 0 1,1 0 0,-1 0 0,1 0 0,0 0 0,-1 0 0,1 0 0,0 0 0,-2 3 0,3-4-75,-3 3 87,1 0 0,-1 0 0,1 1 0,0-1 0,-2 5 0,2-4-51,0 0-1,0-1 1,0 0-1,-1 1 1,-3 3 0,-7 7 41,9-9-14,0 0 1,-1-1 0,0 1-1,0-1 1,-8 5-1,-20 8 230,30-16-223,0 0 0,0-1 0,0 1-1,0-1 1,0 0 0,0 1-1,0-1 1,0 0 0,0-1 0,0 1-1,0-1 1,0 1 0,-4-2-1,1-9 145,0 7-24,6 4-183,0 0 1,-1 0-1,1 0 1,-1 0-1,1 0 1,0-1-1,-1 1 1,1 0-1,0 0 0,-1-1 1,1 1-1,0 0 1,-1 0-1,1-1 1,0 1-1,0 0 0,-1 0 1,1-1-1,0 1 1,0-1-1,0 1 1,-1 0-1,1-1 1,0 1-1,0 0 0,0-1 1,0 1-1,0-1 1,0 1-1,0 0 1,0-1-1,0 1 0,0-1 1,0 1-1,0 0 1,0-1-1,0 1 1,0 0-1,0-1 1,0 1-1,1-1 0,-1 1 1,0 0-1,0-1 1,0 1-1,1 0 1,-1-1-1,0 1 0,1-2 4,0 1-1,0 0 0,0 0 0,0 0 0,0 0 0,0 0 0,1 0 0,-1 0 0,0 0 0,0 0 0,1 1 0,-1-1 0,0 0 0,1 1 0,-1-1 1,1 1-1,-1 0 0,0-1 0,4 1 0,32-1 47,-25 1-28,-9 0-7,-1 0-1,1 0 0,-1 1 1,1-1-1,0 0 0,3 2 1,24 12 90</inkml:trace>
  <inkml:trace contextRef="#ctx0" brushRef="#br0" timeOffset="1">296 639 4576,'-17'-16'1664,"17"16"-1280,17 16-96,-17-16 608,0 0-544,0 0-64,0 0-192,16 0 256,-16 17-160,16-17-2016,-16 16 992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85 3712,'0'0'1221,"-2"-3"-757,-5-4-355,3 2-5,0 1 0,0-1-1,-1 1 1,1 0 0,-1 0-1,0 1 1,-6-4 0,-19 1-88,-82-21 229,99 25-219,1 0-1,-1 1 1,1 1 0,-19 1-1,-6 0 87,-26-1 171,62 0-270,-1 0 1,0 0 0,0 0-1,1 1 1,-1-1 0,0 0 0,0 1-1,1-1 1,-1 1 0,0 0-1,1-1 1,-1 1 0,1 0-1,-3 2 1,-4 2-6,-2 0-43,8-5 27,1 1 1,-1-1-1,1 1 0,-1 0 1,1 0-1,0 0 0,0 0 1,-1 0-1,0 1 0,-9 22-40,1 2 77,6-16 66,0 1 1,-5 21-1,7-13 31,0 0 0,3 28 0,-1-17 8,1 17-6,0-12-227,-5 58 0,-5-55 131,14-8 26,-3-24-20,-1 0-1,1 0 1,-1 12-1,-1 50 150,0-67-189,0-1 0,0 1 0,0 0 0,0-1-1,0 1 1,0 0 0,1 0 0,-1-1 0,0 1 0,0 0 0,1-1-1,-1 1 1,0 0 0,1 0 0,0-1 3,0 1-1,-1-1 1,1 0-1,0 1 1,0-1-1,0 0 0,0 0 1,-1 1-1,1-1 1,0 0-1,0 0 1,0 0-1,0 0 1,1 0-1,14 2 46,-8 3-27,-6-4-22,-1 0 1,1 0-1,-1 0 0,1 0 1,-1 0-1,1-1 0,0 1 1,-1-1-1,1 1 0,0-1 1,-1 1-1,1-1 0,0 0 1,3 0-1,107 0 248,-80 0-175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3392,'-17'-33'1248,"17"33"-960,0-16-64,0 16 576,17 0-480,-1 0 352,0-17-384,34 17-160,-18-16-64,1 16 64,16 0-64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4064,'0'0'1504,"0"0"-1184,16 0-64,1 0 352,-1 0-384,17-16 64,0 16-192,-1 0 0,1 0-32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2656,'0'-17'960,"0"17"-736,0 33-64,0-33-64,0 33-96,0-17 768,0 17-416,0-17-64,0 17-192,0-16-640,0-1 288,0 17 960,0-17-384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2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2240,'13'0'720,"-10"0"-448,-3 0 11,0 0 405,-3 0-91,3 0-553,-1 0 0,1 0 1,-1 0-1,1 0 0,-1 0 0,1 1 1,-1-1-1,0 0 0,1 0 0,-1 0 0,1 1 1,-1-1-1,1 0 0,-1 1 0,1-1 1,0 0-1,-1 1 0,1-1 0,-1 0 1,1 1-1,0-1 0,-1 1 0,1-1 1,0 1-1,0-1 0,-1 1 0,1-1 0,0 1 1,0-1-1,0 1 0,-1 1 0,0 24 1012,-1 2-477,-9 7 163,9-19-534,-4 14 85,-16 20 107,16-17-223,4-17-103,-5 15 109,-15 47 0,4-21-213,9-26-26,4-16 48,0 1 1,1 0-1,1 0 1,0 0-1,0 19 0,3-2-1240,0 0 326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5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2560,'0'0'832,"-2"0"-517,1 0-284,-1 0 0,1 0 0,0 0 0,0 1 0,0-1 0,0 0 0,-1 1 1,1-1-1,0 0 0,0 1 0,0 0 0,0-1 0,0 1 0,0 0 0,0-1 1,0 1-1,-1 1 0,-12 19 481,13-18-493,-1 0 1,0 0-1,1 0 1,-1-1 0,0 1-1,-1-1 1,1 1-1,0-1 1,-1 0-1,1 1 1,-4 1-1,-76 34 941,79-37-940,-11 5 276,13-6-267,0 0-1,0-1 1,1 1 0,-1 0-1,0 0 1,0 0 0,1-1-1,-1 1 1,0 0 0,1-1-1,-1 1 1,0-1 0,1 1-1,-1-1 1,1 1 0,-1-1-1,0 0 1,-2-2 328,3 3-341,0-1 0,0 0 0,0 1 0,0-1 0,0 1 0,0-1 0,0 1 0,0-1 0,0 0 0,0 1 0,0-1 0,0 1 0,0-1 0,0 0 0,1 1 0,-1-1 0,0 1 1,0-1-1,1 1 0,0-1 0,-1 0 37,5-3 23,0 1-1,1 0 1,-1 1 0,7-3-1,-8 4-56,0 0-1,1 1 0,-1-1 0,9 1 0,-13 0-18,33 0 43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0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17 109 2304,'-14'-27'752,"12"22"-453,2 5 117,0 0 842,2 0-346,2 0-594,-1 0-220,-1 0 0,1 0 0,-1 0 0,1 0 0,-1 0 0,0-1 0,1 1 0,3-2 0,3-2 73,18-8 218,-2 0-185,-18 8-140,1 1-1,15-6 1,56-7 106,-44 13-197,-29 3 14,-1 0 0,1 0 0,10-3-1,-5 0-3,11-2-24,-20 5 37,1 1 0,-1-1 0,1 1 1,-1-1-1,1 1 0,3 1 0,-3-1 44,0 0 1,0 0-1,0 0 1,0 0-1,1-1 0,5 1 1,21-1-84,-27 0-106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0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67 1728,'0'-16'1040,"-3"16"-315,2 0-655,-1-1-1,0 1 0,1 0 1,-1-1-1,0 0 1,1 1-1,-1-1 0,1 0 1,-4-1-1,-8-5-27,-5 6-6,14 1-30,1 0 0,-1 0 0,1-1 1,-1 1-1,1-1 0,0 1 0,-4-2 1,-70-26 147,73 27-129,1 0-1,-1 1 1,0-1 0,1 0-1,-1 1 1,0 0 0,0 0-1,-5 1 1,-4 0 57,11-1-75,-48 2 236,46-2-220,0 1 0,-1 0 1,1 0-1,0 0 0,0 0 0,-1 1 0,1 0 1,-5 3-1,-13 9 78,12-12-50,-8 4 48,16-4-86,0 0 1,0-1 0,1 1 0,-1 1 0,0-1 0,-2 4-1,-2 3 66,-21 25 349,15-20-318,1 0 0,0 1-1,1 1 1,-12 25-1,0 22 9,-3 0-33,19-29-45,4-16-5,-1-4 45,-1 1 0,-11 25 0,10-30-4,1 1 1,1 0-1,-1 0 0,2 0 0,-1 0 0,0 18 0,3 37 287,0-64-357,0-1 0,1 1 0,0-1 0,-1 0 0,1 1 0,0-1 0,-1 1 0,1-1 0,0 0 0,0 0 0,0 1 0,0-1 0,1 0 0,-1 0 0,0 0 0,0 0 0,1 0 1,-1-1-1,0 1 0,1 0 0,-1 0 0,1-1 0,2 1 0,1 2 19,4 1 16,-1-1 0,0 0 0,1-1 0,0 0 0,-1 0 0,14 0 0,4 2-8,26 7 31,8-6 86,-8 6-54,-3-5-86,-27-3-307,0 2 0,-1 0-1,23 9 1,-36-9-2743,6 9 843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0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3648,'-17'-33'1344,"17"33"-1024,17-17-128,-17 17 992,16-16-704,0 0 576,34 16-608,-1 0-32,16-17-256,1 17 32,-1 0-96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3552,'-16'-49'1312,"16"49"-992,16-17-128,1 1 1184,-1 0-800,17-1 416,0 17-608,16-16-192,-17 16-128,18 0 128,-18 16-96,18 1-960,-18-1 480</inkml:trace>
  <inkml:trace contextRef="#ctx0" brushRef="#br0" timeOffset="1">689 640 4640,'-16'33'1728,"16"-33"-1344,-17 33-96,17-33 192,0 16-320,-16 0 64,32 1-128,-16-17 160,0 16-160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0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4384,'0'0'1632,"0"0"-1248,16-16-128,1 16 288,15 0-352,17 0 256,17 0-224,0 0 0,-1 0-128,1 0 96,-17 0-128,-16 0 128,-1 0-128,-15 16 32,-1-16-32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246 558 2560,'0'54'832,"0"-50"-780,1 1 1,-1-1-1,1 0 1,0 0-1,2 8 1,19 84 192,-14-34 251,3-13-96,-6 1 181,2-19-309,-5-23-112,0 1 1,0 0 0,-1 0-1,0-1 1,-1 1-1,0 0 1,0 0-1,-1 0 1,-2 12-1,-8 12 150,9-23-264,1-5 25,0 0 1,0 0 0,-1-1-1,-3 8 1,4-10-45,0-1-1,0 1 1,0-1 0,0 1 0,-1-1-1,1 1 1,0-1 0,-1 0-1,1 0 1,-1 1 0,1-1 0,-1 0-1,0-1 1,1 1 0,-1 0 0,-2 0-1,-23 5 406,9 1-154,16-6-229,-1 1-1,1-1 1,0 0 0,-1-1 0,1 1 0,-1 0-1,1-1 1,-1 1 0,1-1 0,-1 0 0,0 0-1,1 0 1,-1 0 0,1 0 0,-1 0 0,0-1-1,1 0 1,-1 1 0,-2-2 0,-72-26 703,68 25-604,0-1 1,0 0-1,1 0 0,-15-11 1,16 10-182,5 4 10,1 0 0,0 0 0,-1 0 0,1 0-1,0 0 1,0 0 0,0 0 0,0 0 0,0-1 0,0 1 0,0 0 0,0-1 0,1 1-1,-2-2 1,1-2-36,1 1-1,-1 0 0,1-1 0,0-7 1</inkml:trace>
  <inkml:trace contextRef="#ctx0" brushRef="#br0" timeOffset="1">83 66 5728,'0'-16'2112,"0"16"-1632,32-17-128,1 17 64,-17-16-288,50 16 384,-33 0-288,32-17 96,-15 34-192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2976,'0'0'1120,"0"0"-896,0 33-32,0 0 608,0-1-480,0 1 416,0 16-416,16 1 192,1-1-288,-1-17 64,0 1-160,-16-16 224,17 15-224,-17-15-960,16-17 448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0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16 2496,'-28'-14'784,"23"12"-576,-1 9-96,1 3-38,3-5 9,-1-1-1,1 1 0,-1-1 1,0 0-1,-1 0 1,1 0-1,-1-1 1,1 1-1,-1-1 1,-6 5-1,-2 2 204,0 0-1,1 1 0,0 0 0,1 1 1,-10 16-1,6-10-31,4-4-67,-16 16 1,21-24-134,0-1 0,1 1-1,-1 0 1,-4 8-1,6-8-10,0-1-1,-1 0 1,0 0-1,-5 6 0,7-10 1,0 1 0,0 0 0,1-1 0,-1 0-1,0 1 1,0-1 0,0 0 0,-1 0 0,1 0-1,0 0 1,0 0 0,0-1 0,-1 1-1,1-1 1,0 1 0,-1-1 0,1 0 0,0 0-1,-1 0 1,1 0 0,-3-1 0,-8 1 749,13 0-783,0 0-1,-1 0 1,1 0 0,0 0 0,0 0-1,0 0 1,0 0 0,0 0 0,0 0 0,0 0-1,0 0 1,0 0 0,0 0 0,-1 0 0,1 0-1,0 0 1,0 0 0,0 0 0,0 0 0,0 0-1,0 0 1,0 0 0,0 0 0,0 0 0,0 0-1,-1 0 1,1 0 0,0 0 0,0 0 0,0 0-1,0 0 1,0 0 0,0-1 0,0 1 0,0 0-1,0 0 1,0 0 0,0 0 0,0 0 0,0 0-1,0 0 1,0 0 0,0 0 0,0 0-1,0-1 1,0 1 0,0 0 0,0 0 0,0 0-1,0 0 1,0 0 0,0 0 0,0 0 0,0 0-1,0 0 1,0-1 0,0 0 38,0 0 0,0 0 0,0 0 0,0 0 0,0 0 0,0 0 0,0 0 0,1 0 0,-1 0 0,0 0 0,1 0 0,-1 0 0,1 0 0,-1 0 0,1 0 0,-1 0 0,1 0 0,0 0 0,-1 1 0,1-1 0,0 0 0,0 0 0,0 0 0,2 0-11,0 0 1,0-1-1,0 2 0,0-1 0,0 0 1,6 0-1,6-1 118,0-2-28,1 1-3,0 0 0,0 1 0,22 0 1,36 5 121,-54 0-173,23 6 1,-38-8-63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0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1 393 224,'10'4'20,"0"-1"0,0 0 0,0 0 0,1-2 1,-1 1-1,1-1 0,-1-1 0,20-1 0,-13 1 4,34 4 0,-2 6-114,0-4 100,3 5 316,8-6-54,-26 1-108,-19-3-89,1-1 0,20 1 0,-18-2-5,0 0 0,18 5 0,-17-3 36,0 0 0,21-1 0,-17-1-19,37 7 0,-28-3-80,28 0-49,-26 1-35,-19-3 44,1-1 0,20 1 0,210-3 374,-228-1-379,0 0 0,18-5 1,-17 3 41,0 0 0,21 1 0,14 2 158,103-3 220,-116-2-316,79-4 76,-82 8-118,0-2 1,40-9-1,14-2 57,127 10 342,-124 6-520,262-2-111,-341-1 263,1 0 1,28-6-1,-29 4 57,-1 1-1,29-1 1,-17 4-84,-5-1-22,0 0 1,22-4 0,-17 0 66,-6 0 4,0 2 0,25-1 0,-12 3-25,-4 1 44,53-5 1,-58-1-55,30-10 0,-31 8-22,1 0 0,27-3 0,24 5 34,-5-6-22,5 5-22,-7-4-15,-4 4-107,-30 1 66,-14 1 74,38-1 1,-34 4-40,0-2 1,0-1-1,44-13 1,-39 9 31,39-5 0,79-3 16,-81 13-52,-1 0 57,0-8-10,-3 6-22,-9-6 54,9 5 134,3-5-81,-1 6-144,-32 0 7,-4 1-2,43-1 0,-26 3-23,50-9 0,-72 8 92,-1 2 0,28 1 0,-28 1 48,39-4-1,4-8-62,-1 6-74,-42 2-2,99-8-120,-94 10 110,39-6 0,-48 4 80,-1 1-1,1 0 1,0 2 0,27 2 0,-23 1 17,17 2-27,-5-10-105,-16 2 28,31 0-9,-31 3 134,27-3 1,-25 0-20,10-2-41,45-1 0,430 6 343,-481-1-364,38-6 0,-41 3 29,31 0-1,231 4 32,-266-1 50,0 0 0,35-9 0,-43 8-15,11 0-240,0 0 1,40 3-1,-19 0-78,416-1 773,-361 8-477,6 0-245,424-8 221,-353-8-341,4 0 266,-178 8 43,118 2 43,-80 2-19,38 1 32,26-11 30,12 1 100,36-3 0,6-1 70,-143 10-187,0-1 1,0-1-1,0-1 0,0 1 1,0-2-1,24-7 0,-5-4 379,-15 9-298,-17 4-189,1 0 0,-1 0 0,0 1 0,1-1 1,-1 0-1,0 0 0,0 0 0,1 0 0,-1 0 0,0 0 0,0 1 1,0-1-1,0-2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34 224,'-14'-14'85,"14"14"-71,-1 0 0,1-1 0,-1 1 0,1-1 0,-1 1 0,1 0-1,-1 0 1,0-1 0,1 1 0,-1 0 0,1 0 0,-1 0 0,0 0 0,1-1-1,-1 1 1,1 0 0,-1 0 0,0 0 0,1 0 0,-1 0 0,0 1 0,1-1-1,-1 0 1,1 0 0,-2 1 0,2-1 15,-3 0 248,3 0 224,0-14 427,0 14-921,0 0 0,0 0 0,0-1 0,0 1 0,0 0 0,0 0 0,0 0 0,0 0 0,0 0 0,0 0 0,0-1 0,0 1 0,0 0 0,0 0 0,0 0 0,0 0 0,-1 0 0,1 0 0,0-1 1,0 1-1,0 0 0,0 0 0,0 0 0,0 0 0,0 0 0,0 0 0,-1 0 0,1 0 0,0 0 0,0 0 0,0 0 0,0 0 0,0-1 0,-1 1 0,1 0 0,0 0 0,0 0 0,0 0 0,0 0 0,0 0 0,-1 0 0,1 0 0,0 1 0,0-1 0,0 0 0,0 0 0,0 0 0,0 0 0,-1 0 0,1 0 0,0 0 0,0 0 0,0 0 0,-60 0 916,58 0-905,0 0 0,1 1 0,-1-1 0,0 0 0,0 1 0,1-1 1,-1 1-1,1-1 0,-1 1 0,1 0 0,-1-1 0,-2 3 0,2-2-9,1 0 0,-1 0 0,0 0 0,0 0 0,0 0 0,0-1 0,1 1 0,-1 0 0,0-1 0,0 0 0,0 0 0,-4 1 0,-3-2 5,0 1 0,0 1 1,0-1-1,1 1 1,-1 1-1,0 0 0,1 0 1,-1 0-1,-8 5 1,12-4-4,-1-1 0,1 1 0,-1-1 1,0-1-1,0 1 0,0-1 0,0 0 1,-11 0-1,11 0 6,0 0 0,0 0 0,0 0 0,0 1 0,0 0 1,0 0-1,0 1 0,0-1 0,1 1 0,-1 0 0,-8 8 0,11-10 18,-2 3 9,0 0 0,0 1 0,0 0 0,1-1 0,0 1 0,0 1 0,0-1 0,-4 8 0,0-1-8,-1 3 49,4-9-56,1 0-1,0 1 1,0-1 0,-2 9 0,-43 110 115,45-114-157,0 0 1,1 0-1,-2 18 0,1-9 27,-6 19 50,8-25 12,1 0-1,1 19 1,0-18-58,0-12-34,0 1 0,0-1 0,1 1 0,-1-1 1,1 0-1,0 1 0,0-1 0,3 6 0,1 7 15,-2-7 26,-3-5-17,1-1 0,-1 0-1,1 0 1,0 0 0,0 0 0,0 0 0,1 0 0,-1 0-1,1 0 1,0 0 0,-1-1 0,1 1 0,0-1 0,1 1-1,-1-1 1,0 0 0,1 0 0,-1 0 0,5 2-1,1 1-13,0-1-1,0-1 1,11 4-1,17 7 17,-25-8 6,-4-2 0,0-1-1,0 1 1,0-1-1,1 0 1,-1-1-1,1 1 1,0-2-1,0 1 1,12 0-1,-1-2 11,-6-1-18,1 2-1,19 2 0,-8 3 14,-19-4 3,1-1 1,-1 1 0,1-1-1,11 0 1,11 0 11,-14 0-44,-1-1 1,1 0-1,26-4 0,-23-1 46,-11 3-26,0 0 1,0 0 0,0 1 0,10-1 0,-14 2-11,-1 0 1,0-1 0,1 1-1,-1-1 1,1 1 0,-1-1-1,0 0 1,0 0 0,1 0-1,-1 0 1,0 0 0,0-1-1,0 1 1,0-1 0,0 1-1,-1-1 1,1 1 0,0-1-1,-1 0 1,1 0 0,-1 0-1,0 0 1,2-4 0,0 1 31,-3 4-26,0 1 1,1-1-1,-1 0 1,0 1-1,1-1 1,-1 0-1,0 1 1,1-1-1,-1 1 1,1-1-1,-1 1 1,1-1-1,-1 1 1,1-1-1,-1 1 1,1-1 0,0 1-1,-1 0 1,1-1-1,0 1 1,0 0-1,4-3 0,12-8-45,-12 9 15,-4 1 26,-1 1 0,1 0 0,0 0-1,-1-1 1,1 1 0,0 0 0,-1-1 0,1 1 0,-1-1 0,1 1 0,-1-1 0,1 1-1,-1-1 1,1 1 0,-1-1 0,1 0 0,-1 1 0,0-1 0,1 1 0,-1-1-1,0-1 1,3-3 39,30-61 53,-31 62-90,0 0 0,0 0 0,0-1-1,-1 1 1,1-1 0,-1 0 0,0 1-1,-1-1 1,1 0 0,-1 1 0,0-1-1,-1-9 1,1-79 229,0 90-228,0 0 0,0-1 0,0 1 0,-1-1 1,0 1-1,0 0 0,0 0 0,-2-7 0,-3-6 19,5-3-8,1 16-34,0 1 1,0-1-1,0 1 0,0-1 1,-1 0-1,1 1 1,-1 0-1,1-1 0,-3-4 1,1 4 5,0-1 0,1 1 1,-1-1-1,1 0 0,-1 0 1,1 0-1,1 0 0,-1 0 1,0 0-1,1-7 0,0 9 16,0-1-1,0 1 1,0-1 0,0 0-1,0 1 1,-1-1-1,1 1 1,-1-1 0,1 1-1,-1 0 1,0-1-1,0 1 1,0 0 0,0-1-1,-1 1 1,1 0-1,0 0 1,-1 0 0,-2-2-1,3 2-2,-1 0 0,0 0 0,1 0 0,0 0 0,-1 0 0,1 0 1,0 0-1,0 0 0,0-1 0,1 1 0,-1 0 0,0-1 0,0-2 0,-2-8 2,1 7-52,0 0 0,-1 1 0,0-1 0,-3-4 0,-6 3-63,11 7 115,0-1-1,0 1 1,0-1 0,0 1-1,0-1 1,0 1-1,0-1 1,0 0-1,0 0 1,0 1-1,0-1 1,0 0-1,1 0 1,-1 0 0,-1-1-1,-3-12 49,-6 9-95,7-2 8,0 2 43,-10 3 42,10 2-15,0-1 0,0 1 0,0-1-1,0 0 1,0 0 0,0 0 0,0-1-1,0 1 1,-6-5 0,5 5-40,1 0 0,0 0 0,-1 0 0,1 1 0,-1-1 0,0 1 0,1 0 0,-9 2 1,-4-2-48,-18 0 41,31 1 11,-1-1 0,1 1 0,0-1 0,0 1 0,0 0 0,0 1 0,0-1 0,0 1 0,-6 3 0,8-4 6,0 0-1,-1 0 1,1-1-1,-1 1 0,1-1 1,-1 0-1,1 1 1,-1-1-1,-4-1 0,-10 3 10,-21 14 0,22-10-45,1 1 0,0 0-1,1 1 1,-1 1 0,2 0-1,-1 1 1,-13 13 0,5-6 29,19-15 0,0 0 0,1 0 0,-1 0 0,0 0 0,1 1 0,-3 3 0,-6 21 42,-11-5 150,16-4-109,4-9-91,0-5-43,0 1 0,0-1 0,0 0 0,-5 6 0,5-7 27,0-1 0,1 1 1,-1 0-1,0 1 0,1-1 0,-2 4 1,2 14-52,1-18 67,0 1 0,0-1 0,0 1 0,-1-1 0,1 0 0,-1 1 0,-1 3 0,-3 4 4,4-8 5,-1 0 0,1 0 0,0 0 0,0 1 0,0-1 0,0 0 0,1 0 0,-1 1 0,1 5-1,0 51 80,0-57-78,0 0 0,0-1 0,0 1 0,1 0 0,-1 0 0,1-1 0,-1 1 0,1-1-1,0 1 1,0 0 0,2 3 0,-1-4-1,-1 1 1,0-1-1,0 1 0,0-1 0,0 1 0,-1-1 1,1 1-1,-1 0 0,0 0 0,1-1 1,-1 5-1,0-3-14,0 0 1,1 0 0,0 0-1,0 0 1,0 0 0,1 0-1,-1 0 1,1 0 0,0-1-1,0 1 1,0-1-1,1 1 1,-1-1 0,1 0-1,0 0 1,0 0 0,0 0-1,0-1 1,0 1 0,0-1-1,5 3 1,1-1 1,1-1-1,0 1 1,19 3 0,-19-5 40,0 0-1,-1 1 1,18 7-1,-20-7-12,0 0-1,0-1 1,0 0 0,1 0-1,-1-1 1,11 2-1,45-2 131,-42-1-86,-11-1-42,1 0 1,-1-1 0,0 0-1,0 0 1,0-1-1,10-5 1,17-3-5,-7 5-14,-8-5 0,5 6 0,-21 3 2,-1-1 0,1 1 0,-1-1 0,6-4 0,-6-6 46,-4 11-42,0 1-1,0-1 0,0 1 0,0 0 0,0 0 0,0-1 0,0 1 0,3-2 0,-2 2 14,1-1 0,-1 0 0,0 0 0,0 0 0,0-1 0,-1 1-1,1 0 1,0-1 0,1-3 0,8-15-83,1 2 58,-11 18 11,0 0 0,-1 1 0,1-1 0,-1 0 0,1 0 0,-1 0 0,1 0 1,-1 1-1,1-1 0,-1 0 0,0 0 0,1 0 0,-1 0 0,0 0 0,0 0 1,0 0-1,0 0 0,0 0 0,0-2 0,0-79 102,0 81-109,0-1 0,0 0 0,-1 1 0,1-1 0,0 1 0,-1-1 0,1 0 0,-1 1 1,0-1-1,1 1 0,-1-1 0,-1 0 0,-5-12 32,6-4 98,1 14-104,0 1 0,0-1 0,-1 1 0,1 0 0,-1-1 0,1 1 0,-2-4 0,-1-1-11,1 2-34,0-1 0,0 1 0,0-1 0,1 1 1,0-1-1,0-12 0,1-57 207,-3 70-52,-10-5 26,6 8-108,6 3-48,1 0 0,-1 0 0,1 0 1,-1 0-1,1-1 0,0 1 0,-1 0 0,1 0 1,-1-1-1,1 1 0,-1 0 0,1 0 0,0-1 0,-1 1 1,1 0-1,0-1 0,-1 1 0,1-1 0,0 1 1,0 0-1,-1-1 0,1 1 0,0-1 0,0 1 0,0-1 1,-1 1-1,1-1 0,0 1 0,0-1 0,0 1 1,0-1-1,0 1 0,0-1 0,0 1 0,0-1 0,0 1-2,0 0-1,0 0 0,0 0 1,0 0-1,1-1 0,-1 1 1,0 0-1,0 0 0,0 0 1,0 0-1,0 0 0,0 0 0,0 0 1,0 0-1,0 0 0,0-1 1,-1 1-1,1 0 0,0 0 1,0 0-1,0 0 0,0 0 1,0 0-1,0 0 0,0 0 0,0 0 1,0 0-1,0 0 0,0 0 1,0-1-1,0 1 0,0 0 1,0 0-1,0 0 0,0 0 1,-1 0-1,1 0 0,0 0 0,0 0 1,0 0-1,0 0 0,0 0 1,0 0-1,0 0 0,0 0 1,0 0-1,0 0 0,-1 0 1,1 0-1,0 0 0,0 0 1,0 0-1,0 0 0,0 0 0,0 0 1,0 0-1,-47 0 127,31 0-101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2816,'0'-13'917,"0"12"-911,0 1 1,0 0-1,0 0 0,0 0 0,0 0 0,0 0 0,0 0 1,0 0-1,0 0 0,0 0 0,0 0 0,0-1 0,0 1 1,0 0-1,0 0 0,0 0 0,0 0 0,0 0 1,0 0-1,0 0 0,0 0 0,0 0 0,0 0 0,0-1 1,0 1-1,0 0 0,0 0 0,0 0 0,0 0 0,0 0 1,0 0-1,0 0 0,-1 0 0,1 0 0,0 0 1,0 0-1,0 0 0,0 0 0,0 0 0,0 0 0,0 0 1,0 0-1,0 0 0,0 0 0,-1 0 0,1 0 0,0 0 1,0 0-1,0 0 0,0 0 0,0 0 0,0 0 1,0 0-1,0 0 0,0 0 0,-1 0 0,-10 0 400,9 0 777,-1 0-265,-4 0 96,14 0-375,-4 0-228,-3 0-150,0 3 123,0-3-372,0 1 1,0-1-1,0 1 1,0-1-1,0 0 0,0 1 1,0-1-1,0 1 1,0-1-1,0 1 1,0-1-1,0 1 0,1-1 1,-1 1-1,0-1 1,0 1-1,1-1 0,-1 0 1,0 1-1,0-1 1,1 1-1,-1-1 0,1 0 1,-1 1-1,0-1 1,1 0-1,-1 0 0,1 1 1,15 0 312,-14-2-296,0 1 1,0 0 0,1 0 0,-1 0 0,0 0 0,1 1 0,-1-1 0,0 1 0,0-1-1,3 2 1,-1 1 10,-3-3-34,0 1 1,0 0-1,0-1 1,0 1-1,0-1 1,1 1-1,-1-1 1,0 0-1,0 1 1,0-1-1,2 0 1,24-5 83,-25 5-84,-1 0 0,0 0 0,1 0 0,-1 1 0,0-1 0,0 0 0,1 1-1,-1-1 1,0 1 0,2 0 0,-2 0 8,1 0-1,0 0 1,0 0-1,-1-1 1,1 1-1,0-1 1,0 1-1,0-1 1,0 0-1,3 1 1,4-2 22,-6 0-11,0 1 0,0 0 0,0 0-1,0 0 1,0 0 0,0 0 0,0 1 0,0-1-1,0 1 1,4 1 0,7 9 188,-12-5 273,-2 7-166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4160,'-17'16'1536,"17"-16"-1216,0 0-64,0 0 928,0 17-704,17-17 64,-1 0-320,0 0 288,1 0-288,15 0 320,1 0-320,-16 0-736,15-17 256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1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1888,'0'-33'2971,"2"33"-2881,64 0 374,-60-1-436,1 1 1,-1-1-1,1-1 0,7-1 0,11-4 12,-8 5-15,1 1-1,30 1 0,-21 0-1,188 0 228,-202 1-228,-1 0-1,25 4 1,-33-4 10,1 0 0,-1 0 0,0 1 0,1-1 0,-1 1 1,0 0-1,0 0 0,0 1 0,0-1 0,4 5 0,-7-7-30,-1 0 0,0 0 0,0 0 0,0 0 0,0 0 0,0 0 0,0 0 0,0 0 0,0 0 0,1 0 0,-1 0 0,0 0 0,0 0 0,0 1 0,0-1 0,0 0 0,0 0 0,0 0 0,0 0 0,0 0 0,0 0 0,0 0 0,0 1 0,0-1 0,0 0 0,0 0 0,0 0 0,0 0 0,0 0 0,0 0 0,0 1 0,0-1 0,0 0 0,0 0 0,0 0 0,0 0 0,0 0 0,0 0 0,0 1 0,0-1 0,0 0 0,0 0 0,0 0 0,0 0 0,0 0 0,0 0 0,0 0 0,-1 0 0,1 0 0,0 1 0,0-1 0,0 0 0,0 0 0,0 0 0,0 0 0,-1 0 0,-3 3 38,0 0 1,0-1 0,0 1-1,-1-1 1,-8 3-1,-13 7-136,3 4-20,-22 21-1,10-8 59,22-20 49,2 1 0,-1 1 0,1 0 0,1 0 0,-13 19 0,10-10-63,-5 6-11,0 1 0,2 1 0,-14 35-1,8 0 19,-5-9 54,17-28 29,2-1 1,-7 33-1,12-41-1,2-12 0,0 0 0,0 0 0,0 0 1,-1 0-1,1 0 0,-1 0 0,0 0 1,-3 4-1,-12 18 414,15-49-144,-4 7 17,4 12-258,1-1 0,0 0-1,0 1 1,0-1-1,0 0 1,1 0 0,-1 1-1,1-7 1,1-27-8,0 12-78,-1 0-1,-5-33 0,-6 9-29,7 23 33,2 8 12,-1 1 1,-7-20-1,6 22 61,-4-26-1,7 30-2,-1 1 0,-1-1 0,1 1 0,-1 0 0,-7-13 0,2 6 31,-16-29-76,10 27-37,8 5 64,0 9 1,5 5-18,1 0 1,-1 0 0,1-1 0,-1 1 0,1 0-1,-1 0 1,1-1 0,0 1 0,-1-1 0,1 1 0,0 0-1,-1-1 1,1 1 0,0-1 0,0 1 0,-1 0-1,1-1 1,0 1 0,0-1 0,0 1 0,0-1-1,-1 1 1,1-1 0,0 1 0,0-1 0,0 1 0,0-1-1,0 1 1,0-1 0,0 1 0,0-1 0,1 0-1,2 1 305,10 0-74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1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3232,'-16'0'1184,"16"0"-896,0 17-96,0-1 96,0-16-192,0 16 96,0 1-96,16-17 224,0 16-192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1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0 1056,'-16'5'137,"9"-4"-79,1 1 0,0 0 0,0 1 0,0-1 0,-7 5 0,-14 5-13,13-7 64,1 1 0,0 1 0,0 0 0,0 0 0,1 1 0,0 1 0,-13 12 1,25-21-108,-52 52 901,-68 87 0,90-92-491,-35 74 1,59-108-364,-13 25 44,2 2-1,2 0 1,1 1-1,3 0 0,-12 73 1,14-31-11,2 126 1,7-184-30,2 0-1,0 0 1,2-1-1,0 1 1,2-1 0,9 25-1,-11-38 51,1 0 0,0-1 0,1 1 1,0-1-1,14 19 0,-13-19 30,12 13 257,-18-22-392,0 0 0,1 0 0,-1 0 0,0 0 0,0-1 0,0 1 0,1 0 0,-1-1 0,0 1 0,1 0 0,-1-1 0,0 0 0,1 1 0,-1-1-1,3 0 1,-3 0-56,1 0-1,-1 0 1,0 0-1,0-1 1,0 1-1,0 0 1,0-1-1,0 1 1,0-1-1,0 0 0,2 0 1,1-2-248,-2 3 227,-1-1 0,1 1-1,-1-1 1,1 1 0,-1 0-1,1-1 1,-1 1 0,1 0-1,1 0 1,-3 0 78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1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50 2304,'0'-14'752,"0"11"-453,0 1-49,0-9 273,0 11-518,0 0 1,0 0-1,0-1 1,1 1-1,-1 0 0,0 0 1,0 0-1,0 0 1,0 0-1,0 0 1,0 0-1,0 0 0,0 0 1,0 0-1,0-1 1,0 1-1,0 0 1,-1 0-1,1 0 0,0 0 1,0 0-1,0 0 1,0 0-1,0 0 1,0 0-1,0 0 0,0 0 1,0-1-1,0 1 1,0 0-1,0 0 1,0 0-1,0 0 0,0 0 1,0 0-1,-1 0 1,1 0-1,0 0 1,0 0-1,0 0 0,0 0 1,0 0-1,0 0 1,0 0-1,0 0 0,0 0 1,0 0-1,-1 0 1,1 0-1,0 0 1,0 0-1,0 0 0,0 0 1,0 0-1,0 0 1,0 0-1,-77 0 219,74 0-219,-1 0 0,1 0-1,0-1 1,-1 1 0,1-1 0,0 0-1,-1 0 1,-5-3 0,-7-2 0,8 5 3,-1 0-1,1 0 0,-16 1 0,8 1 12,13-1-18,1 0 1,-1 1-1,1-1 0,0 1 1,-1 0-1,1 0 0,0 0 0,0 0 1,0 0-1,0 1 0,-1-1 1,2 0-1,-1 1 0,0 0 1,0-1-1,0 1 0,-2 3 0,1 0 15,-1 0 0,1-1-1,0 1 1,0 0 0,-3 10 0,-8 25 269,8-24-161,-7 27 0,8-19-45,-9 39 50,9-42-62,-2 23 0,0 0 28,5-37-64,0-1 1,0 0-1,0 0 0,-5 8 0,-5 16 80,-5 33 203,16-60-302,1 0 0,-1 0 0,1 0 0,-1 0 0,1 0 0,0 0 0,0 4 0,0-3 20,3 2 118,5 0-158,0-1 0,0 0 1,1 0-1,-1-1 0,1 0 1,0 0-1,0-1 0,19 4 0,-20-5 86,-1-1-1,1 0 0,15-1 0,10 2 228,-7 4-90,-20-4-122,0 0 1,1-1-1,-1 0 1,9 1-1,-5-3 32,-8 1-250,0 0 0,0 0 0,0 0-1,0 0 1,1 0 0,-1 0-1,0 1 1,0-1 0,0 1-1,2 0 1,12 13-792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1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3328,'17'0'1216,"-17"0"-928,33-16-96,-1 16 384,1 0-352,-16-16-32,32 32-96,-17-32 416,1 16-288</inkml:trace>
  <inkml:trace contextRef="#ctx0" brushRef="#br0" timeOffset="1">213 17 2304,'0'-17'864,"0"17"-672,17 0-32,-1 0-32,1 0-96,15 0 192,-15 0-128,16 17 544,16-17-384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1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1984,'0'0'736,"0"0"-576,0 0-32,17 0 480,-1 17-352,0-1 480,17 0-448,-16 1 96,15 16-256,1-17 224,0 17-224,0-1 384,-17-15-288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180 132 2400,'-33'33'896,"33"-33"-704,-49 33-64,33-17 320,16 17-288,-33-1 192,33 1-192,-33 0-224,33 0 32,0-17 576,-16 1-320</inkml:trace>
  <inkml:trace contextRef="#ctx0" brushRef="#br0" timeOffset="1">459 1 2080,'16'49'768,"-16"-49"-608,17 49-32,-17-32 288,0 15-256,-17 1 128,17 0-160,0 16 64,0-16-96,-16 16 96,-1-16-128,1 0 480,16-17-320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1824,'0'49'672,"0"-49"-512,0 50-64,0-18 160,0-15-160,16 32 192,-16-16-192,-16 16 192,16 0-192,-16 0 192,-1 0-192,1 1 320,-1-18-224,1 1-2208,0 0 1088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 1312,'-13'0'421,"13"0"-418,0 0 0,0 0 1,0 0-1,-1-1 0,1 1 0,0 0 0,0 0 0,0 0 0,0 0 0,0 0 0,0 0 0,0 0 0,0 0 1,0 0-1,-1 0 0,1 0 0,0 0 0,0 1 0,0-1 0,0 0 0,0 0 0,0 0 0,0 0 0,0 0 0,0 0 1,0 0-1,0 0 0,-1 0 0,1 0 0,0 0 0,0 0 0,0 0 0,0 0 0,0 0 0,0 0 0,0 1 1,0-1-1,0 0 0,0 0 0,0 0 0,0 0 0,0 0 0,0 0 0,0 0 0,0 0 0,0 0 0,0 0 0,0 1 1,0-1-1,0 0 0,0 0 0,0 0 0,0 0 0,0 0 0,0 0 0,0 0 0,0 2 66,1 0 0,-1 0 0,0-1 0,1 1 0,0 0 0,-1-1 0,1 1 0,0 0 0,0-1 0,2 4 0,2 3 495,-2 0-179,-2-5-280,1-1 1,-1 1 0,0 0 0,1 0 0,0 0 0,-1-1 0,1 1 0,0-1 0,1 0 0,-1 1 0,0-1-1,1 0 1,-1 0 0,4 2 0,1-1 23,1 0 1,-1 0-1,1-1 0,-1 0 0,11 1 1,9 3 182,-10-2-177,-10-1-65,0-1 0,0-1 0,0 0 0,0 0 0,7 0 0,12 0 118,-16 0-95,-1-1 0,1 0 0,-1 0 0,0-1 0,13-2 0,3-9 265,-24 11-343,-1 1 1,1-1 0,0 1 0,0-1-1,-1 1 1,1-1 0,0 0-1,-1 1 1,1-1 0,-1 0 0,1 0-1,-1 1 1,1-1 0,-1 0 0,1 0-1,-1 0 1,0 0 0,0 0 0,1-1-1,-1 2-11,0 0 0,0 0 0,0-1 0,0 1-1,0 0 1,0 0 0,0-1 0,-1 1 0,1 0 0,0 0-1,0 0 1,0-1 0,0 1 0,0 0 0,0 0-1,0 0 1,-1-1 0,1 1 0,0 0 0,0 0-1,0 0 1,-1 0 0,1 0 0,0 0 0,0-1-1,0 1 1,-1 0 0,1 0 0,0 0 0,0 0 0,0 0-1,-1 0 1,1 0 0,-1 0 0,-48-30 230,42 26-221,-20-9-57,-43-17 1,66 29 13,0 0-1,-1 0 1,1 0 0,-1 1 0,1-1 0,-1 1 0,0 0-1,-5 1 1,-17 1-88,24-2 125,1-1 1,0 1 0,0 0-1,0 0 1,0 0 0,0 0 0,0 1 0,0-1 0,1 0 0,-1 1-1,0-1 1,0 1 0,0 0 0,1 0 0,-1 0 0,0-1-1,1 2 1,-1-1 0,0 0 0,1 0 0,-1 0 0,1 1 0,0-1-1,0 1 1,-2 1 0,-32 49 307,28-42-227,0 1 0,1 1 0,0-1 0,-6 18 0,-13 56 202,-10 25-36,24-75-161,2-9-3,-1 0-1,-1-1 1,-1 0-1,-18 26 1,21-34 9,4-7-34,-1 0 1,0 0 0,-1-1-1,-9 11 1,13-16-155,-1-1 1,0 1-1,-1-1 1,1 0-1,-1 0 0,1-1 1,-1 0-1,0 1 1,0-1-1,0-1 1,0 1-1,0-1 1,0 0-1,-7 1 1,-7-2-904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1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3072,'0'0'1120,"0"0"-864,0 0-64,0 0 256,16-16-288,17 16 0,-16-16-96,15-1 384,18 17-256</inkml:trace>
  <inkml:trace contextRef="#ctx0" brushRef="#br0" timeOffset="1">16 82 3648,'-16'-16'1344,"16"16"-1024,16 0-128,1-17 704,-1 17-544,17-16-64,0 16-192,0-16 256,16-1-160,0 17-448,-16 0 128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1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1408,'0'0'448,"0"3"-267,0-1-75,0 0 0,0 0-1,1-1 1,0 1-1,-1 0 1,1 0 0,0-1-1,0 1 1,-1 0-1,3 2 1,2 4-9,-4-6-59,0 0-1,-1 0 1,1 0 0,-1 0 0,0 0-1,0 0 1,0 0 0,1 0 0,-2 0-1,1 3 1,0-3-11,-1 0-1,1 0 1,0 0 0,0 0 0,1 0-1,-1 0 1,0 0 0,0-1 0,1 1-1,1 3 1,9 14 112,-8-5-60,-3-12-61,1 1 0,-1-1 0,1 0 0,0 1 0,-1-1 0,1 0 0,1 1 0,-1-1 0,0 0 0,0 0 0,1 0 0,-1 0 0,3 2 0,9 12 334,-7-2-123,10-1-293,11-26-955,-26 10 957,0-1 1,0 1-1,0 0 0,-1-1 0,0 1 1,0 0-1,0-1 0,0 1 0,0-4 1,-1-3 124,1 9-20,1 0 0,-1 0 1,0-1-1,0 1 1,-1 0-1,1 0 0,0 0 1,0-1-1,0 1 1,-1 0-1,1 0 0,-1 0 1,1 0-1,-1-1 1,1 1-1,-1 0 0,0 0 1,1 0-1,-1 0 1,0 0-1,0 1 1,0-1-1,0 0 0,0 0 1,-1 0-1,-1 0 101,0 0 1,0 0-1,0 0 0,0 1 1,0 0-1,0-1 0,0 1 0,-4 1 1,5-1 25,2 0-168,0 0 0,0 0 0,-1-1 0,1 1 1,0 0-1,0 0 0,0 0 0,0 0 0,0 0 0,0 0 0,0 0 1,0 0-1,0 0 0,0 0 0,-1 0 0,1 0 0,0 0 1,0 0-1,0 1 0,0-1 0,0 0 0,0 0 0,0 0 0,0 0 1,0 0-1,0 0 0,0 0 0,-1 0 0,1 0 0,0 0 1,0 0-1,0 0 0,0 0 0,0 0 0,0 0 0,0 0 0,0 1 1,0-1-1,0 0 0,0 0 0,0 0 0,0 0 0,0 0 0,0 0 1,0 0-1,0 0 0,0 0 0,0 1 0,0-1 0,0 0 1,0 0-1,0 0 0,0 0 0,0 0 0,0 0 0,0 0 0,0 1 2,0-1-1,0 1 0,0-1 0,0 1 0,0-1 0,0 1 0,0-1 0,0 1 1,0 0-1,0-1 0,1 1 0,-1-1 0,0 0 0,0 1 0,0-1 0,1 1 1,0 0-1,11 4 95,-8-3-61,23 9 395,-7-9-122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2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1472,'0'41'475,"0"-40"-462,0 0 1,0 0 0,0 0-1,0 0 1,0 0 0,0 0 0,0-1-1,1 1 1,-1 0 0,0 0-1,0 0 1,1 0 0,0 1 0,3 9 158,1 1 0,2 16 1,7 19 339,-5-10-217,-1 0 1,-1 0 0,2 67-1,-7-65-117,12 79 218,0-3 3,-11 82 148,-4-135-327,-5 97-38,3-131-189,-1-1 0,-1 0 1,-15 43-1,12-50 221,-19 31 1,21-40-137,-1 4 38,-1-1 1,0 0-1,-1-1 1,-1 0 0,0 0-1,-22 20 1,-18 2 123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1099 867 3328,'-27'-69'1061,"19"50"-542,8 15-482,2-6 239,-2-17-217,-3 22-86,2 3 30,0 1 0,-1 0 0,1 0 0,-1 0 0,1 0 0,-1 0 0,1 0 0,-4-1 0,-3 0 53,-1 1 0,0 0 0,1 1 0,-17 1 0,2-1-22,13 0 0,0 0 0,0 1 0,-1 1 0,1-1 0,0 2 0,1-1 0,-19 8 0,5 0 23,-7 2-19,1 1 0,-31 20 0,43-20-36,0 1 0,-20 22-1,-37 43 90,17 1 85,-3-9 331,18-12-263,24-31-297,-26 29 0,-16 12-96,-55 108 122,73-102 107,4 2 0,-46 129 0,79-190-88,1 0-1,1 1 0,0 0 0,1-1 0,0 1 0,2 0 0,0 0 0,3 17 0,0-8 45,1 1-1,1-1 0,16 47 0,41 70 160,-52-123-164,1 0-1,23 32 0,-20-36-7,0-1-1,17 13 1,-14-13-6,5 5 4,46 39 54,113 56 157,-91-63-154,-45-24-30,63 37 64,-49-35-45,63 23-1,68 14 83,411 94 603,-87-76-288,-367-67-309,113 10 304,-226-26-328,0-2 0,1-1 0,-1-2 0,0-2 0,0-1 0,45-13 0,-43 7-106,0 0 0,-1-3 0,60-33 0,-32 10 135,65-53 1,-76 48-115,46-49 0,47-65-20,161-250 566,-248 319-473,-3-3 0,61-140 0,-85 152 84,-3-2-1,28-136 1,-27 21-161,-23 146-41,11-343 57,-20 341-79,-17-99 1,10 89-19,-16-84-113,18 108 172,-24-65 0,-18-6-92,44 97 42,-2 0 0,1 0 0,-2 1 0,1 1 0,-1-1 0,-11-8 0,-2 2-20,-1 2 0,-1 0 0,-1 2 1,1 0-1,-49-15 0,55 22-2,0 2 0,0 1-1,-28-3 1,12 3-32,3-1 27,11 0 20,-1 2 1,0 0-1,-34 3 1,23 2 7,-113 7-75,123-10 69,-1 0 0,1 2 1,0 0-1,-1 2 0,-29 8 1,1 6-18,-32 10 114,42-16-81,-70 32-1,50-18-26,-11 7 34,2 2-1,-113 77 1,79-35 77,63-45-15,-65 39 0,88-62-74,-1 0 0,0-2 0,0 0 1,-35 7-1,-30 9-17,5 4 36,0-5 5,34-4 0,33-12 0,1-1 0,-1-1 0,0 0 0,-14 3 0,9-5 1,-18 4 19,-25 16 76,25-16-45,18-4-33,-32 9 20,-115 11 239,112-12-378,29-7 64,9-1 13,0 0 0,0 0 0,-22 9-1,-19 5 14,-45 17 12,89-29 0,0-1 1,0 0 0,-18 2 0,9-1 33,-5 2 87,19-4-81,-1 0-1,1-1 1,-1 0 0,-11 1 0,6-2-15,9 1-24,0-1 1,0 0-1,0 0 1,0 0-1,0 0 1,0 0-1,0-1 0,0 1 1,0-1-1,-4-1 1,1-1 65,-18-9 7,23 11-98,0 1 0,0-1 0,1 1 0,-1-1 0,0 0 0,0 1 0,0-1-1,0 0 1,1 1 0,-1-1 0,0 0 0,1 0 0,-1 0 0,0 0 0,1 0 0,-1 0 0,0-1 0,2 0-134,0 0 0,-1 0 1,1 0-1,0 1 0,0-1 0,0 0 0,0 1 1,0-1-1,1 0 0,-1 1 0,0-1 0,1 1 1,-1 0-1,1 0 0,-1-1 0,1 1 0,2-1 1,-1 0-196,0 0 0,1 0 0,-1 0 0,0 1 0,0 0 0,1-1 1,-1 1-1,8-1 0,-8 2-16,0 1 0,1 0 0,-1 0 0,0 0 0,0 0 0,0 0 0,1 0 0,2 3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2816,'14'-14'917,"-14"14"-896,1-1-1,-1 1 1,1 0-1,-1-1 1,1 1-1,0 0 0,-1-1 1,1 1-1,-1 0 1,1 0-1,-1 0 1,1-1-1,0 1 1,-1 0-1,1 0 1,0 0-1,-1 0 0,1 0 1,0 0-1,-1 0 1,1 0-1,-1 1 1,1-1-1,0 0 1,0 0-1,-1 1 30,0-2-43,0 1 0,1 0 0,-1 0 0,0 0 0,0 0 0,0 0 0,0 0 0,0 0 0,0 0 0,0 0 0,0 0 0,0 0 0,0 0 0,1 0 0,-1 0 0,0 0 0,0 0 0,0 0 0,0 0 0,0 0 0,0 0 0,0 1 0,0-1 0,0 0 0,0 0 0,0 0 0,1 0 0,-1 0 0,0 0 0,0 0 0,0 0 0,0 0 0,0 0 0,0 0 0,0 0 0,0 0 0,0 0 0,0 1 0,0-1 0,0 0 0,0 0 0,0 0 0,0 0 0,0 0 0,0 0 0,0 0 0,0 0 0,0 0 0,0 1 0,0-1 0,0 0 0,0 0 0,0 0 0,0 0 0,0 0 1,0 0-1,0 2 24,0-1 0,0 0 0,1 1 0,-1-1 0,0 1 0,1-1 0,-1 0 0,1 0 0,0 1 0,-1-1 0,1 0 0,0 0 0,0 0 0,0 0 0,0 1 0,-1-1 0,2-1 0,0 2 0,0 0 10,-1 0-1,1 0 1,-1-1 0,1 1-1,-1 0 1,1 0 0,-1 1-1,0-1 1,0 0-1,0 0 1,1 4 0,4 35 444,4-3-133,-6-17-165,-2-10-69,0 0-1,0 0 0,8 17 0,-3-10-41,-1-5-18,-1-1 1,7 27-1,-9-18 3,-2-13-33,0-1 0,1 1 0,0 0 0,0-1 0,6 13 0,-6-13 8,1-1 0,-1 0 0,2 10 0,-4-12-10,1 0 1,0-1 0,0 1-1,1 0 1,-1 0 0,1-1 0,0 1-1,-1-1 1,2 1 0,-1-1-1,3 4 1,3 1 54,-6-6 11,0 0-1,-1 0 0,1 0 0,0 0 0,0-1 0,1 1 0,3 2 0,-6-4-75,1 0 0,0 0 0,0 0 0,0 0 0,0 0-1,0 0 1,0 0 0,-1 0 0,1 0 0,0 0-1,0 0 1,0 0 0,0-1 0,0 1 0,-1 0-1,1-1 1,0 1 0,0-1 0,-1 1 0,1-1 0,0 1-1,-1-1 1,1 1 0,0-1 0,-1 0 0,2 0-1,13-13 311,20-14-1,-19 16-162,16-16-1,-16 11-95,36-32 272,-38 38-259,-1 0 0,-1-1 0,0-1 0,0 0 0,18-28 0,-8 0 10,5 14-15,-21 17-51,0 0 0,-1 0 0,-1-1 0,0 1 0,4-16 0,-2-4 99,-1 14-69,-3 13-55,-1 0 0,0-1 1,0 1-1,0-1 0,0 1 0,-1-1 0,1-5 1,-1-13-96,0 9 32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1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1056,'-49'0'624,"45"0"-581,1 0-1,0 0 1,-1 1 0,1-1-1,0 0 1,-5 2 0,-3 9 293,-1-7 60,10-4-329,-1 1 0,1-1 1,-1 1-1,1 0 0,-1 0 1,1 0-1,0 0 0,0 1 1,0-1-1,-1 0 0,1 1 1,0 0-1,-2 2 0,-9 9 212,-37 40 450,17-10-83,27-35-560,1 0 0,-1 0 0,2 1 0,-1 0 0,1 0 0,-5 15 0,3-2 15,-5 33 0,-1 9 38,-9 12 105,8-30-56,-13 78-1,21-61-70,-6-12 246,8-33-477,1-3 401,-1-1-1,-5 17 1,5-24-838,0 0 1,0 0 0,-8 12-1,-5 11-830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1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2560,'4'0'132,"0"1"0,0-1 0,0 1-1,-1 0 1,1 1 0,0-1 0,0 1 0,-1-1 0,1 1 0,4 3 0,-3-1 9,-1 0 1,0 0 0,1 1 0,-2-1 0,1 1 0,0 0 0,-1 0 0,0 1 0,0-1 0,-1 0 0,4 11 0,-2-7 20,0 0 0,0-1 0,9 13 0,18 14 257,-23-27-332,-1 0-1,1 1 1,-2 0 0,1 0-1,5 11 1,-9-14 27,0 1 0,1-1 0,0-1 1,0 1-1,0-1 0,1 1 0,-1-1 0,1 0 0,1-1 0,-1 1 1,0-1-1,1 0 0,0-1 0,9 5 0,-13-7-82,0-1 0,0 1 0,0-1 0,0 0 0,0 0 0,0 0 0,0 0 0,0 0 0,0 0 0,0 0 0,0-1 0,0 1 0,0-1 0,0 1 0,0-1 0,0 0 0,0 0 0,1-1 0,10-4 123,-2 4-67,11-4 80,-8-2 76,22-18 1,-20 14-148,-4 2-48,0-1 0,0 0 1,-1 0-1,18-25 0,-2-11 79,12 9-779,-36 33 97,1-1 0,-1 1 0,5-11 0,-2 2-430,24-36-1389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1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443 117 1888,'0'-66'1483,"0"65"-1468,0 0 0,0 0 0,0 0 0,-1 0 0,1 0 0,0 0 0,-1 1 0,1-1 0,-1 0 0,1 0 0,-1 0 0,1 0 0,-1 0 0,1 0 0,-1 1 0,0-1 0,0 0 0,1 1 0,-1-1 0,0 0 0,0 1 0,0-1 0,0 1 0,1-1 0,-1 1 0,-2-1 0,-13-10 12,13 9-32,1-1 1,-1 2-1,-1-1 1,1 0 0,0 0-1,0 1 1,-1 0 0,1 0-1,0 0 1,-1 0 0,1 0-1,-1 1 1,1 0-1,-1-1 1,0 1 0,1 0-1,-1 1 1,1-1 0,-1 1-1,1 0 1,-6 1 0,-13 9 116,-8-6 133,-3 6-101,20-8-116,11-3-26,0 0 0,1 0 0,-1 0 0,1 0 0,-1 1-1,0-1 1,1 1 0,-1-1 0,1 1 0,-1-1 0,1 1 0,-1 0-1,1 0 1,0 0 0,-1 0 0,1 0 0,0 0 0,0 0 0,-1 0-1,1 0 1,-1 2 0,-17 33 302,16-32-299,2-3-6,0 1 1,-1 0-1,1-1 0,0 1 1,0 0-1,0 0 0,0 0 0,0 0 1,1 0-1,-1 0 0,1 0 1,-1 0-1,1 0 0,0 0 0,0 0 1,0 0-1,0 0 0,0 1 1,0-1-1,0 0 0,1 2 1,8 27 232,-6-17-169,1 0 0,10 23 0,-1-10-50,-6-12 41,0 0 0,18 26 1,-12-25-58,-6-7-19,0 1 0,0 0 0,6 11 0,-8-12-61,1 0 0,7 10 0,6 9 82,-11 2 438,-1-17-176,-6-11-206,0-1 1,0 1-1,-1-1 0,1 1 0,0 0 0,-1-1 1,1 1-1,-1 0 0,1-1 0,-1 1 1,0 0-1,0 0 0,0 1 0,0-2-34,1 0-1,-1 0 1,0 0-1,0 0 1,0 1-1,0-1 1,0 0-1,0 0 1,-1 0-1,1 0 1,0 0-1,0 0 1,-1 0-1,1-1 1,-1 1-1,1 0 1,0 0-1,-1 0 1,0 0-1,1 0 1,-1-1-1,0 1 1,1 0-1,-1 0 1,0-1-1,0 1 1,1 0-1,-1-1 1,0 1-1,0-1 1,0 1-1,0-1 1,0 0-1,-2 1 1,-6 3 173,-2 7 174,-14-5 123,17-3-351,-6 2 13,7-6-106,-1-1-1,1 0 0,-1 0 1,-9-5-1,-15-4 112,-1 6-14,1-6 80,13 7-141,14 3-70,0 0 0,0 0 0,0-1 0,0 1 0,0-1 0,1 0-1,-6-3 1,7 3-6,1 0-1,-1 0 1,0 1-1,0-1 0,1 1 1,-1-1-1,0 1 1,0 0-1,-1 0 0,1 1 1,0-1-1,0 1 1,0-1-1,-5 1 0,-11 0 32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1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 1472,'-98'114'544,"98"-114"-416,-131 99-32,82-67 448,16 1-320,-16 33-32,0-17-96,-1 0 544,18 0-352,-1 0-96,17-16-128,-1 0 0,17-17-32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1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1082 1 2400,'-65'49'896,"65"-49"-704,-82 115-64,33-50 448,-1-15-352,-31 48 192,15 0-256,-32 17 0,-1 16-96,1-33 160,0-16-128,-1 17 32,17-34-64,17 1-1376,16-17 704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2144,'14'-27'699,"-11"16"-417,-3 8-256,0 2 1,0 0 0,-1 0 0,1 0 0,0 0 0,1 0 0,-1 0 0,0 0 0,0 0 0,0 0 0,0 0 0,1 0 1,-1 0-1,1 0 0,-1 0 0,0 0 0,1 0 0,0 0 0,-1 0 0,1 1 0,-1-1 0,1 0 0,0 0 0,0 1 0,-1-1 0,1 0 0,0 1 0,0-1 0,0 1 0,0-1 0,0 1 0,1-1 0,-1 0 11,0 1 1,0-1-1,0 0 0,0 0 1,0 1-1,0-1 1,-1 0-1,1 0 0,0 0 1,0 0-1,-1 0 1,1 0-1,-1 0 0,1 0 1,0-2-1,5-8 793,8 5-164,3-7 347,-16 12-933,0-1-1,1 1 1,-1-1-1,1 1 1,-1 0-1,1 0 1,-1 0-1,1 0 1,0 0-1,0 0 1,-1 0-1,1 1 1,0-1 0,0 0-1,0 1 1,0 0-1,2-1 1,-2 1 30,0 0 1,-1 1-1,1-1 1,0 0-1,0 1 1,-1-1-1,1 1 1,0-1-1,-1 1 1,1 0-1,-1 0 1,1-1-1,-1 1 1,1 0-1,-1 1 1,1-1-1,-1 0 1,0 0-1,2 3 1,-3-4-113,10 11 268,0 0-1,-1 1 1,-1 0 0,0 1-1,13 26 1,1-2-344,-12-22-214,7 15-18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1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1623 0 2144,'-41'41'699,"11"-16"-417,-66 54-63,83-65-91,1 1-1,-18 25 1,20-24-42,-59 76 250,37-46-208,-149 198 262,153-208-337,-361 441 827,12-31-256,281-332-603,25-18 70,24-42 133,33-39-294,0 1-1,1 1 1,0 0-1,-17 33 1,14-17-346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1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1246 0 1824,'1'0'62,"8"0"200,-9 0-253,0 0 1,0 0 0,0 0 0,0 0-1,1 0 1,-1 0 0,0 0 0,0 0-1,0 0 1,0 0 0,1 0 0,-1 0-1,0 0 1,0 0 0,0 0 0,0 1-1,0-1 1,1 0 0,-1 0 0,0 0-1,0 0 1,0 0 0,0 0 0,0 0-1,1 1 1,-1-1 0,0 0 0,0 0 0,0 0-1,0 0 1,0 0 0,0 1 0,0-1-1,0 0 1,0 0 0,0 0 0,0 0-1,0 1 1,0-1 0,0 0 0,0 0-1,0 0 1,0 0 0,0 1 0,0-1-1,0 0 1,0 0 0,0 0 0,0 0-1,0 1 1,-3 4 22,2-3-6,-1 1-1,1 0 0,0 0 1,-1 0-1,1 0 0,1 1 1,-1-1-1,0 0 0,1 0 1,-1 1-1,1 3 0,0 3 93,-1 0-1,-1 0 0,1 0 1,-2-1-1,1 1 0,-8 16 1,-16 40 314,-3-2 0,-52 87 0,-4-12-155,6 12-128,-50 40-70,-20-2-25,77-100-22,-43 53 25,-10 11 68,32-24-51,14-38-44,0 1 84,29-29 249,44-55-308,1-3-12,0 1-1,1-1 0,-4 8 0,7-10-38,0-1 0,0 1-1,0 0 1,0 0 0,0 0 0,1 0-1,-1 0 1,1 0 0,0 5-1,0 24-29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1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1147 0 1664,'-16'0'608,"16"0"-480,-49 33-32,16 0 928,0 0-576,-16 48 736,-17 18-672,-32 32 160,16 0-384,-49 33 32,16 0-192,1 0 160,15-33-192,1 0-384,32-16 160,1-1 512,32-32-192</inkml:trace>
  <inkml:trace contextRef="#ctx0" brushRef="#br0" timeOffset="1">721 1377 3968,'-49'65'1472,"49"-65"-1120,-49 99-128,16-50 96,17 0-224,-34 33-800,18-17 352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1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2144,'0'-30'1200,"0"30"-1192,0 0 0,0 0 1,0 0-1,0-1 0,0 1 0,0 0 1,0 0-1,0 0 0,0 0 0,0 0 0,0 0 1,0 0-1,0 0 0,0 0 0,0 0 1,0-1-1,0 1 0,0 0 0,0 0 1,0 0-1,0 0 0,0 0 0,0 0 1,0 0-1,0 0 0,0 0 0,0 0 0,0 0 1,0-1-1,1 1 0,-1 0 0,0 0 1,0 0-1,0 0 0,0 0 0,0 0 1,0 0-1,0 0 0,0 0 0,0 0 0,0 0 1,0 0-1,1 0 0,-1 0 0,0 0 1,0 0-1,0 0 0,0 0 0,0 0 1,0 0-1,0 0 0,0 0 0,0 0 1,1 0-1,-1 0 0,0 0 0,0 0 14,1 0-1,-1 0 0,1 0 1,-1 0-1,1 0 0,-1 0 1,1 0-1,-1 0 0,1 0 1,-1 0-1,1 0 0,-1-1 1,1 1-1,-1 0 0,1 0 1,-1-1-1,1 1 0,-1 0 1,0 0-1,1-1 0,-1 1 1,1-1-1,-1 1 0,0 0 1,1-1-1,-1 1 0,0-1 1,0 1-1,1-1 0,-1 1 1,0-1-1,0 1 0,0-1 1,0 1-1,0-1 0,1 1 1,-1-1-1,0 1 0,0-1 1,0 1-1,-1-2 0,1 0 369,3 2 63,8 0-128,-11 0-319,0 0 0,0 0-1,0 0 1,1 0 0,-1 0-1,0 0 1,0 0 0,0 0 0,0 0-1,0-1 1,0 1 0,0 1-1,0-1 1,0 0 0,1 0-1,-1 0 1,0 0 0,0 0 0,0 0-1,0 0 1,0 0 0,0 0-1,0 0 1,0 0 0,0 0 0,0 0-1,0 0 1,0 0 0,1 0-1,-1 0 1,0 0 0,0 0-1,0 0 1,0 0 0,0 1 0,0-1-1,0 0 1,0 0 0,0 0-1,0 0 1,0 0 0,0 0 0,0 0-1,0 0 1,0 0 0,0 0-1,0 1 1,0-1 0,0 0 0,0 0-1,0 0 1,0 0 0,0 0-1,0 0 1,0 0 0,0 0-1,0 1 7,0-1-1,0 1 1,0-1-1,0 1 1,0-1-1,0 0 1,0 1-1,0-1 0,0 1 1,0-1-1,0 1 1,1-1-1,-1 0 1,0 1-1,0-1 0,0 1 1,1-1-1,-1 0 1,0 1-1,0-1 1,1 0-1,-1 0 0,0 1 1,1-1-1,-1 0 1,1 0-1,-1 1 1,9 8 387,-8-4-329,0 0-1,0 1 1,-1 0-1,0-1 0,0 1 1,0 5-1,-1 5 69,1 7-11,0-2 20,3 30 1,8 7-15,-9-33-92,4 23 30,-2-35-37,9 23 1,-5-16 8,3 15 78,-6-19-7,1 0 1,7 15-1,-5-15 131,17 31 390,-23-45-602,-1 0 0,1-1 0,0 1 0,0 0 0,0-1 0,0 1 0,0-1 0,0 0 0,0 1 0,1-1 0,-1 0 0,1 0 0,-1-1 0,0 1 0,1 0 0,-1-1 0,1 0 0,-1 1 0,1-1 0,-1 0 0,1 0 0,3-1 0,0 0-2,-1 1 1,0-1-1,0-1 0,0 1 1,0-1-1,0 0 0,0 0 1,0 0-1,-1 0 1,6-4-1,0-2 98,0-1 0,-1 0 0,0 0 0,-1-1 0,10-13 1,32-60 131,-33 54-188,-10 16-45,-1 2 7,0 0 0,10-12 1,11-2 19,-10 9-25,4-7 50,-1-2 0,24-36 0,-23 38 95,-2 3 98,-18 13-829,-10 5-845,-7 2 137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3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1472,'0'0'544,"0"0"-416,17 0-32,-17 0 512,0 0-352,16 0 544,1-16-480,15 16 352,-15 0-384,15 0-640,-15 0 160,-1 0 128,17 0 64,-17 0 224,1 0-128,-1 0 256,-16 16-224,0-16 32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3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2496,'16'0'896,"1"0"-672,15 0-96,-15 0 224,16 0-224,-1 0 32,1 0-96,0-17 32,0 17-64,-1 0 192,-15 0-128,16 0 32,-17-16-64,0 16 160,-16 0-128,0-17 192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3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2144,'16'0'800,"1"0"-608,-1 0-64,1 0 128,-1 17-160,17-17 192,-17 0-192,0 0-864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3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1 320,'0'82'128,"-16"-66"-96,16 0-32,-17 1 736,1-1-416,0 0 704,-17-16-576,0 17 64,17-17-320,-17 0-32,0 0-96,0-17 224,17 1-160,-17-17-896,17 1 416,16-34-1408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3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1312,'0'0'480,"0"0"-352,0 0-64,0 0 64,0 16-96,0 1-1152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3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1 1472,'-14'0'475,"11"0"-283,3 3-123,0-3-72,0 0 1,0 1-1,0-1 1,0 1-1,0-1 1,0 1-1,0-1 0,0 0 1,0 1-1,0-1 1,0 1-1,0-1 1,-1 1-1,1-1 1,0 0-1,0 1 1,0-1-1,-1 0 0,1 1 1,0-1-1,-1 0 1,1 1-1,0-1 1,-1 0-1,1 1 1,0-1-1,-1 0 0,1 0 1,0 1-1,-1-1 1,-7 5 54,3 9 338,1-6-244,-8 19 65,1 0-100,4-10 220,-5 24 0,-38 180 1013,46-201-1308,-1 7-16,-2-1 0,-12 32 0,-8-3 76,16-24-50,10-23-21,-2-1 0,1 1 0,-1-1 0,0 0 0,0 0 0,-1-1 0,-5 8-1,-37 49 472,44-59-441,-1 0-1,0-1 0,1 1 0,-1-1 0,-1 1 0,1-1 0,0 0 0,-1 0 0,1-1 0,-1 1 1,0-1-1,0 0 0,0 0 0,0 0 0,0 0 0,-1-1 0,1 1 0,-1-1 0,1 0 0,-6 0 0,8-1-41,-1 0-1,1-1 1,-1 1-1,1-1 1,0 1-1,-1-1 0,1 0 1,0 0-1,0 0 1,-4-2-1,-17-7 97,21 9-84,0 0 0,0 1 0,1-1 0,-1 0 0,0 0 1,0 0-1,1-1 0,-1 1 0,1 0 0,-1-1 0,1 1 0,-3-3 1,-10-24 167,6 10-260,4 10-229,1-1 0,0 0 0,1 0 1,0 0-1,0 0 0,1 0 0,0 0 0,1-1 0,1-16 0,-1 2-334,0-25-1674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 1728,'0'0'560,"-2"0"-331,-9 0 22,8 0 474,3 0-117,0 0 219,0 0-230,0 3 43,0 8-203,0-8 43,0-1-122,0 0-300,1 0 0,-1 0 1,1 0-1,-1 0 0,1 0 0,-1 0 1,1-1-1,0 1 0,0 0 1,0-1-1,0 1 0,0 0 0,2 1 1,22 22 489,-13-14-248,-6-6-217,0 0 1,0-1 0,11 7 0,-5-3-62,-7-5-13,1 0-1,-1 0 1,1 0 0,0-1-1,0 0 1,8 2 0,-7-2 17,1 0 0,13 7 0,-13-6 14,-1 0 0,1-1 0,-1 1 0,1-1 0,0-1 0,14 2 0,51-3 59,-33-1-36,22 1-84,-58 0 25,-1 0 0,1 0 0,-1-1 0,0 1 0,1-1 0,-1 0-1,0 0 1,0 0 0,6-3 0,2-1 37,-2 2 23,0-1 0,-1 0 0,1-1 1,14-10-1,-16 11-60,1-2 17,-1 0 0,0 0-1,10-11 1,-4 3 24,-10 11-25,-1-1 0,1 1 0,-1 0 0,0-1 0,2-4 0,-2 4 5,0 1-1,0-1 1,0 1-1,1 0 1,3-4-1,-5 5-14,1 1 1,0-1-1,-1 0 1,1 1-1,-1-1 1,0 0-1,0 0 0,0 0 1,2-4-1,-2 1 7,-1 0-1,1 0 1,-1 0 0,0-7-1,-1-16 80,1-2-43,0 29-51,0 1-1,0 0 1,0 0 0,0 0-1,0 0 1,0 0 0,0 0-1,0 0 1,0 0 0,0 0 0,0 0-1,0-1 1,0 1 0,0 0-1,0 0 1,0 0 0,0 0-1,0 0 1,0 0 0,0 0-1,0 0 1,0 0 0,0 0-1,0-1 1,0 1 0,0 0-1,0 0 1,0 0 0,0 0 0,0 0-1,0 0 1,0 0 0,0 0-1,-1 0 1,1 0 0,0 0-1,0 0 1,0 0 0,0 0-1,0 0 1,0 0 0,0 0-1,0 0 1,0 0 0,0 0-1,-1 0 1,1 0 0,0 0 0,0 0-1,0 0 1,0 0 0,0 0-1,0 0 1,0 0 0,0 0-1,-1 0 1,1 0-7,-1 0 0,1 0 0,-1 0 0,1 0 0,-1 0 0,1 0-1,-1 0 1,1 0 0,-1 0 0,1-1 0,-1 1 0,1 0 0,-1 0 0,1 0 0,0-1 0,-1 1 0,1 0 0,-1 0-1,1-1 1,-1 1 0,1-1 0,0 1 0,-1 0 0,1-1 0,0 1 0,-1-1 0,1 1 0,0 0 0,0-1 0,0 1 0,-1-1-1,1 1 1,0-1 0,0 1 0,0-1 0,0 1 0,0-1 0,0 1 0,0-1 0,0 1 0,0-2 0,0 2 3,0 0 0,0 0 0,0 0 0,0 0 0,0 0 0,0 0 0,0-1 0,0 1 0,0 0 0,0 0 0,0 0 0,0 0 0,0 0 0,0 0 0,0 0 0,0 0 0,0 0 0,0 0 0,0-1 0,0 1 0,0 0 0,0 0 0,0 0 1,0 0-1,0 0 0,0 0 0,0 0 0,-1 0 0,1 0 0,0 0 0,0 0 0,0 0 0,0 0 0,0-1 0,0 1 0,0 0 0,0 0 0,0 0 0,0 0 0,0 0 0,0 0 0,-1 0 0,1 0 0,0 0 0,0 0 0,0 0 0,0 0 0,0 0 0,0 0 0,0 0 0,0 0 0,0 0 1,-1 0-1,1 0 0,0 0 0,0 0 0,0 0 7,-1 0 0,0 0 0,1 0 0,-1 0 1,1 0-1,-1 0 0,1 0 0,-1 0 0,1 0 0,-1 0 1,1-1-1,-1 1 0,1 0 0,-1 0 0,1-1 0,-1 1 1,1 0-1,0-1 0,-1 1 0,1 0 0,-1-1 0,1 1 1,0-1-1,-1 1 0,1-2 0,-1 2 3,1-1 0,-1 0 0,1 1 0,-1-1 0,1 0 0,-1 1 0,0-1 0,1 1 0,-1-1 0,0 1 0,0-1 0,1 1 0,-1 0 0,0-1-1,0 1 1,1 0 0,-1-1 0,0 1 0,0 0 0,0 0 0,0 0 0,1 0 0,-1 0 0,0 0 0,-2 0 0,-8 0 45,9 0-42,-1 0-102,-158 0-10,159 0 103,0 0 1,0 1-1,0-1 0,0 1 1,0-1-1,0 1 0,0 0 1,0-1-1,1 1 0,-1 0 1,0 0-1,1 0 0,-1 1 1,0-1-1,1 0 0,-3 3 1,3-2-16,-1-1 0,1 1 0,-1-1 0,1 0 0,-1 1 0,1-1 0,-1 0 0,0 0 0,0 0 0,0-1 0,1 1 0,-1 0 0,0-1 0,0 1 0,0-1 0,-4 1 0,4-1 13,1 0 0,-1 0-1,0 0 1,1 1 0,-1-1 0,0 1 0,1-1 0,-1 1 0,0 0 0,1-1 0,-1 1 0,1 0 0,-2 1 0,-6 3 1,4-1-4,-1-2 0,0 1 1,0-1-1,0 0 0,0 0 1,0 0-1,-13 1 0,19-4 5,0 1-1,-1 0 0,1 0 0,0 0 0,-1 0 1,1 0-1,0 0 0,-1 0 0,1 0 1,0 0-1,-1 1 0,1-1 0,0 0 1,-1 0-1,1 0 0,0 0 0,0 0 0,-1 0 1,1 1-1,0-1 0,-1 0 0,1 0 1,0 0-1,0 1 0,-1-1 0,-4 6 6,3-4-6,1 0 1,-1 0 0,0 0 0,0 0-1,1-1 1,-1 1 0,0-1-1,-1 1 1,1-1 0,0 0 0,0 0-1,0 0 1,-1 0 0,1 0 0,-1 0-1,1-1 1,-4 1 0,4-1-10,0 1 1,0-1 0,0 0-1,1 1 1,-1-1 0,0 1-1,0-1 1,1 1 0,-1 0-1,0 0 1,1 0 0,-1 0-1,1 0 1,-1 0 0,1 0-1,-1 0 1,1 1 0,-1 1-1,-15 10-50,6-8 96,8-4-28,1 0 0,0 1 0,-1-1 0,1 0 0,0 1 0,0-1 0,0 1 0,-2 2 0,-10 8 25,9-7-54,0-1 1,0 1 0,1 0 0,0 0 0,-6 8 0,5-2-47,4-8 50,0-1 0,0 0 0,0 0 0,-1 1-1,1-1 1,-3 3 0,-1 3-33,-12 36 107,15-40-65,0 0-1,0 0 1,0 1 0,1-1 0,-1 1 0,1 0 0,0-1-1,1 1 1,-1 0 0,1 0 0,0-1 0,0 10 0,-5 19 6,0-6 0,5-26 3,0 1 0,0 0 0,0-1 1,1 0-1,-1 1 0,1-1 0,-1 1 1,1-1-1,1 2 0,-1-1 6,-1-1-1,1 1 1,0 0-1,-1-1 1,1 1-1,-1 0 1,1-1-1,-1 1 1,0 2-1,0 12 46,0-9-55,0 1-1,0-1 1,1 0 0,1 11 0,5-4 87,-6-13-75,0 1-1,-1-1 1,1 1-1,0-1 1,0 1 0,-1-1-1,1 1 1,-1 0 0,0-1-1,1 1 1,-1-1-1,0 3 1,0-2-7,0 0 0,1 0-1,-1 0 1,1-1 0,-1 1 0,1 0 0,0 0-1,-1 0 1,1 0 0,0-1 0,0 1 0,0 0 0,1-1-1,-1 1 1,0-1 0,1 1 0,1 0 0,10 15 151,-8-6-173,-5-10 16,0 1-1,1-1 0,-1 0 0,1 0 0,-1 0 0,1 0 0,0 0 0,-1 0 1,1 0-1,0 0 0,0 0 0,-1 0 0,1 0 0,0 0 0,0 0 0,0-1 1,2 2-1,30 14-29,-20-10 32,-10-2 1,3 3 19,-2-6-1,0 0 0,1-1 0,-1 1 1,1-1-1,-1 0 0,6 0 0,-4-1-5,0 1-1,0 1 1,0-1 0,7 2 0,3 4 9,-12-4-16,-1-1 1,0 0-1,1 0 1,0 0-1,-1 0 1,1-1-1,0 1 1,3-1-1,6-1 10,-9 1-22,0-1 1,0 1 0,-1 0 0,1 1 0,0-1 0,0 1-1,-1-1 1,6 3 0,2 1-12,-8-2 20,0-1 0,0 0-1,1 1 1,-1-1 0,0-1 0,0 1-1,1 0 1,-1-1 0,6 0-1,117 0 109,-124 0-114,0 0-1,-1 0 0,1 0 1,0 0-1,-1-1 0,1 1 1,0 0-1,0-1 0,-1 0 1,1 1-1,-1-1 1,1 0-1,1-1 0,10-4 78,5 4-23,-16 3-49,1-1-1,-1 0 0,1 0 0,-1-1 0,1 1 1,-1 0-1,0-1 0,1 1 0,4-3 0,1-2-13,-7 4 5,1 0 1,-1 0-1,1 0 0,-1 1 1,1-1-1,0 0 0,-1 1 1,1-1-1,0 1 0,-1-1 1,1 1-1,0 0 0,1 0 1,1 0-8,30-2 97,-32 2-67,0-1 1,-1 1-1,1-1 1,0 1-1,0-1 1,0 0-1,0 0 1,-1 0-1,1 0 1,0 0-1,-1 0 1,3-2-1,-3 2-14,-1 1-1,1 0 0,-1-1 0,1 1 1,0-1-1,-1 1 0,1 0 1,0 0-1,-1-1 0,1 1 0,0 0 1,-1 0-1,1 0 0,0 0 1,-1 0-1,1 0 0,0 0 0,0 0 1,-1 0-1,1 0 0,0 0 1,-1 0-1,2 1 0,0-1-3,-1 0 4,-1 0 0,1 1 0,-1-1 0,1 0 0,0 0 0,-1 0 1,1 0-1,-1 0 0,1 0 0,-1 0 0,1 0 0,-1 0 0,1-1 0,-1 1 1,1 0-1,-1 0 0,1 0 0,-1-1 0,1 1 0,-1 0 0,1 0 1,-1-1-1,1 1 0,-1 0 0,0-1 0,1 1 0,-1-1 0,0 1 0,1-1 1,-1 1-1,0 0 0,1-1 0,-1 1 0,0-1 0,0 1 0,0-1 0,1 1 1,-1-1-1,0 1 0,0-1 0,0 0 0,0 1 0,0-1 0,0 1 1,0-2-1,0 2-1,0 0-1,0 0 1,0 0 0,0 0 0,0 0 0,0 0 0,0 0 0,0 0-1,-1 0 1,1 0 0,0-1 0,0 1 0,1 0 0,-1 0 0,0 0 0,0 0-1,0 0 1,0 0 0,0 0 0,0 0 0,0 0 0,0 0 0,0-1 0,0 1-1,0 0 1,0 0 0,0 0 0,0 0 0,0 0 0,0 0 0,0 0 0,0 0-1,0 0 1,0 0 0,1 0 0,-1 0 0,0 0 0,0 0 0,0 0-1,0 0 1,0 0 0,0 0 0,0 0 0,0 0 0,0-1 0,0 1 0,1 0-1,-1 0 1,0 1 0,0-1 0,0 0 0,0 0 0,0 0 0,0 0 0,0 0-1,0 0 1,11 0 62,-11 0-63,1 0 0,-1 0 0,0 0-1,0 0 1,0 0 0,0 0 0,0 0-1,0 0 1,0 0 0,0 0 0,0 0-1,0 0 1,1 0 0,-1 0 0,0 0-1,0 0 1,0 0 0,0 0 0,0 0-1,0 0 1,0 0 0,0 0 0,0 0-1,0 0 1,1 0 0,-1 0 0,0-1-1,0 1 1,0 0 0,0 0 0,0 0-1,0 0 1,0 0 0,0 0 0,0 0-1,0 0 1,0 0 0,0 0 0,0 0-1,0 0 1,0-1 0,0 1-1,0 0 1,0 0 0,0 0 0,0 0-1,0 0 1,0 0 0,0 0 0,0 0-1,0 0 1,0 0 0,0-1 0,0 1-1,0 0 1,0 0 0,0 0 1,0-1 0,0 1 0,0-1 0,0 1 0,0-1 0,0 1 1,0 0-1,0-1 0,0 1 0,0-1 0,1 1 0,-1-1 0,0 1 0,0 0 0,0-1 0,0 1 0,1-1 0,-1 1 0,0 0 1,1-1-1,-1 1 0,0 0 0,0-1 0,1 1 0,-1 0 0,0 0 0,1-1 0,-1 1 0,1 0 0,0 0 0,6-5-71,-2-6-331,-4 10 378,0 1 0,0-1 0,-1 1 1,1 0-1,0 0 0,0-1 1,0 1-1,0 0 0,0 0 1,0 0-1,-1 0 0,1 0 0,2 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0 2976,'-14'55'971,"14"-54"-935,-1 1 1,1 0 0,-1 0 0,1-1 0,-1 1-1,0-1 1,1 1 0,-1 0 0,-2 2 0,-41 56 736,43-58-758,-4 6 153,-1 1 1,0 0-1,-1-1 0,0 0 0,0-1 0,0 1 0,-15 9 0,9-10-58,0-1-1,-1-1 1,-18 5 0,8-2-5,-5 0 199,-45 7 1,33-8-93,37-6-205,0 0-1,0 0 1,0-1 0,0 1-1,-1-1 1,1 0-1,0 0 1,0 0 0,0-1-1,0 1 1,0-1-1,0 0 1,0 0 0,0 0-1,1-1 1,-1 0 0,0 1-1,1-1 1,-1 0-1,1-1 1,-1 1 0,1-1-1,0 1 1,-4-5-1,7 6-7,0 1 0,-1 0 0,1 0 0,0-1 0,0 1 0,0 0 0,-1 0 0,1-1 0,0 1 0,0 0 0,0-1 0,0 1 0,0 0 0,-1-1 0,1 1 0,0 0 0,0-1 0,0 1 0,0 0 0,0-1 0,0 1 0,0 0 0,0-1 0,0 1 0,0-1 0,1-4-6,0-1 0,1 1 0,-1 0 0,1-1 0,0 1 1,0 0-1,0 0 0,1 0 0,0 1 0,0-1 0,0 0 0,0 1 1,5-4-1,-2 3-34,-1 1 1,1 0 0,0 0-1,1 1 1,10-6 0,-1 2-65,-12 5 99,1-1 0,-1 1-1,1 1 1,-1-1 0,1 0 0,9-1-1,-11 3 40,0 1 0,0-1 0,0 0 0,0 1 0,0 0-1,0-1 1,0 1 0,0 0 0,-1 1 0,1-1 0,0 0-1,-1 1 1,4 2 0,7 4 356,-2 1 1,1 0-1,-1 0 0,19 22 1,-8-1 111,5-8-101,-18-12-168,-1 1 0,14 23 0,-9-13-37,-11-19-165,-1 1 1,1-1 0,0 0-1,0 0 1,0 0 0,0 0-1,4 2 1,24 13 124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3328,'0'-16'1216,"0"16"-928,0 0-96,0 0 32,-17-17-160,17 34 128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50 1408,'0'0'448,"0"0"-267,0 0-106,-3 5-22,-6 10-40,4-7 21,0 0 0,1 1 0,-6 14 1,-1 2 147,7-18-117,0 1 1,-4 15-1,-8 53 143,14-71-204,1-1 0,1 1 1,-1-1-1,1 1 0,-1 0 0,2 8 0,0-2 5,-1-8-3,0-1 0,1 1 1,0 0-1,-1 0 0,1-1 0,0 1 1,0-1-1,0 1 0,1-1 1,-1 1-1,1-1 0,-1 0 1,3 3-1,-3-4 8,-1 0 1,1 0-1,0-1 1,0 1-1,0 0 1,0 0-1,-1 0 0,1 0 1,0-1-1,1 1 1,-1-1-1,0 1 1,0 0-1,0-1 0,0 0 1,0 1-1,1-1 1,-1 0-1,0 0 0,0 1 1,0-1-1,1 0 1,-1 0-1,0 0 1,0-1-1,1 1 0,-1 0 1,2-1-1,43-29 141,-43 28-145,0 0-1,-1 0 1,1-1 0,-1 1 0,0-1 0,0 1-1,0-1 1,0 0 0,0 0 0,-1 0 0,1 0-1,-1 0 1,0 0 0,2-6 0,2-5 3,28-41-66,-30 49 34,0-1 0,1 1 1,0-1-1,0 1 0,10-11 1,0 6 108,-10 18 202,-2 0-130,1 5 3,0-3-81,0 1-1,1 0 1,0 0-1,0-1 1,7 10-1,38 47 573,-46-64-630,-1 1-1,0 0 1,1-1-1,0 0 1,-1 1 0,1-1-1,0 0 1,0 0-1,0-1 1,1 1 0,3 1-1,4 0 44,0 0 0,13 2 0,21 6 132,-39-9-176,1 0 1,-1 0 0,1-1 0,8 2-1,-12-3-9,0-1 0,1 1 0,-1 0 0,1-1 0,-1 1 0,1-1 0,-1 0 0,0 0 0,0-1 0,5-1 0,13-7 68,-15 8-49,-1 0 1,0 0-1,0-1 0,0 1 0,0-1 0,-1 0 1,1-1-1,-1 1 0,1-1 0,-1 0 0,6-9 0,-5 6 23,0-1-1,-1 0 1,0 0-1,-1-1 0,3-8 1,11-49 179,-16 59-185,0 0 1,0 0-1,-1-1 1,0 1-1,-1 0 1,1-1-1,-2 1 1,1 0-1,-5-13 1,2 4-18,-1-14-147,2 24 78,1-1 0,-2 1 0,1-1 1,0 1-1,-10-11 0,11 14-1166,4 3-96,12 0-1493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1472,'0'10'386,"1"-6"-289,-1 0 0,0 0 0,0 0 0,0-1 0,-1 1 0,1 0 0,-1 0 0,-1 4 0,-6 8 170,4-11-158,1 1 1,1 0 0,-1 0-1,1 0 1,0 0 0,-1 8-1,-3 27 297,-7 33 196,-40 88 130,24-78-264,24-69-398,-1 0 1,-1 0-1,0-1 0,0 0 0,-11 14 0,17-26-38,-1 0-5,1 0 0,-1 1 1,1-1-1,-1 0 0,1 1 1,0-1-1,0 0 1,0 1-1,0-1 0,1 1 1,-1 0-1,1-1 1,-1 1-1,1 0 0,0 4 1,6-7-92,-1 0-86,0 0 0,0-1 0,0 0 1,0 0-1,0 0 0,0-1 0,0 0 0,0 0 0,0 0 1,7-5-1,35-23-2506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0 736,'0'0'224,"0"0"-128,0 0 64,-3 3 325,0 1-343,1-1 0,0 1 0,0 0 0,0 0-1,0 0 1,0 0 0,1 0 0,0 0 0,-2 8 0,-7 23 477,3-15-444,0 1 1,2 0-1,0 0 1,-2 41-1,4 89-135,4-92 168,0-10-105,0-22-34,-1-1 0,-5 39-1,0-39-129,2-16 43,1 0 0,1 0 0,-1 16 0,2-18 93,0-5-12,0 0 0,1 0-1,-1 0 1,-1 0 0,1 0 0,0 0 0,-1 0 0,1 0 0,-1 0-1,0 0 1,0 0 0,0 0 0,0-1 0,-1 1 0,1 0 0,-1-1-1,1 1 1,-4 2 0,4-3-218,-1 0 1,0-1-1,0 1 0,0-1 1,0 0-1,0 1 1,0-1-1,-1 0 0,1 0 1,0-1-1,0 1 0,-1 0 1,1-1-1,-1 1 0,1-1 1,0 0-1,-1 0 0,1 0 1,-1 0-1,-2 0 0,-11 0-1594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1728,'-17'-33'640,"34"33"-480,-1-16-64,17 16 1216,-17-17-736,33 17 256,-16 0-480,16 0-160,-16 0-96,16 0 64,-16 0-96,0 0 544,16 0-352,-33 0-4032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2912,'0'-16'1056,"16"16"-800,17 0-96,-16-16 896,15 16-608,18-17 128,-18 17-384,18 0 96,-1 0-160,0 0 352,-16 0-256,16 0-320,-16 17 32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1728,'0'17'640,"0"-17"-480,0 32-64,0 1 320,0-16-256,0 15 288,0 1-256,0-16-192,0 15 0,0-15 416,0-1-224,-16 17 192,16-17-224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 1152,'-13'-13'363,"10"11"-269,3 7-39,0 0-15,1-2 71,-1 1 0,1-1 0,-1 0-1,0 0 1,-1 0 0,1 0 0,0 1-1,-1-1 1,0 0 0,-1 3 0,-2 2 251,-8 20 801,1-3-787,7-18-304,0 1 0,-4 15 0,5-10-33,2-10-21,1-1 0,0 1 1,-1-1-1,0 0 1,1 1-1,-1-1 0,0 0 1,0 0-1,0 1 1,-1-1-1,1 0 0,0 0 1,-1 0-1,-2 2 1,-11 17 146,1-2-70,13-18-85,0 0-1,0 0 0,1 0 1,-1-1-1,0 1 1,0-1-1,0 1 1,-1 0-1,1-1 1,0 0-1,0 1 1,0-1-1,0 0 0,0 1 1,0-1-1,-3 0 1,2 0 27,0 0 0,0 1 0,0-1 0,0 1 0,0-1 0,0 1 0,1 0-1,-1 0 1,-3 2 0,-3 0 58,-5-17-63,15 8-70,0 1 1,1-1 0,0 1-1,0 0 1,0 0 0,8-9-1,12-14-90,-22 25 131,1 0 1,0 0-1,1 0 1,-1 1-1,0-1 1,1 1-1,-1-1 1,1 1-1,0 0 1,0 0-1,0 0 1,0 1-1,5-3 0,41-12-99,-48 15 104,0 1 0,0-1 0,0 1 0,0 0 0,0 0-1,1 0 1,-1 0 0,0 0 0,0 0 0,0 0-1,0 0 1,0 0 0,1 0 0,-1 1 0,0-1-1,0 0 1,0 1 0,0-1 0,0 1 0,0-1-1,0 1 1,0 0 0,0-1 0,1 3 0,5 1 58,10 2 200,-1 8-100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2080,'0'0'667,"0"0"-411,0 0-16,0 0 346,0 0-212,0-3-182,0-8-155,0 11-40,-1 0 0,1 0 1,0 0-1,0 0 0,0 0 1,0 0-1,0 0 0,0 0 0,0 0 1,0-1-1,0 1 0,0 0 1,0 0-1,0 0 0,0 0 0,0 0 1,0 0-1,0 0 0,0 0 1,0 0-1,1 0 0,-1-1 0,0 1 1,0 0-1,0 0 0,0 0 1,0 0-1,0 0 0,0 0 0,0 0 1,0 0-1,0 0 0,0 0 1,0 0-1,0 0 0,0 0 0,1 0 1,-1 0-1,0 0 0,0-1 1,0 1-1,0 0 0,0 0 0,0 0 1,0 0-1,0 0 0,0 0 1,0 0-1,1 0 0,-1 0 0,0 0 1,0 0-1,0 0 0,0 1 1,0-1-1,0 0 0,11 0-82,-8 0 138,-3 0 17,0-7 102,-1 5-165,1 0 0,0 1 0,0-1 0,0 0-1,0 1 1,0-1 0,1 1 0,-1-1 0,0 0-1,1 1 1,-1-1 0,2-1 0,4-2 28,-5 5-25,-1 0 0,1-1 0,-1 1 0,1 0 0,-1-1 0,1 1 0,-1 0 0,0-1-1,1 1 1,-1 0 0,0-1 0,1 1 0,-1-1 0,0 1 0,0 0 0,1-1 0,-1 1-1,0-1 1,0 1 0,0-1 0,1 1 0,-1-1 0,0 1 0,0-1 0,0 1 0,0-1-1,0 0 1,0 1 0,0-1 0,0 1 0,-1-2 0,1-30 2336,3 32-2180,-3 0-160,1 0-1,-1 0 1,1 0 0,-1 0 0,0 0-1,1 0 1,-1 0 0,1 0 0,-1 0 0,0 0-1,1 0 1,-1 0 0,1 0 0,-1 0-1,0 0 1,1-1 0,-1 1 0,0 0-1,1 0 1,-1 0 0,0-1 0,1 1 0,-1 0-1,0 0 1,1-1 0,-1 1 0,0 0-1,0 0 1,1-1 0,-1 1 0,0 0 0,0-1-1,0 1 1,0-1 0,1 1 0,-1 0-1,0-1 1,0 1 0,0 0 0,0-1-1,0 1 1,0-1 0,0 1 0,0 0 0,0-1-1,0 1 1,0-1 0,0 1 0,0-1-1,-1-1 23,0 0-1,0 0 0,0 1 0,0-1 0,0 0 1,0 1-1,0-1 0,-3-2 0,4 3-64,-1 1 0,1-1 0,-1 1 0,1-1 1,0 1-1,-1-1 0,1 0 0,0 1 0,0-1 0,0 1 0,-1-1 0,1 0 0,0 1 0,0-1 1,0 1-1,0-1 0,0 0 0,0 1 0,0-1 0,0 0 0,0 1 0,0-1 0,1 0 0,-1 1 1,0-2-1,0 2-44,0-2-1092,0 2-1803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0 976 1472,'0'-44'912,"3"33"-187,2 2-488,0-3-51,1 0 0,11-15 0,10-8-31,-2-12-65,-15 34-88,1-1 0,0 2 0,20-19 0,-9 11-14,21-26 0,-26 23 79,0-1 0,-2 0 0,19-41 0,-14 21 28,19-66 1,-26 68-28,23-74 45,-28 95-134,-3 9-5,0 0 1,-1 0 0,0 0-1,-1-1 1,0 0 0,-1 1 0,0-15-1,-2 25 38,0 0 0,0 0 0,0 0 0,1 0 0,-1 0 0,1 0 0,-1 0 0,1 0 0,0 0 0,0 0 1,0 0-1,2-3 0,-2 4 18,0 0 0,-1-1 0,1 1 0,0-1 1,0 1-1,-1-1 0,1 0 0,-1 1 1,1-1-1,-1 0 0,0 1 0,0-4 1,0-4 223,0 24-148,-2 31-83,-1-32-37,-1 2 0,1 1 0,1 0 1,0 17-1,2 242 675,0-272-592,1 1-1,-1-1 1,1 1-1,0-1 1,0 1-1,3 6 0,-4-10-50,1 0-1,-1 0 1,1 1 0,-1-1-1,1 0 1,0 0-1,-1 0 1,1 0-1,0 0 1,0 0-1,0 0 1,0 0-1,0 0 1,0 0-1,0 0 1,0 0 0,0-1-1,0 1 1,0-1-1,0 1 1,1 0-1,-1-1 1,0 0-1,3 1 1,-3-1-7,0-1-1,0 1 1,0 0 0,0-1 0,0 1-1,0-1 1,0 1 0,0-1 0,0 0-1,-1 1 1,1-1 0,0 0 0,0 1-1,0-1 1,-1 0 0,1 0 0,-1 0-1,2-2 1,11-21 115,-11 18-126,10-16-78,-2 0-1,-1-2 0,-1 1 0,-1-1 0,-1 0 1,-1 0-1,-1-1 0,1-30 0,-5 49 65,1 0 1,0-1-1,0 1 0,0 0 0,4-10 0,-3 12-10,-1-1-1,0 0 1,1 0 0,-2 0-1,1-6 1,0-2-158,-4 24-266,-9 7 236,10-14 243,-1-1 0,1 1 0,0-1 0,0 1 1,1 0-1,-3 5 0,3 0 34,-1 1 0,1 0 1,1 0-1,-1 0 0,3 12 0,-1 2 50,-2-4-7,-1 0-1,-4 20 0,3-23 28,-2 34 0,5 53 708,0-99-846,1-2 16,-1 1 0,0 0-1,0 0 1,0-1 0,0 1 0,-1 0-1,1-1 1,-2 6 0,1-8-181,1-1-1,-1 0 1,1 0 0,-1 0-1,1 0 1,-1 1-1,1-1 1,-1 0 0,1 0-1,-1 0 1,1 0 0,-1 0-1,1 0 1,-1 0-1,1-1 1,-1 1 0,1 0-1,-1 0 1,1 0 0,-1-1-1,14-12-2188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2912,'-11'0'2164,"14"0"2715,12 0-803,-3 0-5483,39 1 1881,-6 0-138,53-6 0,-65 1-269,-3-1 4,35 0-1,-45 5 6,0-2 0,20-4 0,-23 3 61,34-2 0,3 5 519,-53 0-652,-1 0 0,1 0 0,-1 0 1,1 0-1,-1 0 0,1 0 0,-1 0 1,1 0-1,-1 0 0,1 0 0,-1 0 1,0-1-1,1 1 0,-1 0 0,1 0 1,-1 0-1,1-1 0,-1 1 0,0 0 1,1-1-1,-1 1 0,0 0 0,1-1 1,-1 1-1,0 0 0,1-1 0,-1 1 1,0 0-1,1-2 0,0-20-3899,-1 13 1097,0-13-796,0 16 1274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2080,'0'-16'768,"0"16"-608,17 0-32,-1 0 896,1 0-576,-1 0-448,0 16-32,17 0 96,-17-16-32,1 0 352,16 17-192,-17-17-32,0 16-96,-16 0-1664,0 1 864,0-17-1056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1728,'0'0'640,"16"0"-480,17 16-64,-17-16 1216,1 0-736,15 0 0,-15 0-384,16 0 96,-1 0-192,-15 17-256,16-17 96,-17 0-2880</inkml:trace>
  <inkml:trace contextRef="#ctx0" brushRef="#br0" timeOffset="1">427 180 3072,'-33'-16'1120,"33"32"-864,16-16-64,-16 0 384,0 0-352,0 0-32,0 0-96,0 0 352,0 0-256,17 17-3616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0 480,'0'0'165,"0"0"-106,0 3 122,0 82 2939,-2-59-2885,-4 32-1,2-31-122,-1 34 1,5-46-26,-2 0 0,-4 25 0,1-7-7,2-10-19,1-8 25,0 0 1,-8 25-1,9-35-9,0-1-1,0 0 1,0 1 0,0-1 0,1 9 0,0-11-95,0-1 0,0 1 1,0-1-1,0 1 0,0 0 0,0-1 1,-1 1-1,1-1 0,-1 1 1,1-1-1,-1 1 0,1-1 0,-1 0 1,0 1-1,0-1 0,1 0 1,-1 1-1,0-1 0,-2 2 1,16-17-2698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9 1664,'-1'-9'513,"-2"15"-310,-6 11-2,8-17-183,1 1 0,0-1 0,0 0 0,-1 0-1,1 0 1,0 1 0,0-1 0,0 0 0,-1 1 0,1-1 0,0 0-1,0 1 1,0-1 0,0 0 0,0 1 0,0-1 0,0 0-1,0 1 1,-1-1 0,1 0 0,0 1 0,1-1 0,-1 0 0,0 1-1,0-1 1,-3 25 377,-8-1 186,10-15-463,0 0-1,0-1 0,1 12 1,-2 30 436,-9 18-164,7 104 205,5-106-407,-1-49-98,-2-1-1,-5 29 0,5-30 81,-1-1 1,1 26-1,2-36-102,-1-1-1,1 1 1,0-1 0,-1 0-1,0 1 1,1-1 0,-1 0-1,-1 0 1,-1 6 0,-2 2-404,2-3-560,3-7 737,0 0-1,0 1 1,-1-1 0,1 1 0,-1-1 0,1 0-1,-1 0 1,1 1 0,-1-1 0,0 0 0,0 0-1,1 0 1,-1 0 0,0 0 0,0 0 0,0 0-1,0 0 1,0 0 0,-1 0 0,0 0 0,0 0-26,1-1-1,0 1 1,-1-1 0,1 1 0,-1-1 0,1 0 0,-1 0 0,1 0 0,-3 0 0</inkml:trace>
  <inkml:trace contextRef="#ctx0" brushRef="#br0" timeOffset="1">0 206 1824,'17'0'672,"-1"0"-512,0 0-64,-16 0 928,33 16-576,-16-16-160,-1 0-192,17 17 320,-17-17-224,17 0 128,-17 16-192,1-16-2304,-17-16 1152,32 16-416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9:4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3232,'-27'-44'1035,"26"42"-990,0 0 1,0 0-1,0 0 1,1 0-1,-1 0 1,1 0-1,-1 0 1,1 0-1,0-1 1,0 1-1,0 0 1,0-4-1,0 2 164,0 4-193,0 0 0,0-1 0,0 1 1,0 0-1,0 0 0,0 0 0,0 0 1,0 0-1,0 0 0,0 0 1,0 0-1,0 0 0,0 0 0,0-1 1,0 1-1,0 0 0,0 0 1,0 0-1,0 0 0,0 0 0,0 0 1,0 0-1,0 0 0,0 0 1,0 0-1,1 0 0,-1-1 0,0 1 1,0 0-1,0 0 0,0 0 0,0 0 1,0 0-1,0 0 0,0 0 1,0 0-1,0 0 0,0 0 0,0 0 1,1 0-1,-1 0 0,0 0 1,0 0-1,0 0 0,0 0 0,0 0 1,0 0-1,0 0 0,0 0 1,0 0-1,1 0 0,-1 0 0,0 0 1,0 0-1,0 0 0,0 0 0,1 0 15,-1 0-1,0 0 0,1 0 0,-1 0 0,1 0 0,-1 0 0,1 0 1,-1 0-1,0 0 0,1 0 0,-1 0 0,1-1 0,-1 1 1,1 0-1,-1 0 0,0 0 0,1-1 0,-1 1 0,0 0 0,1 0 1,-1-1-1,0 1 0,1 0 0,-1-1 0,0 1 0,0 0 0,1-1 1,-1 1-1,0-1 0,1 0 0,3-6 502,10 2-79,-6 0-317,-6 4-121,-1 0 0,1 0 0,-1 0-1,1 0 1,-1 0 0,1 1 0,0-1-1,-1 1 1,1-1 0,0 1 0,-1 0-1,1-1 1,0 1 0,3 0 0,0 1-7,0-1 0,1 1 0,-1 0 1,10 4-1,-9-3 22,0 0 1,0-1-1,0 0 1,0 0-1,7 1 1,-4-2 31,0 1 0,0 0 0,1 0 1,9 4-1,-9-3 25,-1 0 0,1 0 0,0-1 0,12 0 0,-17-1-105,1 0 1,-1 0-1,0 1 0,0-1 0,0 1 0,0 0 0,0 1 0,0-1 0,0 1 0,7 4 0,-6-4-841,0 1 1,0-1-1,0 0 0,0 0 1,8 0-1,-14-2 798,0 0 0,1 0 0,-1 0-1,0 0 1,1 0 0,-1-1 0,0 1 0,1 0-1,-1 0 1,0 0 0,0-1 0,1 1 0,-1 0 0,0-1-1,0 1 1,1 0 0,-1 0 0,0-1 0,0 1-1,0 0 1,0-1 0,0 1 0,1 0 0,-1-1-1,0 1 1,0 0 0,0-1 0,0 1 0,0 0-1,0-1 1,0 1 0,0 0 0,0-1 0,0 1 0,0 0-1,0-1 1,-1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5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1472,'13'0'1291,"-10"0"-843,0 0-123,158 0 1078,-146-1-1275,1 0 1,27-5 0,-28 3-151,1 0 0,29 0 0,406 3 667,-446 0-517,-2 3 149,8 8-42,-9-8 10,-4-1-138,-11 18-230,11-16 102,0 0-1,0 0 1,-1 0 0,-5 7-1,4-8 15,1 1 0,0 0 0,0 0-1,1 0 1,-1 0 0,1 1 0,0-1-1,0 1 1,-2 7 0,-1 2-17,-31 84-18,9-43 26,15-26-17,8-17 23,0 0-1,-1-1 1,-1 0-1,0 0 0,-9 12 1,-15 15 52,18-16-19,10-16-6,-1 0 1,0-1 0,-1 1-1,1-1 1,-1 0 0,0 0-1,0 0 1,-9 7 0,-11 6 50,10-6-5,-1-1-1,-30 16 1,31-21-18,1-1 1,-25 5-1,7-1-261,28-8 248,-1 0 1,0 0-1,1-1 0,-1 1 1,0-1-1,0 0 0,1 0 1,-7-1-1,0 1 189,-39 0 136,48 0-360,-1 0-1,1 0 1,0 0 0,0-1-1,-1 1 1,1 0 0,0 0-1,-1-1 1,1 1 0,0-1-1,0 1 1,0-1 0,0 0-1,-1 1 1,1-1 0,0 0-1,0 0 1,0 0 0,0 0-1,1 0 1,-1 0 0,0 0-1,0 0 1,0 0 0,1 0-1,-2-2 1,-6-8-24,-19-11 149,5-8 497,-6-6-304,18 16-509,-12-27 0,2 2 27,-8-8 10,14 29 201,1-1-1,-13-37 0,21 48 4,3 5 5,-1 1 0,-1-1 0,1 1 0,-1-1 0,-1 1 0,-5-9 0,-15-15 103,18 10-54,6 20-95,1-1 0,-1 1 1,1 0-1,-1 0 0,0 0 1,0 0-1,0 0 0,0 0 1,0 0-1,-3-2 0,4 4-8,-1-1 0,1 1-1,0-1 1,-1 0-1,1 1 1,0-1 0,-1 0-1,1 1 1,0-1-1,0 0 1,-1 1 0,1-1-1,0 0 1,0 1-1,0-1 1,0 0-1,0 1 1,0-1 0,0 0-1,0 0 1,1 1-1,-1-1 1,0 0 0,1-2-21,-1-11-35,0 14 57,0 0-1,-1 0 1,1 0 0,0 0 0,0 0 0,0 0 0,0 0 0,0 0 0,0 0 0,0 0-1,0-1 1,0 1 0,0 0 0,0 0 0,0 0 0,0 0 0,0 0 0,0 0-1,0 0 1,1 0 0,-1 0 0,0 0 0,0-1 0,0 1 0,0 0 0,0 0-1,0 0 1,0 0 0,0 0 0,0 0 0,0 0 0,0 0 0,0 0 0,0 0-1,0 0 1,0 0 0,1 0 0,-1 0 0,0 0 0,0 0 0,0 0 0,0 0-1,0-1 1,0 1 0,0 0 0,0 0 0,0 0 0,0 0 0,1 0 0,-1 0-1,0 1 1,0-1 0,0 0 0,0 0 0,0 0 0,0 0 0,13-1-91,-8 0 98,0 1 1,0 0 0,0 0-1,0 0 1,0 0 0,-1 1-1,1 0 1,6 1 0,38 28-1959,-16-13-1440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5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2080,'0'16'768,"16"0"-608,1 1-32,-17-1 992,16 0-640,1-16 768,-17 0-704,16 17 160,-16-17-416,16 0 32,-16 0-192,0 0 64,0 0-96,0 0-2592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5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2720,'-13'0'891,"10"0"-545,0 0-164,1-1-132,-1 1-1,1 0 1,-1 0 0,1 1 0,-1-1 0,1 0 0,0 1 0,-1-1 0,1 1 0,0 0 0,-1 0 0,1 0 0,0 0 0,0 0 0,0 0 0,0 1 0,0-1 0,-3 4 0,2-2 20,-1-1 0,1 1 0,0-1 0,-1 0 0,0 0 0,1-1 0,-7 3 0,7-3-50,0 1 0,-1-1 0,1 1 0,0-1 0,-1 1 0,1 0 0,-3 4 0,-1 1 55,1 2 1,0-1 0,0 1-1,-5 10 1,-5 8 58,4-7-48,1 2-1,0-1 1,2 1 0,1 0 0,0 1 0,2 0 0,0 0-1,2 1 1,1 0 0,-1 44 0,3-52-69,1-1-1,1 1 1,1-1 0,0 1 0,0-1-1,8 23 1,-9-37-11,2 7 31,0 0 0,0 0 1,1-1-1,0 1 0,0-1 0,10 12 1,16 3 159,-24-18-130,0 1-268,-1 0 0,1-1 0,1 0 1,-1 0-1,0-1 0,1 0 0,0 0 0,0 0 1,12 2-1,33 1-1308,11 7-902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5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50 2560,'30'-30'2032,"-27"27"-1621,-3 3-75,0-2-177,0-9-185,0 11 26,0 0-1,0 0 1,0-1 0,0 1 0,0 0 0,0 0 0,0 0-1,0 0 1,0 0 0,0 0 0,0 0 0,0 0-1,0 0 1,0-1 0,0 1 0,0 0 0,0 0-1,0 0 1,0 0 0,0 0 0,0 0 0,0 0 0,0 0-1,0 0 1,0 0 0,0 0 0,0-1 0,0 1-1,0 0 1,0 0 0,0 0 0,0 0 0,-1 0-1,1 0 1,0 0 0,0 0 0,0 0 0,0 0 0,0 0-1,0 0 1,0 0 0,0 0 0,0 0 0,0 0-1,-1 0 1,1 0 0,0 0 0,0 0 0,0 0-1,0 0 1,0 0 0,0 0 0,0 0 0,0 0 0,0 0-1,-1 0 1,-61 0 501,61 0-502,1 0 0,-1 0-1,1 0 1,-1 0 0,0 0-1,1 0 1,-1 0 0,1 0-1,-1 0 1,1 0 0,-1 0-1,1 0 1,-1 0-1,1 0 1,-1 0 0,1 1-1,-1-1 1,1 0 0,0 0-1,-1 1 1,1-1 0,-1 0-1,1 1 1,0-1-1,-1 0 1,1 1 0,0-1-1,-1 1 1,1-1 0,0 1-1,-1 0 1,-4 6-52,-8-2-69,7-1 111,0 1 0,0 0-1,1 0 1,-1 0 0,1 0 0,1 1 0,-1 0 0,1 0 0,0 0 0,0 1 0,-4 10-1,5-8 2,-1 0 0,0 0 0,0 0 0,-8 10-1,6-9 12,0 0 0,-7 18 0,8-13-81,-4 21-1,5-17 39,-11 26 0,12-36 51,-1 1 61,0 0-1,-1-1 1,-11 19 0,13-25-62,1 1 1,0 0-1,1 0 0,-1 0 0,1 0 0,-1 0 1,1 0-1,0 8 0,-1 40 45,2-33 188,0-18-243,0 0 0,0 0-1,1 0 1,-1-1 0,0 1-1,0 0 1,1 0 0,-1-1 0,0 1-1,1 0 1,-1-1 0,1 1 0,-1 0-1,1-1 1,-1 1 0,1-1-1,-1 1 1,1-1 0,0 1 0,-1-1-1,2 1 1,20 10-100,-5-4 243,-8-2-93,-8-4-50,0 0 0,1 0 0,-1 0 1,1 0-1,0 0 0,-1-1 0,1 1 0,0-1 0,-1 1 0,1-1 0,0 0 1,-1 1-1,3-1 0,94 0-468,-81 0-180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0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3808,'-17'0'1408,"17"0"-1088,0-17-96,17 1 512,-17 16-448,32 0 544,-15 0-512,-1 0-64,17-16-160,0 16 64,-1-17-96,1 17 128,0-16-128,0 16-2560,-1-17 1344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3392,'-1'0'119,"-1"0"-1,0 0 1,1 0 0,-1 1 0,1-1 0,-1 0-1,1 1 1,-1-1 0,1 1 0,-1-1 0,1 1-1,-1 0 1,1 0 0,0-1 0,-1 1 0,1 0-1,0 0 1,0 0 0,-1 0 0,1 1 0,0-1-1,-1 2 1,0-1 269,-3 2-53,3-1-121,-1-1 0,1 0 0,-1 1 0,1-1 0,0 1 0,0 0 0,0 0 0,-3 5 0,-3 22 741,-38 38 805,-31 58-347,20-20-858,43-78-449,-15 26 83,-4 7-3786,16-29 1411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3488,'0'-16'1280,"0"16"-992,16 0-64,0-16 480,1 32-416,-1-32 96,1 16-224,15 0-96,-15 0-32,15 0 160,1 0-96</inkml:trace>
  <inkml:trace contextRef="#ctx0" brushRef="#br0" timeOffset="1">328 263 2496,'33'16'896,"-33"-16"-672,33 49-96,-17-16 512,17-17-384,0 17 192,0 0-288,-17 0-128,17 0-64,0-17 512,-17 17-256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213 230 2144,'-16'0'800,"16"0"-608,-16 33-64,-1-17 1056,17 0-672,-16 17-224,0 0-160,-17 0 480,16 0-320,1-17-448,-17 17 64,17-17 352,-1 0-128</inkml:trace>
  <inkml:trace contextRef="#ctx0" brushRef="#br0" timeOffset="1">459 0 736,'0'0'224,"3"0"-128,-2 0-70,0 0-20,-1 0 1,1 0 0,-1 0 0,1 0 0,-1 0 0,0 0 0,1 0 0,-1 0 0,1 0 0,-1 1 0,1-1 0,-1 0 0,0 0-1,1 0 1,-1 0 0,1 1 0,-1-1 0,0 0 0,1 0 0,0 1 0,-1 1 100,1-1-1,-1 1 1,1-1-1,-1 1 1,0-1 0,1 1-1,-1-1 1,0 1 0,0-1-1,0 3 1,0 18 625,1 1-120,-5 42 1,-7-16-330,-11 115 341,20-155-596,0 0 0,-8 17 0,-3 12 53,7-6 42,-5 1 261,6-3-384,-6-11-1013,11-17 933,-1-1 1,1 1-1,-1-1 1,1 0-1,0 1 1,-1-1-1,1 1 1,0-1-1,0 3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2080,'0'16'768,"0"-16"-608,17 33-32,-17 0 128,0 0-160,0 32 448,-17-15-288,17 31 160,0-31-256,0 15 224,0-32-256,0 16-32,0-16-64,-16 0-320,16-17 160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50 639 4160,'-49'-16'1536,"49"16"-1216,0 0-64,0-16 832,16 32-640,0-32 32,1 16-288,16 0-64,-1 0-64,17-17 224,1 1-160,-18-1-1088,1 1 512</inkml:trace>
  <inkml:trace contextRef="#ctx0" brushRef="#br0" timeOffset="1">164 99 3136,'0'-17'1184,"0"17"-928,-16 0-64,16 0 960,16 0-672,-16-16 512,17 16-576,-1 0-96,17-17-192,-17 17 64,1-16-128,16 16 128,-1-16-128,1 16-96,-16-17 0,15 17-3296,-15 0 1824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2400,'0'0'896,"0"0"-704,0 0-64,0 0-32,17 16-96,-17-16 192,0 17-96,16-1 96,-16 1-96,17-1-128,-1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2816,'-33'0'1056,"33"0"-832,-16 0-64,16 0 768,0 16-544,0 0 768,0-16-672,16 0-224,17 0-160,-16 0 32,15 0-64,1 0-512,-16 0 224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 1312,'0'-13'421,"0"10"-245,3 3 86,-2 0-154,1 0 1,-1 0 0,0 0-1,1 0 1,-1 1 0,0-1-1,0 1 1,1-1 0,-1 1-1,0-1 1,0 1 0,0-1-1,1 1 1,-1 0 0,0 0-1,0 0 1,0 0 0,0 0-1,0 0 1,-1 0 0,1 0-1,0 0 1,0 1 0,7 20 616,2-4-330,-3-6-174,-1 0-1,0 1 1,-1-1 0,5 19-1,9 46 316,9 87 0,-27-147-486,-1 0-1,0 0 1,-1 0 0,-1 0-1,0 0 1,-8 25-1,6-29 20,0-2 0,-1 1-1,-1 0 1,0-1 0,0 0 0,-1 0-1,0-1 1,-11 11 0,8-9 19,-1 0 0,0-1 1,-1-1-1,0 0 1,-1 0-1,-19 10 0,-66 32-1637,65-36 117,-33 17-509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146 355 2144,'2'0'48,"-1"0"0,0 0 0,1 0 0,-1 0 0,0 0 0,1 0 0,-1-1 0,0 1 0,0 0 0,1-1 0,-1 1 0,0-1 0,0 0 0,0 1 0,0-1 0,0 0 0,1 0 0,-1 1 0,-1-1 0,1 0 0,0 0 0,0 0 0,0 0 0,0 0 0,0-2 0,3-4 231,-4 6-255,0 1 1,0-1-1,0 1 1,0-1 0,0 1-1,1-1 1,-1 1-1,0 0 1,0-1-1,1 1 1,-1-1-1,0 1 1,1 0-1,-1-1 1,0 1 0,1 0-1,-1-1 1,0 1-1,1 0 1,-1 0-1,1-1 1,-1 1-1,1 0 1,-1 0 0,0 0-1,1-1 1,-1 1-1,1 0 1,-1 0-1,1 0 1,-1 0-1,1 0 1,-1 0-1,1 0 1,0 0 0,4-3 364,6-10-138,-5-1 84,0 10-172,-5 3-155,-1 1 1,1 0-1,-1 0 1,1-1-1,-1 1 0,1 0 1,-1-1-1,0 1 1,1 0-1,-1-1 1,0 1-1,1-1 0,-1 1 1,0 0-1,1-1 1,-1 1-1,0-1 1,0 1-1,0-1 0,0 1 1,1-1-1,-1 1 1,0-1-1,0 1 1,0-1-1,0 1 0,0-1 1,0 1-1,0-1 1,0 1-1,-1-2 0,1 1-5,1 0-1,-1-1 0,0 1 0,-1 0 1,1 0-1,0 0 0,0-1 0,0 1 1,-1 0-1,1 0 0,-1 0 0,1 0 1,-1 0-1,1 0 0,-1 0 0,1 0 1,-1 0-1,0 0 0,0 0 0,0 0 1,1 0-1,-1 0 0,0 1 0,0-1 1,0 0-1,0 0 0,0 1 0,0-1 1,-1 1-1,1-1 0,0 1 0,-2-1 0,-7-3-6,4 0 13,4 3-9,0 0 0,0 0-1,0 0 1,0 0 0,1 0 0,-1 1 0,0-1-1,0 1 1,-1-1 0,1 1 0,0-1 0,0 1-1,0 0 1,0 0 0,0 0 0,0 0 0,0 1-1,-3 0 1,-17 10-304,-8-3 229,25-5 158,1 0 0,-1 0 0,0 1 0,1 0 0,0 0 0,0 0 0,0 0 0,1 1 0,-6 6 0,-24 51 230,31-60-325,0 1 20,0 1-1,1-1 1,-1 1 0,0-1-1,1 1 1,0-1 0,0 1-1,0 0 1,1 0 0,-1-1-1,1 1 1,0 0 0,0 0-1,0 0 1,1 4 0,1-2 58,0-1 0,1 1 0,0-1 0,3 6 0,-2-9 27,1 1 0,-1-1 0,1 0 0,7 2-1,-7-6-41,0 0-1,0 0 0,-1 0 0,1-1 0,-1 0 0,8-5 1,-5 3-13,4-3 30,-6 5-47,0 0 1,0 0-1,0-1 1,-1 1-1,0-1 1,6-6-1,0-9 18,-1 0 0,0 0-1,11-39 1,-16 47-103,1-4 29,10-30-150,11-53 0,-16 54 174,-8 35-25,0-1-1,0 1 1,0-1 0,-1-15 0,-3 18-283,1 7 312,1 0 1,0 0-1,0-1 0,0 1 1,-1 0-1,1 0 0,0 0 0,0 0 1,-1 0-1,1 1 0,0-1 1,0 0-1,0 0 0,-1 0 1,1 0-1,0 0 0,0 0 0,0 0 1,0 0-1,-1 0 0,1 0 1,0 1-1,0-1 0,0 0 1,0 0-1,-1 0 0,1 0 0,0 1 1,-1 0 13,0 1 1,0 0 0,0 0-1,0 0 1,0-1 0,1 1 0,-1 0-1,1 0 1,-1 0 0,1 0-1,0 0 1,0 0 0,0 4-1,-1 9 83,-6 29-1,1-8-33,1 27 51,-6 0 207,5-11-63,3-36-159,-2 17 83,5-30-161,0 0 1,1 1-1,-1-1 1,1 0-1,-1 0 1,3 5-1,-2-3 40,1-1-1,-1 1 0,0 0 1,-1 0-1,1 0 0,-1 7 0,0-9-190,0 0 0,0-1 0,0 1 0,0 0 0,1-1 0,-1 1 0,1 0 0,0-1 0,0 1 0,0-1 0,0 1 0,0-1 0,0 0 0,1 1 0,2 2 0,-2-2-1281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1984,'0'0'640,"0"3"-389,0-2-235,0-1 1,0 1 0,0 0-1,0 0 1,0-1 0,-1 1 0,1 0-1,0-1 1,0 1 0,0 0-1,-1-1 1,1 1 0,0 0 0,-1 0-1,-3 3 274,3-4-278,1 0-1,0 0 1,0 0-1,0 0 0,0 0 1,0 0-1,0 1 1,-1-1-1,1 0 0,0 0 1,0 0-1,0 0 0,0 0 1,0 0-1,0 0 1,0 0-1,0 0 0,0 1 1,0-1-1,0 0 1,-1 0-1,1 0 0,0 0 1,0 0-1,0 0 0,0 0 1,0 1-1,0-1 1,0 0-1,0 0 0,0 0 1,0 0-1,0 0 0,0 0 1,0 1-1,0-1 1,0 0-1,0 0 0,1 0 1,-1 0-1,0 0 1,0 0-1,0 1 0,0-1 1,0 0-1,0 0 0,0 0 1,0 0-1,6 13 357,-4-4-157,-1-1 0,0 1-1,-1 0 1,0 0 0,0 0-1,-1-1 1,-2 13-1,0 0 12,-2 10 113,-1 48-1,6 279 114,1-351-415,-1 1 1,1-1-1,1 1 0,0-1 1,4 13-1,-4-15 18,-1-2 40,0 1 0,-1-1 0,1 0 0,-1 0 1,0 0-1,0 0 0,0 4 0,0-3 44,0-4-128,0 0 0,0 0 0,0 1-1,-1-1 1,1 0 0,0 0 0,0 0 0,0 0 0,0 0 0,0 0 0,0 0 0,0 0 0,0 0 0,0 1 0,0-1 0,0 0-1,0 0 1,1 0 0,-1 0 0,0 0 0,0 0 0,0 0 0,0 0 0,0 0 0,0 0 0,0 0 0,0 1 0,0-1 0,0 0-1,0 0 1,0 0 0,0 0 0,0 0 0,0 0 0,0 0 0,1 0 0,-1 0 0,0 0 0,0 0 0,0 0 0,0 0 0,0 0-1,0 0 1,0 0 0,0 0 0,0 0 0,0 0 0,1 0 0,-1 0 0,0 0 0,0 0 0,0 0 0,0 0 0,0 0 0,0 0-1,0 0 1,1 0 1,0 0-1,-1 0 0,1-1 1,0 1-1,-1 0 0,1 0 1,0-1-1,-1 1 0,1 0 1,0-1-1,-1 1 0,1 0 1,-1-1-1,1 1 0,-1-1 1,1 1-1,-1-1 1,1 0-1,-1 1 0,0-1 1,1 1-1,-1-1 0,0 0 1,1 1-1,-1-1 0,0 0 1,0 1-1,0-1 0,1 0 1,-1 1-1,0-1 0,0 0 1,0 1-1,0-1 0,-1-1 1,4-9 26,-1 6-21,0-1 1,1 1-1,0 0 1,5-6-1,4-9 21,-5 5 54,8-28 0,-2 5 99,17-19 144,-15 27-52,36-68 583,-28 48-557,-15 31-180,13-22 0,-2 15-67,-15 22-46,0-1-1,-1 0 1,0 0-1,0-1 1,4-8 0,-6 11 1,0 0 1,0 0-1,0 0 1,0 1 0,0-1-1,1 0 1,-1 1-1,1-1 1,0 0-1,2-2 1,1 2-78,2 3-546,-14 3-1559,7-2 2052,-1 0 0,1 0-1,0-1 1,-1 1 0,1 0-1,0 0 1,0 0 0,0 0-1,0 0 1,-1-1 0,1 1-1,0 0 1,1 2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0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934 116 1312,'-6'-6'155,"1"-1"-1,0 0 1,0 0 0,-4-9-1,8 14-99,0 1-1,1-1 0,-1 1 0,0-1 1,0 1-1,-1 0 0,1-1 0,0 1 1,0 0-1,-1 0 0,1 0 0,-1 0 1,1 0-1,-1 0 0,1 0 0,-1 1 1,1-1-1,-1 1 0,0-1 0,1 1 1,-1-1-1,0 1 0,1 0 0,-1 0 1,-3 0-1,-8-2 322,-20-9 131,1 6-267,-80-23 90,101 27-279,-1-1-1,1 2 1,0-1-1,0 2 1,-1-1-1,1 1 1,0 1-1,0 0 1,-13 5-1,12-3 61,-1 0 0,0 2 0,1 0 0,0 0-1,0 1 1,1 0 0,-12 10 0,16-10-94,0 0 0,0 0 0,0 1 0,1-1 0,0 2 0,0-1 0,1 1 0,0 0 0,1 0 0,-7 18 0,3 2-84,1 0 0,-3 39 0,8-58 81,-28 271 306,28-216-242,2 0 1,19 128-1,1-88 23,6 35 11,-17-80-78,15 125 350,-22-161-169,-2 0-1,-1-1 1,-1 1 0,-1 0 0,-10 38 0,11-54-164,-1-1 0,0-1 1,0 1-1,-1 0 0,0-1 1,0 0-1,-1 0 0,1 0 0,-1 0 1,-1-1-1,1 0 0,-1 0 1,0 0-1,0-1 0,0 0 1,0 0-1,-1 0 0,0-1 0,0 0 1,-8 2-1,6-2 8,0-1-1,0-1 1,0 0 0,0 0-1,-1-1 1,1 0 0,0-1-1,0 0 1,0 0 0,0-1-1,0 0 1,0 0 0,1-1-1,-14-6 1,7 1 5,0 0 0,1-1 0,0-1 0,-23-21 0,28 22-50,1-1 0,-11-17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150 213 3136,'0'-13'1029,"0"10"-629,0 0-85,0-8 351,0 11-658,0 0 0,0 0 0,0 0 0,0 0 0,0 0 0,0 0 0,0 0-1,0-1 1,0 1 0,0 0 0,0 0 0,0 0 0,0 0 0,0 0-1,0 0 1,0 0 0,0 0 0,0 0 0,0-1 0,0 1 0,0 0-1,0 0 1,0 0 0,0 0 0,-1 0 0,1 0 0,0 0 0,0 0-1,0 0 1,0 0 0,0 0 0,0 0 0,0 0 0,0-1 0,0 1-1,0 0 1,0 0 0,0 0 0,-1 0 0,1 0 0,0 0 0,0 0-1,0 0 1,0 0 0,0 0 0,0 0 0,0 0 0,0 0 0,0 0-1,0 0 1,-1 0 0,1 0 0,0 0 0,0 0 0,0 0 0,0 0-1,-5 0 130,0 0 0,0 0 0,0 1 0,1-1-1,-1 1 1,-9 2 0,9 0-30,1 0 0,-1 0 0,0 0 0,1 0 0,0 1 0,0 0 0,-4 4 0,1-1-23,0 1 1,0 0 0,1 1-1,0 0 1,0 0-1,1 0 1,1 0 0,-5 11-1,8-15-77,-1-1 0,1 1-1,0 0 1,0-1-1,0 1 1,1 0-1,-1 0 1,1-1 0,0 1-1,1 0 1,-1 0-1,1 0 1,0-1 0,0 1-1,1 0 1,-1-1-1,1 1 1,0-1 0,0 0-1,1 0 1,2 5-1,0-3 23,-2-2 11,0 1-1,0-1 0,1 0 0,-1 0 0,1-1 0,0 1 0,1-1 0,-1 0 0,0 0 0,6 3 0,-1-2 5,0-1-1,0 0 1,0-1 0,1 0 0,-1-1-1,18 2 1,68-4 192,-51 0-117,-39 2-130,-1-1 0,1 0 0,-1-1-1,1 1 1,-1-1 0,0 1 0,1-2 0,-1 1-1,0 0 1,0-1 0,0 1 0,0-1-1,0-1 1,0 1 0,0 0 0,-1-1-1,1 0 1,3-4 0,-6 7-15,-1 0 0,0 0-1,0-1 1,1 1 0,-1 0 0,0 0-1,0-1 1,0 1 0,0 0-1,1 0 1,-1-1 0,0 1 0,0 0-1,0-1 1,0 1 0,0 0 0,0-1-1,0 1 1,0 0 0,0-1 0,0 1-1,0 0 1,0-1 0,0 1 0,0-1-1,-1-10-515,-1 0 1,-1 1-1,1-1 0,-2 1 0,-5-15 0,-3-6-324,5 10 488,-5-16-579,-15-69-1,25 70 919,2 26 104,0 1-1,-1-1 0,-2-10 1,2 10 153,0 5-39,0 0-1,0 1 1,-1-1 0,1 1-1,-1-1 1,0 1 0,-3-5 0,-6-13 1042,8 16-213,1 9 453,-2 1-1281,1 0 1,0 1-1,0-1 0,1 1 1,-1 0-1,1-1 0,0 1 0,-2 6 1,0 2 89,-7 17 334,-11 49 1,3-8-208,0-20-78,-9 32 55,18-47-243,-26 56-1,32-81-88,0 0 0,1 0 0,0 0 0,1 0 0,-1 21 0,0-4 16,-13 57 27,15-82-159,0-1 0,0 1 0,0-1-1,0 1 1,0 0 0,-1-1 0,1 0 0,-1 1 0,-1 1 0,2-3 45,1-1 0,-1 1 1,0-1-1,0 1 0,1-1 1,-1 1-1,0-1 1,0 0-1,0 1 0,1-1 1,-1 0-1,0 0 0,0 1 1,0-1-1,0 0 1,0 0-1,1 0 0,-2 0 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2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1472,'0'0'475,"0"0"-283,0-3-16,0 3-159,0-1 0,0 1 0,0-1 0,0 1 0,0-1 0,0 1 0,0-1 0,1 1 0,-1-1 0,0 1 0,0-1 0,0 1 0,0-1 0,1 1 0,-1 0 0,0-1 0,0 1 0,1-1 0,-1 1 0,0-1 0,1 1 0,-1 0 0,1-1 0,-1 1 0,0 0 0,1-1 0,-1 1 0,1 0 0,-1 0 0,1 0 0,-1-1 0,1 1 0,-1 0 0,1 0 0,-1 0 0,1 0 0,-1 0 0,1 0 0,-1 0 0,1 0 0,0 0 0,2 0 277,0 0-177,7 0-213,-9 0 95,-1 0 1,0 0-1,0 0 1,0 0-1,0 0 1,0 0-1,0 0 0,0 0 1,0 0-1,0 0 1,0 0-1,1 0 1,-1 0-1,0 0 0,0 0 1,0 0-1,0 0 1,0 0-1,0 0 1,0 0-1,0 0 1,0 0-1,0 0 0,1 0 1,-1 0-1,0 0 1,0 0-1,0 0 1,0 0-1,0 0 0,0 0 1,0 0-1,0 0 1,0 1-1,0-1 1,0 0-1,0 0 1,0 0-1,0 0 0,0 0 1,0 0-1,0 0 1,0 0-1,0 0 1,0 0-1,0 1 1,0-1-1,0 0 0,0 0 1,0 0-1,0 0 1,0 0-1,0 0 1,0 0-1,0 0 0,0 1 1,0 0 11,1 0-1,-1 0 1,1 0 0,-1 0-1,1 0 1,-1 0 0,1 0-1,-1 0 1,1 0 0,0-1-1,-1 1 1,1 0-1,0 0 1,0 0 0,0-1-1,0 1 1,-1 0 0,1-1-1,0 1 1,0-1 0,0 1-1,2-1 1,9 9-43,-9-4 6,2 10 47,-4-13-20,0-1 1,0 1 0,-1-1 0,1 1 0,-1 0-1,1 0 1,-1-1 0,1 4 0,-7 15-31,4-13 15,1-5 24,1 0 0,-1 0-1,0 0 1,1-1-1,-1 1 1,0 0 0,0-1-1,0 1 1,0 0 0,0-1-1,-1 0 1,1 1 0,0-1-1,-1 0 1,1 1-1,-4 1 1,-4 4 109,-2 9 62,-33 17-26,42-31-142,1-1-1,-1 1 1,0-1 0,0 1-1,0-1 1,0 0 0,-1 1-1,1-1 1,0-1 0,0 1 0,-1 0-1,1 0 1,0-1 0,-1 1-1,1-1 1,-1 0 0,1 0-1,0 0 1,-1 0 0,-2-1 0,4 2-9,0-1 1,0 0-1,0 0 1,0 0-1,1 0 1,-1-1 0,0 1-1,0 0 1,0 0-1,0 0 1,0-1-1,1 1 1,-3-1 0,2-2-17,0-1 0,1 1 0,-1 0 0,1 0 0,0 0 0,0-1 0,0 1 0,0 0 0,0 0 1,1-1-1,-1 1 0,2-5 0,9-8 7,-8 8 95,2 1 53,9 6-30,-3 1-118,-8 0 48,-3 0 47,0 0 182,0 0 48,0 0 304,-3 0-192,-8 0-91,11 0-337,0 0-1,0 0 0,0 0 0,0 0 0,0 0 1,-1 0-1,1 0 0,0 0 0,0 0 0,0 0 0,0 0 1,0 0-1,0 0 0,0 0 0,0 0 0,0 0 1,-1 0-1,1 0 0,0 0 0,0 0 0,0 0 0,0 0 1,0 0-1,0-1 0,0 1 0,0 0 0,0 0 1,0 0-1,0 0 0,0 0 0,-1 0 0,1 0 0,0 0 1,0 0-1,0 0 0,0 0 0,0 0 0,0 0 1,0-1-1,0 1 0,0 0 0,0 0 0,0 0 0,0 0 1,0 0-1,0 0 0,0 0 0,0 0 0,0 0 1,0-1-1,0 1 0,0 0 0,0 0 0,0 0 0,0 0 1,0 0-1,0-1 28,2-23-354,-1 23 168,-1 0 0,0-1 0,1 1 1,-1 0-1,1 0 0,-1 0 1,1 0-1,0 0 0,-1 0 0,1 0 1,0 0-1,0 0 0,-1 0 0,1 1 1,0-1-1,0 0 0,0 1 1,2-2-1,-2 2-45,0-1 0,1 1 0,-1-1 0,1 1 0,-1 0 0,1-1 0,-1 1 0,1 0 0,1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476 115 3488,'6'-6'380,"-1"-1"-1,0 0 1,0 0 0,4-9 0,-8 14-317,-1 1 0,0 0 1,1 0-1,-1 0 0,1 0 1,0 0-1,-1 0 0,1 0 1,0 0-1,0 0 0,-1 0 1,1 0-1,0 0 0,1 0 1,9-8 729,-10 8-740,1-1 0,-1 1 0,0-1 0,0 1 0,0-1 0,0 1 0,0-1 0,0 0 0,0 1 0,-1-1 0,1 0 0,0 0 0,-1 0 0,1-2 0,-1 1 214,-1 3-249,0 0 1,0 0 0,0 1-1,0-1 1,0-1 0,0 1-1,0 0 1,0 0 0,0 0-1,0 0 1,0-1 0,0 1-1,0 0 1,0-1 0,-1 0-1,-6-4-15,7 4-8,-1 0 1,1 0 0,-1 0-1,1 1 1,-1-1-1,0 0 1,1 1-1,-1-1 1,0 1 0,1-1-1,-1 1 1,0 0-1,0 0 1,-2 0-1,0 0-19,0 0-1,0 0 1,0 0-1,-8 2 1,-12 9-30,12-9 86,1-1-1,-18-1 1,17 0-8,1 0-1,-18 3 1,27-3-21,0 1-1,0 0 1,0 0 0,0 0 0,0 0-1,0 0 1,-3 3 0,0-1 1,-19 8 7,19-9-62,1 0-1,-1 0 1,1 0 0,0 0-1,0 1 1,0-1 0,-5 5-1,7-6 33,0 2 10,-1-1-1,1 0 1,-1 1-1,1 0 1,0-1-1,-1 1 1,1 0-1,1 0 1,-1 0-1,0 0 1,1 0-1,0 1 1,0-1-1,0 0 1,0 1-1,0-1 1,0 1-1,1-1 1,0 1-1,0 5 1,0 2 38,0 0 1,1-1-1,0 1 1,1 0-1,1-1 1,-1 1-1,1-1 1,1 0-1,0 0 1,1 0-1,-1-1 1,2 1-1,0-1 1,0 0-1,0-1 1,9 10-1,13 8 8,27 29 9,-46-45-39,-1 0 0,0 0 0,-1 0 0,7 13-1,16 27 101,-30-50-82,0 1 0,1 0 0,-1 0 0,0 0 0,0 0 0,0 0-1,0 0 1,0 0 0,0 0 0,0 0 0,0 0 0,0 0 0,0 0 0,0-1 0,0 1 0,-1 0 0,1 0 0,0 0-1,-1 0 1,1 0 0,-1 0 0,1-1 0,-1 1 0,1 0 0,-1 0 0,0-1 0,1 1 0,-1 0 0,-1 0 0,-3 3 119,1-1 0,-1 1 1,-9 3-1,6-2 136,5-3-208,-1 0-1,1 0 1,-1 0-1,1-1 1,-1 1-1,1-1 1,-1 0-1,0 0 1,0 0-1,0 0 1,-4-1-1,-10 3 149,3 1-52,-5 0 96,-9-9 268,23 4-427,-1-1 0,1 1-1,-1 0 1,-6 0 0,5 1-29,1 0 1,0 0 0,0-1 0,0 0 0,-1-1-1,1 1 1,0-1 0,1-1 0,-10-3 0,2-1-35,-1-1 1,1-1 0,0 0-1,-24-21 1,21 14 37,11 9-105,-1 1 0,-10-14 0,17 19 20,-1 0 0,0 0-1,1-1 1,-1 1 0,1 0-1,-1 0 1,1 0 0,0-1-1,-1 1 1,1 0 0,0 0-1,0-1 1,0-1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2080,'-5'17'231,"0"0"-1,1 1 1,-1 20 0,-6 21-45,4-25 175,1 1 0,0 39 0,6-44-65,0-5-31,-3 34 1,-3-27-90,3-22-104,2 0 0,-1-1 0,0 15-1,2 72 1721,1-99-1749,-1-1 0,0 1 1,1 0-1,0 0 0,0 0 0,2-5 0,4-14-105,-2-28-108,14-41-455,-8 38 359,-5 26 46,1 0-1,1 1 1,16-36-1,-17 49 169,-1 0 0,2 0 0,-1 1 0,2 0 1,0 0-1,0 1 0,1 0 0,12-10 0,-11 12 130,0 0 0,1 1 1,1 0-1,0 1 0,20-9 1,-29 14-59,1 0 0,-1 1 0,1 0 1,-1 0-1,1 0 0,0 0 1,-1 1-1,1-1 0,0 1 1,0 0-1,-1 1 0,1-1 0,0 1 1,-1 0-1,1 0 0,-1 0 1,1 1-1,-1 0 0,0 0 1,5 2-1,-6-2 8,0 0 0,-1 0 0,1 0 0,-1 0 0,0 1-1,0-1 1,0 1 0,0-1 0,0 1 0,-1 0 0,1-1 0,-1 1 0,0 0 0,1 0 0,0 4 0,-1 1 29,1 0 0,-2 1-1,1-1 1,-1 9 0,0-12-36,0 7 6,-1 1 0,0 0 0,-1-1 1,0 1-1,-1-1 0,0 0 0,-1 1 0,0-2 1,-12 22-1,14-29-95,-2 0 1,1 0 0,0 0-1,-1-1 1,1 1 0,-1-1-1,0 0 1,0 0-1,-1 0 1,1-1 0,0 0-1,-6 2 1,-12 8-497,-14 13-279,17-20 214,6-2 234,2 0 129,-11 2-54,19-5 301,1 0-1,-1-1 1,1 1 0,-1-1 0,1 0 0,-4-1 0,3 1 8,0 0-1,0 0 1,-1 0 0,1 0-1,0 1 1,-6-1-1,2 1-29,-13 1 42,19 0 16,1-1 0,0 0 0,-1 0 0,1 0 0,0 0-1,-1 1 1,1-1 0,0 0 0,0 1 0,-1-1 0,1 0 0,0 0 0,0 1 0,-1-1-1,1 0 1,0 1 0,0-1 0,0 0 0,-1 1 0,1-1 0,0 1 0,0-1 0,0 0-1,0 1 1,0-1 0,0 1 0,0-1 0,0 0 0,0 1 0,0-1 0,0 1 0,0-1 0,0 0-1,0 1 1,1-1 0,-1 0 0,0 1 0,0-1 0,0 1 0,0-1 0,1 0 0,-1 1-1,0-1 1,1 0 0,7 14 813,17 22-1,-17-27-710,0-1 0,1 1-1,0-1 1,1-1 0,-1 0 0,14 7 0,-13-8-77,-1-1 0,1-1 0,0 0 0,13 3 0,11 6 132,-23-7-2,20 15 0,-25-17-48,0 1 1,1-1-1,0 0 1,0 0 0,0-1-1,14 6 1,-15-8-45,0 0 0,0-1 0,9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3488,'0'17'1280,"-16"-1"-992,16 17-64,0 0 640,0 16-512,0 33 192,-16 16-288,16-16 32,-17 0-160,17-16 64,-16 15-96,-1-15 448,1 0-320,0-17 128,-1 0-224,1-16-3360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0 3072,'-17'17'1120,"17"15"-864,-16 34-64,16-17 800,-16 17-576,-1 16 128,1-17-352,16 17 96,-17-16-160,17-17 64,0 16-96,-16-15-3872,16-1 2080,-16-17 384</inkml:trace>
  <inkml:trace contextRef="#ctx0" brushRef="#br0" timeOffset="1">17 590 3232,'-16'-16'1184,"16"-1"-896,49 17-96,-33 0 512,1 0-416,32-16-32,0 16-160,16 0 256,17-16-160,0 16-2784,0 0 1408,0-17-608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34 4992,'0'-10'1003,"0"9"-906,1 0 0,-1-1 0,0 1 0,0-1 0,0 1 0,-1 0-1,1-1 1,0 1 0,0-1 0,-1-1 0,0 3-52,0-1 0,1 1-1,-1-1 1,1 1 0,-1-1 0,0 1-1,1-1 1,-1 1 0,0-1 0,0 1-1,1 0 1,-1 0 0,0-1 0,0 1-1,1 0 1,-1 0 0,0 0 0,0 0-1,0 0 1,1 0 0,-1 0 0,-1 0-1,0 0-12,0 1-1,0-1 0,0 0 0,0 1 1,0 0-1,0-1 0,0 1 0,1 0 1,-1 0-1,0 0 0,1 0 0,-1 1 1,-2 1-1,-20 22 56,13-14-89,0 2-78,0 1 0,1 0 0,1 0 0,1 1 0,-12 24 0,10-17-27,4-11 55,1-1-1,0 1 0,1 0 0,0 1 0,1-1 1,0 1-1,1 0 0,0-1 0,0 22 0,2-14 17,-1-10 32,1 0 0,0 0 0,0-1 0,1 1 0,0 0 0,4 12 0,-3-17 11,0 1-1,1-1 0,0 0 0,-1 0 0,6 4 0,-1 1 5,11 14 10,60 80 438,-72-92-369,0 0 0,-1 0-1,-1 1 1,7 22-1,-10-32-63,-1 0 0,1 0 0,-1 0 0,0 0 0,0 0-1,0 0 1,0 1 0,0-1 0,0 0 0,0 0 0,-1 0 0,1 0-1,-1 0 1,0 0 0,1 0 0,-1 0 0,0 0 0,0-1-1,0 1 1,0 0 0,-1 0 0,1-1 0,0 1 0,-1-1 0,-2 3-1,0-1 21,0 1 0,0-1 0,0 0 0,-1 0 0,1-1 0,-1 0-1,0 1 1,0-1 0,0-1 0,0 1 0,-10 1 0,-2-1 45,1 0 0,-22-2 1,32 0-79,-2 0-62,0 0 1,0-1 0,1 0-1,-1 0 1,0-1-1,1 0 1,-11-4 0,3 0-861,-10-5-569,19 9-2244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5824,'0'-17'2144,"0"17"-1664,0 0-128,0 0 864,17 0-736,-1 0-128,17 0-224,0 0 448,0 0-320,16 17 128,-17-1-256,-15 1-5408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4384,'0'0'1632,"16"0"-1248,50-17-128,-33 17 224,32 0-320,1 0 352,-17 0-288,33 17-4544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1568,'-13'69'501,"12"-66"-461,0 1-1,0 0 1,1 1-1,0 6 1,0 109 1352,0-44 602,0-75-1969,0 0 1,0 0-1,0 0 0,0-1 1,0 1-1,0 0 0,0 0 1,0-1-1,0 1 0,0 0 1,1-1-1,-1 1 0,0 0 1,1-1-1,-1 1 0,0 0 0,1-1 1,-1 1-1,1 0 0,-1-1 1,1 1-1,-1-1 0,1 1 1,-1-1-1,1 1 0,0-1 1,-1 0-1,1 1 0,1 0 1,0-1 62,1 1 1,0-1-1,0 0 1,0 0 0,0 0-1,4-1 1,7 1 30,19-1-79,-20 0-57,-1 0-1,0 1 0,1 1 1,19 3-1,0 7 82,1-5 106,0 5-47,-3-6-11,-14 1-48,-12-5-37,-1 1 0,0-1-1,1 0 1,-1 0 0,1 0-1,-1-1 1,6 1-1,40-1-292,-30 0 10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34 2240,'-16'-17'832,"16"17"-672,-17-16 0,17 16 448,0 16-352,0 1 192,0-1-288,-16 17 128,16 16-160,-16 17-64,16-1-32,-17 1 512,17-17-288,0 0-32,0 0-128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2080,'6'-7'270,"0"0"1,-1 0-1,5-9 0,-4 6-188,-4 8-2,-1 0 1,1 0-1,0 0 1,0 0-1,0 1 1,0-1-1,0 0 1,1 1 0,-1 0-1,0-1 1,4 0-1,-3 0 68,0 1-1,-1-1 0,1 1 1,0-1-1,4-4 0,-1 1 110,0 1-1,-1 0 0,2 0 1,-1 0-1,8-2 1,-9 3-132,-2 2-45,0 0 0,0 0-1,0 1 1,0-1 0,0 1 0,0 0 0,1-1-1,-1 1 1,0 1 0,4 0 0,2-1 114,-8 0-132,1 0 0,0 0 0,-1 0 0,1 1 0,-1-1 0,1 0-1,-1 1 1,1-1 0,-1 1 0,1-1 0,-1 1 0,1 0 0,-1-1 0,0 1 0,1 0 0,-1 0 0,0 0 0,0 0-1,1 0 1,-1 1 0,0-1 0,0 0 0,0 0 0,-1 1 0,1-1 0,0 0 0,0 1 0,-1-1 0,2 3 0,-1-1 37,0 0 0,1 0 0,0 0 1,0 0-1,4 4 0,-5-5-67,1 0 0,-1 0-1,1 0 1,-1 0-1,1 0 1,-1 0 0,0 0-1,0 1 1,0-1-1,-1 0 1,1 1 0,0-1-1,-1 3 1,4 9 64,9 8 181,4 8-111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2976,'-16'16'1120,"16"-16"-896,-16 49-32,16 0 160,-17 1-224,17-1 320,0 16-256,0 1 160,17-1-192,-17-15 128,16-18-160,-16 1-3168,0 0 1664</inkml:trace>
  <inkml:trace contextRef="#ctx0" brushRef="#br0" timeOffset="1">1 378 2720,'0'-17'1024,"0"17"-800,49-16-64,-33 16 64,17 0-160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2496,'-41'0'784,"41"0"-771,0-1 1,-1 1-1,1 0 0,-1 0 1,1 0-1,-1 0 0,1 0 1,-1 0-1,1 0 0,-1 0 1,1 0-1,0 0 0,-1 1 1,1-1-1,-1 0 0,1 0 1,-1 0-1,1 1 0,0-1 1,-1 0-1,1 0 0,-1 1 1,0-1-1,-3 5 45,1-1 40,-1 0-1,0 0 0,0-1 0,-7 5 0,1-4 51,9-4-142,0 1 0,0-1 0,0 0 0,0 1 0,0-1 0,0 1 0,0-1 0,0 1 0,0-1 0,0 1 1,0 0-1,0-1 0,1 1 0,-1 0 0,0 0 0,0 0 0,1-1 0,-1 1 0,1 0 0,-1 0 0,1 0 0,-1 0 0,0 2 0,0 3 22,0 0 0,0 0-1,1 1 1,0-1 0,0 9-1,1 4 85,-1-8-64,0 0 1,1 0 0,0 0-1,1-1 1,0 1 0,1 0-1,0-1 1,0 0 0,1 0-1,1 0 1,0 0 0,0 0-1,1-1 1,0 0 0,13 15-1,24 27 399,-7-7-105,-31-39-294,0 0-1,0 0 1,-1 1-1,4 5 1,-6-8-10,-1 0 1,0 0-1,0-1 1,0 1-1,0 0 1,0 0 0,-1 0-1,1 0 1,-1 0-1,0 5 1,0-6-4,0 0 0,-1 0 0,1 0 0,-1 0 0,1 0 0,-1 0 0,0 0 0,0 0 0,0 0 0,0 0 0,0 0 0,0-1 0,0 1 1,-1 0-1,1-1 0,-1 1 0,1-1 0,-1 1 0,1-1 0,-1 0 0,0 1 0,-2 0 0,-4 2-1,0 0 0,0 0 1,-14 3-1,16-5-60,-13 1 95,2-3 1</inkml:trace>
  <inkml:trace contextRef="#ctx0" brushRef="#br0" timeOffset="1">477 99 3808,'0'-16'1408,"0"16"-1088,49 0-96,-33 0 384,1 0-384,-1 0 320,17 16-288,-17-16 192,17 16-224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2240,'16'0'832,"-16"0"-672,66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3488,'0'0'1115,"0"0"-673,0 0-100,3 0 329,237 0 2775,-240 0-3441,0 0 0,0 0 0,0 0 0,0 0 0,1 0 0,-1 0 0,0 0 0,0 0 0,0 0 0,0 0 0,0 0 0,0 0 0,0 0 0,0 0 1,0 0-1,1 0 0,-1 0 0,0 0 0,0 0 0,0 0 0,0 0 0,0 0 0,0 0 0,0 0 0,0 0 0,0 0 0,0 0 0,0 1 0,0-1 0,1 0 0,-1 0 0,0 0 0,0 0 0,0 0 1,0 0-1,0 0 0,0 0 0,0 0 0,0 0 0,0 0 0,0 1 0,0-1 0,0 0 0,0 0 0,0 0 0,0 0 0,0 0 0,0 0 0,0 0 0,0 0 0,0 0 0,0 0 0,0 1 1,0-1-1,0 0 0,0 0 0,0 5 89,1 12 450,-1-17-610,1 1-1,-1-1 0,0 1 1,0-1-1,0 1 1,1-1-1,-1 1 0,0-1 1,1 0-1,-1 1 0,0-1 1,1 0-1,-1 1 1,1-1-1,-1 0 0,0 1 1,1-1-1,-1 0 1,1 0-1,-1 0 0,1 1 1,-1-1-1,1 0 0,-1 0 1,1 0-1,-1 0 1,1 0-1,-1 0 0,1 0 1,8 3-1828,18 10-1636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5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3712,'-6'0'202,"5"0"-158,0 0 0,0 0-1,0 0 1,0 0-1,0 0 1,0 0 0,-1 0-1,1 0 1,0 0 0,0 0-1,0 0 1,0 1-1,0-1 1,0 0 0,0 1-1,0-1 1,0 1-1,0-1 1,1 1 0,-1 0-1,0-1 1,0 1-1,0 0 1,0-1 0,1 1-1,-1 0 1,0 0 0,1 0-1,-1 0 1,1 0-1,-1 0 1,1 0 0,-1 1-1,-4 6 71,4-7-87,0 1 0,0-1 0,0 1 0,0-1-1,1 1 1,-1 0 0,0-1 0,1 1 0,-1 0 0,1-1 0,0 1 0,0 0 0,-1 0 0,1 2-1,0 185 849,0 13-96,1-195-745,-1 0 0,-1 1 0,1-1 0,-1 0 0,-1 0 1,1 0-1,-1 0 0,-1 0 0,-4 11 0,0-4 33,3-5 46,0-1 0,-10 15-1,12-20-90,0-1 0,0 0 0,0 0-1,0 0 1,0 0 0,0-1-1,0 1 1,-1-1 0,1 1 0,-1-1-1,1 0 1,-1 0 0,-5 2-1,-22 3 278,29-5-275,-1-1 0,0 1 0,0 0 0,0 0 0,0-1 0,0 1 0,0-1 0,-1 0 0,1 1 0,0-1 0,0 0 0,0 0 0,0 0 0,0-1 0,0 1 0,0-1 0,0 1 0,0-1 0,0 1 0,0-1 0,0 0 0,0 0 0,-3-2 0,1 1-108,1 1 0,0-1 0,1 0 0,-1 0 0,0 0 0,0-1 0,1 1 0,-1-1 0,1 1-1,0-1 1,0 0 0,0 0 0,0 0 0,1 0 0,-1 0 0,1 0 0,-1 0 0,0-4 0,0-4-434,0 0 0,1 0 0,0 0 0,1-15 0,0 17 353,0-57-2672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3904,'0'-65'1440,"0"65"-1120,16 0-96,-16 0 1088,0 0-768,0 0-416,17 16-128,-1 1 352,17-1-160,0 0-4736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2496,'0'0'784,"0"0"-464,0 0-80,0 0 299,-3 3-91,2-1-372,-1 0 1,1-1-1,0 1 1,0 0 0,0 0-1,0 1 1,0-1 0,1 0-1,-2 3 1,-6 16 207,-17 1-44,18-14-163,0 1-1,1 0 1,-1 1-1,-5 12 1,2-4 68,-39 64 319,47-78-433,0 0-1,0 0 0,0 0 1,0 0-1,1 0 1,-1 1-1,1-1 0,0 1 1,1-1-1,-1 0 1,1 1-1,0-1 0,0 1 1,0-1-1,1 1 1,-1-1-1,1 1 0,0-1 1,1 1-1,-1-1 0,1 0 1,-1 0-1,1 0 1,1 0-1,-1 0 0,0 0 1,1-1-1,0 1 1,6 5-1,-4-5 50,0 0-1,1 0 1,0-1-1,0 0 1,0 0-1,0-1 1,1 1-1,-1-1 1,1-1-1,12 3 1,1-2 53,0-1 0,1-1 0,-1-1 1,0 0-1,37-8 0,-40 6-127,-3 1-50,-1 0-19,0-1 1,0 1 0,18-8 0,-13 3-45,-12 5 42,0 0 0,0 0 1,0-1-1,0 0 0,-1 0 0,8-5 1,-13 9 22,1-1 1,-1 1-1,0 0 1,1 0-1,-1 0 1,0-1-1,0 1 1,0 0-1,1 0 1,-1 0-1,0 0 0,0 0 1,-1 1-1,1 18-406,-1-15 456,1 1 0,-1 0-1,2 0 1,-1 0 0,0 0 0,1-1-1,0 1 1,4 10 0,22 24 435,-10-17-33,-15-20-377,0 0 1,1-1-1,-1 1 0,1-1 0,0 0 1,-1 0-1,1 0 0,0 0 1,0 0-1,1 0 0,-1-1 0,0 0 1,0 0-1,1 0 0,-1 0 0,1 0 1,-1 0-1,6-1 0,-6 1-4,4-1 21,-1 1-1,1-1 1,0-1 0,-1 1-1,1-1 1,-1 0-1,1-1 1,-1 0-1,1 0 1,-1 0-1,0-1 1,0 1-1,6-5 1,9-6 213,0-1 0,19-16 0,-5 0 68,-34 29-319,5-3 51,0-1 0,-1 1 0,1-1 0,-1 0 0,5-7 0,-8 10-46,-1 0 1,0 0-1,0 0 1,0-1-1,0 1 0,0 0 1,-1-1-1,1 1 0,-1-1 1,1 1-1,-1-1 0,0 1 1,0-1-1,0 1 0,0 0 1,0-1-1,-1 1 0,0-5 1,-2-3-17,-1 0 0,0 1 0,0-1 0,-11-16 0,-26-33 119,35 52-16,-9-20-151,0 0-865,15 26 789,-1 0-1,1 1 1,-1-1-1,0 0 0,0 0 1,1 1-1,-1-1 1,0 0-1,0 1 1,0-1-1,0 0 1,0 1-1,0-1 1,0 1-1,0 0 1,0-1-1,0 1 1,0 0-1,-2-1 1,0 1-4453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624 101 2720,'-31'-77'1477,"31"76"-1436,0 0-1,-1 0 0,1-1 1,-1 1-1,0 0 0,1 0 1,-1 0-1,0 0 0,0 0 1,0 0-1,1 0 0,-1 0 1,0 1-1,0-1 0,-2-1 1,0 0 39,3 2-70,-1-1 0,0 1 0,1-1 1,-1 1-1,1 0 0,-1-1 0,0 1 1,1 0-1,-1 0 0,0-1 0,1 1 1,-1 0-1,0 0 0,1 0 0,-1 0 1,0 0-1,0 0 0,1 0 0,-1 0 1,0 0-1,1 0 0,-1 0 0,0 1 1,-2-1 9,-12 0-22,13 0-1,-1-1 0,1 1 0,-1 0 1,1 0-1,-1 0 0,1 1 0,0-1 0,-1 0 0,1 1 0,-1 0 0,1-1 0,0 1 0,-1 0 0,1 0 0,0 1 0,0-1 0,0 0 1,0 1-1,0-1 0,0 1 0,0 0 0,-1 1 0,-5 6-2,0 1 0,1-1 1,0 1-1,1 1 0,0-1 0,1 1 1,-6 15-1,-24 88 25,29-94 3,4-12-12,-56 246 565,38-72-168,5 201 0,14-291-328,5 144 197,1-162 91,3 98 772,-9-151-874,-1 0 0,-1 1 0,0-2 0,-2 1 0,0 0 1,-9 20-1,13-38-220,0 0 0,-1 0 0,0 0 0,0 0 0,1 0 0,-2 0 0,1-1 0,0 1 0,-1-1 0,1 1 1,-1-1-1,0 0 0,1 0 0,-1 0 0,0 0 0,0-1 0,-1 1 0,1-1 0,0 1 0,-4 0 0,0 0 32,1 1-44,1-1 0,-1 0 0,1 0-1,-1 0 1,0-1 0,0 0 0,1 0 0,-1 0 0,0-1-1,0 0 1,0 0 0,0-1 0,0 1 0,1-1 0,-1-1 0,0 1-1,0-1 1,1 0 0,-1 0 0,1 0 0,0-1 0,0 0-1,0 0 1,0 0 0,-6-6 0,6 5-67,0 0 0,0-1 0,1 0 0,-1 0 1,1 0-1,0-1 0,1 1 0,-1-1 0,1 0 0,0 0 0,-2-8 0,1 3-429,1 0 0,0 0 0,1-1 0,1 1-1,-1-23 1,2 27 68,0-1 1,0 0-1,1 0 1,3-13-1,2 5-1480,16-30-1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312 443 2304,'13'-14'661,"-9"9"-525,1 0 0,0 0 0,-1 1 0,2-1 0,6-4 0,-11 9-50,0 0 0,0-1 0,0 1 0,0 0 1,0-1-1,0 1 0,0-1 0,-1 1 0,1-1 0,0 0 0,0 1 0,-1-1 0,1 0 0,0 0 0,-1 1 0,1-1 0,-1 0 0,1 0 1,-1 0-1,1 0 0,-1 1 0,0-1 0,1 0 0,-1 0 0,0 0 0,0 0 0,1 0 0,-1 0 0,0 0 0,0 0 0,0 0 0,0 0 0,-1 0 1,1 0-1,0-1 0,0-5 292,0 6-350,0 1-1,0-1 0,0 1 0,0-1 0,0 1 0,0-1 1,0 1-1,0-1 0,0 1 0,0-1 0,0 0 0,0 1 1,0-1-1,-1 1 0,1 0 0,0-1 0,0 1 1,0-1-1,-1 1 0,1-1 0,0 1 0,-1-1 0,1 1 1,0 0-1,-1-1 0,1 1 0,-1 0 0,1-1 0,0 1 1,-1 0-1,0-1 0,-6-3 239,0-8-62,7 11-196,0 0 0,-1 0 0,1 0 0,-1 0 0,0 0 0,1 0 0,-1 0 0,0 0 0,1 0-1,-1 0 1,0 0 0,0 0 0,0 0 0,0 1 0,-1-2 0,-6-1 69,0-1 0,-1 1 0,-11-2-1,16 4-47,-1 0-23,-1 1 1,1-1-1,0 1 1,0 1-1,-1-1 0,1 1 1,0 0-1,0 0 1,0 0-1,0 1 0,0-1 1,0 1-1,0 0 1,-5 4-1,-25 13-84,2 2 0,-44 35-1,66-48-16,1 1 0,-16 17 0,23-23 110,1 0 0,0 0 0,0 0 0,0 0 1,1 0-1,-1 0 0,1 0 0,-1 0 0,1 1 0,0-1 0,1 1 0,-1-1 0,0 1 1,1 3-1,0-5 5,0 0-1,0 0 1,0-1 0,1 1 0,-1 0 0,0 0 0,1-1 0,0 1 0,-1-1 0,1 1-1,0 0 1,0-1 0,0 1 0,0-1 0,0 0 0,0 1 0,0-1 0,0 0-1,1 0 1,-1 0 0,0 1 0,1-1 0,2 1 0,1 0 8,1 1-1,-1-1 1,0-1 0,1 1 0,5 0-1,-8-1-20,5 0 20,0 1-1,0-1 0,0-1 0,0 0 1,0 0-1,0 0 0,0-1 1,10-2-1,-5-1-53,0 0 0,0-2-1,16-8 1,17-8-143,-8-8-204,-32 26 331,0 0-1,-1 0 0,0-1 0,0 0 0,0 0 1,-1 0-1,1-1 0,-1 1 0,-1-1 0,1 0 1,-1-1-1,0 1 0,2-8 0,5-15-68,-1 7 101,-2 0-1,-1 0 1,0-1 0,-2 0-1,0 0 1,-1-28-1,-3 33 36,-2 0 0,-7-35 0,7 43-11,-2-11 8,3 12-1,0 1 1,-1 0-1,0-1 1,-5-9-1,5 12 55,2 9 95,-6 64 239,1-6-300,9-8-6,0-21-46,-1 180 318,-3-135-153,0 51 121,0-73-3241,0-44 1080,0-22-1238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3712,'-3'3'1221,"1"-1"-1169,1 0 0,-1 0 0,1 0-1,0 0 1,0 1 0,0-1 0,0 0 0,0 1 0,0-1-1,1 1 1,-2 4 0,0 7 137,0-7-43,-2 5 78,2 0-1,-1 0 1,2 1-1,-1 13 1,2 6 324,-1 8-112,2 0 0,2 0 1,10 56-1,-6-61-400,-1-5-22,17 50 0,-11-47 30,22 63 88,-27-76-68,13 28 0,0-2 107,-20-43-122,1-1-1,0 1 1,0-1 0,0 1 0,0-1 0,0 0-1,0 1 1,1-1 0,-1 0 0,3 2 0,-4-4-33,0 1 0,1-1 1,-1 0-1,0 0 1,1 0-1,-1 0 0,0 1 1,1-1-1,-1 0 0,1 0 1,-1 0-1,0 0 1,1 0-1,-1 0 0,1 0 1,-1 0-1,0 0 1,1 0-1,-1-1 0,0 1 1,1 0-1,0 0 0,11-10 223,-7 5-196,0-2 1,-1 1 0,1 0-1,-1-1 1,-1 0 0,1 0 0,-1 0-1,-1 0 1,4-13 0,5-13 31,19-24-11,6-26-83,-4 5-5,-12 35 22,40-92 79,-3 1 571,-43 105-352,1 1 0,27-37 0,-34 54-161,-5 7-101,0 1 1,0-1-1,0 0 0,-1 0 0,0 0 0,0 0 0,0 0 0,3-9 0,0-17-18,3 14-37,-8 16 21,0 0 1,0 0-1,0 0 0,0 0 1,0 0-1,0 0 0,0 0 1,0 0-1,0 0 0,0 1 1,0-1-1,-1 0 0,1 0 1,0 0-1,0 0 0,0 0 1,0 0-1,0 0 0,0 0 1,0 0-1,0 0 0,-1 0 1,1 0-1,0 0 0,0 0 1,0 0-1,0 0 0,0 0 1,0 0-1,0 0 0,-1 0 1,1 0-1,0 0 0,0 0 1,0 0-1,0 0 0,0 0 1,0 0-1,0 0 0,0-1 1,0 1-1,-1 0 0,1 0 1,0 0-1,0 0 0,0 0 1,0 0-1,0 0 0,0 0 1,0 0-1,0 0 0,0-1 1,0 1-1,0 0 0,0 0 1,0 0-1,0 0 0,0 0 1,0 0-1,0 0 0,0-1 1,-8 11 126,7-7-46,-13 5-619,13-7 317,-1 0 0,1 1 0,0-1 0,0 1 0,0-1 0,0 1 1,0-1-1,0 1 0,0 2 0,-7 12-3186,-6 11-817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1098 3232,'0'14'1035,"0"-11"-614,-3-6-42,-4-6 414,7 9-775,0-1-1,0 1 1,0 0 0,0 0-1,0 0 1,0-1-1,0 1 1,0 0 0,0 0-1,0 0 1,0-1-1,1 1 1,-1 0-1,0 0 1,0 0 0,0-1-1,0 1 1,0 0-1,0 0 1,1 0-1,-1 0 1,0 0 0,0-1-1,0 1 1,0 0-1,1 0 1,-1 0-1,0 0 1,0 0 0,0 0-1,1 0 1,-1 0-1,0 0 1,0 0-1,1 0 1,-1 0 0,0 0-1,0 0 1,0 0-1,1 0 1,-1 0-1,0 0 1,0 0 0,0 0-1,1 0 1,-1 0-1,0 0 1,0 0-4,0 1 1,1-1-1,-1 0 0,0 0 1,0 0-1,0 0 1,0 0-1,0 0 0,0 0 1,0 0-1,0 0 1,0 0-1,0 0 1,1 0-1,-1 0 0,0 0 1,0 0-1,0 0 1,0 0-1,0 0 0,0-1 1,0 1-1,0 0 1,0 0-1,0 0 0,1 0 1,-1 0-1,0 0 1,0 0-1,0 0 0,0 0 1,0 0-1,0 0 1,0 0-1,0 0 1,0 0-1,0-1 0,0 1 1,0 0-1,0 0 1,0 0-1,0 0 0,0 0 1,0 0-1,0 0 1,0 0-1,0 0 0,0 0 1,0-1-1,0 1 1,0 0-1,0 0 0,0 0 1,0 0-1,0 0 1,0 0-1,0-159 2391,-1 98-2227,4-83-75,0 120-77,0 0 0,2 1 0,1-1 0,11-28 0,5-11-193,32-79-253,-40 110 339,24-51-51,-22 54 96,-4 8 44,0 1 1,16-22-1,13 1 83,-25 18 48,-15 20-112,1 0 1,0 0-1,0-1 1,1 1-1,-1 0 1,1 1-1,-1-1 1,1 0-1,0 1 1,0 0-1,0-1 1,7-2-1,14-8 112,28-12 135,-47 23-233,1 0-1,0 0 1,0 0 0,1 1 0,-1 0 0,10 0 0,-12 1-18,-1 0 1,1 0-1,0 0 1,-1 1-1,1 0 0,-1 0 1,1 0-1,-1 0 1,1 0-1,-1 1 1,0 0-1,0 0 1,0-1-1,0 2 1,0-1-1,0 0 1,0 1-1,-1-1 1,4 5-1,-2-1 27,0-1 0,0 1 1,-1-1-1,0 1 0,0 0 0,-1 0 1,4 12-1,-5-13-41,0-3 0,0 0 1,-1 0-1,1 0 1,-1 0-1,0 0 1,0 0-1,0 0 1,0 0-1,0 0 1,0 0-1,0 0 1,-1 0-1,1 0 1,-1 0-1,1 0 1,-1 0-1,0 0 1,0 0-1,-1 2 1,-1 1-27,-1 0 0,0-1 0,0 1 1,-9 6-1,-1 2 252,8-9-198,1 1 1,-1-1-1,0 0 1,-1-1-1,-6 4 0,7-4-80,-1 0-84,6-3 116,1 0-1,-1 0 1,1 1-1,-1-1 1,1 0 0,-1 0-1,1 1 1,-1-1 0,1 0-1,-1 0 1,1 1-1,0-1 1,-1 1 0,1-1-1,0 0 1,-1 1-1,1-1 1,0 1 0,-1-1-1,1 1 1,0-1-1,0 1 1,-1-1 0,1 1-1,0-1 1,0 1 0,0-1-1,0 1 1,0-1-1,0 1 1,0-1 0,0 1-1,0-1 1,0 1-1,0-1 1,0 1 0,0 0-1,1 1-8,-1-1-1,0 1 1,0 0-1,0 0 1,1-1-1,-1 1 1,1 0-1,-1-1 1,1 1-1,0-1 1,0 1-1,0-1 1,0 1-1,0-1 1,1 2-1,4 5 19,4 15-63,-1 1-196,18 25 32,-26-48 235,-1-1 0,1 1 0,-1 0 0,1 0 0,-1 0 0,0-1 0,1 1-1,-1 0 1,0 0 0,0 0 0,1 0 0,-1-1 0,0 1 0,0 0 0,0 0 0,0 0 0,0 0 0,0 0 0,0 0 0,-1 0 0,1-1-1,0 1 1,0 0 0,-1 0 0,1 0 0,0-1 0,-1 1 0,0 1 0,-1-1 14,1 0 1,-1 0-1,1 0 0,-1 0 1,0 0-1,0-1 1,1 1-1,-1-1 0,-3 2 1,-3 0 62,-14 8 93,-8-4 10,13-1-121,10-3-42,0 0 1,1 0-1,-1-1 1,0 0-1,0 0 1,0 0-1,0-1 1,0 0-1,0 0 1,0-1-1,-12-2 1,16 2-46,0 0-1,0 0 1,0 0 0,0-1-1,1 1 1,-1-1 0,-3-2-1,6 4 7,0 0-1,0 0 1,0-1-1,-1 1 1,1 0-1,0 0 1,0 0-1,0-1 1,0 1-1,-1 0 0,1 0 1,0-1-1,0 1 1,0 0-1,0-1 1,0 1-1,0 0 1,0 0-1,0-1 1,0 1-1,0 0 0,0-1 1,0 1-1,0 0 1,0-1-1,9-6-755,-8 6 698,1 0 1,-1 1 0,1 0 0,-1-1 0,1 1 0,-1 0-1,1 0 1,-1 0 0,2 0 0,-3 0 69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34 2080,'-14'-28'667,"14"28"-660,0 0 0,0 0 1,0-1-1,0 1 0,0 0 0,0 0 1,0-1-1,0 1 0,0 0 1,0 0-1,0 0 0,0-1 1,0 1-1,-1 0 0,1 0 1,0 0-1,0-1 0,0 1 1,0 0-1,-1 0 0,1 0 0,0 0 1,0 0-1,0-1 0,-1 1 1,1 0-1,0 0 0,0 0 1,0 0-1,-1 0 0,1 0 1,0 0-1,0 0 0,-1 0 1,-2 0 85,1 0-1,-1 0 1,0 0 0,1 0 0,-1 1 0,0-1 0,1 1 0,-1 0 0,1 0 0,-5 2 0,0 2 105,1-1-1,0 2 1,-8 7 0,-89 99 439,-4 3-5,90-99-531,1 2 1,1 0-1,-16 23 0,-22 58 295,35-62-269,9-19-83,-22 42 249,3 1 0,-30 95 0,39-85-17,2 1 0,-11 122 0,26-163-205,1 1 0,2-1 0,1 1 0,1-1 0,2 0 0,1 0 0,2 0-1,18 49 1,-13-54 22,0 0-1,2-1 0,25 31 0,-28-39-29,-8-11-26,1 1 40,0 0 0,0 0 0,1-1 0,7 7 0,14 3 8,-10-7-357,-2 1-379,8 5-650,-18-14 1031,0 0-1,0 0 1,0 0-1,1 0 1,-1-1-1,8 0 1,-13 0 270,35 0-3376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32 2976,'-1'-2'131,"-12"-20"553,13 21-671,0 1 0,0-1 0,0 1-1,-1 0 1,1-1 0,0 1 0,0-1-1,-1 1 1,1 0 0,0-1 0,-1 1-1,1 0 1,0-1 0,-1 1 0,1 0-1,0 0 1,-1-1 0,1 1 0,-1 0 0,1 0-1,-1 0 1,1 0 0,-1 0 0,1-1-1,0 1 1,-1 0 0,1 0 0,-1 0-1,1 0 1,-1 0 0,1 0 0,-1 0-1,1 0 1,-1 1 0,1-1 0,0 0-1,-1 0 1,1 0 0,-1 0 0,0 1 0,0 4 47,1-4-22,0-1 0,0 1 1,0-1-1,0 0 0,0 1 0,0-1 1,0 1-1,0-1 0,0 1 0,0-1 1,0 1-1,0-1 0,0 0 0,0 1 1,-1-1-1,1 1 0,0-1 0,0 0 1,-1 1-1,1-1 0,0 1 1,0-1-1,-1 0 0,1 1 0,0-1 1,-1 1-1,-3 3 76,1 1 0,-1 0 0,1 0 0,0 0-1,1 0 1,0 1 0,-1-1 0,2 1 0,-3 10 0,3-13-75,-22 103 620,10-37-294,-14 35 9,5 5-49,0-24-152,9-37 34,-12 84 0,19-56 17,-5-21-80,7-28-58,1-7-103,-6 23 1,7-36-387,4-6-85,12-3-813,2-12-2368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17 2560,'-16'-16'960,"16"32"-768,0 1-32,0-1 1184,-17 17-768,17 32 192,-16 34-448,0 15 64,-1-15-224,1-1 224,16 0-256,-16-16 32,16 0-96,-17 0-544,1-16 256,-1-17-3840</inkml:trace>
  <inkml:trace contextRef="#ctx0" brushRef="#br0" timeOffset="0.49">17 673 3392,'-16'0'1248,"32"0"-960,17-17-64,-17 17 1408,33 0-928,33 0 0,0-16-448,0 16 32,-16 0-160,-1 0-1248,-16 0 576,1 0-3424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3648,'-16'-33'1344,"16"33"-1024,33 0-128,-17 0 1056,17 0-736,16 0 0,16 0-320,1 0-64,0 16-64,-17 1 384,0-17-256,0 16-4096,-16 0 2112,0 1-128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3072,'-1'0'16,"-25"2"846,24-2-837,1 0 1,0 1 0,0-1-1,0 1 1,0-1 0,0 1-1,0-1 1,0 1 0,0 0-1,0-1 1,0 1 0,0 0-1,0 0 1,0 0 0,0-1-1,1 1 1,-1 0 0,-1 2-1,-14 30 1132,15-32-1134,1 0 0,0 0 0,0 0-1,-1 0 1,1 0 0,0 0-1,0 0 1,0 0 0,0 0 0,0 0-1,0 0 1,0 0 0,1 0-1,-1 0 1,0 0 0,1 0-1,-1 0 1,0 0 0,1-1 0,-1 1-1,1 0 1,-1 0 0,1 0-1,0 0 1,-1-1 0,2 2 0,3 5 25,-1 3-9,-3-9-22,0 1 1,-1-1 0,1 1-1,0-1 1,0 0 0,0 1-1,0-1 1,0 0 0,1 2-1,22 7 200,-15-6-139,-8-2-62,1-1-1,0 0 1,0 0-1,0-1 1,-1 1-1,1 0 1,0-1-1,0 1 1,0-1-1,0 1 1,0-1-1,1 0 1,-1 0-1,0 0 1,0 0 0,0 0-1,0-1 1,3 0-1,31-15 118,-15 5 17,-20 11-147,-1 0 0,0 0 0,0 0 0,1 0 0,-1 0 0,0 0 0,0 0 0,0-1 0,1 1 0,-1 0 0,0 0 0,0 0 0,0 0 0,1 0 0,-1 0 1,0 0-1,0-1 0,0 1 0,1 0 0,-1 0 0,0 0 0,0-1 0,0 1 0,0 0 0,0 0 0,0 0 0,0-1 0,1 1 0,-1 0 0,0 0 0,0 0 0,0-1 0,0 1 0,0-1 0,-1-1-1,1-1 0,-1 1 0,1-1 0,-1 1 0,0 0 0,0-1 0,-1 1 0,1 0 0,0-1 0,-1 1 0,1 0 0,-1 0 0,1 0 0,-1 0 0,0 1 0,0-1-1,0 0 1,-4-1 0,3 0-2,-1 1 0,0-1-1,0 1 1,0 0-1,0 1 1,0-1-1,0 1 1,-1 0 0,1 0-1,0 0 1,-8 0-1,5 0 13,5 1-19,-1-1-1,0 1 0,0 0 1,0 0-1,0 0 0,1 0 1,-1 1-1,0-1 0,0 1 1,0-1-1,-3 2 0,6 0-4,-1 0 0,1 0 0,-1 0-1,1-1 1,-1 1 0,1 0 0,0 0-1,0 0 1,0 0 0,1 3 0,-1-1-19,0-2-38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2144,'-16'0'800,"32"0"-608,-16 0-64,0 0 416,0 17-320,0 16 672,0-17-480,16 17 128,-16 16-288,17-16 32,-17-1-160,0-15 0,0 16-64,16-1 224,-16-15-160,0-1-1792,17 0 896,-1-16-1920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1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2304,'0'0'752,"3"5"-453,-2-2-259,0 0 0,1 0 0,-1-1 0,0 1 0,1 5 0,-6-2 222,0-1-50,-2 22 194,2-15-201,0-1 0,-1 0 0,0 0 0,-7 10 0,6-11-134,0 1 1,1 0-1,0-1 0,-3 13 0,5-9-27,3-11-31,0-1 0,-1 0 0,1 1 0,-1-1 0,0 1 1,0-1-1,0 0 0,0 0 0,0 0 0,0 1 0,-1-1 0,1 0 0,0-1 0,-3 4 0,-26 25 936,30-30-936,-1 0 0,1 0 1,0 1-1,0-1 0,-1 0 0,1 0 0,0 0 0,0 1 0,-1-1 0,1 0 1,0 0-1,-1 0 0,1 0 0,0 0 0,-1 0 0,1 0 0,0 1 0,-1-1 1,1 0-1,0 0 0,-1 0 0,1 0 0,0 0 0,-1-1 0,1 1 0,-22 0 179,21 0-187,1 0 0,0 1 0,-1-1-1,1 0 1,0 0 0,-1 0-1,1 0 1,0 0 0,-1 0 0,1-1-1,0 1 1,-1 0 0,1 0-1,0 0 1,-1 0 0,1 0 0,0 0-1,0-1 1,-1 1 0,1 0 0,0 0-1,0 0 1,-1-1 0,1 1-1,0 0 1,-11-11 134,10 10-118,1 1 1,-1-1 0,1 0-1,0 1 1,-1-1 0,1 1-1,0-1 1,-1 0-1,1 1 1,0-1 0,0 0-1,0 1 1,0-1 0,-1 0-1,1 0 1,0 1 0,0-1-1,1 0 1,-1 1-1,0-1 1,0 0 0,0 1-1,0-2 1,1 0 56,-1 1-67,0 1-1,0-1 0,-1 1 1,1-1-1,0 0 1,0 1-1,0-1 1,0 1-1,0-1 1,1 1-1,-1-1 1,0 1-1,0-1 1,0 1-1,0-1 0,1 1 1,-1-1-1,0 1 1,0 0-1,1-1 1,-1 1-1,0-1 1,1 1-1,-1 0 1,0-1-1,1 1 1,-1 0-1,1-1 0,-1 1 1,0 0-1,2-1 1,5-4 91,-5 2-39,4-4 40,-5 6-94,1 0 1,0 1 0,0-1 0,0 1-1,-1-1 1,1 1 0,0 0 0,0 0-1,0 0 1,0 0 0,0 0-1,-1 0 1,5 2 0,-2-1 19,1 0 0,-1 1-1,0 0 1,1 0 0,7 5 0,11 4 156,-18-9-128,-1-1 0,1 1 0,-1 1-1,0-1 1,1 0 0,-1 1 0,4 4 0,22 23-2926,-29-30 2789,-1 0 0,0 1 0,0-1 1,1 0-1,-1 0 0,0 1 0,0-1 0,0 0 1,1 1-1,-1-1 0,0 0 0,0 0 0,0 1 1,0-1-1,0 0 0,0 1 0,0-1 1,0 0-1,0 1 0,0-1 0,0 0 0,0 1 1,0-1-1,0 0 0,0 1 0,0 26-2757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1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1008 1408,'0'0'448,"0"0"-267,0 0 70,0 0 586,5 0-202,1 0-427,-3 1-129,1-1 0,-1 1 0,0-1 0,0 0 0,0-1 0,0 1 0,0 0 0,1-1 0,-1 0 0,3-1 0,57-28 625,-54 27-714,0-1 0,0-1 0,-1 0 0,0 0 0,14-11 0,-9 4 46,21-27 0,-26 30-5,36-43 38,19-56-65,-44 74 35,13-24 173,53-100-35,-69 122-195,-3 0 0,-1-1 0,11-53 1,12-39 51,-5 50 227,-28 66-80,-2 22-166,1 1 85,-1 1 1,-1-1-1,-1 12 0,-9 25 140,5 2-21,-14 37 5,13-57-128,6-24-48,0 0 0,0 0 0,0 1-1,1-1 1,0 0 0,1 8 0,-1-10-31,1-1 1,-1 1 0,1 0-1,0-1 1,-1 1-1,1 0 1,1-1 0,-1 1-1,0-1 1,1 1 0,-1-1-1,1 0 1,2 3-1,-4-4-18,1 0-1,0-1 1,0 1-1,0 0 1,1 0-1,-1 0 0,0-1 1,0 1-1,0-1 1,0 1-1,1-1 1,-1 1-1,0-1 1,1 0-1,-1 1 0,0-1 1,0 0-1,1 0 1,-1 0-1,0 0 1,1 0-1,-1-1 0,0 1 1,1 0-1,-1 0 1,0-1-1,0 1 1,1-1-1,-1 1 1,2-2-1,4-1 29,2 0 72,20-6-12,29-14-1,-54 20-119,1 1 0,-1-1 0,1 0-1,-1-1 1,0 1 0,0-1 0,-1 0 0,6-6 0,3-3-117,-6 6 115,0 1 0,-1-1 1,0 0-1,0 0 0,-1 0 0,0-1 0,4-9 0,0-5 2,7-30 0,1-5-294,-12 47 284,-1 0 1,0 0-1,-1 0 0,0-1 1,0-20-1,-2-10-138,1 47 143,-1-1 94,1 0 0,-1 1-1,-1-1 1,1 1 0,-1-1-1,-1 6 1,-9 44 253,5-6 54,1-25-218,3-13-64,-1 0 0,2 0 0,-1 17 0,2 116 447,0-141-1552,0-3-2805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1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2496,'0'0'896,"0"0"-672,16-17-96,1 17 1088,-17 17-704,32-17 64,-15 0-352,16 0-64,-17 0-96,17 16 160,-17-16-128,1 16-1856</inkml:trace>
  <inkml:trace contextRef="#ctx0" brushRef="#br0" timeOffset="0.5">17 148 2656,'-16'-17'960,"32"34"-736,17-17-64,0 0 1248,0 0-800,-1 0 64,1 0-448,0 0 64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1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3072,'0'16'1120,"16"0"-864,1 1-64,-17-1 800,16 1-576,-16-1 64,17-16-320,-17 16 32,16 1-96,-16-17-3872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2080,'0'0'667,"0"-2"-411,0-9 42,0 8 550,0 0-234,0-8-65,0 11-543,0 0 1,0 0-1,0 0 0,0 0 1,0 0-1,0 0 0,0 0 1,0-1-1,0 1 0,0 0 1,0 0-1,0 0 1,0 0-1,0 0 0,0 0 1,0 0-1,0 0 0,0 0 1,0 0-1,0-1 0,0 1 1,0 0-1,0 0 1,0 0-1,0 0 0,0 0 1,0 0-1,0 0 0,0 0 1,0 0-1,0 0 0,0 0 1,0 0-1,1 0 1,-1-1-1,0 1 0,0 0 1,0 0-1,0 0 0,0 0 1,0 0-1,0 0 0,0 0 1,0 0-1,0 0 1,1 0-1,-1 0 0,0 0 1,0 0-1,0 0 0,0 0 1,0 0-1,0 0 0,0 0 1,0 0-1,1 0 0,2 0 151,-1 0-99,0 0-1,0 0 1,0 0-1,0 0 1,-1 0-1,1 0 1,0 1-1,0-1 1,0 1-1,3 0 1,0 13 576,0-5-352,1 0 0,9 13 1,6 6 113,28 54 239,-38-64-532,11 27 1,-13-26 120,14 25 1,-17-37-141,-5-5-67,0-1 1,0 1-1,0-1 0,0 1 1,0 0-1,0-1 0,0 1 1,-1 0-1,1-1 0,0 1 0,-1 0 1,1 3-1,-1-4-25,0-1 0,0 0 0,0 0 0,0 0 0,0 0 0,0 0 0,0 0 0,0 0 0,0 0 0,0 0 0,0 1-1,0-1 1,0 0 0,0 0 0,0 0 0,0 0 0,0 0 0,0 0 0,0 0 0,0 0 0,0 0 0,0 0 0,0 1 0,0-1 0,0 0 0,0 0 0,0 0 0,0 0 0,0 0 0,0 0 0,0 0 0,0 0-1,0 0 1,1 0 0,-1 0 0,0 0 0,0 0 0,0 0 0,0 0 0,0 0 0,0 0 0,0 0 0,0 0 0,0 0 0,0 0 0,1 0 0,-1 0 0,0 0 0,0 0 0,0 0 0,0 0 0,0 0 0,0 0 0,0 0-1,0 0 1,1 0 0,9 0-2194,-7 0 586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1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50 2560,'-13'0'832,"10"0"-517,3 0-43,0 2 341,0 12-125,0 4 31,-3 30-1,1-33-323,-3 10 74,2-1 0,0 26 1,1-18 91,-7 44 0,6-55-241,-1 8 160,-14 78 363,-9-28-334,10-16 102,12-46-736,4-17 162,0 1 1,1-1 0,-1 0 0,0 1-1,0-1 1,0 0 0,0 0-1,1 0 1,-1 1 0,0-1 0,0 0-1,0 0 1,-2-1 0</inkml:trace>
  <inkml:trace contextRef="#ctx0" brushRef="#br0" timeOffset="1">558 1 3392,'-17'0'1248,"17"16"-960,-16 0-64,-1 17 768,17 33-576,-16-1 672,0 17-608,16 0-192,-17-16-160,17-1-128,0 1 32,0-17 384,0 0-224,0-16-160,-16 0-32,-1-17-4512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3904,'0'17'1440,"33"-17"-1120,-17 0-96,17 0 800,0 0-608,0 0 64,16 0-320,0-17 128,-16 34-192,16-17-1568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1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4064,'0'-16'1504,"0"16"-1184,33 16-64,-17-16 928,17 0-704,0 0-128,16 17-224,16-17 224,-32 0-160,16 16 160,0-16-192,-32 16-3744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2912,'2'0'923,"9"0"-550,-8 0-80,-3 0 369,0 0-193,0 0-5,3 0-166,125 0 2860,-124 0-3100,-1 0 1,1 1 0,-1-1 0,0 1-1,1 0 1,-1 0 0,0 0 0,6 3-1,2 0 96,13 6 177,-20-9-300,0 1 1,0-1-1,1 1 0,-1-1 1,0 0-1,0-1 0,8 2 1,-8-2-18,-1 0-1,0 0 1,1 0 0,-1 1 0,0 0 0,1 0 0,-1 0 0,0 0 0,5 3-1,3 0 35,-8-3-18,0 0-1,0 0 1,0 0 0,0 0-1,-1 0 1,1 0-1,0 1 1,-1-1 0,1 1-1,2 3 1,-4-5-16,-1 0 0,1 1 0,-1-1 1,1 1-1,-1-1 0,1 0 1,-1 0-1,1 1 0,0-1 0,-1 0 1,1 0-1,-1 0 0,1 0 0,0 1 1,-1-1-1,1 0 0,0 0 0,-1 0 1,1 0-1,-1 0 0,1-1 1,0 1-1,-1 0 0,1 0 0,0-1 1,0 1 19,1 0 291,1 0-69,8 0 38,-11 0-291,0 0 1,0 0 0,0 0 0,0 0-1,0 0 1,0 1 0,1-1 0,-1 0-1,0 0 1,0 0 0,0 0 0,0 0-1,0 0 1,0 0 0,0 0 0,0-1-1,0 1 1,1 0 0,-1 0-1,0 0 1,0 0 0,0 0 0,0 0-1,0 0 1,0 0 0,0 0 0,0 0-1,0 0 1,0 0 0,0 0 0,0 0-1,1 0 1,-1 0 0,0 0 0,0-1-1,0 1 1,0 0 0,0 0 0,0 0-1,0 0 1,0 0 0,0 0 0,0 0-1,0 0 1,0 0 0,0 0 0,0-1-1,0 1 1,0 0 0,0 0 0,0 0-1,0 0 1,0 0 0,0 0-1,0 0 1,0 0 0,0-11 236,0 11-238,0-1 1,0 1 0,0 0-1,0 0 1,0 0-1,0 0 1,0 0-1,0 0 1,0 0-1,0 0 1,0 0-1,0 0 1,0-1-1,0 1 1,0 0-1,0 0 1,0 0-1,0 0 1,0 0-1,0 0 1,0 0 0,0 0-1,0 0 1,0 0-1,0-1 1,-1 1-1,1 0 1,0 0-1,0 0 1,0 0-1,0 0 1,0 0-1,0 0 1,0 0-1,0 0 1,0 0-1,0 0 1,0 0-1,0 0 1,-1 0 0,1 0-1,0 0 1,0 0-1,0 0 1,0 0-1,0 0 1,0 0-1,0 0 1,0 0-1,0 0 1,-1 0-1,1 0 1,0 0-1,0 0 1,0 0-1,0 0 1,-1 0 2,0 0-1,1 0 1,-1 0-1,0 0 1,1 0 0,-1 0-1,0 0 1,1-1 0,-1 1-1,0 0 1,1 0-1,-1-1 1,0 1 0,0-1-1,1 1-17,-1-1-1,1 0 1,0 1-1,-1-1 1,1 0-1,0 1 1,0-1-1,0 0 1,-1 1-1,1-1 1,0 0-1,0 0 1,0 1-1,0-2 1,0 2 13,0-2-1040,0 2 272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33 2560,'17'-13'832,"-10"10"-650,-7 2-171,1 1 1,-1 0-1,1 0 0,-1 0 0,0 0 1,1 0-1,-1-1 0,1 1 0,-1 0 1,1 0-1,-1-1 0,0 1 0,1 0 0,-1-1 1,0 1-1,1 0 0,-1-1 0,0 1 1,1-1-1,-1 1 0,0 0 0,0-1 1,1 1-1,-1-1 0,0 1 0,0-1 0,0 1 1,0-1-1,0 1 0,0-1 0,0 1 1,0-1-1,0 1 0,0-1 0,0 0 1,0-1 601,0 2-165,-3 0 53,2 0-467,-1 0-1,1 0 0,-1 1 1,1-1-1,-1 1 1,1-1-1,-1 1 0,1-1 1,0 1-1,-2 1 1,-12 5 83,-13-1-53,6 5-101,-8-6 16,15-1 40,9-2-13,0 0-1,0 0 1,0-1-1,0 0 1,0 0-1,0 0 1,0-1-1,-1 0 1,1 0-1,0-1 1,-7-1-1,-3-4 31,12 5 3,1-1 0,0 1 0,-1 0-1,1 0 1,-1 1 0,0-1 0,-4 0 0,-41 1-455,46 0 240,0 0 112,3 0 70,-1 0 0,1 0 0,-1 0 0,1 0 0,-1 0 0,1 0 1,-1 0-1,1 0 0,-1 0 0,1 1 0,-1-1 0,1 0 0,-1 0 0,1 0 0,0 0 0,-1 1 0,1-1 1,-1 0-1,1 0 0,0 1 0,-1-1 0,1 0 0,0 1 0,-1-1 0,1 1 0,0-1 0,-1 0 1,1 1-1,0-1 0,0 1 0,0-1 0,-1 0 0,1 1 0,0-1 0,0 1 0,0-1 0,0 1 1,0-1-1,0 1 0,0-1 0,0 1 0,0-1 0,0 1 0,0-1 0,0 1 0,0 0 0,-3 20 385,-4 1-17,-4 38 0,-1 3-82,6-39-159,-2 43-1,5-43-9,0 0 1,-10 36-1,8-44-70,1 1-56,-1 0-1,-14 29 0,12-33-17,4-7 33,-1 1 0,1 0 1,0-1-1,0 2 0,1-1 1,0 0-1,0 0 0,1 1 0,-2 14 1,3-20-4,0-1 1,0 1-1,0 0 1,-1 0-1,1-1 1,-1 1-1,1 0 1,-1-1-1,1 1 1,-1-1-1,0 1 1,0-1-1,0 1 0,0-1 1,0 1-1,0-1 1,-2 2-1,3-3-23,1 1-1,-1-1 0,1 0 0,-1 1 0,1-1 0,-1 0 1,1 0-1,-1 0 0,1 0 0,-1 1 0,1-1 0,0 0 0,-1 0 1,1 0-1,-1 0 0,1 0 0,0 0 0,0 0-27,165 0 346,-162 0-288,0 0 0,0 0 0,0 1 0,0 0 0,0 0 0,0 0 0,0 0 0,0 0 0,-1 1 0,7 3 0,-7-4-5,-1 0 1,0 0-1,1 0 1,-1-1-1,0 1 1,1-1-1,-1 0 0,1 0 1,-1 0-1,0 0 1,1 0-1,2-1 0,13 0-2095,-4 1-273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3904,'0'-16'1440,"0"0"-1120,-16 16-96,16 0 800,16 0-608,0 16 256,1-16-384,16 0 32,-1 0-192,1 16 224,0-16-224,0 0 160,0 0-160,-1 0-3104,-15 0 1632,-1 0-1728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3488,'0'-13'1115,"0"10"-673,3 6-42,-1-1-234,1-1 0,-1 1 0,1-1 0,0 1 0,0-1 0,0 0 0,0 0 0,0 0 0,0 0 0,0-1 0,0 1 0,6 0 0,-2-1 75,0 0 0,1 0 1,-1-1-1,0 1 0,9-3 0,53-14 565,11-5-530,-2 1-3,1 4 106,-74 16-436,0-1 1,0 1 0,-1-1-1,7-4 1,-9 5-72,-1 0 1,1 0-1,0 1 1,-1-1-1,1 0 0,0 1 1,-1-1-1,1 1 1,0-1-1,3 1 0,-3 0-1040,-4 3-128,-9 10-677,11-11 1716,-1-1 0,1 1 0,-1-1 0,1 0 0,0 1 1,0-1-1,-1 1 0,1-1 0,0 3 0,0-4 213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4896,'17'16'1824,"-1"1"-1440,-16-1-96,16 1 832,-16-1-672,17-16 192,-17 33-384,16-17 96,-16-16-192,16 16-64,-16-16-64,0 17-5760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492 574 2304,'0'-14'752,"0"14"-747,0 0 0,0 0 1,0 0-1,0 0 0,0 0 0,0 0 1,0-1-1,0 1 0,0 0 0,0 0 1,0 0-1,0 0 0,0 0 0,0 0 1,0 0-1,0 0 0,0 0 0,0-1 0,0 1 1,0 0-1,0 0 0,0 0 0,0 0 1,0 0-1,0 0 0,0 0 0,-1 0 1,1 0-1,0 0 0,0 0 0,0 0 1,0 0-1,0-1 0,0 1 0,0 0 1,0 0-1,0 0 0,0 0 0,0 0 0,0 0 1,-1 0-1,1 0 0,0 0 0,0 0 1,0 0-1,0 0 0,0 0 0,0 0 1,0 0-1,0 0 0,0 0 0,-1 0 1,1 0-1,0 0 0,0 0 0,0 0 1,-11 0 212,8 0 161,3-2-80,0 1-282,0 1 1,0-1 0,0 1 0,0-1 0,0 1 0,0-1-1,0 1 1,0-1 0,0 1 0,0-1 0,0 1 0,0-1-1,-1 1 1,1 0 0,0-1 0,0 1 0,0-1 0,-1 1-1,1 0 1,0-1 0,-1 1 0,1 0 0,0-1 0,-1 1 0,1 0-1,-1-1 1,1 1 0,0 0 0,-2-1 0,-18 0 477,12 1-325,3 0-67,0 1 0,0 0 1,0 0-1,0 0 0,-5 2 1,4-1 34,0 0 1,-1 0-1,1-1 0,0 0 1,-10 0-1,6-1-85,0 0-1,0 1 0,0 0 1,0 1-1,1 0 1,-1 0-1,0 1 1,1 0-1,0 1 1,0 0-1,-16 10 0,3-1 181,-26 21-1,40-27-130,0 0 0,1 0 0,-1 1 0,2 0 0,-1 0 0,-8 15 0,4-2 51,0 1 0,2 0 0,0 1 0,2 0-1,-8 40 1,14-56-114,0 1-1,1-1 0,1 0 1,-1 0-1,1 0 0,0 0 0,1 0 1,-1 0-1,4 9 0,0-5 66,0 0 0,0 0-1,1-1 1,13 18 0,-17-25-71,1 0 0,0 0 1,-1 0-1,1 0 0,1 0 1,-1-1-1,7 5 0,20 4 330,-8 11-496,-18-21-83,-1 0 1,1 1 0,0-2-1,0 1 1,1 0 0,-1-1-1,0 0 1,0 1 0,0-2-1,5 0 1,2 1-627,8 0-3259</inkml:trace>
  <inkml:trace contextRef="#ctx0" brushRef="#br0" timeOffset="1">16 983 2816,'-16'-32'1056,"16"32"-832,16-17-64,1 17 992,16 0-672,-1-16 160,18-1-384,15 17-96,-16-16-96,0 16-2304,-16 0 1216,0 0-1120</inkml:trace>
  <inkml:trace contextRef="#ctx0" brushRef="#br0" timeOffset="2">246 17 4736,'0'-17'1760,"0"17"-1376,16 0-96,1 0 96,-1 0-256,17 0 96,0 0-128,-1 17 96,1-17-128,-16 16-1024,-1 0 544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4576,'17'0'1664,"-1"0"-1280,33 0-96,-16 0 320,16-16-384,0 16 64,1 0-192,-1 0-608,-16 0 256,16 16-3776</inkml:trace>
  <inkml:trace contextRef="#ctx0" brushRef="#br0" timeOffset="1">623 0 2240,'0'0'832,"0"0"-672,0 17 0,0 16 960,0-1-640,17 17-352,-17 1-96,0-18 512,16 18-320,-16-18 224,16 1-288,1-17 224,-1 1-256,0-1-1728,1-16 864,-17 0-1920</inkml:trace>
  <inkml:trace contextRef="#ctx0" brushRef="#br0" timeOffset="2">721 131 3328,'-1'0'87,"-1"1"1,0-1-1,1 0 0,-1 0 1,0 1-1,1-1 0,-1 1 1,0-1-1,1 1 0,-1 0 1,1 0-1,-1-1 1,1 1-1,-1 0 0,-1 2 1,-5 3 2,-4 1-63,6-3 199,1-1 0,-1 1 1,1 0-1,0 0 0,0 0 1,0 1-1,1 0 0,-6 7 1,3-3 26,3-3-106,0-1-1,1 1 1,-1 0 0,-4 11-1,3 10-18,-2-13-77,6-13-31,1 0-1,-1 0 0,0 1 1,1-1-1,-1 0 1,1 1-1,-1-1 1,1 0-1,-1 3 1,2-3-12,-1-1 0,0 1-1,0-1 1,1 1 0,-1-1 0,0 0 0,1 1 0,-1-1 0,0 0 0,1 1 0,-1-1 0,1 0 0,-1 1 0,1-1 0,-1 0-1,1 0 1,-1 1 0,0-1 0,1 0 0,0 0 0,-1 0 0,1 0 0,-1 0 0,1 0 0,-1 0 0,1 0 0,-1 0-1,1 0 1,-1 0 0,1 0 0,-1 0 0,1 0 0,6-1 137,0 1 0,-1-1 0,1 0 0,12-4 0,4-1 37,6 1-48,-16 4-83,-1-2-1,0 1 0,14-6 1,3-5-90,-22 10-163,-1 0-1,1 0 1,-1 1-1,1 0 1,0 0-1,0 0 0,0 1 1,9-1-1,3 2-3807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18 2144,'-14'-14'699,"14"14"-683,-1-1 1,1 1-1,-1 0 1,1-1-1,-1 1 1,1 0-1,-1 0 1,1-1-1,-1 1 1,0 0-1,1 0 1,-1 0 0,1 0-1,-1 0 1,0 0-1,1 0 1,-1 0-1,0 0 1,1 0-1,-1 0 1,1 0-1,-1 0 1,0 0-1,1 1 1,-1-1 0,1 0-1,-1 0 1,1 1-1,-1-1 1,0 1-1,0-1 69,-5 5 487,-1 0 0,1 0 0,0 1-1,-6 8 1,0-2-215,-26 37 800,22-34-994,4-4-27,1 0 0,-13 17 0,12-13 51,-22 20 0,24-26-149,1 1 0,-1 0 0,2 0 0,0 1 0,-13 20 0,15-20 38,1-1 0,-2 0 0,-8 11 0,13-19-130,0 1 0,0-1-1,0 0 1,0 1 0,0-1 0,-1 0 0,1 0-1,-1-1 1,1 1 0,-1 0 0,0-1 0,0 0-1,0 0 1,0 0 0,0 0 0,0 0 0,-3 0-1,-10-1-483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5888,'0'33'2176,"0"-17"-1664,16 1-160,-16 15 224,33-32-384,-33 17 352,16-1-320,1 1-256,-1-1 0,17-16-5632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52 3968,'-2'-5'257,"0"0"0,-1 1 0,0-1 0,-3-4 0,-8 1 260,12 4-407,-4-3 228,-1 6-4,0-1-1,-1 2 1,1-1-1,0 1 1,-14 1-1,-1-1-147,-123 0 102,138 0-271,-1 0-1,1 1 1,0-1-1,0 1 1,0 1-1,0-1 1,0 1-1,0 0 1,-11 6-1,13-5-43,-1-1 0,0 0 0,1 0-1,-1 0 1,0 0 0,0-1 0,0 0-1,-11 0 1,14-1 5,0 0-1,0 0 1,0 1-1,0-1 1,-1 1-1,1 0 1,0-1-1,0 1 1,1 1-1,-1-1 1,0 0-1,0 1 1,0-1-1,-2 3 1,3-2 12,0-1 0,-1 1 0,1 0 0,0 0-1,0 0 1,0 1 0,0-1 0,0 0-1,0 1 1,1 0 0,-1-1-1,1 1 1,-2 3 0,0 4-35,0 0 0,-2 13 0,4-15 41,-11 38 60,6-27 4,-4 28 0,8-13 116,1 43 0,2-46-117,-1 267 1376,0-295-1350,0-3-186,2 0-1,225 0 566,-210-1-600,-1-1-1,24-4 0,-15 1-498,-9 3-209,-10 1 191,0 0 1,0 0-1,0-1 0,0 1 0,0-1 1,8-4-1,-13 5 419,1 1 1,-1-1-1,1 1 1,-1-1-1,1 1 0,-1 0 1,1 0-1,-1 0 1,2 0-1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17 722 3968,'-16'-17'1472,"16"1"-1120,0 16-128,0 0 1024,16 0-736,1-16 64,-1 16-352,17-17 160,16 17-256,0-16-384,-16 16 128</inkml:trace>
  <inkml:trace contextRef="#ctx0" brushRef="#br0" timeOffset="1">115 83 5216,'0'-17'1952,"0"1"-1536,17 16-96,-1-17 448,17 17-480,0-16 96,16 16-224,0-16 320,0 16-256,-16 16-3008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2240,'0'0'832,"0"16"-672,0 0 0,0 1 608,0-1-448,0 33 128,0-16-256,0 16-32,0 0-96,0-16 224,17 0-160,-17-17-736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3808,'-16'0'1408,"-1"16"-1088,17 1-96,0-1 672,0-16-544,0 16 192,17 1-288,-1-17 384,0 16-352,17 0 224,16-32-288,-16 16 128,16 0-192,-16-16-1696,0 16 832,-17-17-3616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33 2976,'30'-30'1717,"-30"30"-1700,0 0 0,0 0 1,0-1-1,0 1 0,0 0 0,0 0 0,0 0 0,0 0 0,0 0 0,0 0 1,1 0-1,-1 0 0,0-1 0,0 1 0,0 0 0,0 0 0,0 0 0,0 0 1,0 0-1,0 0 0,1 0 0,-1 0 0,0 0 0,0 0 0,0 0 0,0 0 0,0 0 1,0 0-1,1 0 0,-1 0 0,0 0 0,0 0 0,0 0 0,0 0 0,0 0 1,0 0-1,1 0 0,-1 0 0,0 0 0,0 0 0,0 0 0,0 0 0,0 0 1,0 0-1,0 1 0,0-1 0,1 0 0,-1 0 0,0 0 0,0 0 0,0 0 1,0 0-1,0 0 0,0 0 0,0 1 0,0-1 0,10 9 549,-2-2-62,-1 0 0,0 1 0,8 10-1,-2 1 295,-6-11-483,-1 1 1,0 0-1,8 17 0,-9-10-22,0-1 1,-1 1-1,1 16 0,30 146 1470,-23-118-1014,-4-13-221,3 76 0,-11 40-398,0-89-25,0-60-58,-7 159 470,5-154-401,-1 0 1,-1 0 0,-1-1 0,-1 0 0,0 0-1,-16 31 1,9-28-224,-1 0 1,-22 24-1,-2-1-1825,-2-1-1,-59 48 1,0-9-3753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1408,'0'0'448,"0"0"-267,0 0 43,3 0 496,64 1 2524,117-5-2307,-61-6-617,19 4-112,-93 3-151,82-2 78,-18 9-55,-48 0-53,345-1 91,-260-3 15,128 0 37,-179 3-95,-50 3 55,-30-3-8,30 1-1,19-4-313,-68 0-154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1472,'-14'-13'475,"14"12"-458,-1 1-1,1-1 1,-1 1 0,1-1 0,0 1 0,-1-1 0,1 0 0,0 1 0,0-1 0,-1 1 0,1-1 0,0 0 0,0 1 0,0-1 0,0 1 0,0-1 0,0 0 0,0 1-1,0-1 1,0 0 0,0 1 0,0-1 0,0 0 0,1 1 0,-1-2 0,0 2 49,0-2 969,0-1-256,0-8-43,0 11-727,0 0 1,0 0-1,0 0 1,0-1-1,0 1 1,0 0-1,0 0 1,0 0-1,0 0 1,0 0-1,0 0 1,0 0 0,0 0-1,0 0 1,0 0-1,0-1 1,0 1-1,0 0 1,0 0-1,0 0 1,0 0-1,0 0 1,0 0 0,0 0-1,0 0 1,0 0-1,0 0 1,1 0-1,-1-1 1,0 1-1,0 0 1,0 0-1,0 0 1,0 0 0,0 0-1,0 0 1,0 0-1,0 0 1,0 0-1,0 0 1,1 0-1,-1 0 1,0 0-1,0 0 1,0 0 0,0 0-1,0 0 1,0 0-1,0 0 1,0 0-1,0 0 1,0 0-1,1 0 1,-1 0-1,0 0 1,0 0-1,262 0 4487,-251 0-4507,0-1-1,0-1 1,0 0-1,-1 0 1,13-5-1,-16 6 54,1 0 1,-1 1-1,8-1 0,-5 1-211,-25 1-508,15-1 196,0 0 231,-1 0 0,0 0 0,1 0 0,-1 0 0,1 0 0,-1 0 0,0 0 0,1 0 0,-1 0 0,1 0 0,-1 0 0,1 1 0,-1-1 0,1 0 0,-1 0 0,1 1 0,-2-1 0,16 14-2241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1066 99 2304,'-13'-14'655,"9"9"-545,-1 0 1,0 0-1,0 1 0,0-1 1,-7-4-1,-24-10 957,32 17-960,-1-1 0,0 1 0,1 0 0,-1 1 0,0-1 0,0 1 0,-6-1 0,-8-2 103,4 0-58,8 2-105,0 0 0,-1 0 0,1 1 1,0 0-1,0 0 0,0 1 1,-1-1-1,1 2 0,-14 1 0,3 4 12,-1 1 0,1 0-1,0 2 1,-18 11 0,28-14-22,0 1 0,0-1-1,1 1 1,0 0 0,0 1 0,1 0 0,0 0 0,0 0 0,1 1 0,0 0 0,-4 9-1,-19 50-73,18-40 10,-34 87-10,6 16 144,-9 35 31,-35 239 1,78-369-132,1-10 12,-1-1 1,-1 1 0,-14 41-1,6-35 4,-20 64 397,31-90-364,1 0 0,-1 0 0,0 0 0,-1 0 0,1-1 0,-1 1 0,0-1 0,-1 0 0,1 0 0,-1 0 0,0 0 0,0 0 0,-9 6 0,-17 11 264,21-12-214,8-8-92,-1-1 0,1 1 0,0-1 0,-1 1 0,1-1 0,-1 0-1,1 1 1,-1-1 0,0 0 0,1 0 0,-1 0 0,0-1 0,0 1 0,0 0 0,0-1 0,0 1 0,1-1 0,-1 1 0,0-1 0,0 0 0,0 0 0,-4 0 0,-13 0 178,10 1-96,0-1 0,0 0 0,-1 0 0,-13-4 0,17 2-101,1-1 0,-1 0 1,0-1-1,1 1 0,0-1 1,0 0-1,-6-6 0,7 6-213,0-1-1,1 0 0,0 0 1,-1 0-1,2-1 0,-1 1 1,1-1-1,-1 1 0,2-1 1,-3-7-1,3 2-252,0 0 0,1-13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67 1408,'0'-30'1835,"-3"24"-1174,-8-7-176,11 11-451,-1 1-1,1 0 1,-1 0-1,0 0 1,1 0-1,-1-1 0,0 1 1,0 0-1,0 0 1,0 0-1,-1-1 1,0 2 12,0-1 0,0 1 0,0-1 1,1 1-1,-1 0 0,0 0 0,0 0 1,-2 0-1,-5 0 48,-4 0 96,3 0-53,0 0-1,0 0 1,-13 3-1,5 1 21,0 0 1,0 2-1,0 0 0,0 1 1,1 1-1,0 0 0,-20 15 1,34-21-142,0 2 1,0-1 0,0 0-1,0 1 1,0-1 0,1 1-1,-1 0 1,1 0 0,0 0-1,1 0 1,-1 0 0,-1 5-1,2-7-3,1 0-1,-1 0 1,1 1-1,0-1 0,-1 0 1,1 0-1,0 1 0,0-1 1,0 0-1,1 0 1,-1 1-1,1-1 0,-1 0 1,1 0-1,-1 0 1,1 0-1,0 0 0,0 0 1,0 0-1,0 0 1,1 0-1,-1 0 0,1 0 1,-1-1-1,1 1 1,-1-1-1,1 1 0,2 1 1,3 1 37,1 0 1,-1 0 0,1 0-1,1-1 1,-1 0 0,0 0-1,1-1 1,-1 0 0,1-1-1,0 0 1,10 0 0,3-1-48,-15 1-212,1-1 0,0 0 0,0 0 1,-1-1-1,1 0 0,-1 0 0,1-1 1,-1 0-1,1 0 0,11-6 0,-2 0-663,29-17-1274,-27 9 418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1888,'0'-27'613,"0"27"-603,-1-1-1,1 1 1,0-1-1,1 1 0,-1-1 1,0 1-1,0-1 1,0 1-1,0-1 1,0 1-1,0 0 0,1-1 1,-1 1-1,0-1 1,0 1-1,0-1 1,1 1-1,-1 0 1,0-1-1,1 1 0,-1 0 1,0-1-1,1 1 1,-1 0-1,1-1 1,5-6 45,-2 2 80,0 1 0,1-1 1,-1 1-1,1 0 0,-1 0 1,8-4-1,-11 8-102,14-7 594,-1-1 1,21-15-1,-26 16-488,-6 4-63,1 0-1,0 0 1,0 1 0,8-5-1,20-1 203,-24 7-172,-1 0-1,0-1 0,0 0 1,11-5-1,-11 3 10,1 1 0,0 1 0,-1-1 0,10 0 0,2-2 196,-8 2-177,-9 2-100,-1 1 0,1-1-1,-1 1 1,1-1 0,-1 1 0,1 0 0,0 0-1,-1 0 1,1 0 0,-1 0 0,1 0 0,0 0 0,-1 0-1,1 0 1,-1 1 0,1-1 0,-1 1 0,1-1-1,-1 1 1,1 0 0,-1-1 0,0 1 0,1 0-1,-1 0 1,1 1 0,10 5 144,-9-6-137,0 0-1,-1 1 1,1 0-1,0 0 1,0 0-1,-1 0 1,1 0-1,-1 0 1,0 0 0,4 6-1,7 28 303,-9-26-243,0 4-43,-1-6-107,0-1-1,-1 1 0,0 0 0,0 1 0,-1-1 0,1 15 0,-3-18-279,2-1 1,-1 0-1,0 1 1,2 7-1,-1-10 208,0 0 0,0 0 0,0 0 0,0 0-1,1-1 1,-1 1 0,0 0 0,1-1 0,1 2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1824,'0'-33'672,"0"33"-512,0 0-64,0 16 800,0 17-512,0 16 544,0 0-512,0 17 32,0-1-256,0-15-32,0-1-96,0 0 384,0 0-256,0-16-96,0 0-32,0-17-928,0 0 480,16 1-2784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1888,'3'0'613,"-3"0"-603,1 0 0,-1 0 0,1-1 0,-1 1 0,1 0 0,-1 1 0,1-1 0,-1 0 0,0 0 0,1 0 1,-1 0-1,1 0 0,-1 0 0,1 1 0,-1-1 0,1 0 0,-1 0 0,0 1 0,1-1 0,-1 0 0,1 0 0,-1 1 0,0-1 0,1 1 0,-1-1 0,0 0 0,0 1 0,1-1 0,-1 1 0,0-1 0,0 0 0,0 1 0,1-1 0,-1 1 0,0-1 0,0 1 0,0-1 0,0 1 0,0-1 0,0 1 0,0-1 0,0 1 0,0-1 0,0 1 0,0-1 0,-1 1 0,5 20 650,-2-16-579,0 3 137,1-1-1,-1 0 1,-1 0 0,1 1-1,0 13 1,-2-14-51,1-1 0,-1 1 1,2-1-1,2 12 0,2 6 266,0 20-12,5-8-42,-7-18-242,-2-10-55,-1 0 1,2-1-1,-1 1 1,5 8-1,-4-9-47,0-2 16,-1 0 1,1 0 0,0-1 0,3 6 0,-5-9-28,0 0-1,0 0 0,1 0 0,-1 0 1,0 0-1,0 0 0,1 0 0,-1 0 1,1-1-1,-1 1 0,1 0 0,-1-1 1,1 1-1,-1-1 0,1 1 0,-1-1 1,1 0-1,2 0 0,-1 0 38,0 0 0,0 0 0,0 0 0,0 0 0,0-1 0,0 1 0,0-1 1,0 0-1,0 0 0,3-2 0,-1 0 0,0-1 1,0 0-1,0-1 1,5-5-1,-8 8-48,28-26 56,-21 22-56,-6 4-6,0 0-1,0 0 1,0 0 0,0-1 0,3-4 0,19-34 94,16 0-42,-35 33-62,0-1 0,-1 1 1,8-17-1,12-21-56,-11 21 2,2 1 1,30-36-1,-43 56 76,1 1 1,-1-1-1,-1 0 1,1 0-1,3-8 1,6-6-228,-12 19 37,1-1-1,-1 1 1,0 0-1,1 0 1,-1 0 0,0 0-1,0 0 1,1-1-1,-1 1 1,0 0-1,0 0 1,0 0 0,0 2-1,0-2-67,-1 1 0,1 0 0,0 0-1,0-1 1,-1 1 0,1 0 0,-1 0 0,0-1-1,1 1 1,-1 0 0,0-1 0,0 1 0,0-1-1,0 1 1,0-1 0,0 0 0,0 1 0,-1-1-1,-1 1 1,-13 15-1126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1824,'0'-13'587,"0"10"-353,0 3-100,3 3 68,-2-1-153,1 0 0,-1 0 0,1 0 0,-1 0 0,0 0-1,0 1 1,0-1 0,0 0 0,0 1 0,-1-1 0,1 1 0,0 4-1,0 39 685,-2-36-550,1 0-1,2 15 0,9 13 170,-6-9-106,-4-19-165,0-1 0,1 0 0,0 0 0,6 16-1,25 29 411,-32-51-457,0-1 14,0 0 1,0 0 0,0 0 0,0 1 0,1-1-1,-1-1 1,0 1 0,1 0 0,0 0 0,-1 0-1,1-1 1,0 1 0,0-1 0,0 0 0,0 1-1,0-1 1,4 2 0,2 2 265,-7-4-259,1 0-1,-1 0 1,1 0 0,-1-1 0,1 1 0,0 0 0,-1-1-1,1 1 1,0-1 0,-1 1 0,1-1 0,0 0-1,0 0 1,2 0 0,-1 0-23,0 0 1,-1 0-1,1 0 0,0 0 1,-1-1-1,1 0 1,-1 1-1,1-1 0,0 0 1,3-2-1,0-1 36,0-1 1,0 0-1,9-9 0,-9 7-36,0 0 1,-1 0-1,1 0 0,-2-1 0,7-12 0,17-47 76,1-4-222,-22 58 97,-3 6 23,0 1 0,-1-1 0,0 0 0,-1 0 0,1 0 0,-1 0 0,0-1 0,-1 1 0,1-15 0,-2 17 120,0-1-920,0 8-984,3 20-1477,-2-20 3047,0 0 1,0 0 0,0 0 0,0-1 0,0 1 0,0 0-1,1-1 1,-1 1 0,2 1 0,-2-3 124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1824,'0'-16'1835,"-3"16"-1414,-8 0-112,11 0-302,0-1-1,0 1 1,0 0-1,0 0 0,0 0 1,0 0-1,0 0 1,0 0-1,0 0 1,-1 0-1,1 0 1,0 0-1,0 0 1,0 0-1,0 0 0,0 0 1,0 0-1,0 0 1,0 0-1,0 0 1,0 1-1,-1-1 1,1 0-1,0 0 1,0 0-1,0 0 1,0 0-1,0 0 0,0 0 1,0 0-1,0 0 1,0 0-1,0 0 1,0 0-1,0 0 1,0 0-1,0 1 1,0-1-1,0 0 0,-1 0 1,1 0-1,0 0 1,0 0-1,0 0 1,0 0-1,0 0 1,0 0-1,0 0 1,0 1-1,0-1 0,0 0 1,0 0-1,0 0 1,1 0-1,-1 0 1,0 0-1,0 1 12,0-1-1,0 1 1,0 0 0,0-1-1,0 1 1,0-1 0,0 1-1,0 0 1,1-1-1,-1 1 1,0-1 0,1 1-1,-1-1 1,0 1-1,1-1 1,-1 1 0,0-1-1,1 1 1,-1-1 0,1 1-1,-1-1 1,1 0-1,0 1 1,0 0 5,-1-1-1,1 0 1,0 1-1,-1-1 1,1 1-1,-1 0 1,1-1-1,-1 1 1,1-1 0,-1 1-1,1 0 1,-1-1-1,0 1 1,1 0-1,-1-1 1,0 1-1,0 0 1,1 0-1,-1-1 1,0 1 0,0 0-1,0 0 1,0 0-1,0 0 1,0 3 80,0-1 1,1 0-1,-1 1 0,1-1 1,0 0-1,0 1 1,0-1-1,2 3 0,3 10 97,-4-7-109,0-2-13,-1 0 0,2 0-1,-1 0 1,7 11 0,-7-11-55,1 0-1,-1-1 0,2 14 1,4 14 90,-2-18 43,-5-13-128,1 1 1,-1-1-1,0 1 1,0-1-1,-1 1 1,1-1 0,0 6-1,-1 46 393,0-53-409,0-1 0,1 1 0,-1 0-1,1 0 1,-1 0 0,1-1 0,0 1-1,0 0 1,0-1 0,0 1-1,0 0 1,0-1 0,0 1 0,2 1-1,0 0 80,-3-3 176,3-3-123,8-11-214,-9 11 47,0-1 0,0 0 0,1 1 0,-1 0 0,1 0 0,6-6-1,-6 6 17,0 0 0,0 0 0,0 0-1,0 0 1,0-1 0,-1 1 0,0-1-1,0 0 1,3-5 0,-2 0 18,13-26 63,4 7 9,-14 19 10,1 1 0,6-15 1,-5 7-1,14-31 315,-12 25-236,-9 20-167,1 0 0,-1 0-1,0 0 1,0-1 0,-1 1 0,1-1 0,0 1-1,-1 0 1,1-1 0,-1 1 0,0-5-1,0-4 34,0 11-43,0 0 1,0-1 0,0 1-1,0 0 1,0 0 0,0 0 0,0 0-1,0 0 1,0 0 0,0 0-1,0 0 1,0 0 0,0-1-1,0 1 1,0 0 0,0 0 0,0 0-1,0 0 1,0 0 0,0 0-1,0 0 1,0 0 0,0 0-1,0 0 1,0 0 0,0-1-1,0 1 1,1 0 0,-1 0 0,0 0-1,0 0 1,0 0 0,0 0-1,0 0 1,0 0 0,0 0-1,0 0 1,0 0 0,0 0 0,0 0-1,1 0 1,-1 0 0,0 0-1,0 0 1,0 0 0,0 0-1,0 0 1,0 0 0,0 0 0,0 0-1,0 0 1,0 0 0,1 0-1,-1 0 1,0 0 0,0 0-1,0 0-48,1 0-1,-1 0 0,1 0 0,-1 0 1,1 0-1,-1 0 0,1 0 0,-1 0 1,1 0-1,-1 0 0,1 0 0,-1 1 1,1-1-1,-1 0 0,1 0 0,-1 0 1,0 1-1,1-1 0,-1 0 0,1 1 1,-1-1-1,0 0 0,1 1 0,-1-1 1,0 0-1,0 1 0,1-1 0,-1 1 1,0-1-1,0 1 0,1-1 0,-1 0 1,0 1-1,0-1 0,0 1 0,3 6-688,11 10-2927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33 2720,'6'-6'455,"-4"3"-367,0 1 1,0 0-1,0 0 0,0 0 0,0 0 0,0 0 1,1 1-1,-1-1 0,0 1 0,1-1 0,-1 1 1,1 0-1,0 0 0,-1 0 0,4-1 1,-3 2 199,-3 0 80,0 0-118,-3 0-95,1 1-141,0-1 0,0 0 1,-1 1-1,1-1 0,0 1 0,0 0 1,0 0-1,-1 0 0,-2 2 0,-19 7 62,-3 4-1,24-12-66,-1 0 0,1 0-1,-1 0 1,1 0 0,-1-1 0,0 0-1,1 1 1,-1-1 0,0-1 0,-6 2-1,-7 0 24,-10 9 5,19-10-33,-1 0 0,1 0 0,-14-2 0,12 1-16,-1-1-1,1 2 0,0 0 0,-11 2 0,11 0-36,0 1 0,1 0 0,0 0 0,-16 11 0,22-13 32,0 0 0,1 0 0,-1 0 0,1 0 0,0 1 0,0-1 0,0 1 0,0 0 0,0-1 0,0 1 0,1 0 0,-1 0 0,1 0 0,0 0 0,0 1 0,0-1 0,0 0 0,1 0-1,-1 7 1,-3 11-74,-7 14-111,5 12 95,-5 2 96,6 0 49,-23 79 84,12-59 140,13-56-193,3-10-51,0-1 1,-1 1 0,1-1 0,-1 0 0,0 1 0,0-1 0,0 0-1,0 0 1,0 1 0,0-1 0,0 0 0,-1 0 0,1 0 0,-3 2-1,2-3-33,1 1 0,-1 0-1,1 0 1,-1 0-1,1 0 1,0 0-1,0 0 1,0 1 0,0-1-1,0 0 1,0 1-1,1-1 1,-1 0-1,1 1 1,-1-1-1,1 1 1,0-1 0,1 5-1,-1-4 69,3-3-52,0 0 0,1 1-1,-1-1 1,0 1 0,0 0-1,1 0 1,-1 0 0,3 2-1,11 2-32,-10-3 26,0-1 0,1 0 1,-1-1-1,14 0 0,-10-1 33,-1 1 1,22 3-1,15 10 76,-1 1 29,-40-13-82,0 0 0,0 0 0,9-1 0,-11 0-72,0 0 0,1 0 0,-1 0 0,9 3 0,-11-2-82,0-1-1,0 1 0,0 1 0,0-1 0,-1 0 0,1 0 0,0 1 1,-1-1-1,2 2 0,-3-3 103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2976,'33'-17'1120,"-33"17"-896,33 0-32,0 0 608,0 0-480,-1 0 288,1 0-352,16 0 128,-16 0-224,0 0-224,0 0 32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3488,'32'-16'1280,"-32"16"-992,17-17-64,-1 17 992,17 0-704,-17-16-64,17 16-288,16 0 448,-16 0-352</inkml:trace>
  <inkml:trace contextRef="#ctx0" brushRef="#br0" timeOffset="1">476 673 3072,'0'16'1120,"0"-16"-864,16 17-64,1-17 672,-1 16-512,-16-16 352,16 16-416,-16-16-1216,17 0 512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44 4064,'27'-13'1307,"-8"7"-801,9 1-197,0 1 1,31-1-1,-49 5-193,0-1 1,-1 0-1,11-3 0,16 0 128,1 9-76,-28-3-99,1-1-1,16 1 1,-17-1-23,0 0 0,0 0 0,17 6 0,-19-5-64,0-1 0,0 1 0,12 0 0,-19-2 6,0 0 1,0 0-1,0 0 1,0 0-1,1-1 1,-1 1-1,0 0 1,0 0-1,0 0 1,0 0-1,1 0 1,-1 0-1,0 0 1,0 0-1,0 0 1,0 0-1,1 1 1,-1-1-1,0 0 1,0 0-1,0 0 1,0 0-1,1 0 1,-1 0-1,0 0 1,0 0-1,0 0 1,0 0-1,0 1 1,1-1-1,-1 0 0,0 0 1,0 0-1,0 0 1,0 0-1,0 1 1,0-1-1,0 0 1,0 0-1,0 0 1,0 0-1,0 1 1,0-1-1,1 0 1,-1 0-1,0 0 1,0 0-1,0 1 1,0-1-1,-1 0 1,1 0-1,0 0 1,0 0-1,0 1 1,0-1-1,0 0 1,0 2-57,0 0 1,0-1-1,0 1 1,0-1 0,-1 1-1,1-1 1,0 1-1,-1-1 1,1 1 0,-1-1-1,0 1 1,1-1-1,-3 3 1,1-2-36,1 0 0,-1-1-1,0 1 1,0-1 0,0 1 0,0-1 0,-1 0 0,1 0 0,0 1 0,-1-2 0,-2 2 0,-2 0 80,1-1-1,0 0 1,0-1 0,0 0 0,-8 0 0,-18 2 23,25-1-2,0 2 0,1-1 0,-1 1-1,-10 5 1,-10 5-51,19-10 12,-1 1 0,1 0 0,0 0 0,0 1 0,1 0 0,-13 12 0,16-13 25,-1 0 0,1 1 0,1 0 0,-1 0 0,1 0-1,0 0 1,0 1 0,0-1 0,1 1 0,0 0 0,0 0 0,-1 7 0,2-2 75,1-1 0,0 1 1,0-1-1,1 1 0,0-1 0,1 1 1,6 18-1,-6-20-37,25 92 252,26 120 1441,-53-215-1621,1-1 0,-1 0 0,0 1 0,0-1 0,-1 0 0,1 0 0,-1 0 0,-1 1 0,-1 5 0,2-8-46,0 0 0,0 0 0,-1 0-1,0 1 1,1-1 0,-1 0 0,0-1 0,0 1 0,-1 0 0,1-1 0,0 1 0,-4 2 0,4-4-24,0 0 0,0 0 1,-1-1-1,1 1 0,0 0 1,0-1-1,-5 1 1,-4 1 36,-3 1-14,-2 0 16,-1 0 0,0 0 0,-17-1-1,33-2-60,-9 0 29,-1 0 0,1 0 1,0-1-1,0 0 0,-1-1 1,1 0-1,0-1 0,0 0 1,-9-4-1,-1-4 8,0 0 0,-22-17 0,9-2-65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3904,'0'-33'1440,"0"33"-1120,49-17-96,-16 1 864,-17 16-640,34-16 480,-1 16-576,16 0-32,-32 0-192,16 0-2336,-16 0 1184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2:3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2976,'0'0'1120,"0"0"-896,-16 32-32,16-15 512,0 16-416,0-1 256,16 1-320,-16 16 224,16 1-256,-16-18 160,17 1-192,-1-17-1696,1 1 832</inkml:trace>
  <inkml:trace contextRef="#ctx0" brushRef="#br0" timeOffset="1">181 50 3488,'-5'6'416,"4"-4"-289,-1-1 0,0 1-1,1 0 1,-1-1 0,0 1 0,0-1 0,0 1-1,-4 1 1,0 1-130,-2 1 189,-1 0 0,1 1-1,1 0 1,-1 1 0,1-1-1,0 1 1,-6 10 0,6-8-5,3-4-67,0 1 1,0 0-1,1 0 0,-5 11 0,2 10 46,4-20-96,-1-1 0,0 1 0,0-1 0,-1 0 0,-8 11 0,12-17-32,1 1 1,-1-1-1,1 0 1,-1 0-1,1 0 1,-1 0-1,1 0 1,-1 1-1,1-1 1,-1 0-1,1 0 1,-1 0-1,1-1 1,-1 1-1,1 0 1,-1 0-1,0 0 1,1 0-1,-1 0 1,2-1-1,3-12 150,-1 7-151,0 0 1,1 1 0,-1 0-1,1 0 1,0 0 0,0 1-1,9-6 1,-13 9-29,9-6-5,0 1-1,1 0 1,-1 1 0,17-6 0,19-6-67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4064,'17'16'1504,"-17"-16"-1184,33 0-64,-17 0 288,17 0-352,-17 17 192,1-17-224</inkml:trace>
  <inkml:trace contextRef="#ctx0" brushRef="#br0" timeOffset="1">66 198 4480,'16'0'1664,"-16"0"-1312,33 16-64,-16-16 448,-1 0-448,17 0 96,0 0-224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3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1056,'-1'0'62,"1"-1"1,0 1-1,-1 0 0,1 0 0,-1 0 1,1 0-1,-1 0 0,1 0 0,0 0 1,-1 0-1,1 0 0,-1 0 0,1 0 1,-1 0-1,1 1 0,0-1 1,-1 0-1,1 0 0,-1 0 0,1 1 1,0-1-1,-1 0 0,1 0 0,0 1 1,-1-1-1,1 0 0,-1 1 1,7 7 1637,-3-6-2131,-3-1 443,0-1 0,1 0 1,-1 0-1,0 1 0,0-1 0,1 0 0,-1 0 0,0 0 0,1 1 0,-1-1 0,0 0 0,1 0 1,-1 0-1,0 0 0,0 0 0,1 0 0,-1 0 0,0 0 0,1 0 0,-1 0 0,0 0 0,1 0 1,-1 0-1,1 0 0,-1 0 0,33 1 564,-11 0-135,-1 0 0,1-2 1,25-4-1,-28 1-378,-9 1-40,1 1 0,-1 0 0,19 0 0,20 2 67,-32 0-52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3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3328,'0'-16'1216,"0"16"-928,16 0-96,1 0 672,15 0-512,-15 0 128,15 0-288,1 0 192,16 0-256,1-17-32,-1 17-64,-16 0 96,-1 0-64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3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917 82 3136,'0'-11'797,"0"-15"184,0 26-969,0-1-1,0 1 0,-1-1 1,1 0-1,0 1 1,0-1-1,0 1 0,-1-1 1,1 1-1,0-1 1,0 1-1,-1-1 0,1 1 1,0-1-1,-1 1 1,1 0-1,-1-1 0,1 1 1,-1-1-1,1 1 1,-1 0-1,1-1 0,-1 1 1,1 0-1,-1 0 1,1 0-1,-1-1 0,1 1 1,-1 0-1,1 0 1,-1 0-1,-1 0 1,-3-3 286,2 0-245,0 0 0,-1 1 0,1 0-1,-1-1 1,0 1 0,1 0 0,-1 0 0,0 1-1,0-1 1,0 1 0,-6-1 0,-3 0-28,0 0 0,-23 1 0,29 1-3,0 1 0,0 0-1,0 0 1,0 1-1,-6 2 1,-5 1-13,6-3-26,8-1 1,0 0-1,0 0 1,0 0-1,0 1 1,1 0-1,-1-1 1,0 1-1,-4 4 1,1-2-4,0 0 0,0 1 1,1 0-1,0 0 0,0 0 1,0 1-1,1 0 0,-1 0 1,1 0-1,1 1 0,0-1 1,-7 13-1,8-8 56,-1 0 1,2-1 0,-1 1-1,1 0 1,0 12-1,1 56-77,2-41-52,-9 73 23,4-79 134,2-1 1,2 60-1,5-47 58,4 93 214,-9-95-226,-3 93 159,-8-56-200,-5 50 347,14-121-354,1 1 0,-2 0-1,1-1 1,-1 1 0,-7 13-1,1-3 28,4-6-47,5-12-31,-1 1 1,1 0 0,-1-1-1,0 1 1,0-1 0,1 1 0,-1-1-1,0 1 1,-2 1 0,1-1 3,-1-1 1,1 0-1,0 0 1,-1 0 0,1-1-1,0 1 1,-4 0-1,4 0-5,-14 3 149,0-1 0,0 0-1,-29 0 1,31-3-37,1 0 0,0-2-1,0 1 1,-1-2 0,1 0 0,-22-8 0,-6-2 54,14 6-117,10 3-41,0-1-1,0 0 0,-17-9 0,28 11-25,-5-2-18,-1-1 0,2 0 0,-1-1 0,-18-15 0,23 15-94,0 0 1,0-1-1,1 0 1,-5-9-1,10 16 39,-1 0-1,1 0 1,0 1-1,0-1 1,-1 0 0,1 0-1,0 0 1,0 0-1,0 0 1,0 0-1,0 0 1,0 0-1,0 0 1,1 0-1,-1 0 1,0 0-1,1-2 1,13-27-991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3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296 387 2912,'14'-13'923,"-14"12"-899,1 1 0,-1 0 0,1-1 0,-1 1 0,1 0 1,-1-1-1,1 1 0,-1 0 0,1 0 0,0-1 0,-1 1 1,1 0-1,0 0 0,-1 0 0,1 0 0,-1 0 0,1 0 1,0 0-1,-1 0 0,1 0 0,0 0 0,-1 0 0,1 0 1,-1 0-1,2 1 0,-2-1 46,3 0 736,-3 0-762,-2-27 1769,1 26-1791,1 0 1,0 0 0,-1-1-1,1 1 1,0 0 0,-1 0-1,0 0 1,1 0 0,-1 0-1,0 0 1,1 0 0,-1 0-1,0 0 1,0 1 0,0-1-1,0 0 1,0 0 0,-2 0-1,-10-5 90,10 2-84,-2-3 3,-20 2-20,9-2-11,14 6 0,1 1 0,-1-1 0,1 0 0,-1 0 0,0 1 0,1-1 0,-1 1 0,0 0 0,1-1 0,-1 1 0,0 0 0,0 0 0,1 0 0,-1 0 0,0 1 0,0-1 0,-2 1 0,-21 10 21,4-7 29,13-3-12,1 0 1,-1 1 0,0 0 0,1 0 0,-10 5 0,2 0 138,1 1 0,-1 0 0,2 1 0,-26 22 0,37-30-178,1 1 1,-1 0-1,0-1 0,1 1 1,0 0-1,-1 0 0,1 0 1,0 0-1,0 0 0,0 1 1,0-1-1,0 0 0,1 0 1,-1 1-1,1-1 0,-1 0 1,1 1-1,0-1 0,0 0 1,0 4-1,0-4 4,0-1 11,0 1 0,0-1 0,0 0-1,0 1 1,1-1 0,-1 0 0,0 0-1,1 1 1,-1-1 0,1 0-1,-1 0 1,1 1 0,0-1 0,-1 0-1,1 0 1,0 0 0,0 0 0,0 0-1,0 0 1,0 0 0,0 0 0,0-1-1,0 1 1,0 0 0,0 0-1,1-1 1,-1 1 0,2 0 0,5 3 115,-4-1-111,0-1-1,-1 0 1,1 0-1,0 0 1,0-1-1,1 1 1,-1-1-1,0 0 1,0 0-1,1-1 1,-1 1-1,0-1 1,1 0-1,6-1 1,5 1 13,-9-1-75,1 1 1,-1-1 0,0 0-1,0-1 1,1 0 0,-1 0 0,0-1-1,-1 0 1,1 0 0,0 0-1,-1-1 1,0 0 0,0 0-1,0-1 1,0 1 0,-1-1-1,10-11 1,-9 9-39,-1-1 1,1 1-1,-1-1 0,-1-1 1,1 1-1,-1-1 0,-1 0 0,0 1 1,0-2-1,-1 1 0,0 0 1,0 0-1,-1-1 0,0-9 0,-1 0 69,3-20 0,8-15-9,-10 17-34,-2 28 37,1 0-1,1 0 0,-1 0 0,4-14 1,1 6 20,-3 14 1,-1 0-1,0 0 1,0 0-1,0 0 1,-1 0 0,1 0-1,-1 0 1,0 0-1,1 0 1,-2-1-1,1 1 1,-1-6-1,1 8-6,0 1-1,-1-1 0,1 0 1,0 0-1,-1 0 1,1 0-1,-1 1 1,1-1-1,-1 0 0,1 0 1,-1 1-1,1-1 1,-2 0-1,2 1 6,-1-1 0,1 1-1,0 0 1,0 0 0,0 0-1,-1 0 1,1 0 0,0 0 0,-1 0-1,1 0 1,0 0 0,0 0-1,-1 0 1,1 0 0,0 0 0,0 0-1,-1 0 1,1 0 0,0 0-1,0 1 1,-1-1 0,1 0-1,0 0 1,0 0 0,0 0 0,-1 0-1,1 1 1,0-1 0,0 0-1,-1 0 1,0 3 53,-1-1-1,1 1 0,-1 0 0,1-1 1,0 1-1,0 0 0,0 0 1,-1 4-1,-1 8 114,2 1 0,0-1 0,2 25 0,-1-18 4,-2 29-1,-25 126 625,25-159-755,0-8 35,1 1-1,-1 0 0,-1-1 0,-6 18 1,6-20-12,0 1 1,0-1 0,1 1-1,0 0 1,0 0 0,1 0-1,0 9 1,1-14-63,0 0-1,0 0 1,-1 0-1,0 0 1,0 0-1,0 0 1,0 0-1,0 0 1,-1-1-1,-3 7 1,2-3-37,3-7-39,-1 1 1,1-1 0,0 1-1,0-1 1,0 1-1,0-1 1,-1 1-1,1-1 1,0 1 0,0-1-1,-1 0 1,1 1-1,0-1 1,-1 0 0,1 1-1,0-1 1,-1 0-1,1 1 1,-1-1-1,1 0 1,0 0 0,-1 1-1,1-1 1,-1 0-1,1 0 1,-1 0 0,1 0-1,-1 1 1,1-1-1,-1 0 1,1 0-1,-1 0 1,1 0 0,-1 0-1,0 0 1,-1 0-1477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3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66 3232,'0'-13'1035,"0"10"-614,-3 0-170,-8-8 106,11 11-347,-1 0 0,1-1 0,0 1 0,-1 0 0,1-1 0,0 1 0,-1 0 0,1-1 0,0 1 0,0 0 0,0-1 0,-1 1 0,1-1 0,0 1 0,0-1 0,0 1 0,0 0 0,0-1 0,-1 1 0,1-1 0,0 1 0,0-1 0,0 1 0,0-1 0,1 1 0,-1-1 0,-1-4 13,-13-1-2,0-5-85,14 11 64,0 0-1,0 0 1,-1-1-1,1 1 0,0 0 1,0 0-1,-1 0 1,1-1-1,0 1 0,-1 0 1,1 0-1,0 0 1,0 0-1,-1 0 0,1 0 1,0 0-1,-1-1 0,1 1 1,0 0-1,-1 0 1,1 0-1,0 0 0,-1 0 1,1 1-1,-1-1 0,-4 0 24,0 1 0,0 0-1,0 0 1,-6 3 0,4-2-19,1 0 0,-1-1 0,1 1 0,-13 0 0,12-2 8,1 0 1,0 0 0,0 1-1,-1-1 1,1 2 0,0-1-1,0 1 1,0-1 0,0 2-1,0-1 1,1 1 0,-1 0-1,1 0 1,-1 0 0,-5 6-1,4-4 53,-3 0 40,2 1 0,-1 1 1,-12 12-1,18-16-100,1-1 1,0 1-1,0 0 0,-1 0 1,2 1-1,-1-1 0,0 0 1,1 1-1,-1-1 0,1 1 1,0-1-1,0 1 0,1-1 0,-1 1 1,0 6-1,1-8-8,0 0-1,1 0 0,-1 0 1,0 0-1,0 0 1,1 0-1,0 0 1,-1 0-1,1-1 1,0 1-1,0 0 0,0 0 1,0-1-1,0 1 1,0 0-1,0-1 1,0 1-1,1-1 0,-1 1 1,1-1-1,2 2 1,5 6-20,16 21-31,52 36 65,-61-50 13,7 6 47,0 2 1,-1 1-1,22 32 0,-32-37-58,-5-10 66,-1 0 0,-1 1 0,1 0 0,-2 0 0,1 0 0,5 23 0,-6-17 149,-1-10 1,-2 0-1,1 0 0,-1 0 1,1 11-1,-2-17-163,0 1 0,0 0 0,0 0 0,0-1 0,-1 1-1,1 0 1,-1 0 0,1-1 0,-1 1 0,1 0 0,-1-1-1,0 1 1,-1 1 0,-4 10 355,0 14 39,-5-8 69,10-17-489,0 0 0,0 0 0,0 0 1,0 0-1,-1 0 0,1 0 0,-1-1 0,1 1 0,-1 0 0,0-1 0,1 0 1,-1 1-1,0-1 0,0 0 0,0 0 0,0 0 0,0 0 0,0 0 1,-1-1-1,1 1 0,0 0 0,0-1 0,0 0 0,-4 1 0,-15 3 162,14-2-122,-5 1 33,0 0 1,-1-1-1,1 0 0,-14-1 0,-7 0 42,-35-2 43,61 1-173,-1-1 0,1 0-1,-1-1 1,1 0 0,0 0-1,-12-6 1,8 2 22,-1 1 91,0-1 0,-16-12-1,25 16-137,0-1-1,0 1 0,1-1 0,-1 1 1,1-1-1,-1 0 0,1 0 0,0 0 1,0 0-1,1-1 0,-1 1 0,1 0 1,-3-7-1,-1-23-1102,2 22 737,-2-10-925,10-2-1584,-2 13 1464,-2 4 659,0 0 0,-1 1-1,1-11 1,-1 16 748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3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1824,'-19'0'1061,"12"0"-402,14 0-54,-4 0 259,-3 0-261,0 0 10,0-2-240,0-9-69,0 8-101,0 3 74,0 0-95,0 0 4,2 0-137,-1 0 0,1 0 0,-1 1 0,1-1 0,0 0 0,-1 1 0,1-1 0,-1 1-1,1 0 1,-1-1 0,1 1 0,1 1 0,10 5 131,-3-6-53,-1 1 0,0-2 0,0 1 0,14-2 0,-3 0 17,111 1 592,-130 0-708,1 0 0,0 0 0,0 0 1,-1 0-1,1-1 0,0 1 0,-1-1 0,1 0 0,0 1 1,-1-1-1,1 0 0,-1 0 0,1 0 0,-1 0 0,0 0 0,1 0 1,1-2-1,-1 0 142,-2 3-79,0 0-11,0 0-37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3392,'0'0'1088,"-3"0"-651,-1 0-359,2 0-11,0 0 0,1 0-1,-1 0 1,0 0-1,0 0 1,0 0-1,0 0 1,0 1 0,0-1-1,-2 2 1,-1 5 176,4-6-232,1-1 0,0 0 0,0 1 0,0-1 0,-1 0-1,1 1 1,0-1 0,0 0 0,-1 1 0,1-1 0,0 0 0,-1 1 0,1-1 0,0 0 0,-1 0 0,1 1-1,-1-1 1,1 0 0,0 0 0,-1 0 0,1 0 0,-1 1 0,1-1 0,-1 0 0,1 0 0,0 0-1,-1 0 1,1 0 0,-1 0 0,0 0 0,1 0-8,0 0-1,0 0 0,0 0 1,0-1-1,0 1 1,0 0-1,-1 0 1,1 0-1,0 0 0,0 0 1,0 0-1,0 0 1,0 0-1,0 0 1,0 0-1,0 0 0,0 0 1,0 1-1,-1-1 1,1 0-1,0 0 1,0 0-1,0 0 1,0 0-1,0 0 0,0 0 1,0 0-1,0 0 1,0 0-1,0 0 1,0 0-1,0 0 0,-1 0 1,1 0-1,0 0 1,0 1-1,0-1 1,0 0-1,0 0 0,0 0 1,0 0-1,0 0 1,0 0-1,0 0 1,0 0-1,0 0 0,0 0 1,0 1-1,0-1 1,0 0-1,0 0 1,0 0-1,0 0 0,0 0 1,0 0-1,0 0 1,0 11 45,0-8 10,3 0 92,-2-2-122,1 0 0,-1 1-1,0-1 1,1 0 0,-1 0 0,1 0 0,-1 0 0,1 0 0,0-1 0,-1 1 0,1 0 0,0-1-1,0 1 1,-1-1 0,1 0 0,0 0 0,0 1 0,0-1 0,-1 0 0,1 0 0,0-1 0,0 1-1,0 0 1,-1-1 0,5 0 0,2-4 73,-7 4-87,1 0 0,-1 0-1,1 0 1,-1 0 0,1 0 0,-1 1-1,1-1 1,0 1 0,-1-1-1,1 1 1,0-1 0,0 1 0,1 0-1,-1 0-15,0 0-1,0 0 0,-1-1 1,1 1-1,0 0 0,-1-1 1,1 1-1,0-1 0,-1 0 1,1 0-1,-1 1 0,1-1 1,-1 0-1,1 0 0,-1 0 1,0-1-1,2-1 0,0 1-55,-6-1-22,-5-3 194,-1 0-1,-1 0 1,-9-3 0,19 9-105,-16-3 421,16 3-416,-1-1-1,1 1 0,-1 0 0,1 0 0,-1 0 0,1 0 1,-1 0-1,1 0 0,-1 0 0,1 0 0,0 0 0,-1 0 1,1 1-1,-1-1 0,1 0 0,-1 0 0,1 0 0,-1 1 1,1-1-1,-1 0 0,1 0 0,0 1 0,-1 0 0,1-1-5,0 1 0,0-1 0,0 1 0,0-1 0,0 1 0,1-1 0,-1 1 0,0-1 0,0 0-1,1 1 1,-1-1 0,0 1 0,1-1 0,-1 1 0,0-1 0,1 0 0,-1 1 0,0-1 0,1 0 0,0 1-1,6 6-551,-5-6 140,-1 1 1,0-1-1,1 0 1,-1 0-1,1 0 0,-1 0 1,1 0-1,3 1 1,-1-1-135,0 0 1,1-1-1,-1 1 1,9-1-1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3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2496,'-2'1'73,"1"-1"0,-1 0 0,0 0-1,0 0 1,1 1 0,-1-1 0,1 1 0,-1-1 0,0 1 0,1 0 0,-1 0 0,1-1-1,-1 1 1,1 0 0,0 1 0,-1-1 0,-1 2 0,-3 0 322,5-3-359,0 0 1,0 0 0,-1 0 0,1 1 0,0-1 0,-1 0 0,1 1-1,0-1 1,0 1 0,-1-1 0,1 1 0,0 0 0,0-1-1,0 1 1,0 0 0,0 0 0,-1 1 0,-14 20 552,5-5-364,-14 11 254,16-20-321,1 1 1,-12 17-1,11-11 27,1 0-1,-13 32 0,-8 42 366,16-50-229,2 0-43,-8 47 0,14-61-215,-2 17 36,1-1 0,3 1 1,1 0-1,6 67 0,5-55 400,28 96-1,-36-146-476,1 4-63,1 0-1,0 0 1,1 1 0,0-2 0,0 1 0,1 0 0,0-1 0,9 11-1,-9-12-46,28 29-365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674 110 4320,'41'-28'1392,"-38"26"-1266,1-1 0,0 0 0,-1 0 0,1 0 0,5-7 0,-9 9-88,1 0 0,0-1 0,0 2-1,0-1 1,0 0 0,0 0 0,0 0 0,0 0-1,0 0 1,0 1 0,0-1 0,0 1-1,0-1 1,0 1 0,1-1 0,-1 1 0,0 0-1,0-1 1,1 1 0,-1 0 0,0 0-1,1 0 1,-1 0 0,0 0 0,2 0-1,-2 0-11,-1 0 0,1 0 0,-1 0 0,1 0 0,0 0 0,-1 0 0,1 0 0,-1 0 0,1 0 0,0-1-1,-1 1 1,1 0 0,-1 0 0,1-1 0,-1 1 0,1 0 0,-1-1 0,1 1 0,-1 0 0,1-1 0,-1 1 0,1-1-1,-1 1 1,0-1 0,1 1 0,-1-1 0,1 0 0,0-15 504,-1 13-399,0 3-123,1 0 1,-1 0-1,0-1 1,0 1-1,0 0 0,0 0 1,0 0-1,0 0 1,0 0-1,0 0 0,0-1 1,0 1-1,0 0 1,0 0-1,0 0 0,0 0 1,0 0-1,0-1 1,0 1-1,0 0 0,0 0 1,0 0-1,0 0 1,0 0-1,0-1 0,0 1 1,0 0-1,0 0 1,0 0-1,0 0 0,0 0 1,0 0-1,-1 0 0,1-1 1,0 1-1,0 0 1,0 0-1,0 0 0,0 0 1,0 0-1,0 0 1,-1 0-1,1 0 0,0 0 1,0 0-1,0 0 1,0 0-1,0-1 0,-1 1 1,1 0-1,0 0 1,0 0-1,0 0 0,-15-5 139,13 4-142,1 1 1,-1-1 0,0 0-1,1 1 1,-1-1 0,0 1-1,1-1 1,-4 1 0,-28 8 95,2-3-30,-36 9 221,44-9-203,-27 3 1,11-2-24,14-1-41,8-2 1,1-1-1,-25 2 0,-136-4-793,171 2 416,5 1 318,-1 0 0,0-1-1,1 1 1,0 0-1,-1 0 1,1 0-1,0 0 1,0 0 0,1 0-1,-1 0 1,1 1-1,0-1 1,-1 0 0,1 0-1,1 0 1,-1 4-1,0 0-1,0 0 0,0 1-1,-3 11 1,-8 16 238,7-7-95,3-20-114,0 1 0,-1 0 0,0 0 0,-1 0-1,-6 15 1,-18 28-57,5 8 59,-5-8 53,-41 90 245,50-117-227,16-22-64,0-1 0,0 1-1,1-1 1,-1 1 0,0 0 0,1 0 0,-1 0 0,0 3 0,2-5 1,0-1-1,0 1 1,0-1 0,0 1 0,0-1 0,0 1 0,0 0 0,0-1 0,0 1 0,0-1 0,1 1 0,-1-1-1,0 1 1,0-1 0,1 1 0,-1-1 0,0 1 0,1-1 0,-1 1 0,2 1 10,-1-1 1,0 0 0,1 0 0,-1-1-1,0 1 1,1 0 0,-1 0-1,1-1 1,2 2 0,1-1 7,2 2 24,0-1-1,1 0 1,-1 0-1,1-1 0,13 1 1,8-2 47,-10-1-78,-1 1-1,28 4 1,-11 7-174,-5-6 85,-8 6 177,-8-7-55,-12-4-23,0 0 1,1 1 0,-1 0 0,0-1 0,1 1 0,-1 0-1,0 0 1,0 0 0,1 1 0,-1-1 0,0 0 0,0 1 0,2 1-1,-3-1-9,0-1 0,0 1 0,1-1-1,-1 0 1,1 0 0,-1 1 0,1-1-1,0 0 1,-1-1 0,1 1 0,0 0-1,0 0 1,-1-1 0,1 1 0,0-1-1,3 1 1,-3-1 28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3136,'0'-16'1184,"0"16"-928,33 0-64,-17 0 1856,1 0-1152,32-16 480,-16 16-800,16 0 160,0 0-448,0-17-160,17 17-64,-17 0 64,0 0-64,-16-16-224,0 16 64,-17 0-2784,0-17 1600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5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92 3136,'0'0'1029,"0"0"-629,0 0-122,0 0 223,0 0-139,3 0 60,-1 0-380,0 0 0,1-1 0,-1 1 0,0-1 0,0 0 0,1 1 0,-1-1 0,0 0 0,3-2 0,19-8 146,72-16 20,-66 21-214,-9-5 97,7 6-11,-15-2-31,-12 7-18,1-1-1,-1 0 1,1 0 0,-1 0 0,1 1 0,-1-1-1,1 1 1,0-1 0,-1 1 0,1 0 0,0-1-1,0 1 1,2 0 0,7 0 241,-8 0 139,-3-2-145,0-6-92,0 16-81,0-6-13,0 1-16,-1 19 95,0-9-211,1 0 1,1 0-1,2 22 0,1-20 89,0 1 1,-2 0-1,0 0 0,0 16 1,-1 14 79,0-26-78,-1 0-1,0 0 1,-5 22 0,-6-4 62,9-23-71,-4 14 20,4-25-37,0 0-1,0 0 1,-1 0 0,-6 7 0,3-3 8,-16 22 65,-6-8 42,15-7-79,10-11-41,-1-1-1,1 1 1,-1 0 0,0-1 0,0 0 0,0 0 0,-8 4 0,-12 4 6,14-7-45,1 0-1,-17 10 1,17-7 52,5-4 8,0 0 0,0 0 0,-1 0 0,0 0 0,1-1 0,-1 0 0,0 0 0,-10 3 0,10-8 83,-13-8-39,16 11-65,1-1-1,-1 1 0,0-1 0,1 0 1,0 1-1,-1-1 0,1 0 1,-1 0-1,1 0 0,0 0 1,0 0-1,0 0 0,-1-1 0,1 1 1,0 0-1,0-1 0,1 1 1,-1 0-1,0-1 0,0 1 1,1-1-1,-1 1 0,1-1 0,-1 0 1,1 1-1,0-1 0,-1-2 1,2-3-10,-1 4-1,0 1 0,0 0 0,0 0 0,0-1 0,0 1 0,-1 0 0,1 0 0,-1-1 0,0-2 0,-3-1 17,-6-15 24,9 20-43,1 1-1,0-1 0,0 0 0,-1 0 0,1 1 0,0-1 0,0 0 0,0 0 0,0 0 0,0 1 0,0-1 0,0 0 0,0 0 0,1 0 0,-1 1 0,0-1 0,0 0 0,1 0 0,-1 1 0,0-1 0,1 0 1,-1 1-1,1-1 0,0 0 0,10-5-122,-7 0 24,-3 5 97,0 0-1,-1 0 0,1 1 0,0-1 1,-1 0-1,1 1 0,0-1 0,0 1 1,0-1-1,0 0 0,-1 1 0,1 0 1,0-1-1,0 1 0,0 0 0,0-1 1,0 1-1,1 0 0,9-5 17,0 0 0,0-1 0,-1 0 0,0-1 0,16-14 0,-12 10-520,-1 1 1,26-15 0,-29 20-280,-1 0 1,0-1 0,-1-1 0,1 1-1,9-11 1,1-2-1499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16 2240,'-33'-16'832,"33"16"-672,-33 33 0,17-17 384,-1 1-320,-32 15 608,16-15-448,-16 65 928,-16 0-736,-1 32 928,17 1-864,0 16-96,16 0-352,17 17-64,32-17-64,17-33 160,32-16-128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3904,'0'-16'1440,"0"16"-1120,17-16-96,-17 16 672,16 0-544,1-17 64,15 1-256,17 16 128,1-17-192,15 1-96,1 16-32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2144,'0'0'800,"0"0"-608,17 33-64,-1-17 1184,-16 1-736,17 32 480,-1-16-608,0 16-256,1 0-128,16 0 64,-17 0-64,0-16 480,1 0-320</inkml:trace>
  <inkml:trace contextRef="#ctx0" brushRef="#br0" timeOffset="1">378 1 3648,'-17'0'1344,"17"0"-1024,-33 32-128,17-15 1184,16-1-800,-33 17 64,17 0-416,-17 16 512,0 0-448,1 17 192,-1-1-320,0-16 128,0-16-160,1 16-1696,-1-16 864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0 736,'0'0'224,"3"3"-128,2 2 11,-3-3 30,0-1 0,0 1 0,0 0 0,0-1 0,-1 1 0,1 0 0,-1 0 0,1 0 0,-1 0 0,0 1 0,0-1 0,0 0 0,0 0 0,0 1-1,0-1 1,-1 1 0,1-1 0,0 5 0,-1 29 729,1-13-214,-1 1 0,-4 35-1,-10-15-293,8-16-261,-4 41 0,-7 38 370,-11 1 208,20-81-364,-21 46-1,11-44-380,6-6-409,9-4 63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0 3712,'-16'0'1408,"16"0"-1120,0 17-64,0 16 384,0-33-384,-17 32 416,17 1-384,0 0 160,0 16-256,-16 33-64,0-16-64,-1-1 320,1 17-192,-17-16 288,17-1-256,-1-16-672,1-16 256</inkml:trace>
  <inkml:trace contextRef="#ctx0" brushRef="#br0" timeOffset="1">17 426 4480,'-16'-16'1664,"16"16"-1312,32 0-64,-15-16 672,-1 16-576,17-17-352,-17 17-64,17 0 384,16 0-160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4480,'-16'-33'1664,"16"33"-1312,16-16-64,17 16 960,-17 0-736,17 0 224,0 0-448,16 0 32,0 0-192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3072,'0'0'1120,"0"0"-864,0-17-64,-16 17 608,32 0-480,-16 0 352,0 17-384,0-1 192,0 17-256,0 16-128,0 0-64,0-16 160,0 16-96,0-16 320,0 0-224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3648,'0'0'1173,"-3"0"-703,-8 0-81,11 0-373,0 0 1,0 0 0,0 0-1,0 0 1,0 0 0,0 0-1,-1 0 1,1 0 0,0 0-1,0 0 1,0 0 0,0 0-1,0 0 1,0 0 0,0 0-1,0 0 1,0 0 0,-1 0-1,1 0 1,0 0 0,0 0-1,0 0 1,0 0 0,0 0-1,0 0 1,0 0-1,0 1 1,0-1 0,0 0-1,0 0 1,0 0 0,-1 0-1,1 0 1,0 0 0,0 0-1,0 0 1,0 0 0,0 0-1,0 0 1,0 0 0,0 1-1,0-1 1,0 0 0,0 0-1,0 0 1,0 0 0,0 0-1,0 0 1,0 0 0,0 0-1,0 0 1,0 1 0,0-1-1,0 0 1,0 0-1,0 0 1,0 8 371,1-3-223,-1 0 1,0 1 0,-1-1-1,-1 10 1,-9 7 149,5 8-198,1-13-90,3-11 5,0 1 0,1 0 0,0 0 0,0 0 0,0 7 0,1 35 458,-1-47-449,1 0 0,0 0 0,-1 0 0,1 0 0,-1 0 0,0 0 0,1 0 0,-1 0 0,-2 3 0,0 2 184,3-7-221,0 1 0,0-1 0,0 0-1,0 0 1,0 0 0,0 0 0,0 0 0,0 0 0,0 0-1,0 1 1,0-1 0,1 0 0,-1 0 0,0 0 0,0 0-1,0 0 1,0 0 0,0 0 0,0 0 0,0 0 0,0 0-1,1 0 1,-1 0 0,0 0 0,0 0 0,0 0 0,0 0-1,0 0 1,0 0 0,1 0 0,-1 0 0,0 0 0,0 0-1,0 0 1,0 0 0,0 0 0,0 0 0,1 0 0,-1 0-1,0 0 1,0 0 0,0 0 0,0 0 0,0 0 0,0 0-1,0 0 1,0 0 0,1-1 0,-1 1 0,0 0 0,0 0-1,0 0 1,0 0 0,0 0 0,0 0 0,0-1 0,-2-3 47,1 4-47,0-1 0,0 0 0,0 0 0,1 1 0,-1-1 0,0 0 0,0 0 0,0 0 0,1 0 0,-1 0 0,0 0 0,1 0 1,-1 0-1,0-2 0,-1-2-26,0 0 0,0-1 0,0 1 0,1-1 0,-1 1 1,1-1-1,1 0 0,-1 0 0,1-7 0,0 7 26,-1 3 0,1 0 0,0 0 0,0 0 0,0 0 0,0 0-1,1-1 1,-1 1 0,1 0 0,0 0 0,0 1 0,0-1 0,0 0 0,1 0 0,-1 0 0,1 1 0,-1-1 0,4-3 0,4-4 190,-8 8-168,1 1 0,-1-1 0,1 0 0,-1 0 0,1 1 0,0-1 0,-1 1 0,1 0 0,0 0 1,0-1-1,0 1 0,0 0 0,0 0 0,0 1 0,1-1 0,-1 0 0,0 1 0,0-1 0,1 1 0,2 0 0,3-1 63,0 0 0,-1 0 0,15-4 0,-14 3-151,1 0-1,-1 0 1,18-1 0,6 3-2733,1 0 694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1:4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2656,'0'-14'837,"0"14"-831,0 0 0,0 0 0,0 0 0,0 0 0,0-1 0,0 1-1,0 0 1,0 0 0,0 0 0,0 0 0,0 0 0,0 0 0,0 0 0,0 0 0,0 0 0,0 0-1,0-1 1,0 1 0,0 0 0,0 0 0,0 0 0,0 0 0,1 0 0,-1 0 0,0 0-1,0 0 1,0 0 0,0 0 0,0 0 0,0-1 0,0 1 0,0 0 0,0 0 0,0 0 0,0 0-1,0 0 1,0 0 0,1 0 0,-1 0 0,0 0 0,0 0 0,0 0 0,0 0 0,0 0-1,0 0 1,0 0 0,0 0 0,0 0 0,0 0 0,1 0 0,-1 0 0,0 0 0,0 0 0,0 0-1,0 0 1,0 0 0,3 1 123,0 0-1,-1 0 1,1 0-1,0 0 0,-1 0 1,1 0-1,-1 1 1,1-1-1,-1 1 1,0 0-1,0 0 1,1-1-1,-1 1 1,-1 1-1,3 2 0,3 1 201,3 6-41,1 0 1,-2 1-1,0 0 0,0 0 0,-1 1 0,7 18 1,-2 1 235,15 52 1,-16-34-62,5 54 1,-11-65-271,2 16-20,1 85 0,-10-121-20,-1 0 0,-1 0-1,0 0 1,-1 0 0,-1-1-1,-1 1 1,-17 35 0,15-37-59,0 0 1,-2-1 0,0 0 0,-14 18 0,2-8-290,-27 24 1,49-51 194,-85 85-405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264 175 3136,'0'0'1029,"3"0"-629,8 0-122,-8 0 223,-3 0-128,0 0 96,0-2-90,0-9 160,0 11-534,0 0 1,0 0-1,0-1 0,0 1 1,0 0-1,0 0 1,0 0-1,0 0 1,0 0-1,0 0 0,0 0 1,0 0-1,0 0 1,0-1-1,0 1 1,0 0-1,0 0 0,0 0 1,0 0-1,0 0 1,0 0-1,0 0 1,0 0-1,-1 0 0,1 0 1,0 0-1,0-1 1,0 1-1,0 0 1,0 0-1,0 0 0,0 0 1,0 0-1,0 0 1,0 0-1,0 0 1,0 0-1,0 0 0,-1 0 1,1 0-1,0 0 1,0 0-1,0 0 1,0 0-1,0 0 0,0 0 1,0 0-1,0 0 1,0 0-1,0 0 1,-1 0-1,1 0 0,0 0 1,0 0-1,0 0 1,0 0-1,-1 0-3,1 0-1,-1 0 1,1 0-1,-1 0 1,1 0-1,-1 0 1,1 0-1,-1 0 1,1 0-1,-1 0 1,1-1-1,-1 1 1,1 0-1,-1 0 1,1 0-1,-1-1 1,1 1 0,0 0-1,-1-1 1,1 1-1,-1 0 1,1-1-1,0 1 1,-1 0-1,1-1 1,0 1-1,0-1 1,-1 1-1,1-1 1,0 1-1,0-1 1,0 1-1,-1-1 1,1 1-1,0-1 1,0 1-1,0-1 1,0 1 0,0-1-1,0 1 1,0-2-1,0 2 0,0 0 1,0 0-1,0 0 0,0 0 0,0 0 0,0 0 1,0 0-1,0 0 0,0 0 0,0-1 0,0 1 1,0 0-1,0 0 0,0 0 0,0 0 1,0 0-1,0 0 0,0 0 0,0 0 0,0 0 1,0 0-1,0-1 0,0 1 0,0 0 1,0 0-1,0 0 0,0 0 0,0 0 0,0 0 1,0 0-1,0 0 0,0 0 0,0 0 0,-1 0 1,1 0-1,0 0 0,0 0 0,0 0 1,0 0-1,0-1 0,0 1 0,0 0 0,0 0 1,0 0-1,0 0 0,-1 0 0,1 0 0,0 0 1,0 0-1,0 0 0,0 0 0,0 0 1,0 0-1,0 1 0,0-1 0,-1 0 0,-9 0 53,9 0-55,1 0 1,0 0 0,0 0 0,0 0-1,0 0 1,0 0 0,0 0 0,0 0-1,0 0 1,0 0 0,0 0-1,-1 0 1,1 0 0,0 0 0,0 0-1,0 0 1,0 0 0,0 0-1,0 0 1,0 0 0,0 0 0,0 0-1,0 0 1,-1 0 0,1 0-1,0-1 1,0 1 0,0 0 0,0 0-1,0 0 1,0 0 0,0 0 0,0 0-1,0 0 1,0 0 0,0 0-1,0 0 1,0 0 0,0 0 0,0-1-1,0 1 1,0 0 0,0 0-1,0 0 1,0 0 0,0 0 0,0 0-1,0 0 1,0 0 0,0 0-1,0-1 1,0 1 0,0 0 0,0 0-1,0 0 1,0 0 0,0-1-3,0 0 0,-1 0 0,1 1 1,0-1-1,0 0 0,-1 0 0,1 0 1,0 1-1,-1-1 0,1 0 0,-1 0 1,1 1-1,-1-1 0,1 0 0,-1 1 1,1-1-1,-1 1 0,0-1 0,1 1 0,-1-1 1,0 1-1,0-1 0,1 1 0,-1 0 1,-1-1-1,-20-15 480,9 5-226,8 9-207,4 2-37,0-1 0,0 1 0,1 0 0,-1-1 0,1 1 0,-1 0-1,0-1 1,1 1 0,-1-1 0,1 1 0,-1-1 0,1 1 0,-1-1-1,1 1 1,-1-1 0,1 1 0,0-1 0,-1 0 0,1 1 0,0-1-1,-1-1 1,-1-3 16,1 4-12,0 0-1,0 0 0,0-1 0,0 1 0,0 0 1,0 0-1,0 0 0,0 0 0,0 1 1,-1-1-1,1 0 0,0 0 0,-1 1 0,1-1 1,0 1-1,-1-1 0,1 1 0,0 0 1,-1-1-1,-1 1 0,-35-1 152,23 2-171,14-1 11,-1 0 0,1 0-1,-1 0 1,1 0-1,-1 0 1,1 1 0,-1-1-1,1 0 1,-2 1-1,-5 3 32,2-1 18,1 0 0,-1 0 0,1 0 0,0 0 0,0 1 0,-7 6 0,-2 1 359,7-8-270,7-3-132,-1 1 0,1-1 0,-1 0 1,1 0-1,-1 0 0,1 1 0,-1-1 1,1 0-1,-1 0 0,1 1 1,0-1-1,-1 0 0,1 1 0,-1-1 1,1 1-1,0-1 0,-1 1 0,1-1 1,0 0-1,0 1 0,-1-1 0,1 1 1,0-1-1,0 1 0,0-1 1,0 1-1,-1-1 0,1 1 0,0 0 1,0-1-1,0 1 0,0-1 0,0 1 1,0-1-1,1 1 0,-1-1 0,0 1 1,-1 9 92,1-7-67,0 0-1,-1 0 0,1-1 0,0 1 0,0 0 0,1 0 0,-1 0 0,1-1 0,-1 1 1,1 0-1,0 0 0,0-1 0,1 4 0,20 24 106,-11 3 21,14 2-32,-3 9 26,5-6-74,-15-16-58,-7-13-10,0 0 1,0-1-1,1 0 0,0 0 1,7 8-1,3 0 35,-7-5 88,1-1 0,0-1 0,12 9 0,-19-16-111,0 0-1,0 0 1,0-1 0,0 1 0,0-1-1,0 1 1,0-1 0,0 0-1,1 0 1,-1-1 0,0 1-1,1-1 1,-1 0 0,0 0 0,1 0-1,-1 0 1,7-1 0,-1-3 6,0 0 0,0 0 0,0-1 0,-1 0 0,0 0 0,0-1 0,11-10 0,3-14 140,-10 15-109,-8 11-45,-1 1 0,0-1-1,0 0 1,0 0 0,0 0 0,-1-1 0,1 1 0,-1 0-1,0-1 1,2-8 0,-1-7 23,-2 12-19,0 0 0,1 1 0,0-1 0,0 0 1,6-12-1,-5 12-25,0 0 0,0-1 0,-1 1 0,0-1 0,0 1 0,-1-1 0,0 0 0,-1 1 0,-1-17 0,1 9 2,0 12 7,0 1-1,0 0 1,0 0 0,-1 0 0,0 0 0,1-1 0,-1 1 0,0 0 0,0 0 0,-1 0 0,1 1 0,-1-1-1,1 0 1,-4-3 0,-6-18 24,9 19-21,1 1 0,-1-1 1,-1 1-1,1 0 0,0 0 0,-1 0 0,-4-5 1,0 1 37,5 6-32,0-1-1,0 1 1,-1 0-1,1 0 1,0 0-1,-1 0 1,0 0-1,1 0 1,-5-1-1,-21-3 26,15 0-19,12 5-18,-1 0 0,1 0-1,-1 0 1,1 1 0,-1-1 0,0 0 0,1 1 0,-1-1 0,0 1 0,0 0 0,1 0 0,-1 0 0,-2 0 0,1 0-7,0 0 1,0 0 0,0-1-1,0 1 1,0 0 0,-4-2-1,2-3-59,0 2-35,-9 6 34,11-1 93,0-1 0,0 0 0,0 0 0,0 0 0,-1-1 0,1 1-1,-5 0 1,5-2-33,0 1-1,0 0 0,-1 1 1,1-1-1,0 0 0,0 1 1,0 0-1,0 0 0,0 0 1,0 0-1,1 0 0,-1 0 1,0 1-1,0-1 0,-4 5 1,2-3-60,1 0 0,0 0 0,0 0 0,0 1 0,-5 5 1,7-6-408,0 0 1,0 0 0,0 0-1,1 1 1,-1-1 0,-1 5-1,2-4-44,1 0 0,-1 0-1,1 0 1,-1 7 0,1-11 517,0 19-3952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1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1769 951 1152,'0'-15'199,"1"7"-136,-1 0-1,-1-1 1,1 1-1,-3-9 1,-1 1-37,1 9 139,2 0 1,-1 1-1,1-1 1,0 0-1,0-9 1,1 15-105,-1-1 0,1 0 0,0 1 0,0-1 0,-1 1 0,1-1 0,-1 0 1,1 1-1,-1-1 0,0 1 0,0-1 0,0 0 0,-6-12 174,3 1-96,4 10-123,-1 0-1,0 0 0,0 0 1,0 0-1,-1 0 1,1 0-1,-1 0 0,1 0 1,-1 1-1,0-1 0,0 1 1,0-1-1,-1 1 0,1 0 1,0-1-1,-1 1 1,-3-2-1,-10-5-42,1 0-1,-1 1 1,-1 0 0,-28-8 0,33 12 22,-1 1 0,0 1 0,0 0 0,0 0 0,0 1 0,0 1 0,-15 1 0,-38 10-64,32-7 45,16-3 48,0 2 1,0 0 0,-27 8-1,-37 16 35,49-19-59,-27 9-16,39-9 7,-21 13 1,15-6 9,-7 1 9,-36 19 23,6 8 2,40-25-12,-18 11 42,-77 59 78,88-59-105,4-5 23,-51 38 0,41-38-19,-20 13 41,-60 52 0,88-63-69,1 1 0,1 1 0,1 2 0,-25 36 0,-28 63-25,72-116-14,1 1 0,0 0 0,-6 22 0,5-12-8,2-8-45,-4 33 1,4-19 34,-1-7 20,4-20 21,1 0-1,0 0 1,0 0-1,1 1 0,-1-1 1,1 0-1,-1 1 1,1-1-1,0 0 1,0 1-1,2 6 1,1-1-25,1 1 1,0 0-1,0-1 0,11 16 1,-13-22 9,1 0 0,-1 0 0,1 0 1,0 0-1,0-1 0,0 1 1,0-1-1,1 0 0,-1 0 0,5 2 1,3 1-21,22 6 1,-16-6-1,65 18 31,16 6 140,-75-20-105,20 7 28,1-10-5,-22-4-19,87 16 130,-41-6-123,-42-8-22,49 14 1,23 20-30,1-10-149,-26 1 419,114 64 0,-87-41-137,-72-38-114,223 120 651,-76-39-473,-144-78-131,0 1 0,39 32-1,-47-34-42,22 16 9,88 70 54,31 57 203,-85-88-118,-45-36-100,-7-7 142,49 40 0,-12-23-72,3-2-1,94 44 1,-49-33 67,-20 1-65,34 16-29,-44-38 22,156 42 1,-137-47-121,38 16-256,-13-14 443,234 25 0,132-39 380,-429-16-514,500-30 307,-525 27-357,515-69 151,-495 62-158,47-9 71,186-60 0,114-52 35,-217 68-59,6 6 53,-107 26-4,110-58 0,79-67 152,76-68-9,-148 78-218,-165 114 26,-2-2-1,60-71 1,26-78 204,-79 112-173,-24 39-54,68-113 126,-77 121-121,0 0 0,-2 0-1,0-1 1,7-37 0,-2-27 59,-3 0 0,-1-118 0,-10 158-79,-2-1 1,-15-83 0,-10 13-11,15 59 0,2 4 0,-20-63 0,16 81 0,-1 0 0,-2 0 0,-1 2 0,-3 0 0,-28-39 0,32 53 7,-1 1 0,-1 2 0,-1-1 1,-37-28-1,-99-59 49,102 72-47,-138-81-120,137 88 55,-92-35-1,-92-2 115,150 44-15,63 16-23,-163-34 62,92 26-112,-180-19-164,229 30 154,-123-13 90,-46 0-3,-10 15-199,119 2 23,-157-1 182,133 9 11,84-4-176,4-2 34,4 0 0,-51 10-1,-176 61 352,10 16-210,216-73-110,1 2 0,1 2 0,-47 34 0,-55 29 102,108-67-14,-11 6 10,-92 33 1,-25-7 49,-26 1 86,109-32-134,42-11-29,0-2 0,0-2 0,-50-1 0,51-1-67,-37 6 0,29-2-68,-36 1 4,36-1 144,15-1 30,-35 0 0,40-3 28,-34 6 1,33-3-74,-39 1 0,37-5-36,4 1 27,0-1 1,-22-4-1,16 0 5,8 0-70,-1 1 0,-25 0 0,21 2 56,-33-5 1,30 2 129,-41-1 0,43 6-214,0 2 0,-32 7 0,46-8 42,1-1-1,-1 0 1,-1 0 0,-18-2 0,-10-1 74,-284 2 119,310 1-225,-1 0 0,-20 5-1,2 0 21,-26 0 39,-29 12 122,47-9-57,6-1 19,26-5-12,-1 0 0,1-1 0,-1-1 1,-12 1-1,-286-2 632,296 1-944,24-5-943,-8 2 932,-1 1 97,1 0 0,-1-1-1,0 1 1,1 0 0,-1 1 0,0-1-1,1 0 1,2 0 0,18-1-2299,25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2656,'0'0'960,"0"0"-736,16 0-64,1 0 128,-1 16-192,0 17 1088,1-17-640,-1 50 800,1 16-736,-17 16 160,0-16-448,-17 16 160,1 1-256,-33-1 128,16 0-192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83 2976,'-14'-14'971,"14"13"-948,-1 1 1,1-1-1,0 1 1,-1-1-1,1 1 1,0-1 0,-1 1-1,1-1 1,0 0-1,0 1 1,0-1-1,-1 1 1,1-1 0,0 0-1,0 1 1,0-1-1,0 0 1,0 1 0,0-1-1,0 1 1,0-1-1,1 0 1,-1 1-1,0-1 1,0 0 0,1 0 40,-2 1-52,1 0-1,0 0 1,0 0 0,0 0-1,0 0 1,0 0 0,0 0-1,0 0 1,0 0 0,0 0 0,0-1-1,0 1 1,0 0 0,0 0-1,0 0 1,0 0 0,0 0-1,0 0 1,0 0 0,0 0-1,0 0 1,1 0 0,-1-1 0,0 1-1,0 0 1,0 0 0,0 0-1,0 0 1,0 0 0,0 0-1,0 0 1,0 0 0,0 0 0,0 0-1,0 0 1,0 0 0,0 0-1,1 0 1,-1 0 0,0 0-1,0 0 1,0 0 0,0 0-1,0 0 1,0-1 0,0 1 0,0 0-1,0 0 1,1 1 0,-1-1-1,0 0 1,0 0 0,0 0-1,0 0 1,0 0 0,0 0 0,4 0 180,-1-1-26,0 1 0,0 0 0,0 1 0,0-1 0,-1 0 0,1 1 0,3 0-1,30 30 267,-24-22-376,0 2 0,-1 0 0,-1 0 0,1 1 0,9 15 0,-13-16 82,0 0 0,0 0 0,4 15-1,-4-12 130,-1 1-1,2-1 0,10 16 0,0-13-70,-15-13-93,1-1 0,0 1 0,-1 0 0,0 0 1,0 0-1,3 5 0,-3-2 85,-3-7-166,0 1 1,1-1 0,-1 1 0,0-1-1,0 1 1,0-1 0,1 1-1,-1-1 1,0 1 0,1-1-1,-1 1 1,0-1 0,1 0 0,-1 1-1,0-1 1,1 0 0,-1 1-1,1-1 1,-1 0 0,1 0-1,-1 1 1,1-1 0,-1 0 0,1 0-1,-1 0 1,1 1 0,-1-1-1,1 0 1,-1 0 0,1 0-1,-1 0 1,1 0 0,-1 0 0,1 0-1,0 0 1,-1-1 0,1 1-1,0 0 13,1 0 0,-1 0 1,0-1-1,1 1 0,-1 0 0,0-1 0,1 1 0,-1-1 0,0 0 0,0 1 0,0-1 0,1 0 0,-1 1 0,0-1 0,0 0 0,0 0 0,0 0 0,-1 0 1,1 0-1,0 0 0,0 0 0,0-1 0,-1 1 0,1 0 0,0-3 0,4-4 163,20-34 524,-21 33-620,0 1 0,1 0 0,0 0-1,1 1 1,10-12 0,-9 12-71,-1-1 1,1 0 0,-2 0-1,0-1 1,5-8-1,2-5 31,8-7 89,-13 21-63,-1-1 0,8-13 1,-2 1 197,4-9-35,-15 29-266,-1 0-1,1-1 1,-1 1 0,1 0-1,-1-1 1,0 1 0,0 0-1,1-1 1,-1 1 0,0 0-1,0-1 1,0 1 0,0-1-1,-1 1 1,1 0 0,0-1-1,-1-1 1,0 3 5,1-1 0,0 1 0,-1-1 0,1 1 0,0-1 0,-1 1 0,1 0-1,-1-1 1,1 1 0,-1 0 0,1 0 0,-1-1 0,1 1 0,-1 0 0,1 0 0,-1 0 0,1 0 0,-1-1 0,0 1 0,1 0 0,-1 0 0,1 0 0,-1 0 0,1 0 0,-2 1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1298 248 2560,'27'-28'832,"-27"28"-820,1 0 0,-1-1 0,1 1 0,-1 0 0,0-1 1,1 1-1,-1-1 0,0 1 0,1-1 0,-1 1 0,0-1 0,1 1 0,-1-1 0,0 1 0,0-1 1,0 1-1,0-1 0,0 1 0,1-1 0,-1 1 0,0-1 0,0 0 0,0 1 0,0-1 0,-1 0 1,2-7 144,-1 1 0,1-1 0,1 1 0,0 0 0,0-1 0,0 1 0,1 0 0,3-8 0,-1 8 54,-4 6-188,0 0 1,0 0-1,-1 0 1,1 0-1,0 1 1,-1-1 0,1 0-1,-1-1 1,1 1-1,-1 0 1,0 0-1,1 0 1,-1 0 0,0 0-1,0 0 1,0 0-1,0-1 1,0 1-1,0 0 1,0 0 0,0 0-1,0 0 1,-1 0-1,0-2 1,-1-4 73,-8-23 285,9 28-361,0 0 0,0 0 0,0 0 0,0 0 0,0 1 0,0-1 0,0 0 0,-1 1 0,1-1 0,0 1 0,-1-1 0,-2-1 0,-32-10 153,26 10-124,7 2-40,0 1 1,0-1 0,0 1-1,0-1 1,0 1 0,-4 0-1,-8-1 17,0-1 0,0-1-1,-16-4 1,22 5 31,0 1 0,0 0 0,-1 1 0,-14 0 0,3 1-7,4 0-10,1 0-1,-24 6 0,15-2-1,-22 0 111,9 6-54,18-8-83,15-3-15,0 0 0,1 1 0,-1 0 0,0 0 0,1 0 0,-1 0 0,1 1 0,0 0 0,-1 0 0,1 0 0,-5 4 0,-6 7 2,-20 20 0,19-16 27,5-4 33,1 0 0,0 1-1,0 1 1,2-1 0,-11 26 0,8-18 13,7-13-66,1-1 1,0 1-1,1 1 0,-1-1 1,2 0-1,-1 1 1,1 10-1,-2 8-45,-8 32-15,6 30 69,1-49-3,-6 131-53,10-112 20,3 123 61,1-119-17,5 121 134,-20 25 130,9-177-208,-2 13 1,-11 104 723,6-98-527,3-12 68,-2-1 0,-21 62 0,1-35-20,21-45-245,-10 24 118,8-29 23,-18 23-1,22-32-160,1-1-17,-1 2 21,-1-1 0,0 1 0,0-1 0,-8 7 0,-43 24 261,35-21-237,-11 7 80,24-20-58,-1 0 0,1 0-1,-17 4 1,20-6-58,-3 0 5,-1 0 1,0 0 0,1-1 0,-1 0 0,0-1 0,1 0 0,-1 0 0,0-1 0,-15-4 0,25 5-56,-10-1 9,0-1 0,1 0 0,-1-1 0,-12-5 0,18 6-23,1 0-1,0 0 1,-1 0-1,1 0 1,0-1-1,0 0 1,0 0 0,0 0-1,1 0 1,-1 0-1,1 0 1,-2-4-1,-3-6-39,1 0-1,1-1 0,-5-18 1,2 8-266,3 9-450,1-1 0,-4-26 0,8 36 281,-1-1 1,1 1 0,0-1-1,0 0 1,0 1 0,1-1-1,0 1 1,1-1 0,1-6-1,0 9 162,-1 0 0,1 0 0,0 0-1,0 0 1,0 0 0,0 0-1,5-3 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35 2976,'0'-14'971,"0"11"-603,0 3-86,0 0 268,-3-2-103,-8-9 209,11 10-633,-1 1 0,1-1 0,-1 1 0,1 0 0,-1-1-1,1 1 1,-1 0 0,1 0 0,-1-1 0,0 1-1,1 0 1,-1 0 0,1 0 0,-1 0 0,0 0-1,1 0 1,-1 0 0,0 0 0,1 0 0,-1 0 0,1 0-1,-1 0 1,0 0 0,1 0 0,-2 1 0,2-1 18,-57 0 455,32 0-288,1-1-25,1 1 0,-28 4 0,13 7-17,32-10-108,-1 0 1,1-1-1,0 1 1,-9-1-1,-11-1 194,18 2-182,-1 0 1,1 1 0,-1 0-1,-15 5 1,22-6-72,1-1-6,0 0 0,0 0 0,0 1 0,0-1 0,0 0 0,0 1 0,0-1 0,0 1 1,1-1-1,-1 1 0,0-1 0,0 1 0,0-1 0,1 1 0,-1 0 0,0-1 0,0 1 0,0 1 0,-4 4-37,-2-1 5,7-5 39,-1 0-1,1 1 1,-1-1-1,1 0 1,0 1-1,-1-1 1,1 0-1,-1 1 1,1-1-1,0 0 1,-1 1 0,1-1-1,0 1 1,0-1-1,-1 0 1,1 1-1,0-1 1,0 1-1,-1-1 1,1 1-1,0-1 1,0 1-1,0-1 1,0 1 0,0-1-1,0 1 1,0 0-1,0-1 1,0 1-1,0-1 1,0 2-1,0-2 3,0 0 0,0 1 0,0 0 0,0-1 0,0 1 0,0-1-1,0 1 1,0-1 0,0 1 0,0-1 0,0 1 0,0-1 0,0 1 0,0-1-1,1 1 1,-1-1 0,0 0 0,0 1 0,1-1 0,-1 1 0,0-1 0,0 1-1,1-1 1,-1 0 0,0 1 0,1-1 0,-1 0 0,1 1 0,-1-1-1,1 0 1,0 1 0,9 6-3,1 9-55,-7-10 21,0 0 0,1 0-1,6 7 1,2 0-54,40 37-89,-30-32 255,-3-3-8,-1 0-1,-1 2 1,30 35 0,-15-11-32,-15-25-31,-15-13-4,0-1 1,0 1 0,0 0-1,-1 0 1,1 0 0,-1 0-1,1 0 1,-1 0 0,0 1-1,0-1 1,1 5 0,14 33 141,-15-37-128,0 0 5,0-1 0,-1 0 0,1 1 0,-1-1 0,1 1 0,-1-1-1,0 1 1,-1-1 0,1 1 0,0 0 0,-1 0 0,0 4 0,0-6-11,0 0 1,0 1-1,0-1 1,0 0-1,-1 0 1,1 0-1,-1 1 1,1-1 0,-1 0-1,0 0 1,0 0-1,0 0 1,0 0-1,-2 2 1,-1 0 31,0 0 1,-1 0-1,1-1 1,-10 6-1,3-1 46,0-1 90,1 0 160,-21 11 0,28-16-280,-8 3 102,0 0 0,0 0 0,0-1 0,0 0 0,-13 1 0,-9-2 398,-42-3-1,44 0-258,24 0-236,0-1 0,0 1 1,0-2-1,1 1 0,-11-4 1,0 0 30,3 3-38,11 1-45,1 1-1,0 0 0,-1-1 0,1 0 0,0 1 0,-1-1 0,1 0 0,0 0 1,0 0-1,0-1 0,-1 1 0,1-1 0,1 1 0,-4-3 0,0-1-18,-1 1 0,0-1 0,0 1 0,0 0 0,-8-4 0,12 8-66,1-1-1,0 1 1,-1-1-1,1 0 1,0 0-1,0 1 1,0-1-1,0 0 1,0 0-1,-1 0 1,2 0-1,-1 0 1,0 0-1,0-1 1,0 1-1,0 0 1,1 0-1,-1-1 1,1 1-1,-1 0 1,1-1-1,-1 1 1,1-1-1,0 1 1,-1 0-1,1-1 1,0 1-1,0-1 1,0 1-1,0-1 1,1-1-1,-1-11-1039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6304,'-16'-17'2336,"16"17"-1824,-17-16-128,17 16 1344,17 0-1024,-17 0-128,16 0-384,0 0 64,17 0-160,-17 0-160,17 0 0,0 16 160,0-16-32,-17 17-5024,17-1 2688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2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3808,'-33'16'1408,"33"-16"-1088,16 16-96,1-16 1312,15 17-896,1-17 0,16 16-384,0-32-32,1 16-128,-1 0-704,16-17 352,17 1-2880,-16 16 1728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18 4992,'13'-14'1589,"-13"14"-1513,-1-1 1,0 1-1,0-1 0,0 1 0,0 0 0,1 0 0,-1-1 1,0 1-1,0 0 0,0 0 0,0 0 0,0 0 1,-1 0-1,1 0-44,1 0 1,-1 0 0,1 0 0,-1 0-1,1 0 1,-1 0 0,1 0 0,-1 0-1,0 0 1,1 0 0,-1 0-1,1 0 1,-1 0 0,1 1 0,-1-1-1,1 0 1,0 0 0,-1 0 0,1 1-1,-1-1 1,1 0 0,-1 1-1,1-1 1,0 0 0,-1 1 0,1-1-1,0 1 1,-1-1 0,1 0 0,0 1-1,-1 0 1,-4 6 354,-8 1 392,-6 19-208,-6 6 90,14 3-298,-3-11-322,10-19-46,0 0-1,0 0 1,1 0 0,0 1 0,0-1 0,-3 14 0,6-13 34,-1-1 0,2 1-1,-1 0 1,1 0 0,0 0 0,0 0 0,0-1-1,1 1 1,0-1 0,1 1 0,-1-1 0,1 0-1,1 0 1,6 11 0,-8-14 1,1-1 0,-1 1 0,1-1 0,-1 1 0,1-1 0,0 0 0,0 0 0,0 0 0,0 0 0,0-1 0,0 1 0,0-1 0,0 0 0,1 0 0,-1 0 0,1 0 0,4 0 0,-3 0 11,2 0-13,-1-1 0,1 1-1,0-1 1,-1 0-1,1-1 1,0 1 0,-1-2-1,1 1 1,-1 0 0,11-5-1,-2 1 11,-5 2 10,-1 0 1,0-1-1,0 0 1,0 0-1,12-9 1,-16 10-11,-1-1 0,0 1 1,0-1-1,0 1 1,0-1-1,-1-1 1,1 1-1,-1 0 0,0-1 1,-1 1-1,3-7 1,-3 6-7,0-1 1,-1 1 0,0-1-1,0 0 1,-1 0 0,0 1 0,0-1-1,0 0 1,0 0 0,-1 1-1,0-1 1,0 0 0,-1 1 0,-2-8-1,1 9-25,0 0-1,0 0 1,-1 1-1,1-1 1,-5-2-1,-4-5-2,-15-19-89,14 23-54,1 0 0,-2 1 1,-21-7-1,16 10 32,3 3 65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60 2304,'0'0'752,"0"-3"-453,0-8-22,0 8 363,0 0-117,0 2-423,0-1 1,0 0-1,-1 0 1,1 0 0,-1 1-1,0-1 1,1 0-1,-1 1 1,0-1 0,0 0-1,0 1 1,0-1 0,-1 1-1,-1-3 1,0 1 128,3 3 192,-3 0-159,0 0-207,1 1-42,0-1 0,0 0 0,0 0 0,0 0 0,0 0 0,0 0-1,1-1 1,-1 1 0,0-1 0,-3 0 0,1-4-5,4 5-8,0 0 0,0 0 0,0 0 0,0 0 1,0 0-1,0-1 0,0 1 0,0 0 0,-1 0 0,1 0 0,0 0 0,0 0 0,0 0 0,0 0 0,0 0 0,0-1 0,-1 1 1,1 0-1,0 0 0,0 0 0,0 0 0,0 0 0,0 0 0,-1 0 0,1 0 0,0 0 0,0 0 0,0 0 0,0 0 0,0 0 1,-1 0-1,1 0 0,0 0 0,0 0 0,0 0 0,0 0 0,-1 0 0,1 0 0,0 0 0,0 0 0,0 0 0,0 0 0,0 1 1,0-1-1,-1 0 0,1 0 0,0 0 0,0 0 0,0 0 0,0 0 0,-9 6 9,8-6-4,-1 1 0,1-1 0,-1 1 0,1-1 0,-1 0-1,1 0 1,0 1 0,-1-1 0,-2 0 0,-15 2 26,5 4-9,-27 15 0,29-14 38,0 0 0,-1-1-1,-23 7 1,4-6 210,21-5-184,0 1 0,-14 4 0,-8 8 181,1 1-1,-51 35 1,80-48-246,0-1 0,0 0 0,1 1 0,-1 0 0,1 0 0,-1 0 0,1 0 0,0 0 0,0 0 0,-2 4 0,-2 5 47,4-10-51,0 0 1,1 1-1,-1-1 1,1 1-1,-1 0 1,1-1-1,0 1 1,0 0 0,0 0-1,1 0 1,-2 3-1,3-3-5,-1 0 0,1 0 0,0 0-1,0 0 1,0-1 0,0 1 0,0 0 0,1-1-1,-1 1 1,1-1 0,2 4 0,7 14-19,-8-14 4,-1 0 1,1-1-1,1 1 1,-1-1 0,9 9-1,-3-6 35,1-1 0,-1 0-1,1 0 1,0-1 0,1-1-1,11 5 1,-3-2 65,1-1 0,32 8-1,-40-13-75,1-1 0,-1 0 0,1 0 1,18-2-1,6-1 33,-30 2-47,1-1-1,-1 0 0,1 0 0,-1-1 0,1 0 1,-1-1-1,0 1 0,0-1 0,0-1 1,0 1-1,8-7 0,7-3 52,-17 11-29,-1-1 1,0 1-1,0-1 1,0 0-1,5-4 1,73-75 44,-66 68-36,-10 12-27,-6 2-13,1-1 0,0 1 0,-1 0 0,1-1 0,-1 1 0,1 0 0,0-1 0,-1 1 0,1-1 0,-1 1 0,1-1 0,-1 1 0,1-1 0,-1 1 1,1-1-1,-1 1 0,0-1 0,1 0 0,-1 1 0,0-1 0,1-1 0,2-3-20,2-3 3,-4 7 29,0-1 1,0 1 0,-1-1 0,1 1 0,0-1 0,0 1 0,-1-1 0,1 0 0,-1 1 0,1-1-1,-1 0 1,0 1 0,0-1 0,0 0 0,0-1 0,0-2 46,1 1-59,-1 0-1,0 0 1,0 0 0,0 0 0,0 0 0,-1 0 0,0 1-1,-1-5 1,-8 2-120,4-7 68,3 8 97,-1 0 0,0 1 0,0-1 0,-6-4-1,8 7-32,-15-15 204,12 15-150,3 1-52,0 1 1,0 0-1,0-1 1,0 0 0,1 1-1,-1-1 1,0 0-1,0 0 1,1 0-1,-1 0 1,1 0 0,-1-1-1,1 1 1,-1 0-1,-1-3 1,-15-9 319,17 12-327,0 1 1,-1-1-1,1 1 0,-1-1 1,1 1-1,-1 0 0,1 0 1,-1 0-1,-1 0 0,-78 0 591,50 0-4744,45 0 1690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296 503 3648,'0'-14'1173,"0"11"-703,-3 1-140,-8-9 358,8 8-187,3 0 75,-1 1-546,0 0 0,0 1 0,0-1 0,0 0-1,-1 0 1,1 1 0,0-1 0,-1 1-1,0-1 1,1 1 0,-1 0 0,0-1 0,1 1-1,-5-2 1,-2-1-19,0-1 0,-14-4 0,19 7 4,-1 2 0,0-1 0,1 0 0,-1 1 0,0-1-1,0 1 1,1 0 0,-7 1 0,0 0 33,2-1-10,4-1 7,0 1 1,-1 0-1,1 1 0,0-1 0,-1 1 1,1-1-1,0 1 0,0 0 0,0 1 1,-1-1-1,2 1 0,-1 0 0,-8 4 1,-1 0 43,8-4-56,-1 0-1,1 1 1,0-1 0,1 1 0,-1 0 0,0 0 0,1 0 0,-1 1 0,1 0 0,0 0 0,1 0 0,-5 5 0,6-5-21,0 0 0,0 0 0,0 0 1,1 0-1,-1 0 0,1 0 0,0 0 0,0 7 0,-1 35 110,2-42-108,-1-3 0,1 0 0,0 1 0,0-1-1,0 0 1,0 0 0,0 1-1,0-1 1,1 0 0,-1 0 0,0 1-1,1-1 1,-1 0 0,0 0 0,1 0-1,0 0 1,-1 1 0,1-1 0,0 0-1,-1 0 1,1 0 0,0 0-1,0-1 1,0 1 0,0 0 0,0 0-1,0 0 1,0-1 0,0 1 0,0 0-1,0-1 1,0 1 0,1-1 0,-1 0-1,0 1 1,0-1 0,0 0-1,1 0 1,-1 0 0,0 1 0,2-2-1,3 1 26,0-1-1,-1 0 0,1 0 1,-1-1-1,1 0 0,-1 0 0,8-4 1,15-10-66,28-19 1,-12 7-225,-34 23 183,-1-1 0,1 0 0,-1-1 1,0 1-1,-1-2 0,0 1 1,0-1-1,0 0 0,11-19 0,3-16-209,-13 30 212,-6 9 67,-1 0 0,1 1 0,-1-1 0,0 0 0,2-5 0,-2-3 77,0 1 1,0-1 0,-1 0 0,0 1-1,-1-1 1,-2-20 0,-2 2-31,-9-40 0,-1-9-156,9 46 6,4 29 81,0 1 1,0-1 0,-1 1-1,1-1 1,-3-4-1,0-2-66,5 20 195,0 0 0,4 15 0,2 9 55,-5-7-25,-1-1 0,-1 0 0,-1 1 0,-7 36 0,3-19 19,-1 33 45,-5-9 127,9-46-239,-4 22 74,-9-3 23,6-17-82,-13 39 155,-6-11 192,18-30-331,5-11-61,0 0 0,-1 0 0,0-1 0,-14 18 0,20-28-144,-1 1-1,1-1 1,-1 1 0,1-1 0,-1 1-1,0-1 1,1 1 0,-1-1 0,0 0-1,0 0 1,1 1 0,-1-1 0,0 0-1,0 0 1,1 0 0,-1 0 0,-1 0-1,2 0 84,-3 0-1114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34 3488,'13'-14'1115,"-12"14"-1083,-1-1 1,1 1 0,-1-1 0,0 1-1,1-1 1,-1 0 0,0 1 0,1-1-1,-1 1 1,0-1 0,0 0 0,0 1-1,0-1 1,0 1 0,1-1 0,-1 0-1,0 1 1,0-1 0,-1 0 0,1 1-1,0-1 1,0 1 0,0-1 0,0 0-1,-1 0 1,1 1 76,0-3 1346,0 3-393,0 0-102,-3 0-395,1 0-539,-1 0 0,0 0 0,0 0 0,0 1 0,0-1 0,0 1 0,1 0 0,-1-1 0,0 1 0,0 1 0,1-1 0,-1 0 0,1 1 0,-1-1 0,1 1 0,0 0 0,0-1 1,-1 1-1,1 0 0,0 1 0,1-1 0,-1 0 0,0 0 0,-1 4 0,-47 71-181,48-73 138,0-1 0,0 1 0,0 0 0,0 0 0,1 0 1,-1 0-1,1 1 0,0-1 0,0 0 0,1 1 0,-1-1 0,1 0 0,0 1 0,1 6 0,-1 5-12,1-8-4,0 0 0,0 1 0,1-1-1,0 0 1,0 1 0,5 9 0,-3-8 64,0 1 0,2 14 1,-3-6 3,-2-8-27,1 0 0,1 0 0,0-1 0,4 13-1,1-4-17,17 41-70,-22-53 103,0 1-1,0-1 1,1 12 0,2 3 259,1-7 1,-6-14-169,0 0 1,0 1-1,-1-1 1,1 1-1,0-1 0,-1 1 1,1-1-1,-1 1 1,0-1-1,1 3 0,-4 1 633,1-3-688,0 0 0,0-1 0,0 1 0,0-1 0,0 0 0,0 0 0,0 1 0,0-1 0,-1-1 0,1 1 0,-1 0 0,1 0 0,0-1 0,-3 1 0,-10 4 75,10-3-97,1-1-1,-1 1 1,1-1 0,0 0 0,-1 0 0,0-1-1,1 0 1,-1 1 0,-5-2 0,-6 1 11,-5 1 152,-38-5-1,52 2-173,-1 1 0,1-1 0,-1 0 1,1-1-1,0 0 0,0 0 0,0 0 0,1-1 1,-9-5-1,-15-19-101,28 27-4,0-1-1,1 0 1,-1-1 0,0 1-1,1 0 1,-1 0 0,1-1-1,0 1 1,0-1 0,0 1-1,0-1 1,0 1-1,0-1 1,1 0 0,0 1-1,-1-1 1,1 0 0,0 0-1,0 1 1,1-5-1,-1-3-301,0-26-781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4800,'0'-16'1792,"0"16"-1408,0 0-96,0 0 1344,0 0-960,16-16 224,17 16-544,0 0 64,0 0-256,32-17 128,-16 17-160,0 0 0,1 0-64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34 3072,'-14'-14'976,"12"12"-587,1 1-319,0 1 1,0 0-1,0 1 0,1-1 0,-1 0 0,0 0 0,0 0 1,1 0-1,-1 0 0,0 1 0,0-1 0,1 0 0,-1 1 1,0-1-1,1 1 0,-1-1 0,1 1 0,-1-1 0,0 1 1,1-1-1,-1 1 0,1-1 0,-1 1 0,0 0 0,1 0-26,0 0-1,-1-1 0,1 1 0,0-1 0,-1 0 0,1 1 0,-1-1 0,1 1 0,0-1 1,-1 0-1,1 1 0,-1-1 0,0 0 0,1 1 0,-1-1 0,1 0 0,-1 0 0,1 0 0,-1 1 1,1-1-1,-1 0 0,0 0 0,1 0 0,-2 0 0,-3 3 496,4-2-488,0-1-30,0 1 1,0 0 0,1-1-1,-1 1 1,0 0-1,0 0 1,1 0 0,-1 0-1,0 0 1,1 0-1,-1 0 1,1 0 0,-1 0-1,1 0 1,0 0-1,0 0 1,-1 0 0,1 0-1,0 0 1,0 0-1,0 0 1,0 1 0,0-1-1,0 0 1,0 0 0,0 0-1,1 2 1,10 13 223,-9-11-209,1 0 0,-1 0 0,1 0-1,0-1 1,0 1 0,1-1 0,0 0 0,4 4-1,-7-6-26,0-1 9,1 1 0,0 0 1,0-1-1,0 1 0,0-1 0,0 1 1,0-1-1,0 0 0,0 0 0,1 0 1,-1 0-1,0 0 0,1-1 1,-1 1-1,5 0 0,7 1 90,-7 0-73,5 1 42,0 0 0,0-1 1,1 0-1,13 0 0,4-1 32,-16 0-37,-1-1 0,0 0 0,0-1 0,18-3 0,-23 2-8,-1 0-1,1 0 0,-1-1 0,0 0 1,0 0-1,12-9 0,-17 9-24,-7-2-25,0-1-19,3 4 1,0-1-1,-1 1 1,0 0 0,1 0 0,-1 0 0,0 0 0,0 0 0,0 1 0,0-1 0,0 1 0,0 0 0,-5-1 0,-58-28 78,-40-19-122,92 41 28,13 7-2,0 0 1,0 0-1,-1 0 1,1 0-1,-1 0 1,1 1-1,-1-1 0,1 1 1,-1-1-1,1 1 1,-1-1-1,1 1 1,-1 0-1,0-1 0,1 1 1,-1 0-1,0 0 1,1 0-1,-1 1 0,1-1 1,-1 0-1,0 1 1,1-1-1,-1 1 1,-1 0-1,0 1-36,-1 1 0,1-1 0,0 1 0,0 0 0,-5 5 0,-3 4-15,8-10 62,1 0 0,-1 1 0,1-1 0,-1 1 0,1 0 0,0-1 0,0 1 0,1 0 0,-1 0 0,1 0 0,-1 1 1,1-1-1,0 0 0,0 0 0,0 1 0,1-1 0,-1 1 0,1-1 0,0 6 0,0 12-72,0 2-19,-3 34-1,2-45 91,-12 135-13,11-98 195,-2 0 1,-22 96 0,21-126-89,-1 0 0,-1-1 0,-1 0 0,-10 20 0,15-33-50,-2 7 22,-1-1-1,0 0 0,-1 0 1,0-1-1,0 0 0,-1 0 1,-1-1-1,0 1 0,-12 8 1,18-15-15,-1-1 1,0 0-1,1 0 1,-1 0-1,0-1 1,-1 1-1,1-1 0,0 0 1,-8 1-1,0-1 62,-24 0 0,20-2-84,-20 1 26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6976,'-17'17'2592,"17"-17"-2016,0 16-160,0-16-96,0 0-256,0 0 192,0 0-160,17 0-1440,-1 17 736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 3712,'-27'0'1221,"13"3"-757,-21 8-96,31-10-240,-1 0-1,1 1 0,-1 0 1,1 0-1,0 0 1,0 0-1,0 1 1,0-1-1,1 1 0,-1 0 1,1 0-1,0 1 1,-5 5-1,-4 4 142,-1 0-103,1 2-1,0-1 1,1 2 0,-13 23-1,14-22-65,-17 27 167,2 1 0,-19 49-1,2 34 100,16-45-108,14-46-141,1 1 0,2 0 0,2 0-1,2 1 1,1 0 0,2 0 0,1 1-1,6 42 1,-4-71-47,0-1 0,1 0 0,1 0 0,-1 0 1,2 0-1,-1 0 0,2 0 0,-1-1 0,8 13 0,-6-15-436,-1-1-1,1 1 1,0-1-1,0 0 1,1 0 0,-1-1-1,1 0 1,1 0-1,-1-1 1,1 0 0,14 6-1,24 6-2166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83 3552,'-50'-49'1989,"45"45"-1739,0 0 0,-1 1 0,0-1 0,1 1 0,-1 0 0,-1 1 0,-10-3 0,12 3-175,2 1-30,0 0 0,0 1 0,0-1 0,0 1 0,0 0-1,-4 0 1,-116 0 371,44 0-405,75 0-11,1 0-1,0 0 1,-1 0 0,1 1-1,-1 0 1,1-1 0,0 1-1,-1 0 1,-4 3 0,-8 2 24,3-4-6,10-1-16,1-1-1,-1 1 1,1-1 0,0 1-1,-1 0 1,1-1 0,0 1-1,-1 0 1,1 1 0,0-1-1,0 0 1,0 1 0,0-1-1,-2 3 1,-3 3 8,4-5-17,1 0 1,-1 0-1,1 0 0,0 1 0,0-1 0,0 1 0,0 0 0,1-1 0,-3 5 0,-1 26-41,-23 128-74,23-95 154,0-32 39,1-13-4,2-1 0,-1 22 0,4-16 4,-1-6 1,0 0 1,-4 26-1,-1-20 13,3-16-45,0 0 0,0 0 0,0 16 0,2 53 429,0-79-468,0 0 1,0 1-1,0-1 0,0 0 0,0 0 0,0 0 0,0 0 0,0 0 0,0 0 1,0 0-1,0 0 0,0 0 0,0 0 0,0 1 0,0-1 0,0 0 0,0 0 1,0 0-1,0 0 0,0 0 0,0 0 0,0 0 0,0 0 0,0 0 0,0 0 1,0 1-1,0-1 0,0 0 0,0 0 0,0 0 0,0 0 0,0 0 0,0 0 1,1 0-1,-1 0 0,0 0 0,0 0 0,0 0 0,0 0 0,0 0 0,0 0 1,0 0-1,0 0 0,0 0 0,0 0 0,1 0 0,-1 0 0,0 0 0,0 0 1,0 0-1,0 0 0,0 0 0,0 0 0,0 0 0,0 0 0,1 0 0,0 0-8,1-1-1,0 1 0,0 0 0,0-1 1,0 0-1,-1 1 0,1-1 0,0 0 1,-1 0-1,4-2 0,3-2-19,-6 4 7,1 1-1,0-1 1,0 0-1,0 1 1,0-1-1,0 1 0,0 0 1,0 0-1,6 1 1,8 0-4,-5-2 20,-5 1 27,0 0 0,0 0 1,0 0-1,13 3 0,-4 3 9,-13-4-62,0-1-1,1 0 0,-1 0 0,1 0 1,-1 0-1,1-1 0,5 1 1,29-1-4519,-8 0 1930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5056,'-16'0'1888,"16"0"-1472,32-16-128,-15 16 832,16 0-672,-1 0 192,1 0-384,33-16-96,-1 16-96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6240,'-16'0'2304,"16"0"-1792,16 0-160,1 0 544,-1 0-576,17-16 64,16 16-224,0-17 128,0 17-192,0 0-1376,1 0 704</inkml:trace>
  <inkml:trace contextRef="#ctx0" brushRef="#br0" timeOffset="1">443 394 4160,'0'33'1536,"0"-33"-1216,17 81-64,-1-48 768,-16 0-608,33 0 64,-33 0-320,33-1 128,-17 1-192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4992,'-66'33'1824,"66"-33"-1408,-33 49-128,17-16 928,-1 0-736,1 16 160,0-16-384,-17 16-32,33-16-128,-33-1 288,33 1-192,-16-16-608,16-1 224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3712,'-33'16'1408,"33"-16"-1120,0 49-64,0-16 960,0 16-704,0 17 0,0-1-288,0 17 0,0-16-96,0-17 160,16 0-160,-32 0 96,16-16-96</inkml:trace>
  <inkml:trace contextRef="#ctx0" brushRef="#br0" timeOffset="1">476 0 3904,'-33'17'1440,"33"-17"-1120,-16 49-96,-1 0 736,17-16-576,-16 49 0,16-1-256,-16 1 192,16-16-192,-17 0-32,17-1-64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0 820 5056,'0'-33'1888,"0"33"-1472,16 0-128,1 0 1056,-17 0-800,33-16 64,-1 16-384,1-17 0,16 17-128</inkml:trace>
  <inkml:trace contextRef="#ctx0" brushRef="#br0" timeOffset="1">229 131 3968,'-32'0'1472,"32"0"-1120,-17-16-128,17 0 1728,0-1-1120,17 1 96,-1 16-576,17-33-256,0 33-32,32-33 128,1 33-96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4224,'0'0'1568,"0"0"-1216,0 49-96,0-16 64,0-1-224,16 1 256,-16 16-224,17-16 320,-17 16-256,0-16-384,16-17 96</inkml:trace>
  <inkml:trace contextRef="#ctx0" brushRef="#br0" timeOffset="1">131 115 3968,'-13'0'1285,"12"0"-1270,1 0 0,0 0 0,0 0-1,-1 0 1,1 1 0,0-1 0,0 0-1,-1 0 1,1 0 0,0 0 0,0 0 0,0 0-1,-1 0 1,1 0 0,0 1 0,0-1-1,0 0 1,0 0 0,-1 0 0,1 0 0,0 1-1,0-1 1,0 0 0,0 0 0,0 0-1,-1 1 1,1-1 0,0 0 0,0 0 0,0 0-1,0 1 1,0-1 0,0 0 0,0 1-1,-3 4 72,2-2 26,-1-1 0,1 1 0,0 0 0,-1 0 0,1 1 0,1-1 0,-1 0 0,0 0 0,1 0 0,0 1 0,-1 3 0,1-1 55,-1-1 0,0 0 0,0 0 0,-1 0 1,0 0-1,0 0 0,0 0 0,0 0 0,-6 8 0,-3 7 60,7-12-162,2-1-1,-1 1 0,-2 10 0,-1 4 31,0-8-6,5-13-75,0 1 1,0-1 0,0 1-1,1-1 1,-1 1-1,1-1 1,-1 1-1,1 0 1,-1-1-1,1 1 1,0-1-1,0 3 1,0 26 598,0-30-609,0 0 0,0 0 0,0 0 0,0 0 0,0 0 0,0 0 0,0 1-1,0-1 1,0 0 0,0 0 0,0 0 0,0 0 0,0 0 0,0 0 0,0 0 0,0 0 0,0 0 0,0 0 0,0 1 0,0-1 0,0 0-1,0 0 1,0 0 0,0 0 0,0 0 0,0 0 0,0 0 0,0 0 0,0 0 0,0 0 0,0 0 0,0 0 0,0 0 0,1 1 0,-1-1-1,0 0 1,0 0 0,0 0 0,0 0 0,0 0 0,0 0 0,0 0 0,0 0 0,0 0 0,0 0 0,1 0 0,-1 0 0,0 0 0,0 0-1,0 0 1,0 0 0,0 0 0,0 0 0,0 0 0,0 0 0,1 0 0,-1 0-1,0 0 1,1 0-1,-1 0 1,1 0-1,-1 0 0,1 0 1,-1 0-1,1 0 1,-1-1-1,0 1 0,1 0 1,-1 0-1,1 0 1,-1 0-1,0-1 1,1 1-1,-1 0 0,1 0 1,-1-1-1,0 1 1,1 0-1,-1 0 0,0-1 1,0 1-1,1 0 1,-1-1-1,0 1 0,0-1 1,1 1-1,-1-1 1,5-6-19,9-1 20,2-14 134,-2 11-33,-9-14-42,-4 23-60,0 0 0,0 1 0,0-1-1,0 0 1,0 0 0,1 1-1,-1-1 1,1 0 0,1-1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18 3392,'0'-13'1088,"0"12"-1080,0 1 0,0 0 0,0 0 0,0 0 0,0 0 0,0 0 1,0-1-1,0 1 0,0 0 0,0 0 0,1 0 0,-1 0 0,0 0 0,0-1 0,0 1 0,0 0 1,0 0-1,0 0 0,0 0 0,0 0 0,0 0 0,0 0 0,1 0 0,-1-1 0,0 1 0,0 0 1,0 0-1,0 0 0,0 0 0,0 0 0,1 0 0,-1 0 0,0 0 0,0 0 0,0 0 0,0 0 1,0 0-1,1 0 0,-1 0 0,0 0 0,0 0 0,0 0 0,0 0 0,0 0 0,1 0 0,-1 0 0,0 0 1,0 0-1,0 0 0,0 0 0,0 0 0,0 1 0,1-1 0,21 0 382,-22 0-356,0 0 0,1 0 0,-1 0 0,0 0 0,1 0 0,-1 0 0,0 0 0,1 0 0,-1 0 0,0 0 0,1 0 0,-1 0 0,0 0 0,1 0 0,-1 0 0,0 0 0,0 1 0,1-1 0,-1 0 1,0 0-1,1 0 0,-1 0 0,0 1 0,0-1 0,1 1 0,11 11 618,-1-2-124,0 1-1,18 24 0,-16-13-300,-1 0-1,0 1 0,7 25 1,20 74 286,-28-78-302,-3 1 0,4 48-1,-7-45-53,11 214 526,-16-227-592,-2 0-1,-2 0 1,-1 0 0,-2 0-1,-1-1 1,-2 0 0,-22 54-1,19-58 128,-1-1-1,-2 0 0,-1-1 1,-1 0-1,-1-2 0,-1 0 1,-24 23-1,-67 51 334,93-85-505,5-3-23,5-5-100,-1 0 0,-15 11 0,15-14-246,0 0 0,-20 6-1,18-6 46,-27 12-644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2560,'1'0'56,"0"0"0,0 0 1,1 0-1,-1 0 0,0 0 0,1 0 0,-1 0 1,0-1-1,0 1 0,1-1 0,-1 1 0,0-1 1,0 1-1,0-1 0,1 0 0,-1 1 0,0-1 1,0 0-1,0 0 0,0 0 0,-1 0 0,1 0 1,0 0-1,0 0 0,1-2 0,3-8 486,-5 9-445,2-1 1,-1 1-1,0 0 1,0-1-1,1 1 1,-1 0-1,1 0 0,2-2 1,4-4 251,-3 4-147,0-1 0,-1 0 0,6-8 0,10-15 283,-12 21-360,-6 5-99,0 1 0,0-1 0,-1 1 0,1-1-1,0 0 1,-1 1 0,0-1 0,2-2 0,8-35 416,-9 36-388,0 1-1,1-1 0,-1 0 1,0 1-1,1-1 0,0 1 1,0 0-1,5-4 1,-5 4 39,0 0 1,0 0-1,0-1 1,0 1 0,0-1-1,-1 1 1,1-1-1,3-6 1,-2 2 194,-4 6-266,0 1 1,0-1 0,0 1 0,0-1-1,1 1 1,-1-1 0,0 1 0,0-1-1,1 1 1,-1-1 0,0 1 0,1 0-1,-1-1 1,1 1 0,-1-1 0,0 1-1,1 0 1,-1 0 0,1-1 0,-1 1-1,1 0 1,-1 0 0,1-1 0,-1 1-1,1 0 1,-1 0 0,1 0 0,-1 0-1,1 0 1,-1 0 0,1 0 0,-1 0-1,1 0 1,-1 0 0,1 0 0,0 0-1,0 0 1,0 0 35,0 1 0,0-1 0,0 0 0,0 0 0,1 0 0,-1 1 0,0-1 0,0 0 0,0 1 0,0-1 0,0 1 0,0 0 0,0-1 0,0 1 0,0 0 0,1 1 0,12 17 277,2 3 40,-13-19-336,0 1 0,0-1 0,0 1 0,-1 0 0,1 0 0,-1 0 0,3 8 0,6 10 108,-9-20-132,1 1 1,-1-1 0,1 0 0,-1 0 0,1 0 0,0 0-1,0 0 1,0-1 0,3 2 0,-6-2-14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1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1056,'0'0'357,"0"-3"-229,0-8-16,0 8 70,0 3 10,0 0 229,0 0-69,0 0 96,0 3-133,1 3-154,-3 10 315,2-15-468,0-1 0,-1 1 1,1 0-1,-1-1 0,1 0 0,0 1 0,-1-1 1,1 1-1,-1-1 0,1 1 0,-1-1 0,1 0 1,-1 0-1,0 1 0,1-1 0,-1 0 0,1 0 0,-1 1 1,1-1-1,-1 0 0,0 0 0,1 0 0,-1 0 1,0 0-1,1 0 0,-2 0 0,5 3 78,8 8 47,-9-9 208,-2-2-74,0 0 47,0 0-127,3 0-91,-2 0-90,-1 0 0,1 0 0,-1 0 1,1 0-1,-1 0 0,1 0 0,-1 1 0,1-1 0,-1 0 0,1 0 0,-1 0 0,1 0 1,-1 1-1,0-1 0,1 0 0,-1 0 0,1 1 0,-1-1 0,0 0 0,1 1 0,-1-1 1,0 0-1,1 1 0,-1-1 0,0 1 0,1-1 0,-1 1 0,0-1 0,0 1 0,2 17 467,-2-14-446,0-1 58,0-3-5,3 0 117,-3 0-192,1 0-1,-1 0 0,1 0 0,-1 0 0,1 0 0,-1 0 0,1 0 0,-1 0 0,1 0 0,-1 0 0,1 1 0,-1-1 0,1 0 0,-1 0 0,1 1 0,-1-1 1,0 0-1,1 0 0,-1 1 0,1-1 0,-1 0 0,0 1 0,1-1 0,-1 1 0,0-1 0,1 0 0,-1 1 0,0-1 0,0 1 0,1-1 0,-1 1 0,0-1 1,0 1-1,0-1 0,0 1 0,0-1 0,0 1 0,0-1 0,0 1 0,0-1 0,0 2 0,0 0 28,3 1 171,8 8-113,-11-11-94,1 1-1,-1-1 0,0 0 1,1 1-1,-1-1 1,0 0-1,1 1 0,-1-1 1,0 0-1,0 1 0,1-1 1,-1 1-1,0-1 0,0 0 1,0 1-1,0-1 0,0 1 1,0-1-1,1 1 0,-1-1 1,0 1-1,0-1 0,0 0 1,0 1-1,0-1 0,-1 1 1,2 4 1,0-4 7,0-1 0,-1 1 0,1-1 0,0 0 0,-1 0 0,1 1 0,0-1 0,-1 0 0,1 0 0,0 0-1,-1 0 1,1 0 0,0 0 0,0 0 0,2 0 28,-3 0-53,0 0 15,0 0 97,3 0-11,8 0 5,-11 0-83,0 0-1,0 0 0,0 0 0,0 0 0,0 0 0,0 0 0,0 0 0,0 0 1,1 0-1,-1 0 0,0 0 0,0 0 0,0 0 0,0 0 0,0 0 0,0 0 1,0 0-1,0 0 0,0 0 0,0 0 0,1 0 0,-1 0 0,0 0 0,0 0 1,0 0-1,0 0 0,0 0 0,0 1 0,0-1 0,0 0 0,0 0 0,0 0 0,0 0 1,0 0-1,0 0 0,0 0 0,0 0 0,1 0 0,-1 0 0,0 0 0,0 1 1,0-1-1,0 0 0,0 0 0,0 0 0,0 0 0,0 0 0,0 0 0,0 0 1,0 0-1,0 0 0,0 0 0,0 1 0,0-1 0,0 0 0,-1 0 0,1 11 63,0-11-61,0 0 0,0 0-1,0 0 1,0 0 0,0 0-1,0 0 1,0 1-1,0-1 1,0 0 0,0 0-1,0 0 1,0 0-1,0 0 1,0 0 0,0 0-1,0 0 1,0 0 0,0 0-1,0 1 1,0-1-1,0 0 1,0 0 0,0 0-1,1 0 1,-1 0 0,0 0-1,0 0 1,0 0-1,0 0 1,0 0 0,0 0-1,0 0 1,0 1 0,0-1-1,0 0 1,0 0-1,0 0 1,0 0 0,1 0-1,-1 0 1,0 0-1,0 0 1,0 0 0,0 0-1,0 0 1,0 0 0,0 0-1,0 0 1,0 0-1,0 0 1,1 0 0,-1 0-1,0 0 1,0 0 0,0 0-1,0 0 1,1 0 3,0 0 0,-1 0 0,1 0 0,0 0 0,-1 0 0,1 0 0,0 0 0,0 0 0,-1 0 0,1 1 0,0-1 0,-1 0 0,1 1 0,0-1 0,-1 1-7,1 0 0,-1-1 0,0 1 0,1 0 0,-1-1 0,0 1 0,0 0 0,1-1 0,-1 1 0,0 0 0,0-1 0,0 1 0,0 0-1,0 0 1,0-1 1,0 0-1,0 0 0,0 1 0,0-1 0,0 0 0,0 0 0,0 0 0,0 0 0,0 0 0,0 0 0,0 0 0,0 0 0,0 0 0,0 0 0,0 1 0,0-1 0,0 0 0,0 0 0,0 0 0,0 0 0,0 0 0,0 0 0,0 0 0,0 0 0,0 0 0,0 0 0,0 0 0,0 1 0,0-1 0,0 0 0,0 0 0,0 0-1,0 0 1,0 0 0,1 0 0,-1 0 0,0 0 0,0 0 0,0 0 0,0 0 0,0 0 0,0 0 0,0 0 0,0 0 0,0 0 0,0 0 0,1 0 0,-1 0 0,0 0 0,0 0 0,0 0 0,0 0 0,0 0 0,0 0 0,0 0 0,0 0 0,1 0 0,3 0-26,14 1-119,-18 0 145,1-1 0,-1 0-1,0 0 1,1 0 0,-1 1 0,1-1 0,-1 0-1,1 1 1,-1-1 0,0 0 0,1 1 0,-1-1 0,0 0-1,1 1 1,-1-1 0,0 1 0,0-1 0,1 0 0,-1 1-1,0-1 1,0 1 0,0-1 0,0 1 0,0-1 0,1 1-1,-1-1 1,0 1 0,0-1 0,0 2 0,0 0-69,0 1 65,0-2 11,-1-1 0,1 1 0,0-1-1,0 1 1,0-1 0,1 1 0,-1-1 0,0 1 0,0-1 0,0 1-1,0-1 1,0 1 0,1-1 0,-1 1 0,0-1 0,0 1-1,1-1 1,-1 0 0,0 1 0,1-1 0,-1 1 0,0-1-1,1 0 1,-1 1 0,0-1 0,1 0 0,-1 0 0,1 1-1,-1-1 1,1 0 0,-1 0 0,1 0 0,-1 1 0,1-1 0,-1 0-1,1 0 1,-1 0 0,1 0 0,-1 0 0,1 0 0,0 0-1,2 0 59,-3 0 11,0 0 122,0 0-53,0 0-53,3 0-54,27 0 150,-30 0-144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2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99 1056,'13'-13'357,"-12"12"-346,-1 0-1,1 1 1,-1-1-1,1 1 0,-1-1 1,0 0-1,0 1 1,1-1-1,-1 0 1,0 1-1,0-1 1,0 0-1,1 1 0,-1-1 1,0 0-1,0 1 1,0-1-1,0 0 1,0 1-1,-1-1 1,1 0-1,0 0 0,0 0 1,-1-2 85,1 2-2,0-1 1,0 0-1,1 1 1,-1-1 0,0 0-1,1 1 1,-1-1-1,1 0 1,0 1-1,0-1 1,-1 1-1,1-1 1,0 1-1,0-1 1,0 1-1,0 0 1,3-3-1,-4 4-74,1 0 1,-1 0-1,0-1 0,1 1 0,-1 0 0,0-1 0,0 1 1,1 0-1,-1-1 0,0 1 0,0-1 0,1 1 0,-1 0 1,0-1-1,0 1 0,0-1 0,0 1 0,0-1 0,0 1 1,1-1-1,-1 1 0,0 0 0,0-1 0,-1 1 0,1-1 1,0 0-1,1-4 70,3 2-14,-1-2 165,-9-3 33,5 8-268,-1-3 208,-1 3-252,2 0 37,1 0 0,-1 0-1,1 0 1,-1 0 0,1 0 0,-1 0-1,1 0 1,-1 1 0,1-1 0,-1 0-1,1 0 1,-1 0 0,1 1 0,0-1-1,-1 0 1,1 0 0,-1 1 0,1-1-1,0 0 1,-1 1 0,1-1 0,0 1-1,-1-1 1,1 1 0,0-1 0,0 0 0,-1 1-1,1-1 1,0 1 0,0 0 0,-2 17 49,2-15-42,0-1 2,0 0-1,0 0 0,0 0 1,0 0-1,-1 0 0,1 0 1,-1 0-1,0 0 0,1 0 1,-1 0-1,0 0 0,0 0 1,0-1-1,0 1 0,0 0 1,-1-1-1,1 1 0,0 0 1,-2 0-1,-8 12 60,5 8 8,4-11-22,0-5 8,-1 1 0,1-1 1,-5 8-1,-9 24 125,11-21-92,1 0-1,-1 19 0,0 3-5,0-14-69,2-9-20,0 0 0,0 25 0,2-14 88,0-11-66,1-1 1,1 1-1,3 23 0,-3-35 6,0-1 1,0 1-1,0 0 0,0-1 0,0 1 0,1-1 0,0 1 0,0-1 1,0 0-1,0 1 0,0-1 0,1 0 0,-1-1 0,1 1 0,0 0 1,0-1-1,0 1 0,0-1 0,5 3 0,-6-5-25,0 1-1,0-1 0,0 0 1,0 0-1,0 0 1,-1 0-1,1 0 0,0 0 1,0 0-1,0 0 1,0-1-1,0 1 0,0-1 1,0 0-1,-1 1 0,1-1 1,0 0-1,-1 0 1,4-2-1,7-3 8,7-1 10,-11 5-9,1-2 0,-1 1 1,1-1-1,-1 0 0,10-7 0,18-17 1,-15 16-1,-12 7-21,0 0-1,0 0 1,-1 0-1,0-2 1,7-6-1,-3 0 57,-1 0-1,15-23 1,-24 32-32,1 0 1,-1-1-1,0 1 1,0 0 0,1-8-1,2-2-46,-5 14 29,1-1 1,-1 1-1,0 0 1,1-1-1,-1 1 1,0-1-1,1 1 1,-1 0-1,0 0 1,1-1-1,-1 1 1,0 0-1,1 0 1,-1-1-1,1 1 1,-1 0 0,1 0-1,-1 0 1,1 0-1,-1 0 1,1 0-1,-1 0 1,1 0-1,-1 0 1,1 0-1,-1 0 4,-1-1-1,0 1 1,1 0 0,-1 0 0,1 0-1,-1 0 1,1 1 0,-1-1-1,1 0 1,-1 0 0,1 0-1,-1 0 1,1 0 0,-1 1-1,1-1 1,-1 0 0,1 0-1,-1 1 1,0 1 1,0-1 0,1 0 0,0 1 0,-1-1 0,1 0 0,0 1 0,-1-1 0,1 1 0,0-1 0,0 0 0,0 3-1,0 119 288,0-101-218,0-14-57,-1 0 0,1-1-1,1 1 1,-1 0-1,1-1 1,1 1-1,-1-1 1,1 1-1,1-1 1,5 13-1,-6-14-10,1 0-1,-1 1 0,2 8 0,-4-11 4,1 0 0,0 0 0,0 0 0,1-1 0,-1 1 0,1 0 0,0-1 0,0 1 0,0-1 0,0 1-1,4 3 1,7 9 54,-10-9-7,-3-6-47,1-1 0,-1 0 1,0 1-1,0-1 0,0 1 0,0-1 0,1 1 0,-1-1 0,0 1 0,0-1 0,1 0 0,-1 1 0,0-1 0,1 0 0,-1 1 0,0-1 0,1 0 1,-1 1-1,1-1 0,-1 0 0,0 0 0,1 1 0,-1-1 0,1 0 0,-1 0 0,1 0 0,-1 0 0,1 1 0,-1-1 0,1 0 0,-1 0 0,1 0 1,-1 0-1,1 0 0,0 0 0,-1 0-2,0 0 1,0 0-1,0 0 1,0 0-1,0 0 1,0 0-1,0 0 0,0 0 1,0 0-1,1 0 1,-1 0-1,0 0 1,0 0-1,0 0 1,0 0-1,0 0 1,0 0-1,0 0 1,0 0-1,0 0 0,0 0 1,1 0-1,-1 0 1,0-1-1,0 1 1,0 0-1,0 0 1,0 0-1,0 0 1,0 0-1,0 0 1,0 0-1,0 0 0,0 0 1,0 0-1,0 0 1,0 0-1,0 0 1,0-1-1,0 1 1,1 0-1,-1 0 1,0 0-1,0 0 1,0 0-1,0 0 0,0 0 1,0 0-1,0 0 1,0-1-1,0 1 1,0 0-1,-1 0 1,1 0-1,0 0 1,0 0-1,0-112 242,0 93-302,1 6 1,-1-1 1,-3-19-1,-1 18 11,-1-6-22,16-42-151,-11 48 159,0 12 53,0 0 1,0 0 0,0-1 0,0 1-1,0 0 1,1 0 0,-1 0-1,2-3 1,6-3-13,-8 9 15,1 0 1,-1 0-1,1-1 1,-1 1-1,0 0 0,1 0 1,-1-1-1,0 1 1,1 0-1,-1-1 0,0 1 1,0 0-1,1-1 1,-1 1-1,0-1 0,0 1 1,0 0-1,0-1 1,0 1-1,1-1 1,-1 1-1,0 0 0,0-1 1,0 1-1,0-1 1,0 1-1,0-1 0,0 1 3,0 0-1,0 0 0,0-1 1,0 1-1,0 0 1,0 0-1,-1 0 0,1 0 1,0 0-1,0 0 0,0 0 1,0 0-1,0 0 0,0-1 1,1 1-1,-1 0 0,0 0 1,0 0-1,0 0 0,0 0 1,0 0-1,0 0 0,0 0 1,0 0-1,0 0 0,0 0 1,0-1-1,0 1 0,0 0 1,0 0-1,0 0 0,0 0 1,0 0-1,0 0 1,1 0-1,-1 0 0,0 0 1,0 0-1,0 0 0,0 0 1,0 0-1,0 0 0,0 0 1,0 0-1,0 0 0,0 0 1,1 0-1,-1 0 0,0 0 1,0 0-1,0 0 0,0 0 1,0 0-1,0 0 0,0 0 1,0 0-1,19 0 32,25-1 80,-39-1-101,0 1 0,-1 0 0,1-1 0,-1 0 1,6-3-1,-9 5-15,1-1 1,-1 1 0,1-1-1,-1 1 1,1 0 0,-1 0 0,1 0-1,-1 0 1,2 0 0,-1 0 4,-1 0 0,1 0 0,-1 0 0,1-1 0,-1 1 0,1 0 0,-1-1 0,1 1 0,1-1 0,13-10 139,-9 8-87,-6 3-50,-1 0-1,1 0 1,-1-1-1,0 1 1,1 0-1,-1 0 1,1 0-1,-1-1 1,1 1-1,-1 0 1,0 0-1,1-1 1,-1 1-1,1 0 1,-1-1-1,0 1 1,0-1-1,1 1 1,-1 0-1,0-1 1,1 1-1,-1-1 1,0 1-1,0-1 1,0 1-1,0 0 1,1-1-1,-1 1 1,0-1-1,0 1 1,0-1-1,0 1 1,0-1-1,0 1 1,0-1-1,0-2-33,0 3-26,0 0 15,0 0 80,-3 0-26,2 0-22,-1 0 1,1 0-1,0 0 0,-1 0 1,1 1-1,0-1 0,0 0 1,-1 1-1,1-1 0,0 1 1,0 0-1,0-1 0,0 1 1,0 0-1,0-1 0,0 1 1,0 0-1,0 0 0,0 0 1,0 0-1,0 0 0,1 0 1,-1 0-1,0 0 0,1 1 1,-1-1-1,1 0 0,-1 0 1,1 0-1,-1 1 0,1-1 1,0 0-1,0 0 0,0 1 1,0-1-1,0 3 0,0-3 7,0 1 0,-1 0-1,1-1 1,0 1 0,-1-1-1,1 1 1,-1 0 0,1-1-1,-1 1 1,0-1-1,1 1 1,-2 0 0,-5 12 82,6-11-83,0 0 1,1 0-1,-1 0 0,1 0 1,-1 0-1,1 0 1,0 0-1,0 0 1,1 0-1,-1 0 0,0 1 1,1-1-1,1 4 1,3 1-38,7 19 9,-9-20 34,0 0-1,1 0 0,0 0 1,1 0-1,0-1 1,0 0-1,0 0 1,1 0-1,-1-1 1,1 0-1,8 5 0,-2-2 47,-7-6-44,0 1-1,-1 0 0,1 0 0,-1 0 1,0 1-1,0 0 0,0 0 0,0 0 1,5 7-1,-3 3 40,0-10-12,-6-4-24,0 0-1,1 0 1,-1 0-1,1 0 1,-1 0-1,0 1 1,1-1-1,-1 0 1,0 0-1,1 0 1,-1 1-1,0-1 1,1 0-1,-1 1 1,0-1-1,0 0 1,1 0-1,-1 1 1,0-1-1,0 0 0,0 1 1,1-1-1,-1 1 1,0-1-1,0 0 1,0 1-1,0-1 1,0 0-1,0 1 1,0-1-1,0 1 1,0-1-1,0 0 1,0 1-1,0-1 1,0 1-1,0-1 1,0 0-1,0 1 1,0-1-1,-1 1 1,1-1-1,0 0 1,0 1-1,0-1 1,-1 0-1,1 1 1,0-1-1,-4 6 8,0-1 1,0 0-1,-1 0 0,0 0 0,-6 6 0,-3 1-23,11-8 27,0-1-1,0-1 1,0 1 0,-1 0-1,1-1 1,-1 1-1,0-1 1,1 0-1,-1-1 1,0 1-1,0-1 1,0 1-1,-1-1 1,1 0-1,0-1 1,0 1-1,-1-1 1,1 0 0,-6 0-1,8 0-30,0 0-1,0 1 1,-1-1-1,1 0 1,0 1-1,0 0 1,0-1-1,0 1 1,-3 1-1,5-1 9,-1-1 1,0 0-1,1 1 0,-1-1 0,1 0 0,-1 1 0,0-1 0,1 0 0,-1 0 0,0 0 0,1 0 0,-1 0 1,0 1-1,1-1 0,-1 0 0,0 0 0,1-1 0,-1 1 0,0 0 0,1 0 0,-1 0 0,0 0 1,1-1-1,-1 1 0,0 0 0,1 0 0,-1-1 0,1 1 0,-1-1 0,1 1 0,-1 0 0,1-1 0,-1 1 1,1-1-1,-1 0 0,1 1 5,0 0 0,-1 0 0,1 0 0,0 0 0,0 0 0,0 0 0,0-1 0,0 1 0,0 0 0,0 0 0,0 0 1,-1 0-1,1 0 0,0 0 0,0 0 0,0 0 0,0 0 0,0-1 0,0 1 0,0 0 0,0 0 0,0 0 0,0 0 0,0 0 0,0 0 0,0-1 1,0 1-1,0 0 0,0 0 0,0 0 0,0 0 0,0 0 0,0 0 0,0-1 0,0 1 0,0 0 0,0 0 0,0 0 0,0 0 0,0 0 0,0 0 0,0 0 1,0-1-1,0 1 0,0 0 0,1 0 0,-1 0 0,0 0 0,0 0 0,0 0 0,0 0 0,0 0 0,0 0 0,0 0 0,0 0 0,1-1 0,9-8 71,-3 2-9,0 0 1,0 0-1,8-12 0,-8 10-74,0 0 0,1 0 1,0 1-1,0 0 0,13-9 0,19-18-97,-14 7-76,-16 16 119,1 1 0,0 0-1,1 0 1,19-12 0,-7 10 17,17-9 78,-29 14-1,-7 6-30,0-1 0,-1 0 0,1 0-1,-1-1 1,0 1 0,0-1 0,0 0 0,0 0-1,5-8 1,-3-1 206,-3 9-141,1-1 130,-11-2 18,7 6-205,0 1 1,-1 0-1,1 0 1,0-1 0,0 1-1,0 0 1,-1-1 0,1 1-1,0 0 1,0 0-1,0 0 1,-1-1 0,1 1-1,0 0 1,0 0 0,-1 0-1,1 0 1,0-1 0,-1 1-1,1 0 1,0 0 0,-1 0-1,1 0 1,0 0-1,0 0 1,-1 0 0,1 0-1,0 0 1,-1 0 0,1 0-1,0 0 1,-1 0 0,1 0-1,0 0 1,-1 1-1,0-1-5,1 0 0,-1 0-1,0 1 1,1-1-1,-1 0 1,1 0-1,-1 0 1,0 0-1,1 0 1,-1 0-1,0 0 1,1 0-1,-1 0 1,1 0-1,-1-1 1,0 1 0,1 0-1,-1 0 1,1-1-1,-1 1 1,0 0-1,0-1 1,-2-1 7,1 1 0,-1 0 0,0 0 0,0 0 0,-5-1 0,8 2-6,0 0 0,-1 0 0,1 0 0,0 0-1,0 0 1,-1 0 0,1 0 0,0 0-1,0 0 1,-1 1 0,1-1 0,0 0 0,0 0-1,-1 0 1,1 0 0,0 1 0,0-1-1,0 0 1,-1 0 0,1 0 0,0 1-1,0-1 1,0 0 0,0 0 0,-1 1 0,1-1-1,0 1 1,-2 2-1,1-3-3,1 1 0,-1-1 0,1 0 0,-1 1 1,0-1-1,1 0 0,-1 0 0,0 0 0,0 1 0,1-1 0,-1 0 1,0 0-1,1 0 0,-2 0 0,2 0 3,0 0 0,0 0-1,0 0 1,0 0 0,0-1-1,0 1 1,0 0-1,-1 0 1,1 0 0,0 0-1,0 0 1,0 0 0,0 0-1,0 0 1,0 0-1,0 0 1,0 0 0,0 0-1,0 1 1,-1-1 0,1 0-1,0 0 1,0 0-1,0 0 1,0 0 0,0 0-1,0 0 1,0 0 0,0 0-1,0 0 1,0 0-1,0 0 1,0 0 0,-1 0-1,1 0 1,0 0 0,0 1-1,0-1 1,0 0-1,0 0 1,0 0 0,0 0-1,0 0 1,0 0 0,0 0-1,0 0 1,0 0 0,0 0-1,0 1 1,0-1-1,0 0 1,0 0 0,0 0-1,0 0 1,0 0 0,0 0-1,0 0 1,1 1 1,-1 0 1,0 0-1,0 0 0,1 0 1,-1 0-1,1 0 1,-1 0-1,1 0 1,-1-1-1,1 1 0,-1 0 1,1 0-1,0-1 1,-1 1-1,1 0 0,0-1 1,0 1-1,-1 0 1,1-1-1,0 1 1,0-1-1,0 0 0,1 1 1,15 11-132,-10-5 97,0-1 0,1 0 0,0 0 0,8 4 0,6 5 32,-10-9 20,-9-4-11,1 0 0,-1 0 0,0 0 0,0 0 0,0 0 0,0 1 0,0-1 0,0 1 0,-1 0 0,3 3 0,25 41 216,-29-45-210,0 1 0,-1 0 0,1 0 0,-1 0 1,1 1-1,-1-1 0,0 0 0,0 0 0,-1 0 0,1 0 0,0 0 0,-1 0 0,-1 4 0,-1-1-37,1 0 0,-2-1-1,1 1 1,0-1 0,-1 1-1,0-1 1,-6 5 0,7-6 33,-1-1 1,0 0-1,0 0 1,0-1 0,-1 1-1,1-1 1,0 0-1,-1 0 1,0 0-1,1 0 1,-9 1-1,-1-1 35,0 0 0,-24-1 0,35-2-46,6-4-73,13-22-347,14-6 112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2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2144,'-62'0'1493,"62"-1"-1489,0 1-1,-1 0 1,1 0-1,0 0 1,0 0 0,0 0-1,0 0 1,0 0-1,0 0 1,0 0-1,0 0 1,0 0-1,-1 0 1,1 0 0,0 0-1,0 0 1,0 0-1,0 0 1,0 0-1,0 0 1,0 0-1,0 1 1,0-1 0,0 0-1,0 0 1,-1 0-1,1 0 1,0 0-1,0 0 1,0 0-1,0 0 1,0 0 0,0 0-1,0 0 1,0 0-1,0 0 1,0 0-1,0 1 1,0-1-1,0 0 1,0 0 0,0 0-1,0 0 1,0 0-1,0 0 1,0 0-1,0 0 1,0 0-1,0 0 1,0 1 0,0-1-1,0 0 1,0 0-1,0 0 1,0 0-1,0 0 1,0 1 2,0-1-1,0 1 1,0-1-1,0 0 1,0 1 0,0-1-1,0 1 1,0-1-1,0 1 1,0-1 0,0 0-1,0 1 1,1-1 0,-1 1-1,0-1 1,0 0-1,0 1 1,1-1 0,-1 1-1,0-1 1,1 0 0,-1 0-1,0 1 1,1-1-1,-1 0 1,0 1 0,1-1-1,-1 0 1,0 0 0,1 1-1,7 4 72,-2 6 87,-5-10-155,-1 0 0,1 0 0,-1 1 0,1-1 0,-1 0 0,1 0 0,0 0 0,-1 0 0,1-1 1,0 1-1,0 0 0,0 0 0,-1 0 0,1-1 0,2 2 0,7 3 94,-9-5-85,1 1-1,-1 0 1,1-1-1,-1 1 1,0 0 0,1 0-1,-1 0 1,0 0-1,2 1 1,7 22 583,-9-21-537,0 0 0,0 0 0,0-1 0,0 1 0,0 0 0,-1 0 0,0 0 0,1 0 0,-1 0 0,0 0 0,-1 0 0,1 0 0,0 0 0,-1 0 0,0 0 0,0 0 0,0-1 0,0 1 0,-3 5 0,-31 74 1200,22-58-1042,3-5 158,-13 36-1,14-29-187,0 3 72,-23 47 0,28-68-257,3-6-9,0-1-1,0 1 1,-1 0 0,2-1 0,-1 1 0,0 0-1,0 0 1,0 0 0,1 0 0,-1 0 0,1 0-1,0 0 1,-1 0 0,1 0 0,0 0 0,0 0-1,0 0 1,1 0 0,0 4 0,10 7-468,-11-13 433,0 1-1,0-1 1,1 0-1,-1 0 1,0 1-1,0-1 1,1 0-1,-1 0 1,0 0-1,1 0 0,-1 1 1,0-1-1,0 0 1,1 0-1,-1 0 1,0 0-1,1 0 1,-1 0-1,0 0 1,1 0-1,-1 0 1,0 0-1,1 0 1,-1 0-1,1 0 0,23-3-3017,-22 2 2838,0 0 0,0 0 1,0 0-1,0 0 0,0 0 1,-1 0-1,1-1 0,-1 1 1,3-2-1,-4 3 213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2240,'28'14'720,"-23"-11"-448,-2-3-96,5 0 9,-2 1-109,1-1 0,-1 0-1,1 0 1,0 0-1,-1-1 1,10-2 0,0-8 30,-9 8-13,-7 3-84,1 0-1,-1 0 0,1-1 1,-1 1-1,1 0 1,-1 0-1,1 0 0,-1-1 1,0 1-1,1 0 0,-1 0 1,1-1-1,-1 1 1,0 0-1,1-1 0,-1 1 1,0-1-1,1 1 0,-1 0 1,0-1-1,0 1 1,1-1-1,-1 1 0,0-1 1,0 1-1,0 0 0,0-1 1,0 1-1,1-1 1,-1 1-1,0-1 0,0 1 1,0-1-1,0 1 0,-1-1 1,4-5 178,4-3-105,-10 5-34,2 3-46,1 1 1,-1-1 0,1 1-1,-1-1 1,1 1-1,0-1 1,-1 1-1,1-1 1,-1 1-1,1-1 1,0 0 0,0 1-1,-1-1 1,1 0-1,0 1 1,0-1-1,0 0 1,0 1 0,-1-1-1,1 0 1,0 0-1,-2-5 52,0 5-52,1 0 0,-1 0 1,1 0-1,-1 0 1,1 0-1,-1 0 1,0 0-1,1 0 1,-1 0-1,0 1 0,0-1 1,-3 0-1,-30 0 148,29 1-97,5 0-29,0 0 0,1 0-1,-1 0 1,0 1 0,0-1-1,0 0 1,1 1 0,-1-1 0,0 1-1,0-1 1,1 1 0,-1-1 0,0 1-1,1-1 1,-1 1 0,1 0-1,-1-1 1,1 1 0,-1 1 0,-11 18 156,11-18-174,0 0 0,0 0 0,1 0 0,-1 0 0,1 0 0,0 1 0,-1-1 0,1 0 0,0 0 0,0 0 0,1 2 0,-1 7-2,0 3 22,-1-11-8,1 1 0,-1-1 0,1 1 0,0-1 0,1 1 0,-1-1 0,0 1 0,1-1 0,0 0 0,0 1 0,0-1 0,0 0 0,0 0 0,1 1 0,0-1 0,-1 0 0,1 0 0,3 2 0,2 3 10,-3-5-29,-1 0 0,1 1 0,-1-1-1,0 1 1,3 4 0,-6-7-3,0 0 0,1 0 1,-1 0-1,1 0 0,-1 0 0,1 0 0,-1-1 0,1 1 0,0 0 0,-1 0 1,1-1-1,0 1 0,0 0 0,-1-1 0,1 1 0,0 0 0,0-1 0,0 1 1,0-1-1,0 0 0,0 1 0,0-1 0,0 0 0,0 1 0,0-1 0,0 0 1,0 0-1,0 0 0,0 0 0,0 0 0,0 0 0,2-1 0,1 1-65,-1 0-53,0 0 0,-1 0 0,1 0 0,-1 0 0,1-1 0,3 0 1,24-13-498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2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3392,'0'0'1088,"0"-3"-651,0 2-417,0 1-1,0-1 0,0 1 1,0-1-1,0 1 0,0 0 1,0-1-1,0 1 1,0-1-1,0 1 0,0-1 1,-1 1-1,1-1 0,0 1 1,0 0-1,0-1 1,-1 1-1,1-1 0,0 1 1,-1 0-1,1-1 0,0 1 1,-1 0-1,1-1 1,0 1-1,-1 0 0,1 0 1,-1-1-1,1 1 0,-1 0 1,1 0-1,-1 0 1,1 0 12,-1 0 1,1 0 0,-1 0 0,1 0 0,-1 1 0,1-1 0,-1 0 0,1 1 0,-1-1 0,1 0-1,0 1 1,-1-1 0,1 0 0,0 1 0,-1-1 0,1 1 0,0-1 0,0 0 0,-1 1 0,1-1 0,0 1-1,0-1 1,0 1 0,0-1 0,-1 1 0,1-1 0,0 1 0,0-1 0,0 1 0,0-1 0,0 1 0,0 0-1,0-1 1,1 1 0,-1 0 0,-3-1 154,3-1-184,-1 1-1,1 0 1,-1 0 0,1 0 0,-1 0 0,1 0 0,0 0-1,-1 1 1,1-1 0,-1 0 0,1 0 0,-1 0 0,1 0-1,0 0 1,-1 1 0,1-1 0,0 0 0,-1 0 0,1 1-1,-1-1 1,1 0 0,0 1 0,0-1 0,-1 0 0,1 1-1,0-1 1,0 0 0,-1 1 0,1-1 0,0 1 0,-5 6 15,-6-1-12,5 7-22,-21 36-96,26-47 115,1 0 0,-1-1 0,1 1 0,-1 0 0,1-1 0,0 1 0,0 0 0,0 0 0,0-1 0,0 1 0,0 0 0,0-1 0,1 1 0,-1 0 0,1-1 0,-1 1 0,1 0 0,-1-1 0,1 1 0,0-1 0,0 1 0,0-1 0,1 3 1,3 4-29,0 2-96,-4-7 103,0-1 0,0 1 0,0-1 0,1 0 0,-1 0 0,1 0 0,-1 0 0,3 2 0,9 10 119,-9-9-99,1 0 1,-1 0 0,1-1 0,1 1 0,6 4-1,-1-4-28,-10-5 36,1 0 0,-1 1 0,0-1 0,0 1 0,0-1 0,0 1 0,0-1 0,0 1 0,0 0 0,0-1 0,0 1 0,0 0 0,0 0 1,0 0-1,0 0 0,-1 0 0,1 0 0,0 0 0,-1 0 0,1 0 0,-1 0 0,1 0 0,-1 0 0,1 0 0,-1 1 0,0-1 0,0 0 0,0 0 0,1 0 0,-1 1 1,0-1-1,0 0 0,-1 0 0,1 2 0,0-2-3,0-1 0,0 1 0,-1 0 0,1 0 0,0-1 0,0 1 0,-1 0 0,1-1 0,0 1 0,-1-1 0,1 1 0,-1 0 0,1-1 0,0 1 0,-1-1 0,1 1 0,-1-1 0,0 0 0,1 1 0,-1-1 0,0 1 0,-19 8 73,3-1-53,1 6-12,14-12-14,0 0-1,0-1 1,1 1 0,-1 0-1,0-1 1,0 0 0,0 1-1,-1-1 1,-2 1-1,-12-1-37,14-1 32,1 0 1,-1 0 0,1 0 0,-1 0 0,1 1-1,0-1 1,-1 1 0,1-1 0,-5 3-1,-2 2 45,8-4-32,-1 0 0,1 0 0,-1 0 0,0 0 0,1-1 0,-1 1 0,0-1 0,1 1 0,-1-1 0,-3 1 0,2-1-120,3 0 114,0-1 1,0 0-1,0 1 0,0-1 0,0 0 0,0 1 0,0-1 0,1 0 0,-1 1 0,0-1 0,0 1 0,1-1 0,-1 0 0,0 1 0,1-1 0,-1 1 0,0-1 0,1 1 0,-1-1 0,1 1 0,-1-1 0,1 1 0,-1-1 0,1 1 0,-1 0 0,1-1 0,-1 1 0,1 0 0,0-1 0,-1 1 0,1 0 0,0 0 0,-1 0 0,1 0 1,0-1-1,-1 1 0,2 0 0,12-5-10,8-19-147,-14 17 77,0 1 1,0 0-1,1 0 1,10-5-1,8-5-174,-7 4 25,-1 1-1,38-15 0,-43 20 132,-1-1-1,23-15 0,-17 10 41,-7 5 50,-1 0 1,1-1 0,18-19-1,-25 22 46,1 0 0,-1 1 0,1 0-1,10-6 1,-5 3 60,-8 5-65,-1 0 0,0 0 0,0 0 0,0-1 0,0 1 0,0 0 0,0-1 0,-1 1 0,1-1 0,1-4 0,7-10 151,-9 17-179,-1-1 0,0 1 0,1-1 0,-1 1 0,0-1 0,1 1 0,-1-1 0,0 0 0,1 1 0,-1-1 0,0 1 0,0-1 0,0 0 0,0 1 0,0-1 0,0 1 1,0-1-1,0 0 0,0 1 0,0-1 0,0 0 0,0 1 0,0-1 0,0 1 0,-1-2 0,1 2 7,0-3 66,-3 3-16,2 0-57,1 0 0,-1 1 0,0-1 1,0 0-1,0 0 0,0 1 0,1-1 0,-1 0 0,0 1 0,0-1 0,1 1 0,-1-1 0,0 1 1,1-1-1,-1 1 0,1-1 0,-1 1 0,1 0 0,-1-1 0,1 1 0,-1 0 0,1 0 1,-1-1-1,1 1 0,-1 1 0,-15 20-48,16-22 41,-1 1 0,1 0 0,-1-1 0,1 1 0,-1 0 0,1 0 0,-1 0 0,1-1 0,0 1-1,-1 0 1,1 0 0,0 0 0,0 0 0,0 0 0,-1 0 0,1-1 0,0 1 0,0 0 0,0 0 0,1 0 0,-1 0 0,0 0 0,0 0 0,1 1-1,11 23 57,-3-10-35,-4-4-48,-4-8 24,0-1 0,0 0 0,0 1 0,1-1 0,-1 0 0,1 0 0,-1 0 0,3 2 0,9 10 80,-9-9-87,1 0 0,-1 0 0,1-1 0,0 1 0,8 4-1,-12-9 9,1 1-1,-1-1 0,0 1 0,0-1 0,0 1 0,0 0 0,0 0 1,0 0-1,0-1 0,0 1 0,0 0 0,1 2 0,-2-2 28,1 1 0,-1 0 0,0 0 0,1 0 0,-1-1-1,0 1 1,0 0 0,0 2 0,-1 5 103,1-7-98,0 1 0,-1-1 0,0 0 0,0 0 0,1 1 0,-1-1 0,-1 0 0,1 0 1,0 0-1,0 0 0,-1 0 0,1 0 0,-1-1 0,0 1 0,1 0 0,-1-1 0,-2 2 0,-1 1 142,0-1 0,1 1 0,-2-1 0,1 0 0,-9 3 0,-5 1 297,2-2-266,17-5-210,-1 0-1,0 0 0,0 0 0,0 0 0,1 0 0,-1-1 0,0 1 1,0 0-1,1-1 0,-1 1 0,0 0 0,1-1 0,-1 1 0,0-1 0,1 1 1,-1-1-1,1 1 0,-1-2 0,-2 0-141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3163 64,'60'-77'27,"-22"32"-22,80-95 80,27-21 422,44-20 50,-151 149-469,289-231 376,-133 124-298,-179 129-154,462-302 269,-169 148-126,42-3-65,-9-2-4,-10 24-12,40-10 6,-320 133-72,262-107 22,-18 19-23,-203 76-4,183-70 10,188-66 1,-216 91-32,-153 49-12,237-76-183,-47 24 111,-41 27 225,-177 40-82,67-14 51,-4 11 53,-99 15-108,79-14 80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2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1056,'16'-17'416,"-16"17"-352,17 0 32,32 0-160,-16 0 32,16 0 32,33 0 0,0 0-160,0 0 96,0 0-32,-17 17 32,-16-1 64,0 0 0,-32 1 128,-1 32-64,-49-16 256,17 32-192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3310 64,'36'-26'17,"-8"7"-10,31-29 1,0-7 6,133-111 393,-82 93-12,-64 45-256,159-106 223,65-38-79,41-11-128,-172 103-111,430-239 93,-113 84-9,-3-2-75,44-12-117,454-191-96,-517 260 91,-30 0 5,-41 41 21,-43 27 81,-66 27 10,-46 19 26,-129 41-140,96-18-1,-102 29 8,-53 12 175,-20 2-113,0 0-1,0 1 0,0-1 0,0 0 0,0 0 1,0 0-1,0 0 0,0 0 0,0 0 1,0 0-1,-1 0 0,1 0 0,0 0 1,0 0-1,0 0 0,0 0 0,0 0 1,0 0-1,0 1 0,0-1 0,0 0 1,0 0-1,0 0 0,0 0 0,0 0 0,0 0 1,0 0-1,0 0 0,0 0 0,0 0 1,1 0-1,-1 0 0,0 0 0,0 1 1,0-1-1,0 0 0,0 0 0,0 0 1,0 0-1,0 0 0,0 0 0,0 0 1,0 0-1,0 0 0,0 0 0,0 0 0,0 0 1,0 0-1,0 0 0,0 0 0,1 0 1,-1 0-1,0 0 0,0 0 0,0 0 1,0 0-1,0 0 0,0 0 0,0 0 1,0 0-1,-21 11 203,16-9-193,-6 4-22,1 0 0,0 1 1,-13 12-1,9-8-63,-33 22-50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1664,'32'-49'608,"-32"49"-480,115 0-32,-49 0 32,16 0-96,32-16-160,-15-1 64,-1 17 448,0 0-192,-16 17 64,-16-1-160,-33 1 288,-17 15-192,-49 1 96,0 16-160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3047 1888,'-5'-4'172,"5"4"-151,-1-1 0,1 1 0,0 0 0,-1 0 0,1-1 0,0 1 0,-1 0 0,1-1 0,0 1 0,-1 0 0,1-1 0,0 1 0,0-1-1,-1 1 1,1 0 0,0-1 0,0 1 0,0-1 0,0 1 0,0-1 0,13-6 226,-5 4-226,0-1 0,0 0 0,-1 0 0,10-8 1,34-28-4,-36 28 44,106-78 104,103-98-156,-93 84-52,16-19-17,-11 22 7,-97 73 40,436-297-57,-411 285 107,478-291 260,-208 153-171,-315 168-121,0 0 0,298-153 73,54-11 1,337-138 288,-577 259-274,390-150 175,-237 107-200,-116 30-57,-82 31-8,119-42 87,-27 4 224,-31 18-54,-32 11 54,-67 29-191,-20 7 174,43-20-1,-35 11-78,-35 17-227,-1 0 0,1-1 0,0 1 0,0 0-1,-1 0 1,1 0 0,0 0 0,0-1 0,-1 1 0,1 0 0,0 1-1,0-1 1,0 0 0,-1 0 0,1 0 0,0 0 0,0 1 0,-1-1-1,1 0 1,1 1 0,-2-1 4,0 0 0,0 1 0,0-1 0,1 0 0,-1 0 0,0 0 0,0 1 0,0-1 0,0 0 0,0 0 0,1 1 0,-1-1 0,0 0 0,0 0 0,0 1 0,0-1 0,0 0 0,0 1 0,0-1 0,0 0 0,0 0 0,0 1 0,0-1 0,0 0 0,0 0-1,0 1 1,0-1 0,-1 0 0,1 1 0,0-1 0,0 0 0,0 0 0,0 0 0,0 1 0,-1-1 0,1 0 0,0 0 0,0 1 0,0-1 0,-1 0 0,-10 6-44,11-6 48,-1 1-1,1 0 1,0 0 0,-1 0-1,1-1 1,0 1-1,0 0 1,0 0 0,0 0-1,-1 0 1,1 0 0,0 0-1,1 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98 1824,'-1'14'546,"1"-11"-486,0 0 0,0 0-1,0 0 1,0 0 0,0 0 0,1 0-1,-1 0 1,1 0 0,0-1 0,0 1-1,0 0 1,0 0 0,1 0-1,-1-1 1,1 1 0,-1-1 0,4 4-1,0 1 61,0 2 63,2 0 0,-1 0-1,13 12 1,-16-19-139,-1 1 0,1-1 0,0 0-1,0 0 1,1 0 0,-1 0 0,0 0 0,1-1-1,-1 0 1,1 1 0,-1-1 0,1-1 0,0 1 0,-1 0-1,7-1 1,-1 1 23,0-1 0,-1-1-1,1 1 1,0-1 0,0-1-1,-1 0 1,1 0-1,-1 0 1,10-5 0,31-23 359,-48 30-416,0-1 0,0 1-1,0-1 1,0 1 0,-1-1-1,1 1 1,0-1 0,0 1-1,0-1 1,0 0 0,-1 0-1,1 1 1,0-1 0,-1 0-1,1 0 1,-1 0 0,1 0-1,-1 0 1,1 0-1,-1 0 1,1 1 0,-1-1-1,0 0 1,0-1 0,1 1-1,-1 0 1,0 0 0,0 0-1,0 0 1,0 0 0,0 0-1,-1-1 1,1-3 18,0 3-16,0 1 1,0-1-1,0 0 0,0 0 1,-1 1-1,1-1 0,-1 0 1,1 1-1,-1-1 0,1 0 1,-1 1-1,0-1 0,-1-1 0,-5-10 56,5 3-37,-4-7 18,4 14-40,0 1 0,0 0 0,0 0-1,0 0 1,0 0 0,-1 0 0,-2-1 0,-21-18 37,25 20-46,-3-3 0,-1-1-1,0 1 1,0-1-1,0 1 1,0 1-1,0-1 1,-1 1-1,1 0 1,-12-4-1,-13 1-159,14 0 73,14 5 78,1 0 0,-1 0 1,0 0-1,0 1 0,0-1 1,0 1-1,0-1 0,0 1 1,0 0-1,0 0 0,0-1 1,0 2-1,0-1 0,0 0 1,0 0-1,-3 1 0,2 0 3,0-1-1,0 1 0,1 0 0,-1 0 0,0 0 0,1 1 0,-1-1 0,0 0 0,1 1 0,0 0 0,-1-1 0,1 1 0,0 0 0,0 0 0,0 1 1,0-1-1,0 0 0,0 1 0,-1 3 0,-6 17 45,0 0 0,2 1 0,-6 33 0,2-9 76,-3 17 158,12-42-199,-4 22 73,-4-10 22,-1-1 0,-2 0 0,-30 55 0,33-73-59,-1 1 0,-26 27 0,16-20 103,11-12-128,-1 1 1,0-1-1,0-1 1,-2 0-1,-15 12 0,12-13-38,9-4-16,-1-1 1,1 0 0,-1-1 0,0 1 0,0-2 0,-12 5 0,14-7-11,0 0 0,0-1 0,-9 1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1824,'27'0'587,"-2"-2"-353,153-28 305,-40 14-123,-96 13-304,7-2-21,96-4 37,-107 8-109,-18 0 26,0 1 0,36 5 0,-53-5-42,0 1 0,1-1 1,-1 1-1,0 0 0,0 0 0,0 1 0,1-1 0,-1 1 0,0-1 1,-1 1-1,1 0 0,0 0 0,0 0 0,-1 1 0,0-1 0,5 6 1,-6-5-6,1 0 1,-1 0-1,1 0 1,-1 0 0,0 1-1,0-1 1,-1 0-1,1 1 1,-1-1 0,0 0-1,1 1 1,-1-1-1,-1 1 1,1-1-1,-1 1 1,1-1 0,-1 0-1,-1 5 1,-3 5 8,0 1 0,0-2 0,-1 1-1,-1 0 1,0-1 0,-17 22 0,-3-3-71,-32 29 0,32-33-11,-3 4 10,-33 31-248,-3-13-299,14-10 93,-52 56-265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2393 2656,'-55'27'837,"47"-23"-725,1 0 0,-1 0 0,-10 8 0,4-3-80,-5-1-10,17-5-33,-5 7 18,4-8 7,1-3 8,3 1-21,-1 0 0,1 0 1,0 0-1,-1 0 1,1 0-1,-1 0 0,1 0 1,-1 0-1,1 0 1,-1-1-1,0 1 0,1 0 1,-1 0-1,1 0 1,-1 0-1,1-1 0,-1 1 1,1 0-1,-1-1 1,0 1-1,1 0 1,-1-1-1,1 0 0,18-13 8,0-6-2,57-59-131,-62 63 102,49-50-31,199-133 59,380-216 676,-383 267-506,-159 89-125,101-59 37,34-3-13,-154 81-43,176-94 104,142-68-6,42 6-187,38-18-14,-421 186 68,119-56-15,12 7-45,-170 69 57,157-63-22,63-24 178,-205 83-29,60-25 302,-93 36-421,0 1-1,1-1 1,-1 1 0,0-1-1,0 1 1,0-1 0,0 0-1,0 0 1,0 1 0,0-1-1,-1 0 1,1 0 0,0 0-1,0 0 1,1-2 0,-3 3-5,1 0-1,0-1 1,0 1 0,-1 0 0,1 0 0,0 0-1,-1-1 1,1 1 0,0 0 0,0 0 0,-1 0-1,1 0 1,0 0 0,-1 0 0,1 0 0,0 0-1,-1 0 1,1 0 0,0 0 0,-1 0 0,1 0-1,0 0 1,-1 0 0,1 0 0,0 0 0,-1 0-1,1 0 1,0 0 0,-1 1 0,1-1 0,0 0-1,0 0 1,-1 0 0,1 1 0,-17 13-77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2240,'82'-16'832,"-82"16"-672,115 0 0,-33 0-32,-17 0-96,17 16 64,17-16-64,-34 16 416,1 17-256,-33 0 416,-1-17-352,-48 33 288,0 1-288,-50-18 0,0 18-160,-15-18-256,15 17 64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1472,'0'-16'544,"0"16"-416,-17 0-32,17 0 672,0 0-448,0 32 128,0-15-256,0 15 32,0 18-128,0 15 160,0 1-160,-16-1 32,16 17-64,0-16 96,0-17-96,0 0-32,0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51 320,'6'-5'57,"-1"1"0,1-1 0,0 1 0,1 0 0,-1 0 0,1 0 0,0 1 0,-1 0 0,2 1 0,-1-1 0,0 1 0,11-1 0,-7 1-20,1 1 0,-1 0 0,1 0 0,-1 1 0,1 1 0,12 2 0,-14-2-40,70 10-45,-1-6 86,-11 6 116,-2-5 401,-56-5-463,19 3 563,30 7 1,-57-10-580,0-1 0,0 0 0,-1 1 0,1 0 1,0-1-1,0 1 0,-1 0 0,1 0 1,0 0-1,-1 0 0,1 0 0,-1 0 0,1 1 1,-1-1-1,0 0 0,1 1 0,-1-1 1,0 1-1,0-1 0,0 1 0,0 0 0,0 0 1,0 2-1,0-3-40,-1 0-1,1-1 1,-1 1 0,1 0 0,-1-1 0,0 1-1,1 0 1,-1 0 0,0 0 0,0-1 0,0 1-1,1 0 1,-1 0 0,0 0 0,0-1 0,0 1-1,0 0 1,-1 0 0,1 0 0,0-1-1,0 1 1,-1 1 0,0 0 9,-1-1 0,0 1 0,0-1 0,0 0 0,0 1 0,0-1 0,0 0 0,-3 1-1,3-1-18,-25 13 151,-1-1 1,0-1-1,-53 15 0,11-8 1,-37 8-366,86-26 45,19-1 37,0 0-1,0 0 1,0 0 0,0 0-1,0 0 1,0 0 0,0 0-1,0 1 1,0-1 0,0 1-1,0 0 1,-2 0-1,3 0 50,1 0-1,0 0 0,-1 0 0,1 0 0,0-1 0,-1 1 0,1 0 0,0 0 0,0 0 0,0 0 1,0 0-1,0 0 0,0 1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66 198 1664,'-13'14'528,"10"-8"-325,3-5-164,-1 1 1,1 0-1,-1 0 0,1 0 1,-1 0-1,0-1 1,1 1-1,-1 0 1,0-1-1,0 1 1,0 0-1,0-1 1,-1 0-1,-1 3 1,3-4-19,-1 1 0,1 0 0,-1-1 0,1 1 0,0 0 0,-1-1 0,1 1 0,0 0 0,0-1 0,-1 1 0,1 0 0,0 0 0,0-1 0,0 1 0,0 0 0,0 0 0,0-1 0,0 1 0,0 0 0,0 0 0,1 1 0,-1 3 50,0 6-17,-2 0-1,1 0 1,-6 18-1,-2 7 26,5-17-40,2-11-20,-1 1-1,2-1 1,-1 1 0,1-1 0,1 1 0,0 0 0,0-1-1,2 17 1,2-15-34,-1-1 0,1 1 0,1-1 0,9 16 1,-13-24 11,0 1 1,0-1 0,0 0 0,0 0 0,0 1-1,1-1 1,-1 0 0,0 0 0,0 0 0,1 0 0,-1 0-1,1-1 1,-1 1 0,1 0 0,1 0 0,8 4 53,-9-4-43,0 0 1,0 0-1,0-1 1,0 1 0,0 0-1,0-1 1,0 1 0,0-1-1,0 0 1,4 0-1,24-8 97,-18 4-48,-8 3-27,0-1 0,0 1 0,0-1 0,0 0 1,6-4-1,-9 5-16,1-1 1,-1 1-1,0 0 0,1-1 1,-1 1-1,0 0 1,0-1-1,0 0 0,0 1 1,0-1-1,-1 1 1,1-1-1,0 0 0,-1 0 1,1 1-1,-1-1 1,0 0-1,1 0 0,-1-3 1,1-18 76,-1 11-51,1 1-1,-2-1 0,1 0 1,-4-14-1,-23-55 521,21 50-379,3 23-169,3 7-14,-1 0 0,1 0 0,0 0 0,-1 0 0,1 0 0,0 0 0,0 0 0,0 0 0,-1 0 0,1 0 0,0 0 0,0 0 0,1 0 0,-1 0 0,0 0 0,0 0 0,0 0 0,1 0 0,-1 1 0,0-1 0,1 0 0,-1 0 0,1 0 0,-1 0 0,1 0 0,0-1 0,-1 2 1,6-14 23,5 9-38,-6-9-171,-4 13 177,0 0-1,0 0 0,-1-1 1,1 1-1,0 0 0,0 0 1,0 0-1,0 0 0,0 0 1,1 1-1,1-2 0,0 1 10,0 0 0,1 0 0,-1 0-1,0 1 1,1 0 0,-1-1 0,0 1 0,1 0-1,3 1 1,5 0 3,-10-1-5,1 0 0,-1 1 1,1-1-1,-1 1 0,0-1 1,0 1-1,1 0 1,-1 0-1,0 0 0,0 0 1,0 1-1,0-1 1,0 0-1,0 1 0,0 0 1,-1-1-1,4 4 1,2 4 105,-1 0 1,10 16-1,-4-5 103,-10-16-172,0 0 0,0 0 0,-1 0 0,1 0 1,-1 0-1,1 7 0,-1-7-25,0-1 0,0 1 0,0-1 0,0 1 0,0-1 0,1 1 0,-1-1 0,1 0 0,0 0 0,0 0 0,4 5-1,-4-6-10,-1 0-1,1 1 0,0-1 0,-1 1 0,1 0 0,-1 0 0,0-1 0,0 1 0,0 0 0,0 3 0,0-3 5,0 0-1,0-1 0,0 1 1,0 0-1,0-1 1,3 5-1,-3-6 10,-1 0 0,1 0 0,0 0 0,0-1 0,0 1 0,0 0 0,0-1 0,0 1 0,0 0 0,0-1 0,1 1 0,-1-1 0,0 0 0,0 1 0,0-1 0,0 0 0,1 0 0,-1 0 0,0 0 0,2 0-1,-3 0-6,1 0-1,0 1 1,-1-1-1,1 0 1,-1 0-1,1 0 1,-1 0-1,1-1 1,-1 1-1,1 0 1,-1 0-1,1 0 1,-1 0-1,1 0 1,-1-1-1,1 1 0,-1 0 1,1 0-1,-1-1 1,1 1-1,-1 0 1,0-1-1,1 1 1,-1-1-1,0 1 1,1 0-1,-1-1 1,1 0-1,7-6-72,0 4 41,-7 3 29,0 0 0,0 0 0,1-1 0,-1 1 0,0-1 1,0 1-1,0-1 0,0 1 0,0-1 0,2-1 0,-3 1 11,1 0 0,0 0 0,-1 0 0,1 0 0,0-1-1,-1 1 1,1 0 0,-1-1 0,0 1 0,1-3 0,1-4 65,14-30 190,-5 8-256,-5-1-123,5 7-96,-10 23 194,-1 0-1,1 1 1,-1-1-1,1 0 1,0 1 0,-1-1-1,1 0 1,0 1-1,-1-1 1,1 0 0,0 1-1,0-1 1,0 1-1,-1 0 1,1-1-1,0 1 1,0 0 0,0-1-1,1 1 1,14 0 104,-10 3 54,-3 1-114,-1 0 0,1 0 0,-1 1 0,1-1 0,2 9 0,7 13 41,18 9 46,-25-23-109,-5-11-5,0 0 0,1 0 0,-1 0 0,1 0 0,-1 1 1,1-1-1,-1 0 0,1 0 0,0 0 0,0 0 0,-1 0 1,1-1-1,0 1 0,0 0 0,0 0 0,0 0 0,2 0 0,11 5 147,-10 1-74,-4-7-73,1 1 0,-1-1 0,0 0 0,0 1 0,1-1 0,-1 1 0,0-1 0,1 0 0,-1 1 0,1-1 0,-1 0 0,0 1-1,1-1 1,-1 0 0,1 1 0,-1-1 0,1 0 0,-1 0 0,1 0 0,-1 1 0,1-1 0,-1 0 0,1 0 0,-1 0 0,1 0 0,-1 0 0,1 0 0,-1 0 0,1 0 0,-1 0 0,2-1-1,11 1 41,-10 0 10,-3-68 374,0 53-371,-1 5-66,1 0 0,0 0-1,1 0 1,2-11 0,4 7-29,-7 13 49,1-1 1,0 1-1,0-1 0,0 1 1,-1-1-1,1 1 1,-1-1-1,1 0 1,-1 1-1,0-1 1,0 1-1,1-3 0,-2 3 9,1-1 0,0 0 0,0 1 0,0-1 0,0 0-1,0 1 1,0-1 0,1 0 0,-1 1 0,0-1-1,1 1 1,0-1 0,-1 1 0,1-1 0,0 1-1,0-1 1,1-1 0,-1 3 0,1-1-1,0 0 1,-1 1 0,1-1-1,0 1 1,0 0 0,0 0-1,-1-1 1,1 1-1,0 0 1,0 0 0,3 1-1,11-1 4,-9 0-41,-5 0 23,1 0 0,-1 0 0,0 0 0,0 0 0,1 0 0,-1 0 0,0 1 0,0-1 0,3 2 0,4 3 17,-8-4-6,0 0-1,1 0 1,-1 0 0,1 0-1,0 0 1,-1-1-1,1 1 1,0-1 0,-1 1-1,1-1 1,0 0 0,0 1-1,-1-1 1,4 0-1,28 1 108,-18 0-92,1 0 0,-1-2 0,0 0 0,19-3 0,-1-7-8,-6 5-56,31-10 244,-34 5-50,-23 11-139,0-1 0,0 1 0,0 0 1,-1-1-1,1 1 0,0 0 0,0-1 0,0 1 1,0 0-1,0 0 0,0 0 0,-1 0 1,1 0-1,0 0 0,1 0 0,0-2 24,-16-25 152,3 21-117,4-5-43,7 9-37,0 1 1,-1 0 0,1 0 0,-1 0-1,1 0 1,-1 0 0,0 0-1,0 0 1,1 0 0,-1 0-1,0 1 1,0-1 0,0 0 0,0 0-1,-1 0 1,-31-16-177,32 17 159,-1-1-1,1 1 1,-1-1-1,0 1 1,1 0-1,-1-1 1,0 1-1,1 0 1,-1 0-1,0 0 1,1 0 0,-1 0-1,0 1 1,1-1-1,-1 0 1,1 1-1,-1-1 1,1 1-1,-1 0 1,1-1-1,-3 3 1,1-2-10,1 1 1,-1 0-1,1 0 0,0 0 1,0 0-1,0 0 0,0 1 1,0-1-1,0 0 0,-2 4 1,-12 27-113,15-30 139,0 0-1,1 0 1,-1 0 0,1 0-1,-1 0 1,1 0-1,0 0 1,0 0 0,0 1-1,1-1 1,-1 0-1,1 0 1,1 4 0,0-2 4,0-1 0,1 1 0,-1 0 0,5 5 0,4 10 34,-9-17-43,-1 0 0,0-1-1,1 1 1,0 0 0,-1-1-1,1 1 1,0-1 0,0 1-1,1-1 1,-1 0 0,0 0-1,1 0 1,0 0 0,-1 0-1,1-1 1,0 1 0,0-1-1,0 0 1,-1 0 0,1 0-1,7 1 1,3 1-24,1-1 0,0-1-1,22 0 1,-36-1 29,3 0-27,1 0 0,-1 0 0,0 0 0,0-1 0,0 1 0,0-1 0,1 0 0,-1 0 0,0 0 0,0 0 0,0 0 0,-1-1 0,1 1 0,0-1 0,3-3 0,-1 3-50,-1-1-1,1 1 1,0 0 0,0 0 0,8-1 0,-9 2 28,0 0 0,-1 0 0,1 0 0,0-1 0,-1 1 0,1-1 0,-1 1 0,0-1 0,1-1 0,-1 1 0,0 0 0,0-1 0,-1 1 0,1-1 0,0 0 0,3-5 0,13-19-53,8 5 38,9-24-112,-23 32 240,-12 14-51,-1-1-1,1 1 1,0 0-1,-1-1 0,1 1 1,-1 0-1,1-1 1,0 1-1,-1 0 0,1 0 1,0-1-1,-1 1 0,1 0 1,0 0-1,0 0 1,-1 0-1,1 0 0,0 0 1,-1 0-1,1 0 0,0 0 1,-1 1-1,2-1 1,0 0 47,-1 0-49,0 0 0,-1 0 1,1 0-1,0 0 0,-1 0 1,1 0-1,-1 0 0,1 1 0,0-1 1,-1 0-1,1 0 0,-1 0 1,1 0-1,0 1 0,-1-1 0,1 0 1,-1 1-1,1-1 0,-1 0 1,1 1-1,-1-1 0,1 1 1,-1-1-1,0 1 0,1 0 0,1 15 360,-3-13-351,1-1 0,0 0 0,0 0 0,0 0 0,0 0 1,0 0-1,1 1 0,-1-1 0,1 0 0,1 3 0,1 0 68,1-1 1,0 1-1,0-1 0,5 6 1,-6-8-62,-3-2-9,1 1 0,-1-1 0,1 0 0,0 1 0,-1-1 0,1 0 0,0 1 0,-1-1 0,1 0 0,0 0 0,-1 1 0,1-1 0,0 0 0,-1 0 0,1 0 0,0 0 0,-1 0 0,1 0 0,0 0 0,0 0 0,-1-1 0,1 1 0,0 0 0,2-1 46,4 1 21,-6 1-77,0-1 1,0 0-1,0 0 0,0 0 1,0 0-1,0 0 0,0 0 1,0 0-1,0 0 0,0 0 1,0 0-1,0 0 0,-1-1 0,1 1 1,0 0-1,0-1 0,0 1 1,0-1-1,0 1 0,0-1 1,-1 1-1,1-1 0,0 0 1,0 1-1,-1-1 0,1 0 1,0 0-1,-1 1 0,1-1 0,-1 0 1,1 0-1,-1 0 0,0 0 1,1 0-1,-1-1 0,2-1-10,0 1 0,1-1 0,-1 1 0,0 0 0,1 0-1,-1 0 1,1 0 0,0 0 0,-1 0 0,7-2 0,2-3-1,48-34-71,32-20-191,-77 52 231,0 2 1,1 0-1,0 1 1,26-7-1,-36 11-202,1 1-1,0 1 1,0-1-1,0 1 1,0 0-1,0 0 1,0 1 0,9 2-1,-13-3 112,0 1 0,0 0 0,0 0 0,0 0 0,-1 1 1,1-1-1,0 0 0,-1 1 0,2 1 0,-2-3 105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17 535 896,'-14'0'304,"12"0"-192,2-2 64,0 1-156,0 1 0,-1-1 1,1 1-1,0-1 0,0 1 0,0-1 0,0 1 1,1-1-1,-1 1 0,0 0 0,0-1 0,0 1 1,0-1-1,0 1 0,0-1 0,1 1 0,-1 0 1,0-1-1,0 1 0,1 0 0,-1-1 1,0 1-1,1 0 0,-1-1 0,0 1 0,1 0 1,-1-1-1,0 1 0,1 0 0,-1 0 0,1 0 1,-1-1-1,0 1 0,1 0 0,-1 0 0,1 0 1,-1 0-1,1 0 0,-1 0 0,1 0 0,-1 0 1,1 0-1,-1 0 0,0 0 0,1 0 1,0 0-1,1 0 69,0 0 1,0 0-1,0 0 0,-1-1 1,1 1-1,0 0 1,0-1-1,2-1 1,2-1 39,0-1 0,-1 0 0,0-1 0,0 1 0,0-1 0,-1 0 0,7-9 0,22-35 92,17-26-7,1-3-23,-35 45-60,24-72 0,-14 36 178,-20 54-41,-4 12-166,-1 0 1,0 0 0,1 0 0,-1 0 0,0-1 0,-1 1-1,1 0 1,-1-1 0,1-4 0,0-3 225,-5 27-155,-6 17-60,-10 35-13,-26 214 146,43-154-216,3-87-92,0-24 49,0-1 1,1 1-1,1 0 1,0-1 0,9 32-1,-7-37 12,-3-5 12,1-1-1,0 0 0,0 1 1,5 8-1,-6-12-6,0-1 0,0 1 0,0-1 0,0 0 0,1 0 0,-1 0 0,0 0 0,1 0 0,-1 0 0,0 0 0,1 0 0,-1 0 0,1 0 0,-1-1 0,1 1 0,0-1 0,-1 1 0,1-1 0,0 0 0,-1 1 0,4-1 0,-2 0-8,-1 0 0,0 0 0,0 0 1,0 0-1,0 0 0,0 0 0,0 0 0,0-1 0,-1 1 0,1 0 0,0-1 0,0 0 0,0 1 0,0-1 0,-1 0 1,1 0-1,0 0 0,-1 0 0,1 0 0,-1-1 0,1 1 0,-1 0 0,0-1 0,0 1 0,2-2 0,6-11-169,0-1-1,-1 0 0,-1 0 0,6-17 0,-12 31 135,-1-1 1,1 0-1,-1 0 0,0 0 1,0-1-1,0 1 0,0 0 1,0 0-1,0 0 0,0 0 1,-2-3-1,-35-94-968,28 75 1060,5 17-1,1 0-1,-1-1 1,0 1 0,-1 1 0,0-1 0,0 1 0,-12-11 0,16 15-20,-1 0-1,0 0 0,0 1 0,0-1 0,0 1 0,0-1 0,0 1 0,0 0 1,-1 0-1,1 0 0,0 0 0,-1 0 0,1 0 0,-1 1 0,1-1 0,-1 1 1,1 0-1,-1 0 0,1-1 0,-1 2 0,-3-1 0,-6 1 100,6 1-195,6-1 63,-7 6-59,11-2-24,-1-1 37,0-1 23,-2-3 25,0 1-1,-1 0 0,1 0 0,0 0 1,0-1-1,0 1 0,0 0 0,-1-1 1,1 1-1,0 0 0,0-1 0,0 1 1,1-1-1,-1 0 0,0 1 1,0-1-1,0 0 0,0 0 0,0 0 1,0 0-1,0 0 0,1 0 0,-1 0 1,0 0-1,0 0 0,0 0 0,0-1 1,0 1-1,0 0 0,2-1 0,15-5-64,32-14-1,-33 13-3,23-13-840,-1-1-1,56-40 0,-56 34 302,37-22-748,-8 0 550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3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 3648,'0'-12'874,"1"16"114,-5 23 158,-5 6-811,-7 52 1,14-75-271,-17 121 116,-2 14-197,12-79 11,7-46 5,1 37 0,1-36 0,0-17 0,0 0 1,0 0 0,1-1 0,-1 1-1,1 0 1,0 0 0,0-1-1,0 1 1,1 0 0,-1-1-1,4 5 1,-4-5 1,1 13 48,-2-16-53,0 1 0,0-1 1,0 1-1,0 0 0,0-1 0,0 1 1,0-1-1,0 1 0,0-1 0,0 1 1,0-1-1,1 1 0,-1-1 1,0 1-1,0-1 0,0 0 0,1 1 1,-1-1-1,0 1 0,1-1 0,-1 1 1,4-2-102,0-1 1,-1 1 0,1-1-1,-1 0 1,1 0 0,-1 0-1,5-5 1,5-9-336,-2 0-1,16-28 1,1-3 40,-12 23 280,-7 9 11,1 0 0,24-26 0,-15 22 35,-8 9 115,0-1 0,13-18 1,-23 29-39,2-6 133,2 0 0,-1 1 0,1 0-1,-1 0 1,1 0 0,1 1-1,8-6 1,-1 4 519,-9-1 183,-5 17-259,1-7-502,0 1 1,-1-1-1,1 0 0,-1 0 1,0 1-1,0-1 1,-2 5-1,-4 13 25,5-2-116,0 0-1,2 0 0,0 0 0,4 33 0,7-5 9,-10-41 5,0 0 1,1 0-1,0 0 1,0 0-1,0 0 1,4 6 0,-3-8-18,0 1 1,1-1-1,-1-1 1,1 1-1,0 0 1,0-1 0,0 0-1,6 3 1,-7-4-21,1 0 0,-1 0-1,1 0 1,-1-1 0,1 0 0,0 1 0,0-2 0,0 1 0,-1 0 0,1-1-1,0 1 1,0-1 0,0 0 0,0-1 0,0 1 0,0-1 0,0 1 0,-1-1 0,1 0-1,0-1 1,0 1 0,-1-1 0,7-3 0,-5 2-95,0 0 0,0 0 0,-1-1 1,0 0-1,0 0 0,0 0 0,0 0 0,-1 0 0,1-1 1,-1 1-1,0-1 0,-1 0 0,1 0 0,-1 0 0,0-1 1,0 1-1,1-7 0,-1 3 45,-1 0 1,-1 1-1,0-1 0,0 0 1,-1 0-1,0 1 0,0-1 1,-1 0-1,0 1 0,0-1 1,-5-10-1,3 10 86,0-1 20,0 0 0,-1 1 0,-11-19 0,10 20 3,2 3-25,1 1 1,0 0-1,0-1 1,0 1 0,1-1-1,0 0 1,0 0-1,-3-10 1,5 13-105,2 2 85,-1 0 0,1 0 0,0 0 0,-1 1 0,1-1 1,-1 0-1,1 1 0,-1-1 0,1 1 0,-1 0 0,1 0 0,1 1 0,11 4 72,13 0-7,-5 5-11,-9-8-17,-10-3-14,-1 1 0,0-1 1,1 1-1,-1 0 0,0 0 0,1 0 0,-1 0 1,0 0-1,0 0 0,0 0 0,0 1 0,0-1 1,2 3-1,10 9 12,-9-9 21,0 0-1,0 1 0,-1 0 1,0 0-1,6 8 0,6 20 197,-15-30-229,0 1 0,0 0 1,-1-1-1,1 1 0,-1 0 1,0-1-1,0 1 0,-1 5 1,1-1-89,0-5 12,2-3 77,0 1 0,1-1 0,-1 0 0,0 1 0,0-1 0,1 0 0,-1-1 0,3 1 0,4-1 60,-8 1-50,0 0-1,1 0 1,-1-1 0,0 1-1,-1 0 1,1 0-1,0-1 1,0 1 0,0-1-1,0 1 1,0-1 0,0 1-1,0-1 1,0 0-1,-1 1 1,1-1 0,0 0-1,-1 1 1,1-1-1,0 0 1,-1 0 0,1 0-1,-1 0 1,1 0-1,-1 1 1,1-3 0,10-13 133,-8 13-92,0 1 1,1-1-1,-1 1 0,1 0 1,4-2-1,-4 2 25,-1 0 1,1 0-1,-1 0 0,0-1 0,4-3 0,23-24 679,-29 30-732,-1-1 0,1 1-1,-1-1 1,0 1-1,1-1 1,-1 1 0,0-1-1,1 1 1,-1-1-1,0 0 1,0 1 0,0-1-1,0 0 1,0 1-1,1-1 1,-1 1 0,0-1-1,0 0 1,-1 1-1,1-1 1,0 0 0,0 1-1,0-1 1,0 1-1,-1-2 1,1 2 23,0-3 192,8 4-99,-2 1-138,-6-1-2,1 0-1,-1 0 1,1 0-1,-1 0 0,0 0 1,0 0-1,1 0 0,-1 0 1,0 0-1,0 0 1,0 1-1,0-1 0,0 1 1,0 4 6,1-1 0,0 0 0,0 0 0,1 0 0,0 0 0,0 0 0,0 0 0,0 0 0,6 8 1,3 8 38,-6-12-10,1 0 1,0 1-1,0-2 1,1 1-1,0-1 0,13 12 1,2-2 59,33 22 1,-51-38-53,-3 0-23,1-1 1,0 0-1,0 0 1,-1 0-1,1 0 1,0 0-1,0 0 1,0 0-1,0 0 1,0-1 0,0 1-1,0-1 1,0 1-1,0-1 1,0 0-1,1 0 1,-1 0-1,0 0 1,0 0-1,0-1 1,2 0-1,21-10 385,-25 11-391,1 0 1,-1 0-1,1 0 1,-1-1-1,1 1 1,-1 0-1,1-1 1,-1 1-1,1 0 1,-1-1-1,0 1 1,1 0-1,-1-1 1,0 1-1,1-1 1,-1 1-1,0-1 1,0 1-1,1-1 1,-1 0-1,2-4 34,0 1 0,0-1-1,0 0 1,-1 0 0,0 0 0,0 0-1,0-1 1,0 1 0,-1 0 0,0 0-1,0 0 1,0-1 0,-2-4 0,-9-23-81,6 0 5,4 29 28,-3-9-39,1 0 1,1 0-1,-2-23 1,4 0-43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4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1472,'-16'-17'544,"16"17"-416,16 0-32,-16 0 672,17 17-448,-17-17 352,16 0-384,17-17 128,0 17-256,16-16 0,-16 16-96,16 0 160,0 0-128,0-16-96,0-1-32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4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11 896,'0'0'304,"5"0"-192,20-2 85,-6-6 454,0 16-118,-15-7-423,0 0-1,1-1 1,-1 1-1,0-1 0,6 0 1,25 2 327,-18 1-232,-5-1-39,0 0 0,0 1-1,0 0 1,0 1 0,20 9 0,-26-9-36,0 1 1,-1-1 0,1 1-1,-1 0 1,0 1-1,-1-1 1,5 8 0,-8-11-87,1 0 1,-1 1-1,-1-1 1,1 0-1,0 1 1,-1-1-1,1 1 1,-1 0-1,0-1 1,1 1-1,-1-1 1,-1 1-1,1-1 1,0 1-1,-1-1 1,1 1-1,-2 4 0,1-4-7,-1 1-11,1 1-1,-1 0 1,-1 0 0,1-1-1,-1 1 1,1-1-1,-1 0 1,-1 1 0,1-2-1,-1 1 1,-5 5-1,0-1-45,-1-1-1,1-1 0,-21 11 0,-16 5-683,39-17 571,1 0-1,-1 0 1,-9 10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99 896,'47'-46'1845,"-47"45"-1775,1 1-1,-1 0 0,1-1 1,-1 1-1,1 0 0,0-1 1,-1 1-1,1 0 0,0-1 1,-1 1-1,1 0 1,0 0-1,-1 0 0,1 0 1,0 0-1,0 0 0,-1 0 1,1 0-1,0 0 0,-1 0 1,1 0-1,0 0 0,0 1 1,2-1 201,-3 0-240,1 0 0,0 0 0,-1 0-1,1 0 1,-1 0 0,1 0 0,0 0-1,-1 0 1,1 0 0,0 0 0,-1 0 0,1-1-1,-1 1 1,1 0 0,-1-1 0,1 1 0,-1 0-1,1-1 1,-1 1 0,1 0 0,-1-1-1,1 1 1,-1-1 0,1 1 0,-1-1 0,1 0-1,0-15 601,-1 9-456,0 4 417,0 1-144,0-9 102,0 11-542,0 0-1,0 0 1,0-1 0,0 1 0,0 0-1,0 0 1,0 0 0,0 0 0,0 0-1,0 0 1,0 0 0,0 0 0,0 0-1,0 0 1,0-1 0,0 1 0,0 0 0,0 0-1,0 0 1,0 0 0,0 0 0,0 0-1,0 0 1,0 0 0,0 0 0,0 0-1,0 0 1,0-1 0,0 1 0,1 0 0,-1 0-1,0 0 1,0 0 0,0 0 0,0 0-1,0 0 1,0 0 0,0 0 0,0 0-1,0 0 1,0 0 0,0 0 0,1 0-1,-1 0 1,0 0 0,0 0 0,0 0 0,0 0-1,0 0 1,0 0 0,0 0 0,0 0-1,0 0 1,1 0 0,-1 0 0,0 0-1,1 0 81,0 0 0,0 0-1,1 0 1,-1 0 0,0 1-1,0-1 1,0 0-1,0 1 1,0-1 0,1 0-1,0 2 1,16 13 775,-6 5-492,-10-16-306,0 0-1,1 0 1,-1 0-1,7 7 0,-2-3 1,-4-5-18,1 1 0,-1-1 0,1 0 0,-1 0 0,5 3 0,6-1-212,-8 6-1030,-6-11 1132,1 1 0,0-1-1,0 1 1,0-1 0,-1 0 0,1 0-1,0 1 1,0-1 0,0 0 0,0 0-1,0 0 1,0 0 0,1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4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1824,'1'0'62,"1"0"-1,0 0 1,0 0 0,-1 0-1,1-1 1,0 1 0,-1-1-1,1 1 1,0-1 0,-1 0-1,1 0 1,-1 0 0,1 0-1,-1 0 1,2-1 0,5-4 34,2 1 278,-1 0 1,1 1-1,15-4 1,-15 5-188,0-1-1,0 0 1,0 0 0,0-1-1,12-8 1,16-25 218,-33 35-366,1-1-1,-1 1 0,11-5 0,-2 2-15,-4 0-30,0 0 0,15-13 0,15-10 7,3 9 134,-7 4-108,-27 11-188,-6 4 25,0-1-1,0 1 1,0-1 0,0 1 0,0 0 0,0 0 0,0 0 0,1 1 0,-1-1-1,0 1 1,6 0 0,-1 0-761,-16 0 138,5 0 365,1 0 294,1 0 102,1 0 1,-1 0-1,1 0 1,0 0-1,-1 0 1,1 0-1,-1 0 1,1 0-1,-1-1 1,1 1-1,0 0 1,-1 0-1,1 0 1,-1 0-1,1 0 1,0-1-1,-1 1 1,1 0-1,-1 0 1,1-1-1,0 1 1,-1 0-1,1-1 1,0 1-1,0 0 1,-1-1-1,1 1 1,0-1 0,0 1-1,-1-1 1,-4-6 84,-6 0 22,10 7-96,0-1 1,-1 1 0,1-1-1,0 1 1,0-1-1,0 1 1,0-1 0,0 0-1,1 1 1,-1-1-1,0 0 1,0 0-1,0 0 1,1 0 0,-2-1-1,2 1-7,-1 0 0,1 1 0,0-1 0,0 0-1,-1 1 1,1-1 0,0 0 0,0 0 0,0 1 0,0-1-1,0 0 1,0 0 0,0 1 0,0-1 0,0 0-1,1 0 1,-1 1 0,0-1 0,0 0 0,1-1 0,2-2 40,0 0 1,1 0 0,0 0-1,5-5 1,-5 4 94,-3 5-127,-1 0 1,1-1-1,-1 1 1,1 0-1,-1-1 1,1 1 0,-1 0-1,1 0 1,0-1-1,-1 1 1,1 0-1,-1 0 1,1 0-1,0 0 1,-1 0 0,1 0-1,0 0 1,-1 0-1,1 0 1,-1 0-1,1 0 1,0 0-1,-1 1 1,1-1 0,-1 0-1,1 0 1,-1 0-1,1 1 1,-1-1-1,1 1 1,0-1 24,0 1-29,0-1-1,0 1 1,0 0-1,0-1 1,-1 1-1,1 0 1,0-1 0,0 1-1,-1 0 1,1 0-1,-1-1 1,1 1-1,-1 0 1,1 0-1,-1 0 1,1 1-1,0 0 18,0 0 0,0 0 0,0 0 0,0-1 0,0 1 0,0 0-1,2 1 1,1 1-1,1-1-1,-1-1 1,1 1-1,5 2 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4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83 896,'33'0'352,"-33"0"-288,65-50 0,-32 50 448,16-16-288,-16 0-32,16 16-96,-16 0-96,0 0 32,-17 0 224,0 16-128,-16 0 96,0 1-128,-32-1-768,15 1 384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2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2080,'0'0'667,"-3"0"-411,2 0-243,1 0 0,-1 0 1,1 0-1,-1 0 1,1 0-1,-1 0 1,1 0-1,-1 0 1,1 0-1,-1 0 1,1 0-1,-1 0 1,1 1-1,-1-1 0,1 0 1,0 0-1,-1 1 1,1-1-1,-1 0 1,1 1-1,0-1 1,-1 0-1,1 1 1,0-1-1,-1 1 1,1-1-1,0 1 0,-1-1 1,1 0-1,0 1 1,0-1-1,0 1 1,0-1-1,-1 1 1,1-1-1,0 1 1,0-1-1,0 1 1,0-1-1,0 1 0,0 0 1,0 2 269,0-3 85,0 0-70,0 0 70,0 0-58,0 0 196,0 0-101,3 0 118,43 0 1514,-45 0-2035,-1 0-1,1 0 0,-1 0 0,1 0 0,0 0 0,-1 0 1,1 0-1,-1 0 0,1 0 0,-1 0 0,1 0 1,-1 0-1,1 0 0,-1 0 0,1 1 0,-1-1 0,1 0 1,-1 0-1,0 1 0,1-1 0,-1 0 0,1 0 1,-1 1-1,0-1 0,1 1 0,-1-1 0,0 0 0,1 1 1,-1-1-1,0 1 0,1 0 0,4 6 9,8-2 38,23 25 251,-30-26-258,0-1 0,0-1 1,1 1-1,-1-1 0,13 2 0,-10-2 2,0 1-1,0 0 0,9 4 0,-12-4-8,-1-1-1,0 0 1,1 0-1,-1 0 1,1 0 0,0-1-1,0 0 1,-1 0-1,11-1 1,-12 0-49,1 0 0,-1 1 0,1-1 0,7 2 0,-10-1 8,0 0-1,0 0 1,0 0 0,-1 0-1,1 0 1,0 1-1,-1-1 1,1 1-1,1 1 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2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3904,'17'16'1440,"-17"-16"-1120,16 17-96,0-17-96,1 16-128,-1-16 192,1 17-96,-1-17-608,0 0 288</inkml:trace>
  <inkml:trace contextRef="#ctx0" brushRef="#br0" timeOffset="1">426 213 2080,'33'17'768,"-33"-17"-608,0 16-32,17-16 832,-1 16-544,0 1-32,-16-17-224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2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1472,'33'17'544,"-33"-17"-416,49 0-32</inkml:trace>
  <inkml:trace contextRef="#ctx0" brushRef="#br0" timeOffset="1">247 246 4896,'0'33'1824,"0"-33"-1440,16 33-96,1-33 480,-1 16-480,17 0 192,16-16-320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2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3968,'16'33'1472,"-16"-33"-1120,0 0-128,0 16 960,17 1-704,-1-17-64,1 0-256,-1 16-64,17-16-32</inkml:trace>
  <inkml:trace contextRef="#ctx0" brushRef="#br0" timeOffset="1">524 131 5472,'0'33'2016,"0"-33"-1536,33 17-160,-33-17 960,33 0-768,-17 0 64,1 0-352,16 0 224,-1 0-256,17 0-2912,-16-17 1472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2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5312,'0'16'1952,"0"-16"-1504,32 17-128,-15-17 1312,-1 0-960,17 0 288,0 0-576,-1 0-448,18 0 32,-1-17-1024,0 17 608,16-16-2496,17 16 1632</inkml:trace>
  <inkml:trace contextRef="#ctx0" brushRef="#br0" timeOffset="1">836 33 4992,'0'16'1824,"0"-16"-1408,33 17-128,-33-1 416,16-16-448,1 0 192,16 0-288,-1 0-224,18-16 32,-1 16-2688,16 0 1504</inkml:trace>
  <inkml:trace contextRef="#ctx0" brushRef="#br0" timeOffset="2">1574 33 5312,'0'0'1952,"0"0"-1504,16 16-128,17-16 800,-33 0-672,49-16 128,-16 0-384,32-1-1504,-15 17 704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2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5888,'16'0'2176,"-16"0"-1664,50-16-160,-34 16 0,0 0-256,50-17 192,-33 1-192,16 0-1504,0-1 736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2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1835 4800,'0'-13'1557,"1"10"-1162,6 3-187,28-3 85,-10-8-90,8 6-155,-10-2-221,-1 0 0,1-2 1,38-20-1,-45 21-118,10-5-53,-12 7-23,-1-1-1,0 0 1,16-12 0,-9 2 53,0 0 0,20-24-1,-31 31 452,-1 0 0,-1-1-1,1-1 1,-2 1 0,10-21 0,-12 21 245,-1 0 1,0 0 0,2-13 0,-4 15 29,1 0 0,0 1 1,0 0-1,1-1 0,5-9 1,4-8 593,-8 16-833,0 1 1,0 0 0,1 0-1,0 0 1,13-14 0,12 1-68,-1 0-303,56-33 0,-38 34-337,-28 8-373,25-22 1,-25 20 629,-8 6 182,-1 0-1,0 0 1,0-1 0,0 0 0,-2-1-1,12-16 1,-16 18 68,0 1-1,6-20 1,-4 13 68,11-26 0,1 3 490,-1-2-1,-2 1 1,11-49 0,-11 26-554,-13 55 13,1 0-1,-1 1 1,1-1-1,0 1 1,8-11-1,16-10-399,-5-14-1372,-18 34 1456,1 1-1,1-1 0,9-9 1</inkml:trace>
  <inkml:trace contextRef="#ctx0" brushRef="#br0" timeOffset="0.5">1295 213 4800,'-32'-33'1792,"32"33"-1408,0-16-96,-17 0 704,17 16-608,0-17-224,17-16-128,-17 17-96,32-17 0,1 17-1632,-17-17 928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3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1623 1246 4576,'-55'-28'1450,"45"23"-1073,9 2-172,0-11 207,1 9-303,-1-1 1,1 0-1,0 0 1,1 0-1,0 0 1,2-10-1,8-17-183,-6-11 132,-1 29-28,0-5 20,-8-1 16,0 6-25,1-3 9,2 10-143,-1-1-1,1 0 1,-2 1-1,1-1 0,-1 1 1,-1 0-1,1 0 1,-1 0-1,-8-11 1,-2 2-349,0 1 1,-2 1 0,-19-16 0,16 17 377,12 10 40,1-1 0,0 1 0,0-2 0,0 1 0,-7-9 0,-1-5-19,5 6 72,-17-18 1,17 23 3,1 0 1,1-1 0,-13-18 0,-7-11 87,-25-46 148,8 10-261,14 27 34,25 39-43,-1 0 1,1 0-1,-2 1 0,1-1 0,-1 1 0,0 1 0,-13-10 0,-18-17-231,5 3-611,1 11 203</inkml:trace>
  <inkml:trace contextRef="#ctx0" brushRef="#br0" timeOffset="1">115 0 1664,'-33'17'608,"33"-17"-480,-32-17-32,-1 17 224,16 17-192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4160,'0'16'1536,"0"-16"-1216,0 16-64,0-16 128,0 0-256,0 0 160,16 0-160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2304,'-65'49'864,"65"-49"-672,-49 16-32,49 1 96,-17-1-160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3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1377 0 1984,'-17'33'736,"17"-33"-576,-33 16-32,17-16 288,0 17-256,-17-1 0,16-16-96,-32 33 96,17-17-96,-18 1-32,18-1 0,-18 1 96,18-1-64,-1 0-160,0 17 32</inkml:trace>
  <inkml:trace contextRef="#ctx0" brushRef="#br0" timeOffset="1">98 426 992,'-49'17'352,"49"-17"-256,-49 0-32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2816,'-32'17'1056,"32"-17"-832,-17 32-64,1-15 288,16-1-288,0 0 0,0 17-96,-17 16 288,17-16-160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4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2491 1888,'-14'-13'613,"14"13"-608,0 0-1,0 0 0,0 0 0,-1 0 1,1-1-1,0 1 0,0 0 1,0 0-1,0 0 0,0 0 1,0 0-1,0 0 0,0 0 1,-1 0-1,1 0 0,0 0 0,0-1 1,0 1-1,0 0 0,0 0 1,0 0-1,0 0 0,0 0 1,0 0-1,0-1 0,0 1 0,0 0 1,0 0-1,0 0 0,0 0 1,0 0-1,0 0 0,0-1 1,0 1-1,0 0 0,0 0 1,0 0-1,0 0 0,0 0 0,0 0 1,0 0-1,0-1 0,0 1 1,1 0-1,-1 0 0,0 0 1,0 0-1,0 0 0,0 0 0,0 0 1,0 0-1,0 0 0,0 0 1,1-1-1,-1 1 0,0 0 1,6-5 59,-1 0 0,1 1 0,10-7 0,19-13 74,-4 2-76,50-41 20,-40 26-70,88-73 104,138-73 663,-258 178-755,392-233 848,448-194-56,-540 290-758,19-11-95,238-95 276,-256 114 45,-61 25 73,37-30 56,-203 98-271,67-33 87,-22 0 75,137-79-224,-250 145-552,19-17 0,2-7-221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4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3328,'-13'0'1061,"10"0"-634,6-3-118,-3 3-275,0-1-1,1 1 1,-1-1-1,1 1 1,-1 0 0,1-1-1,-1 1 1,1 0-1,0-1 1,-1 1-1,1 0 1,-1 0 0,1-1-1,-1 1 1,1 0-1,0 0 1,-1 0-1,1 0 1,0 0 0,-1 0-1,1 0 1,-1 0-1,1 0 1,0 0-1,-1 0 1,1 0 0,0 1-1,-1-1 1,1 0-1,-1 0 1,1 1-1,0-1 1,2 2 63,0-1 1,-1-1 0,1 1-1,0 0 1,0-1-1,0 1 1,4-1-1,9 0 180,-6-1-156,-1 1 1,1 1-1,13 2 1,24 8-10,-21-8-98,-13-1-4,0 0 0,-1 1-1,19 6 1,-19-5 42,0 2 0,-1 0 0,0 0 0,-1 1 0,1 0 0,-1 0 0,12 12 0,-21-18-34,0 0 0,0 0 0,0 0 1,0 0-1,0 0 0,-1 0 0,1 0 0,0 0 0,0 0 0,-1 0 0,1 0 0,-1 1 1,1-1-1,-1 0 0,1 0 0,-1 1 0,0-1 0,1 0 0,-1 1 0,0-1 0,0 0 1,0 1-1,0-1 0,0 0 0,-1 1 0,1-1 0,0 0 0,0 0 0,-1 1 1,1-1-1,-2 2 0,-2 9 143,3-7-120,0 0-1,0 0 1,-1-1-1,1 1 0,-1 0 1,0-1-1,-1 0 0,1 1 1,-1-1-1,0 0 1,0 0-1,0 0 0,-5 4 1,-12 11 39,-37 41 0,53-54-310,-1 1 1,1-1 0,0 1-1,1 0 1,0 0 0,0 0-1,0 0 1,1 1 0,-2 12-1,1 16-1156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4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27 3136,'-54'0'1429,"17"0"-125,20 0 471,27 0-433,-5 0-1297,-1 0 0,1 0 0,0 1 0,-1 0 0,1 0 0,-1 0 0,6 2 0,14 4 113,-6-5-57,1-1 1,28-1 0,-14-1-39,97-9 74,-102 7-109,123-14 100,-51 14-114,-69 4-44,-22-1-68,0 0 0,16-3 1,-12-1-457,1 0-307,-13 4 845,-1 0 0,0 0 0,0 1 0,1-1 0,-1 0 0,0 0 0,0 0-1,1 0 1,-1 0 0,0 0 0,0 0 0,1 0 0,-1 0 0,0 1 0,0-1 0,0 0 0,1 0-1,-1 0 1,0 0 0,0 1 0,0-1 0,0 0 0,1 0 0,-1 1 0,0-1 0,0 0 0,0 0-1,0 0 1,0 1 0,0-1 0,0 0 0,0 0 0,0 1 0,0-1 0,0 0 0,0 0 0,0 1-1,0-1 1,0 0 0,0 1 0,-1-1-61,0 1-1,0 0 0,-1-1 1,1 0-1,0 1 1,0-1-1,-1 0 0,1 0 1,0 1-1,-1-1 1,1 0-1,0 0 1,0 0-1,-1-1 0,-1 1 1,-8 0-101,-11-1-72,7 0 158,1 0-1,0 2 0,-1 0 0,-14 2 0,-50 25-67,75-28 147,0 1 0,0 0 0,0 0 0,0 0 0,0 1 0,-5 2 0,7-2 6,0-1 0,0 1 0,0 0-1,1 0 1,-1 0 0,0 0-1,1 0 1,0 0 0,0 1-1,-2 2 1,-8 20 93,1 1-1,0-1 0,2 2 1,2-1-1,0 1 1,-2 34-1,1 163 587,8-160-134,-2-46-191,-1-1 0,-5 22 0,5-25-25,0-1-1,-1 15 0,3-26-241,0 0 0,0 0 0,0-1 0,0 1 0,0 0 0,0 0-1,-1 0 1,1 0 0,-1 0 0,0 0 0,1-1 0,-2 3 0,1-3-27,0 0 1,0 0 0,0 0-1,-1 0 1,1 0 0,0-1 0,0 1-1,0 0 1,-1-1 0,1 1 0,-2 0-1,-9 4 472,11-4-490,-1 0 0,0-1 1,1 1-1,-1 0 0,0-1 0,0 1 0,0-1 0,0 0 0,1 1 0,-1-1 0,0 0 0,0 0 0,0 0 0,0 0 0,0-1 0,0 1 1,1 0-1,-1-1 0,-3-1 0,-5 0 47,-1-1-33,-1 0 0,1-1 0,0-1 0,0 1-1,0-2 1,-19-12 0,10 6-12,-10-7-157,1-1 0,0-2 0,-25-26 0,18 12-189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4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4800,'-33'0'1792,"33"0"-1408,16 0-96,-16 0 576,0 0-544,17 0 576,-1 0-512,17 0 64,0 0-256,16-17 96,16 1-160,1 0-480,16-1 160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4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5152,'0'16'1888,"0"-16"-1440,33 0-160,-17 0 1344,1 0-960,32 0-128,-16 0-352,49-16 0,-17 16-128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4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16 296 1152,'-14'14'363,"13"-12"-269,5 1-39,40 14 884,-43-17-895,1 1 0,0 0 0,-1 0 0,1-1 0,0 1 0,0-1 1,0 1-1,-1-1 0,1 0 0,0 1 0,0-1 0,0 0 0,0 0 0,0-1 1,-1 1-1,1 0 0,0-1 0,0 1 0,1-1 0,12-2 124,16-3 59,36-8-54,124-51-109,-170 58-29,-1-1-1,32-17 1,3-1-379,-41 19 34,0 0 0,27-19 0,-28 17 227,-10 7 99,1-1 0,-1 0 0,1 1 0,-1-2 0,0 1 0,0 0 0,0 0 0,3-7 0,0-3 587,-3 9-395,1-1 541,-11-2 118,7 6-846,-1 2 130,1 0 0,0 0 1,-1 0-1,1-1 0,0 1 0,-1 0 0,1 0 1,0 0-1,0 0 0,0 0 0,0 0 1,0-1-1,0 3 0,0-1-61,0-1 1,0 1-1,0-1 1,-1 1-1,1-1 0,-1 1 1,1-1-1,-1 1 0,1-1 1,-1 1-1,-1 1 1,-6 15 643,3 23-105,-1-16-304,5-20-279,-1 0 0,1 0-1,0 1 1,1-1 0,-1 0-1,1 1 1,0-1-1,1 10 1,3-1 37,0 0-1,1 0 1,12 23 0,-16-34-69,1-1 1,-1 1 0,1-1 0,-1 0-1,1 0 1,0 0 0,0 0 0,0 0-1,0 0 1,0 0 0,0-1 0,0 1-1,1-1 1,-1 0 0,1 1 0,-1-1 0,6 1-1,0 0 47,-1-1 0,1 0 0,0 0 0,12-1-1,-11 0 21,2 0-21,0-1 0,1 1 0,17-5 0,16-11 25,-24 8-58,0 0-2,23-9 20,-28 8-19,24-18 0,-33 22-20,-1 1 20,0 0 0,-1 0 0,1-1 0,-1 1 0,0-1 0,0-1 0,-1 1 0,1-1-1,-1 1 1,0-1 0,-1 0 0,1-1 0,2-8 0,-4 11-5,-1 0 0,1 0 0,-1 0 1,0 0-1,0 0 0,0 0 0,-1 0 0,0 0 0,0 0 0,0-1 1,0 1-1,0 0 0,-1 0 0,-1-4 0,1 4-14,-1 0-1,0 0 1,0 0 0,-1 0 0,1 0-1,-1 1 1,0-1 0,0 1-1,0 0 1,0 0 0,0 0-1,-1 0 1,-6-3 0,-6-4 39,0 1 0,-1 1 1,0 1-1,0 0 1,0 1-1,-1 1 0,0 0 1,0 2-1,-33-3 1,47 6-79,0 0 0,1 0 0,-1 1 1,0-1-1,0 1 0,0 0 1,1 0-1,-1 0 0,0 1 1,1-1-1,-5 4 0,5-4-67,-3 1-524,1 1-589,16 11-105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1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50 160,'0'-9'39,"0"18"567,0-9-264,0 3-108,0-2-227,0 0 1,0-1-1,0 1 0,0 0 0,0-1 0,0 1 0,0 0 0,-1-1 0,1 1 0,0 0 1,0-1-1,-1 1 0,1 0 0,-1 0 0,-2 1 4,3-2-10,-1 0-1,1 0 1,0 1-1,0-1 0,-1 0 1,1 0-1,0 0 0,0 0 1,-1 0-1,1 1 0,0-1 1,0 0-1,0 0 0,-1 0 1,1 1-1,0-1 0,0 0 1,0 0-1,0 1 0,0-1 1,0 0-1,-1 0 1,1 1-1,0-1 0,0 0 1,0 1-1,0-1 0,6 28 43,-11-7 23,1-10-31,-1 22 104,3-26-72,-1 5 40,0 0 0,1 1 0,0-1 1,0 14-1,2-8-40,-1-1 0,-1 1 0,-1-1 0,-7 25 1,5-21 189,-6 45 1,8-38-187,-8 24-199,5-3 32,-5-3 107,10-39 42,0 1 1,-1-1-1,0 0 0,-1 0 1,-4 9-1,6-14-21,1 1 0,-1-1 1,1 1-1,-1-1 0,1 0 1,0 1-1,0-1 0,0 5 0,0-3 41,0-4-71,0 0 0,0 0 1,0 0-1,1 1 0,-1-1 1,0 0-1,0 0 0,0 0 1,0 0-1,0 0 0,0 0 1,0 0-1,0 0 0,0 0 1,0 0-1,0 1 0,0-1 1,-1 0-1,1 0 0,0 0 1,0 0-1,0 0 0,0 0 1,0 0-1,0 0 0,0 0 1,0 0-1,0 0 0,0 1 1,0-1-1,0 0 0,0 0 1,0 0-1,0 0 0,0 0 1,-1 0-1,1 0 0,0 0 1,0 0-1,0 0 0,0 0 1,0 0-1,0 0 0,0 0 1,0 0-1,0 0 0,0 0 1,-1 0-1,1 0 1,0 0-1,0 0 0,0 0 1,0 0-1,0 0 0,0 0 1,0 0-1,-1 0 5,1 0 0,-1 0-1,1 0 1,-1-1 0,1 1 0,-1 0 0,1 0 0,-1 0-1,1-1 1,-1 1 0,1 0 0,0 0 0,-1-1-1,1 1 1,-1 0 0,1-1 0,0 1 0,-1-1 0,1 1-1,0 0 1,-1-1 0,1 1 0,0-1 0,0 1 0,-1-1-1,-3-20 43,4-30-54,1 35 77,-2 1-53,1-1 0,1 0 0,0 1 0,1-1 0,1 1 0,7-26 1,10-17-17,26-83-49,-43 128-6,1 0 0,1 0 0,-1 1 1,2 0-1,0 0 0,15-22 0,-3 11-6,-3 6 18,15-25 0,-27 36 19,1 1 1,0 0-1,0 0 1,0 0 0,0 1-1,1-1 1,0 1-1,0 0 1,0 0 0,0 1-1,1-1 1,-1 1 0,11-4-1,-6 3 29,-5 1-10,23-9 58,-26 11-48,0 0-1,0 1 1,0 0-1,0-1 1,0 1 0,-1 0-1,1 0 1,0 0 0,0 0-1,0 1 1,0-1 0,0 0-1,0 1 1,-1-1 0,3 2-1,1 1 51,0 1-1,-1 0 1,8 7-1,-11-10-37,1 0 0,-1 0 0,0 0 0,0 0 0,0 0 0,0 1 0,0-1 1,0 0-1,0 1 0,-1-1 0,1 1 0,0-1 0,-1 1 0,1-1 0,-1 1 0,1 1 0,-10 8 73,7-9-66,-1 0 0,1 0 0,0 0 0,0 0 0,1 1 0,-1-1 0,-2 5 0,2-4 3,-1 0-1,1-1 1,-1 1-1,1-1 1,-1 1-1,0-1 1,0 0 0,0 0-1,0 0 1,0-1-1,-7 4 1,3-2-38,-28 18-217,27-15-16,0-1 0,0 0 0,-12 4 0,-29 8-527,48-17 752,0 0 1,0 0 0,0 0 0,0 1-1,0-1 1,0 0 0,0 1 0,0-1-1,1 1 1,-1-1 0,0 1 0,0-1-1,0 1 1,1 0 0,-1-1 0,0 1-1,0 0 1,0 1 0,-4 4-170,-6 1-16,9-7 187,1 1 0,0-1 0,0 1 1,0-1-1,0 1 0,0-1 0,0 1 1,0 0-1,0 0 0,0-1 0,1 1 1,-1 0-1,0 0 0,0 0 0,0 1 1,0 1 43,0 0 1,0 0-1,1 0 1,-1 0-1,1 0 0,0 0 1,0 0-1,0 0 1,0 0-1,1 1 1,-1-1-1,1 0 1,1 4-1,-1-5 24,0 0 1,0 0-1,0 0 0,1 0 0,-1 0 0,0 0 1,1 0-1,0 0 0,2 2 0,10 12 530,8 22 147,-16-26-455,1 0 0,0 0 0,1 0 0,10 11 0,0-10-84,-15-11-167,0 0 1,0 0-1,0 0 1,-1 0 0,1 0-1,0 1 1,-1-1-1,5 6 1,-3 0 3,-3-6-7,1 0 1,-1 0-1,0 0 0,1 0 0,0-1 1,-1 1-1,1 0 0,0 0 1,0-1-1,0 0 0,0 1 1,0-1-1,4 2 0,27 24 474,-19-21-320,-9 5-37,-4-11-134,0 1 1,0-1 0,-1 0 0,1 1-1,0-1 1,0 0 0,0 0-1,0 1 1,0-1 0,0 0 0,-1 0-1,1 0 1,2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3648,'0'16'1344,"0"-16"-1024,33 17-128,-33-1 992,16 0-704,1 17 416,-1-16-512,1 32 96,-1-16-320,0-1 64,17 18-128,-16-34 160,-1 0-160,-16 1-384,0-17 160</inkml:trace>
  <inkml:trace contextRef="#ctx0" brushRef="#br0" timeOffset="1">262 1 4896,'-32'33'1824,"32"-33"-1440,-17 32-96,-16 1 640,17-16-576,0 32 128,-17 0-288,16 17-32,1-34-96,-17 17 96,17-16-96,0-16-576,16-1 256,-17-16-3712,17 0 2208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1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0 116 832,'0'14'251,"0"-12"-150,0-2 96,3 0 454,1 0-450,-1 0-127,-1 0 0,0 0-1,1 0 1,-1 0-1,1 0 1,-1 1 0,1-1-1,3 2 1,-5-2-69,-1 1 9,1 0 0,0-1 0,0 1 0,0-1 0,-1 1 0,1-1 0,0 1 0,0-1 0,0 0 0,0 0 1,0 1-1,0-1 0,0 0 0,0 0 0,0 0 0,0 0 0,0 0 0,0 0 0,0 0 0,0 0 0,0 0 0,0-1 0,0 1 0,0 0 1,-1-1-1,3 0 0,6-2 65,8 2 9,-15 1-78,1 0 0,-1 0 0,1 0 0,-1 0-1,1 0 1,-1-1 0,1 1 0,-1-1 0,5-1 0,-3 0 11,-1 0 0,1 0 1,0 0-1,0 1 0,0 0 1,0 0-1,0 0 0,0 0 1,7 0-1,-10 1-10,1 0 1,-1 0-1,0 0 0,0 0 1,0-1-1,0 1 1,0 0-1,0-1 0,0 1 1,0-1-1,0 1 0,0-1 1,0 1-1,0-1 1,0 0-1,0 1 0,0-1 1,0 0-1,-1 0 0,1 0 1,0 0-1,-1 1 1,1-1-1,0 0 0,-1 0 1,1 0-1,0-3 0,6-7 87,-6 10-90,-1 1 1,0-1-1,1 1 0,-1-1 1,1 0-1,-1 1 1,0-1-1,0 1 0,1-1 1,-1 0-1,0 1 1,0-1-1,0 0 0,0 0 1,0 1-1,0-1 1,0 0-1,0 1 0,0-1 1,0 0-1,0 1 1,0-1-1,-1-1 0,1 0 4,0 0-23,-2-24-35,2 24 63,-1 1 1,1 0 0,-1 0-1,1 0 1,-1 0-1,1 0 1,-1 0 0,1 0-1,-1 0 1,0 0 0,0 0-1,1 1 1,-1-1-1,0 0 1,0 0 0,0 1-1,0-1 1,-2-1 0,-10-3 275,8-2-64,5 7-218,0-1 0,0 1 1,-1-1-1,1 1 0,0-1 1,-1 1-1,1 0 0,0-1 1,-1 1-1,1 0 1,-1-1-1,1 1 0,0 0 1,-1-1-1,1 1 0,-1 0 1,1 0-1,-1-1 0,1 1 1,-1 0-1,1 0 0,-1 0 1,1 0-1,-1 0 0,1 0 1,-1 0-1,1 0 0,-1 0 1,1 0-1,-1 0 0,0 0 1,-6 0 141,5 0-89,0 0-1,0 0 1,0 0 0,1 0-1,-1 0 1,0 0 0,0 1-1,0-1 1,0 1-1,-2 0 1,-2 13 91,-24 21 26,23-23-171,3-6 2,0 1 0,0-1 1,-10 10-1,13-15-2,-1 1 1,1 0 0,-1 0-1,1 0 1,0 0-1,-1 1 1,1-1-1,0 0 1,0 0-1,1 1 1,-1-1 0,0 0-1,1 4 1,-4 7 38,0-5 6,0 6 39,6-6-30,0 0-1,0-1 0,1 1 0,0-1 1,7 13-1,-7-15 0,-2-3 9,0 1 0,0-1 0,0 0 0,1 1 0,-1-1-1,1 0 1,0 0 0,-1 0 0,5 3 0,-3-3-46,-1-1 0,1 0 0,-1 0 0,1-1-1,0 1 1,-1 0 0,1-1 0,0 0 0,0 1 0,0-1 0,3-1-1,3 1-396,-1-1-1,1-1 1,-1 0-1,16-5 1,-22 6 191,17-2-1089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2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731 114 2304,'27'-14'752,"-27"14"-744,0 0 1,1 0 0,-1 0-1,0 0 1,0 0-1,1 0 1,-1 0-1,0 0 1,0 0-1,0 0 1,1 0-1,-1 0 1,0-1-1,0 1 1,0 0-1,1 0 1,-1 0 0,0 0-1,0-1 1,0 1-1,0 0 1,0 0-1,1 0 1,-1 0-1,0-1 1,0 1-1,0 0 1,0 0-1,0-1 1,0 1-1,0 0 1,0 0 0,0 0-1,0-1 1,0-3 43,0 2 8,0 1 0,0-1 1,0 0-1,0 0 0,0 0 0,0 0 0,1 0 1,-1 0-1,0 0 0,2-2 0,5-1 161,-2 1-65,-3-9 123,-2 11-259,0 1 0,0-1 0,0 1 0,-1 0-1,1-1 1,0 1 0,0 0 0,-1-1 0,1 1 0,-1 0 0,1-1 0,-1 1-1,0 0 1,0 0 0,1-1 0,-1 1 0,0 0 0,0 0 0,0 0-1,0 0 1,0 0 0,0 0 0,0 1 0,-1-1 0,1 0 0,0 1-1,0-1 1,-2 0 0,-1-2-5,2 2-12,1 0 0,-1 0 1,0 0-1,0 0 0,0 0 0,0 0 1,0 1-1,0-1 0,0 1 0,0-1 1,0 1-1,0-1 0,0 1 1,0 0-1,0 0 0,0 0 0,0 1 1,0-1-1,-4 1 0,3 0 8,-73 28-107,50-17 4,17-9 76,0 1 0,0 0 0,1 1 1,0 0-1,0 0 0,-13 12 0,10-4 3,1 1 0,1 0-1,0 0 1,1 1 0,0 0-1,1 1 1,-8 25 0,9 2 58,4-21-26,-12 45 18,1-3 11,11-12 32,2-36-22,-3 31 1,-2-22 19,2-9-19,0 1 1,0 23-1,4 2 69,0-18-62,-1 0 0,-5 34-1,1-33-26,0-9 39,2 0 0,-2 25-1,4-25-49,-2 0 0,-1-1 0,0 1 0,0-1 0,-2 1 0,0-1 0,0-1 0,-2 1 0,0-1 0,0 0 0,-11 14 0,16-24-27,-1-1 0,0 1-1,0-1 1,0 1-1,0-1 1,0 0 0,-1-1-1,-5 5 1,8-7-2,1 1 0,-1-1 1,0 0-1,1 0 0,-1 0 0,0 1 0,0-1 1,1 0-1,-1 0 0,0 0 0,0 0 1,1 0-1,-1 0 0,0 0 0,0 0 1,1-1-1,-1 1 0,0 0 0,0 0 1,0-1-1,-13-10-69,14 11 69,0-1-1,-1 1 0,1 0 0,0 0 0,0 0 0,0-1 1,-1 1-1,1 0 0,0-1 0,0 1 0,0 0 0,0-1 0,-1 1 1,1 0-1,0-1 0,0 1 0,0 0 0,0-1 0,0 1 1,0 0-1,0-1 0,0 1 0,0 0 0,0-1 0,0 1 0,0-33-136,0 11 10,0 22 124,0-1-1,0 1 1,0 0 0,0-1-1,0 1 1,0 0 0,0-1-1,0 1 1,0 0 0,0-1-1,0 1 1,0 0 0,1-1 0,-1 1-1,0 0 1,0 0 0,0-1-1,0 1 1,0 0 0,1-1-1,-1 1 1,0 0 0,0 0-1,1-1 1,-1 1 0,11-11-194,-10 11 186,-1-1-1,0 1 0,1 0 0,0-1 0,-1 1 0,1 0 1,-1-1-1,1 1 0,-1 0 0,1 0 0,0 0 0,-1 0 0,1 0 1,-1-1-1,1 1 0,0 0 0,-1 0 0,1 0 0,-1 1 1,1-1-1,0 0 0,-1 0 0,1 0 0,-1 0 0,1 1 0,0-1 1,-1 0-1,1 0 0,-1 1 0,1-1 0,0 1-26,16 10-142,-14-9 153,0 0 0,0 0 0,0 0 0,-1 0 0,1 1 0,0-1 1,-1 1-1,0 0 0,0 0 0,3 5 0,18 36-68,-12-19 35,-5-13 80,-1 0 1,0 1-1,-1-1 0,0 1 1,-1 0-1,-1 0 1,2 20-1,-4-16-23,0 0 1,-2-1-1,1 1 0,-2 0 1,-8 27-1,-6 5 198,-44 84 0,58-127-171,-8 14 114,-1 0 0,-1-1 0,-15 18 0,-46 45 511,44-50-398,-29 39 0,46-53-150,4-6-29,1-1-1,0 2 1,0-1-1,-9 23 1,11-4 22,4-15-47,1-14-42,0 6 28,-1 1 0,1-1 1,0 10-1,1-14-16,0 0 1,1-1 0,0 1-1,0 0 1,0 0 0,1 0-1,-1 0 1,3 4-1,2 3 39,0-1 0,1 0 0,0-1 0,1 1 0,0-1 0,0-1 0,15 13 0,74 46 429,-10-9-4117,-51-25 1404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2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18 1824,'13'-14'587,"-12"14"-572,-1-1 0,1 1 1,0 0-1,-1-1 0,1 1 1,-1 0-1,1-1 0,0 1 0,-1 0 1,1 0-1,0 0 0,0-1 1,-1 1-1,1 0 0,0 0 1,-1 0-1,1 0 0,0 0 1,-1 0-1,1 0 0,0 1 1,-1-1-1,2 0 0,0 1 92,15-1 585,-2-1-427,0 1 1,18 3-1,5 8-62,6-4 32,-22-4-171,21 6 0,55 24-192,-92-31 171,-1 0 0,0 0 0,0 1 0,0-1 1,-1 1-1,1 0 0,-1 1 0,1-1 0,-1 1 1,0 0-1,0 0 0,-1 0 0,1 0 0,-1 1 1,0-1-1,0 1 0,-1 0 0,1 0 0,2 9 0,-4-12-36,-1 0-1,1 1 0,-1-1 0,0 0 1,0 0-1,0 1 0,0-1 0,-1 0 0,1 0 1,-1 0-1,1 0 0,-1 1 0,0-1 0,0 0 1,1 0-1,-1 0 0,-2 2 0,-1 2 11,-1-1-1,1 0 1,-11 9 0,7-6 7,-37 37 94,-47 44 57,41-48-267,-40 36-269,56-36 281,17-25 182,14-13-78,0 1 1,1-1-1,-1 1 0,1-1 0,0 1 0,0 0 1,0 0-1,-2 5 0,3-3-58,-1 0 0,1 1 0,-1-1 0,2 1 0,-1-1 1,1 1-1,0-1 0,0 1 0,1 0 0,0 10 0,0-15 39,0 0 0,0-1 0,1 1 0,-1 0 0,1-1 0,-1 1 0,1 0 0,-1-1 0,1 1-1,0-1 1,0 1 0,0-1 0,1 3 0,3 4 102,11 25 165,-10-20-166,1-8 17,-7-5-118,1 1 1,-1-1-1,0 0 0,1 0 1,-1 0-1,0 1 0,1-1 1,-1 0-1,0 1 0,1-1 1,-1 0-1,0 1 0,1-1 1,-1 0-1,0 1 0,0-1 1,0 0-1,1 1 0,-1-1 1,0 1-1,0-1 0,0 1 1,0-1-1,0 0 0,0 1 1,0-1-1,0 1 0,0-1 1,0 1-1,0 0 0,0 1 59,0-2 0,0 0 86,0 0-60,0 0-84,-2 0 36,-9 0-42,11 0-2,-1 0 0,1 0-1,0 0 1,0 0-1,0 0 1,0 0-1,0 0 1,0 0 0,0 0-1,0 0 1,0 0-1,0 0 1,-1 0-1,1 0 1,0 0 0,0 0-1,0 0 1,0 0-1,0 0 1,0 0-1,0 0 1,0 0 0,0 0-1,0 1 1,-1-1-1,1 0 1,0 0-1,0 0 1,0 0-1,0 0 1,0 0 0,0 0-1,0 0 1,0 0-1,0 0 1,0 0-1,0 0 1,0 0 0,0 1-1,0-1 1,0 0-1,0 0 1,0 0-1,0 0 1,0 0 0,0 0-1,0 0 1,0 0-1,0 0 1,0 1-1,0-1 1,0 0 0,0 0-1,0 0 1,0 0-1,0 0 1,0 1-5,0-1 1,0 0 0,0 1-1,0-1 1,0 1-1,0-1 1,0 1-1,0-1 1,0 1 0,0-1-1,-1 0 1,1 1-1,0-1 1,0 1 0,0-1-1,0 0 1,-1 1-1,1-1 1,0 0 0,0 1-1,-1-1 1,1 0-1,0 1 1,-1-1-1,1 0 1,0 1 0,-1-1-1,1 0 1,-1 0-1,0 1 1,-6 4-142,2 11 9,-7 9 83,8-17 37,1-1 1,-6 16-1,-10 75-306,13-67 128,-5 51-1,9-58 177,-25 309 5,24-140 104,0-1 64,0-139-84,-7 151 179,10-167-29,-1 0 1,-1 0 0,-14 67-1,-12-11 812,25-83-920,1 0 22,-1 0-1,-1-1 1,0 1-1,-7 12 1,2-9 169,-20 21 0,15-18-103,-2 4 28,-1-1 1,-1-1 0,-35 26-1,29-25-128,14-10 9,-2 0-1,1-1 0,-1 0 1,0-1-1,-21 10 0,26-16-51,0 1-1,0-1 1,-7 1-1,-3 0 6,-43 9 25,8-8-74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2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34 1056,'1'5'135,"-1"-3"-106,0 0 0,0 0 0,0-1 0,0 1 1,0 0-1,-1-1 0,1 1 0,-1 0 1,1-1-1,-1 1 0,0 2 0,-4 16 110,2 0 0,0 0-1,0 23 1,3-27 4,-2-1 1,-4 21-1,1-2 72,1-6-104,2-6 226,-11 43-1,8-44-111,-2 23 1,-1 0 251,6-37-368,0 1 1,0-1-1,-1-1 0,-5 10 0,-2 6 327,9-18-372,-5 8 321,6-11-361,0-1 0,-1 0 0,1 1 0,-1-1 0,1 0 0,-1 0 0,1 0-1,-1 1 1,1-1 0,-1 0 0,1 0 0,-1 0 0,1 0 0,-1 0 0,1 0 0,-1 0 0,0 0-1,-5-3 276,5 1-282,-1 1 0,0-1 0,1 0 0,-1 0 0,1-1 1,0 1-1,0 0 0,0 0 0,0-1 0,0 1 0,1 0 0,-1-1 0,0 1 0,1-3 0,-2-2-12,0 1-3,1 0 0,0 0 1,0 0-1,0-7 0,9-42 30,-5 25-11,0 3-18,10-47 0,-13 72-9,4-14-57,0 1-1,1 0 1,0-1 0,2 1 0,-1 1 0,12-18 0,-1 6-85,-3 3 15,21-23 0,-29 39 101,0 1 1,0-1-1,1 1 1,0 0-1,1 1 0,-1 0 1,11-6-1,1 1-162,-14 7 151,0 0 0,-1 0 0,1 1 0,1 0 0,-1 0 0,0 0 0,0 0 0,1 1 0,-1 0 0,7-1 1,-11 2 40,-1 0 1,1 0 0,-1 0-1,1 0 1,-1 0 0,1 0-1,-1 0 1,1 0 0,-1 0 0,1 0-1,-1 0 1,1 0 0,-1 0-1,1 1 1,-1-1 0,1 0 0,-1 0-1,1 1 1,-1-1 0,1 0-1,-1 0 1,0 1 0,1-1 0,-1 0-1,1 1 1,-1-1 0,0 1-1,0-1 1,1 0 0,-1 1 0,1 0-1,3 6 1,0-3 6,-4-4-4,1 0 1,-1 0-1,0 0 0,0 0 1,0 0-1,0 0 0,1 0 1,-1 1-1,0-1 0,0 0 1,0 0-1,0 0 0,0 0 1,0 0-1,1 1 0,-1-1 1,0 0-1,0 0 0,0 0 1,0 0-1,0 1 0,0-1 1,0 0-1,0 0 0,0 0 1,0 0-1,0 1 0,0-1 1,0 0-1,0 1 0,-9 9 68,9-10-67,-17 14 78,15-13-68,-1 0 0,1 1-1,0-1 1,0 1 0,0-1-1,0 1 1,0 0 0,0 0-1,0-1 1,-2 4 0,-4 5 30,-8 1 86,-3 13-123,4-10-147,11-11 96,0 1-1,1-1 1,-1 1 0,1 0 0,0 0 0,0 0-1,-5 8 1,5-5 5,1 1 0,-1-1 0,1 0 0,0 1 0,0-1 0,0 11 0,-1 2 56,-2 5 86,3-17-58,0 0 0,1 0-1,0 0 1,0 0 0,1 1-1,0-1 1,1 9 0,10 32 245,-9-33-212,5 17 88,-1-19-34,1 0 0,0 0 1,1-1-1,1 0 0,0 0 1,18 18-1,-22-26-74,0 0-1,1-1 1,-1 0 0,1 0 0,0 0-1,0 0 1,1-1 0,-1 0 0,0 0 0,1-1-1,7 2 1,2-1 19,-1-1 1,1-1-1,22 0 0,-36-1-101,0 0 0,-1 0-1,1 0 1,0-1 0,0 1 0,-1 0-1,1-1 1,0 1 0,-1-1-1,1 0 1,0 1 0,-1-1-1,1 0 1,1-2 0,6-2-209,89-44-496,-84 43 822,-9-4 181,9 4-37,-10 3-190,0 0-1,-1 0 1,1 0 0,-1-1 0,1 1 0,-1-1 0,0 0-1,-1 0 1,3-4 0,9-10 83,0 7-16,-9-14-22,1 9-30,-5 13-34,1-1 1,-1 1-1,0-1 1,0 1 0,-1-1-1,1 1 1,0-6-1,-1-2 46,0 9-28,0 0 0,0 0 0,0 0 0,0 0 0,0 0 0,0 0 0,-1 0-1,1 0 1,-1 0 0,0-2 0,-3-4 88,4 5-92,-2 0-1,1 0 1,0 1-1,0-1 1,-1 0-1,0 1 1,1-1-1,-1 1 1,0 0 0,0-1-1,0 1 1,-1 0-1,1 0 1,-4-2-1,-18 1 127,13 6-38,2 2-89,0 0-1,1 1 1,0 0 0,-10 9 0,14-11-49,0 0 0,0 0 0,0 1 0,1-1 0,-1 1 0,1 0 1,1 0-1,-1 0 0,0 0 0,-1 8 0,2-5 43,1 0 1,1 1-1,0-1 0,0 1 1,0-1-1,1 1 0,1-1 1,-1 0-1,1 1 0,1-1 1,4 12-1,-4-15 37,-1 0 0,1 0-1,0-1 1,0 1 0,0-1 0,1 1-1,-1-1 1,9 7 0,0-2-89,0 0 0,13 7 0,-20-13-310,1-1 0,0 1 0,-1-1 0,1 0 0,10 2 0,19-1-1137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51 2080,'0'0'667,"0"-2"-411,0 1-239,0 1 1,0-1 0,0 1 0,0-1 0,0 1 0,0-1 0,0 1 0,0-1 0,0 1 0,-1-1 0,1 1 0,0-1-1,0 1 1,0 0 0,-1-1 0,1 1 0,0-1 0,-1 1 0,1 0 0,0-1 0,-1 1 0,1-1 0,0 1-1,-1 0 1,1 0 0,0-1 0,-1 1 0,1 0 0,-2-1 0,-17 0 3156,13 1-2294,6 3-741,0 8-64,0-9-17,0-2 1,0 0 64,0 0-22,0 0 48,3-2-21,-2 0-104,0 1 0,1 0 0,-1 0-1,0 0 1,1 0 0,-1 0 0,1 0-1,-1 1 1,1-1 0,3 0 0,25-2 141,30 2-152,104 5 54,-121 1-56,-15-1-3,35 0 0,-8-3 4,-12 0 40,56-5 1,-76 0-13,16-1 43,-28 6-53,-1 0 0,13 3 1,-17-3 0,0 0 0,1 0 0,-1 0 0,0-1 1,0 0-1,12-1 0,6-6 105,-17 6 52,-1-1 1,0 1-1,1-1 0,11 1 0,-4 1 90,11 0 746,-25-1-1008,1 1 0,-1 0 0,1 0 0,-1 0 0,1 0 0,-1-1 0,1 1 0,-1 0 0,1 0 0,-1-1 0,0 1 0,1 0 0,-1-1 0,1 1 0,-1 0 0,0-1 0,1 1 0,-1-1 0,0 1 0,1-1 0,-1 1 0,0-1 0,0 1 0,0-1 0,1 1 0,-1-1 0,0 1 0,0-1 0,0 1 0,0-1 0,0 1 0,0-2 0,0 0 112,0 2-160,0 0-6,14 0 108,-12 0-294,-2 0 101,0 0 176,0 0 17,0 0-12,0 0-42,0 0-80,-2 0 38,-9 0 68,11 0-41,0 0-1,0-1 1,0 1 0,-1 0-1,1 0 1,0 0-1,0 0 1,0 0-1,0 0 1,0 0-1,0 0 1,0 0 0,0 0-1,0 0 1,-1 0-1,1 0 1,0 0-1,0 0 1,0 0 0,0 1-1,0-1 1,0 0-1,0 0 1,0 0-1,0 0 1,0 0-1,0 0 1,-1 0 0,1 0-1,0 0 1,0 0-1,0 0 1,0 0-1,0 0 1,0 0 0,0 0-1,0 1 1,0-1-1,0 0 1,0 0-1,0 0 1,0 0-1,0 0 1,0 0 0,0 0-1,0 0 1,0 0-1,0 0 1,0 1-1,0-1 1,0 0-1,0 0 1,0 0 0,0 0-1,0 0 1,0 0-1,0 2-6,0 0 17,1 0-1,-1 0 0,0 1 0,0-1 0,-1 0 1,1 0-1,0 1 0,-1-1 0,-1 4 0,-9-1 22,6 9-21,3-10-24,-1-1 1,0 1-1,1 0 1,-1-1-1,-7 7 1,6-7-20,1 1 0,-1 0 0,1 0 0,-4 5 0,-15 37-90,-5 6 148,5 11-20,-5 2-124,5-2 28,-5-8 79,12-9 36,11-31 4,-1 0 0,-9 21 0,-4-6 9,11-18 31,-1 0 0,-6 18 0,-16 47 43,29-72-87,-1 1-1,0-1 1,-1 0 0,1 0-1,-1 0 1,0-1-1,0 1 1,0 0 0,-1-1-1,1 0 1,-1 0-1,0 0 1,-1 0 0,1-1-1,0 0 1,-1 1-1,-8 3 1,10-6 2,-1-1 0,1 1 0,0 0 0,0-1 0,-1 0 1,1 0-1,0 0 0,0 0 0,-1-1 0,1 1 0,-5-2 0,-3-12 59,-4 3 1,9 7-61,0 0 0,0-1 1,-7-6-1,-55-74-40,59 74 38,1-1-16,0 0 0,1-1-1,0 0 1,-6-17 0,7 14-4,-2-3-22,2-1-1,0-1 1,-4-23-1,5 17-24,-24-85-61,-5-35 272,33 140-145,0-1-31,-1 0 0,1 0 0,-1 0 0,-1 0 0,1 0 0,-5-8 1,-7-17-63,9 6 65,-6 16 16,5-11-54,-2 14-39,8 8 53,0-1-1,-1 1 1,1 0 0,-1 0 0,1-1-1,0 1 1,-1-1 0,1 1 0,0 0-1,-1-1 1,1 1 0,0-1 0,-1 1-1,1-1 1,0 1 0,0-1-1,0 1 1,-1-1 0,1 1 0,0-1-1,0 1 1,0-1 0,0 1 0,0-1-1,0 1 1,0-1 0,0 1-1,0-1 1,1 0 0,1 1-206,22 0-173,-13-1-393,1 0-1,0 2 1,-1-1-1,15 4 0,7 10-1272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5056,'-17'0'1888,"17"0"-1472,17 33-128,-17-33 1696,0 16-1152,16 1 448,-16-1-768,16 0-160,-16 1-224,0-17 128,17 16-160,-17-16-320,0 16 128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33 1824,'0'-13'587,"0"12"-583,0 1 0,0 0 0,0 0 0,0 0 0,0 0 0,0 0 0,0 0 1,0 0-1,0 0 0,0 0 0,0-1 0,0 1 0,0 0 0,0 0 0,0 0 0,0 0 1,0 0-1,0 0 0,0 0 0,0 0 0,0 0 0,0 0 0,0-1 0,0 1 1,0 0-1,0 0 0,1 0 0,-1 0 0,0 0 0,0 0 0,0 0 0,0 0 0,0 0 1,0 0-1,0 0 0,0 0 0,0 0 0,0 0 0,0 0 0,0 0 0,1 0 0,-1 0 1,0 0-1,0 0 0,0 0 0,0 0 0,0 0 0,0 0 0,0 0 0,0 0 1,0 0-1,1 0 0,-1 0 0,0 0 0,0 0 0,0 0 0,0 0 34,0 0 0,1 0 0,-1 0 0,0 0 0,0 0 0,1 0 0,-1 0 0,0 0 0,0 1 0,1-1 0,-1 0 0,0 0 0,1 0 0,-1-1 0,0 1 0,0 0 0,1 0 0,-1 0 0,0 0 0,0 0 0,1 0 0,-1 0 0,0 0 0,0 0 0,0-1 0,1 1 0,-1 0 0,0 0 0,0 0 0,0 0 0,1-1 0,-1 1 0,0 0 0,0 0 0,0-1 0,0 1 0,0 0 0,1-1 0,-8-7 1709,5 6-1909,-1-1 823,3 6-37,0-2-605,0-1-1,0 1 1,0-1 0,1 1-1,-2-1 1,1 0 0,0 1-1,0-1 1,0 1 0,0-1-1,0 1 1,0-1 0,0 1-1,-1-1 1,1 1-1,0-1 1,0 0 0,-1 1-1,1-1 1,0 1 0,0-1-1,-1 0 1,1 1 0,-1-1-1,1 0 1,0 1 0,-1-1-1,1 0 1,-1 0 0,1 0-1,0 1 1,-1-1-1,1 0 1,-1 0 0,1 0-1,-1 0 1,1 0 0,-1 0-1,1 0 1,-1 0 0,1 0-1,-1 0 1,1 0 0,-1 0-1,1 0 1,-1 0 0,-20 4 427,15-2-336,0 1 0,0 0-1,0 0 1,0 1 0,1 0 0,-6 5 0,5-5-58,-76 48 268,55-31-164,1 1-1,1 1 1,1 0-1,1 2 1,-27 39-1,-49 84 634,79-114-520,1 2-1,-20 54 1,3 20 392,25-79-581,1 0-1,2 1 0,1 1 0,2-1 0,1 1 1,0 61-1,4-89-74,0 24 51,6 54 0,-4-71-38,1 0 0,0-1 0,1 1 0,0-1 0,0 0 0,1 0 0,13 19 0,-10-18-108,0 1 0,1-2 1,0 1-1,1-2 0,1 1 0,16 13 0,-20-20 6,1 0-1,-1 0 1,1-1 0,11 4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83 3328,'0'-52'3589,"0"51"-3548,0 1 1,0-1-1,0 1 0,0-1 0,0 1 1,0-1-1,0 1 0,0-1 0,-1 1 1,1-1-1,0 0 0,0 1 0,0-1 1,-1 1-1,1-1 0,0 1 1,0 0-1,-1-1 0,0 0-7,0 1-1,0-1 1,0 1-1,0-1 1,0 1-1,0 0 1,0 0-1,-1-1 1,1 1-1,0 0 1,0 0-1,0 0 1,-1 0-1,-9 1 82,6-1-80,1 1 0,-1-1-1,0-1 1,1 1 0,-1 0-1,-8-3 1,-4-2-25,0 2 1,0 0 0,-25 0-1,-106 3 316,127 2-206,-1 0 1,0 2-1,1 1 1,-37 12-1,54-16-118,1 0-1,0 0 1,0 0 0,0 0-1,0 1 1,0 0-1,0-1 1,0 1-1,0 0 1,1 0-1,-1 1 1,-3 3-1,-2 2 11,2-1 22,-1 1 0,1-1 0,1 1 0,-1 1 0,2-1 0,-1 1 0,-6 18 0,2 1 69,-7 36 0,7-23-31,-5 15 102,-38 133 62,47-168-176,1 0 1,1 1-1,0-1 0,2 0 0,1 30 0,0-44 6,0 29 211,0-36-274,0 1-1,0 0 1,0 0-1,0-1 1,0 1-1,0 0 1,0-1-1,0 1 1,1 0-1,-1-1 1,0 1-1,1 0 1,-1-1-1,1 2 1,0-2 15,0 1 1,1-1 0,-1 1-1,1-1 1,0 1 0,-1-1 0,1 0-1,-1 0 1,1 0 0,-1 0-1,1 0 1,3 0 0,4-1 148,314 1 457,-322 0-724,1 0-1,0 0 1,0 0-1,-1 0 1,1 0-1,0-1 0,0 1 1,-1-1-1,1 1 1,0-1-1,-1 0 1,1 0-1,-1 0 1,3-1-1,4-3-935,2-2-933,-14 0-250,1 4 1666,0 1-1356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33 181 3488,'-33'-16'1280,"33"16"-992,0-17-64,0 1 1472,0 16-960,17 0 896,-1 0-928,17-16 384,0 16-608,16-17-192,16 17-192,1-16 128,-17 16-128,17-17-384,-17 1 160,-17-17-3136,1 17 1792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50 230 4384,'-49'-33'1632,"49"33"-1248,0-33-128,0 33 1760,0-16-1152,16 0 224,0-1-672,1-16-192,16 17-128,16-17-160,-17 17 32,1 0-1088,0 16 576,0 16-4608,0 0 2848</inkml:trace>
  <inkml:trace contextRef="#ctx0" brushRef="#br0" timeOffset="1">345 443 3392,'16'33'1248,"-16"-33"-960,33 49-64,0-16 832,-17-1-608,17 1 128,0 0-384,-1 16 96,1-16-160,0 0 0,0-1-64,-1-15 96,-15-1-96,-1 1-1216,1-1 608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1984,'5'-17'245,"-4"11"-116,1 1 0,0-1 0,0 0 0,5-9 1,-4 9 75,0 1 0,0-1 1,1 1-1,-1 0 0,1 0 1,0 0-1,0 1 0,1-1 1,9-6-1,-1 5 851,-9 1-635,1-3 156,-5 8-559,0 0 0,0 0 0,1 0 0,-1 0 0,0 0 0,0 0 0,1 0 0,-1 0 0,0 0 0,0-1 0,1 1 0,-1 0-1,0 0 1,0 0 0,1 1 0,-1-1 0,0 0 0,0 0 0,1 0 0,-1 0 0,0 0 0,0 0 0,1 0 0,-1 0 0,0 0 0,0 1 0,0-1 0,1 0 0,-1 0 0,0 0 0,0 0 0,0 1 0,0-1-1,1 0 1,2 7 475,0 0 0,-1 1 0,0-1 0,1 8-1,-8 7 431,13 8-390,-3-7-417,5 20 153,-10-41-263,1 0-1,0 0 1,-1 0-1,1 0 1,0 0 0,0 0-1,0 0 1,1-1 0,-1 1-1,0 0 1,1-1-1,-1 1 1,1-1 0,0 1-1,2 0 1,1 1-314,6 3-499,-8-2 639,0 0 0,0 0 0,0 1 0,1 5 0,-4-10 166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17 3328,'-17'-16'1216,"17"16"-928,-33 16-96,17-16 1664,16 17-1056,-33 15 800,0-15-928,1 32-32,-1 0-352,-16 0-192,16 0-64,-16 1-480,32-18 256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3904,'0'0'1440,"0"0"-1120,0 33-96,-17-17 1088,17 1-768,-16 32 544,0 0-608,-1 33 64,1 0-288,-1-17-384,1 1 64,16-1 160,-16-15-64,-1-18 224,1 1-160,16 0-320,0-17 128</inkml:trace>
  <inkml:trace contextRef="#ctx0" brushRef="#br0" timeOffset="1">525 66 4064,'1'-1'54,"-1"1"1,0 0-1,1 0 0,-1 0 1,1 0-1,-1 0 0,1 0 0,-1 0 1,0 0-1,1 0 0,-1 0 1,1 0-1,-1 0 0,1 0 1,-1 0-1,0 1 0,1-1 1,-1 0-1,1 0 0,-1 0 1,0 1-1,1-1 0,-1 0 1,0 0-1,1 1 0,-1-1 1,1 1-1,-7 6 637,3-4-658,0 3 927,3-3-815,0 0-1,-1 0 1,0 0 0,1 0-1,-1 0 1,-2 6 0,-4 13 314,1 27 32,-7 18-81,-1 8-234,11-46-168,0 2-36,-10 43 0,0-5 107,9-44 39,-12 45 0,14-66-177,-23 63 575,22-59-809,-1 0 0,-1 0 0,1-1 0,-1 1 0,0-1 0,-8 7-1,-3 2-964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1 836 5056,'0'0'1888,"0"0"-1472,16-16-128,1 16 1056,-1 0-800,0-17 128,17 17-384,33-16-192,-17-1-64</inkml:trace>
  <inkml:trace contextRef="#ctx0" brushRef="#br0" timeOffset="1">329 148 4160,'-17'-17'1536,"17"17"-1216,17-16-64,-17 0 1472,16 16-992,0-17 640,17 17-832,0-33-512,16 33-32,-16-16 160,16 0-96,-16-1-3456,-17 17 1856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3488,'0'0'1115,"0"0"-673,0 0-111,0 0 293,0 3-128,0 15 179,0-11-548,0 0 0,0 0 1,-3 14-1,-8 17 219,6-8-196,3-13 2,-10 32 0,-21 46 34,13-31-47,10-29-27,9-31-83,0 0 0,0 0 0,0 1 0,1-1 0,-1 9 0,1-11-102,0 0 1,0-1 0,0 1-1,0-1 1,0 1-1,0-1 1,-1 1-1,1-1 1,0 1 0,-1-1-1,0 1 1,1-1-1,-1 1 1,0-1 0,1 0-1,-1 1 1,0-1-1,0 0 1,-2 2-1,2-2-67,1-1-1,-1 0 1,1 1-1,-1-1 1,1 0 0,-1 1-1,1-1 1,-1 0-1,1 0 1,-1 1-1,0-1 1,1 0-1,-1 0 1,0 0-1,1 0 1,-1 0-1,1 0 1,-1 0-1,0 0 1,1 0-1,-1 0 1,0 0-1,1 0 1,-1-1-1,0 1 1,1 0-143,-3 0-1504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3968,'0'0'1472,"0"0"-1120,16 0-128,-16 0 1440,0 16-960,17-16 704,-17 0-832,16 17 64,1-17-384,32 0-96,-17 0-96,18 0 160,-18 0-128,18-17-256,-1 1 96,-33-1-2752,0 17 1568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2976,'0'-17'1120,"0"17"-896,0 0-32,0 0 736,0 0-544,0 0 352,0 17-448,0-1 544,-16 1-448,-1 15 224,17-15-352,-16 16-64,0-1-128,-1-15-64,1 15 32,-1-15 32,1-1-32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26 1728,'13'-13'560,"-10"10"-331,11 3 630,-9-3-395,-4 3-440,-1-1-1,1 1 1,-1-1 0,1 0-1,-1 1 1,1 0 0,0-1-1,-1 1 1,1-1 0,0 1-1,-1 0 1,1-1 0,0 1 0,0 0-1,-1 0 1,1 0 0,1-1-1,12 7 366,-11-5-324,5 3 265,-2 0 201,-1 13-27,12 32 599,-10-32-741,-1 1-1,-1 0 1,4 25-1,-6 98 712,-3-89-700,-2 41 0,-3-1 0,-24 120 1,22-172-276,-2-1 0,-2 1 0,-2-1 0,-29 62 0,11-41 41,-3-1 0,-3-1-1,-71 85 1,80-115-416,-1-1 1,-45 31 0,44-35-218,9-7-419,-1 0 0,0-2-1,-44 22 1,14-17-756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3648,'0'0'1173,"0"0"-703,0 0-60,0 0 635,0 0-197,3 0 288,-2 0-1043,1 0 0,0 0-1,-1-1 1,1 1 0,-1-1-1,0 1 1,1-1 0,-1 0-1,1 1 1,1-2 0,12-5 439,-4 5-381,0 0 0,0 1 0,0 0-1,0 1 1,15 2 0,5-1-37,-21-1-70,1-1-1,0 0 1,-1-1-1,1 0 1,15-6-1,-23 7-47,1 0 0,0 0-1,-1 1 1,1-1 0,0 1-1,0 0 1,-1 0 0,7 1-1,3-1-41,-1 1-44,-9 0 42,0-1 1,0 0-1,0 0 0,0 0 1,0 0-1,0 0 1,0-1-1,0 1 1,0-1-1,4-1 1,0-3-453,0 2-293,-7 3 748,0 1 0,1-1-1,-1 0 1,0 0 0,0 0-1,0 1 1,1-1 0,-1 0-1,0 0 1,0 1-1,0-1 1,0 0 0,0 1-1,0-1 1,1 0 0,-1 0-1,0 1 1,0-1-1,0 0 1,0 1 0,0-1-1,0 0 1,0 1 0,0-1-1,-1 0 1,1 1-1,0-1-3,0 0 0,0 0 0,0 0 0,0 0 0,0 0 0,0 0 0,0 0-1,0 0 1,0 1 0,0-1 0,0 0 0,0 0 0,0 0 0,0 0 0,0 0-1,0 0 1,0 0 0,0 0 0,0 0 0,0 0 0,0 1 0,0-1 0,0 0-1,0 0 1,0 0 0,0 0 0,1 0 0,-1 0 0,0 0 0,0 0 0,0 0 0,0 0-1,0 0 1,0 0 0,0 0 0,0 0 0,0 1 0,0-1 0,0 0 0,0 0-1,1 0 1,-1 0 0,0 0 0,0 0 0,0 0 0,0 0 0,0 0 0,0 0-1,0 0 1,0 0 0,0 0 0,1 0 0,-1 0 0,0 0 0,0 0 0,0-1-1,14 1-1912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3328,'-33'0'1216,"33"0"-928,16 0-96,-16 0 1216,0 0-800,0 0 256,17 16-512,15-16-64,1 0-192,16 0-64,1 0 0,-1-16-2432,-16 16 1312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3:5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 2496,'-28'-14'784,"23"11"-464,4 3-227,0 0 0,0 0 0,0 1 1,0-1-1,0 0 0,0 1 0,0-1 1,0 0-1,0 1 0,0-1 0,0 1 0,0-1 1,0 1-1,1 0 0,-1-1 0,0 1 0,0 0 1,1-1-1,-1 1 0,1 0 0,-1 0 0,0 0 1,1 0-1,-1 0 0,1 0 0,-1 1 0,-10 14 836,3-8-663,1 0 0,0 0 0,1 0 1,0 1-1,-9 17 0,-4 8 212,6-12-215,1 0 1,-12 31 0,21-45-233,0 0 0,1 1 1,0-1-1,0 0 1,1 1-1,0-1 1,0 0-1,1 1 0,0-1 1,1 1-1,2 12 1,-2-17-20,0-1-1,0 0 1,1 0 0,-1 0 0,1 0 0,0 0 0,0 0 0,0 0 0,0-1 0,1 1-1,-1-1 1,1 0 0,0 1 0,-1-1 0,1 0 0,0-1 0,5 4 0,-2-3 20,1 1 1,-1-1-1,0 0 1,1 0-1,-1 0 1,1-1-1,0 0 1,10 0-1,-14-1-9,1-1 0,-1 1 0,1-1 0,-1 1 0,1-1 0,-1 0 0,1 0 0,-1-1 1,0 1-1,0-1 0,0 0 0,0 0 0,0 0 0,4-3 0,2-2 63,-6 6-62,-1 0 0,0 0 0,0 0-1,0-1 1,0 1 0,0-1 0,-1 0-1,1 1 1,0-1 0,-1 0 0,1 0 0,-1 0-1,0 0 1,0 0 0,0 0 0,0-1-1,0 1 1,1-4 0,3-8 95,6-13 27,-7 19-136,-1-1 0,1 0 0,-1-1 0,-1 1 0,0 0 0,0-1 0,-1 1 0,0-1 0,-1 1 0,0-12 0,0 9 24,-1 0-1,0 0 1,-5-21-1,6 29-29,-1 0-1,0 1 0,-1-1 0,1 1 0,-1-1 1,1 1-1,-1 0 0,0-1 0,0 1 0,-1 0 1,1 0-1,-1 1 0,1-1 0,-1 0 0,0 1 1,0 0-1,-5-4 0,1 1-255,6 4 193,0 1 0,0-1 0,1 0 0,-1 1 0,0-1 0,0 1 0,0-1 0,0 1 0,0-1 0,1 1 0,-1 0 0,0-1 0,0 1 0,0 0 0,0 0 0,0 0 0,0-1 0,0 1 0,0 0 0,0 0 0,0 1 0,0-1 0,0 0 0,0 0 0,0 0 0,-1 1 0,-12 10-4112,11-8 1142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3488,'0'0'1280,"0"0"-992,16-17-64,-16 17 1888,16 0-1184,1 0 640,-1 0-960,17-16-192,-17 16-256,17 0 32,16 0-128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2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67 1312,'0'0'421,"0"-3"-245,0-24 272,0 24-176,0 3 182,-3-3-140,3 3-299,-1-2 2,-1 1 0,1 0 1,0 0-1,0 0 0,-1 0 0,1 0 0,-1 0 0,1 0 0,0 1 0,-1-1 1,0 0-1,1 1 0,-1 0 0,1-1 0,-1 1 0,0 0 0,1 0 0,-1-1 0,-2 2 1,0-1-21,0 0 1,0-1 0,-1 1 0,-6-2 0,-13-9-25,4 9 14,0 0 0,-34 3 1,25-1-40,19 0 50,-1 1 1,1 0 0,0 1 0,-12 3 0,3 0 23,-12 0 8,26-4-24,-1-1 0,1 1 0,-1 1 0,1-1 0,-1 1-1,1 0 1,0 1 0,0-1 0,0 1 0,0 0 0,0 0-1,-8 7 1,-11 7 108,10-8 4,-18 16 0,27-21-96,1 0 0,0 0 0,0 1 0,0-1 1,1 1-1,0 0 0,0 0 0,-3 6 1,-2 12 35,1 0 1,-8 47 0,9-41-27,0 2 58,2-1 1,-2 59 0,4-42 26,-10 48 0,11-76-44,0 37 0,2-41-21,-1-1-1,-1 0 1,-2 16-1,-8 8 248,9-24-212,2-10-64,-1 0 1,0 0 0,1-1 0,-1 1-1,-2 4 1,2-6-9,-1 0 1,1 0-1,-1 0 0,1-1 1,-1 1-1,1 0 0,-1-1 0,-2 2 1,-5 5 43,2-1-26,5-4-14,0 0 0,-1-1 0,1 1 0,-1-1 0,0 0 0,1 1 0,-1-1 1,0 0-1,0-1 0,0 1 0,-1 0 0,1-1 0,0 0 0,-1 0 0,1 0 0,-1 0 0,1 0 0,-5 0 0,-1-3 22,1 1-1,-1-1 1,1-1 0,-1 1-1,1-2 1,0 1 0,-12-8-1,17 9-55,0 0 0,0-1 0,0 1-1,1-1 1,-1 0 0,1 0-1,0 0 1,0 0 0,0 0-1,0 0 1,1 0 0,-1-1 0,1 1-1,0-1 1,-1 1 0,2-1-1,-1 0 1,0 1 0,1-1-1,0 0 1,0 1 0,0-7-1,0 10 13,0 0 0,0 0-1,0 0 1,0 0-1,0 0 1,0 0-1,0-1 1,0 1-1,0 0 1,0 0-1,0 0 1,0 0-1,0 0 1,0 0 0,0 0-1,0 0 1,0 0-1,0-1 1,0 1-1,0 0 1,0 0-1,0 0 1,0 0-1,0 0 1,0 0-1,0 0 1,0 0 0,1 0-1,-1 0 1,0 0-1,0 0 1,0-1-1,0 1 1,0 0-1,0 0 1,0 0-1,0 0 1,0 0-1,0 0 1,0 0 0,0 0-1,1 0 1,-1 0-1,0 0 1,0 0-1,0 0 1,0 0-1,0 0 1,0 0-1,0 0 1,0 0-1,0 0 1,1 0 0,-1 0-1,0 0 1,0 0-1,5 0-193,-3-1 150,0 1 0,-1 0 0,1-1 0,0 1 0,0 0 0,0 0 0,0 1 0,0-1 0,0 0 0,0 1 1,0-1-1,0 1 0,0-1 0,1 2 0,1 0 38,-1 1 1,1 0 0,-1-1-1,0 1 1,0 0-1,0 0 1,-1 1 0,1-1-1,-1 1 1,0-1-1,0 1 1,2 4 0,5 7 5,21 26 3,-22-26 0,-1-1 0,0 1 0,6 20 0,4 9 0,-3-13-4,-8-20 10,-1 0 0,-1 0 0,0 0 0,0 1 0,2 18 0,-4-13 55,0 1 0,-2-1 0,0 0 0,-6 33 0,4-39-38,0 0 0,-1 0 0,-1 0 0,0-1 0,-1 1 0,0-1 0,0 0 0,-12 16 0,-10 7-69,18-22 28,0 0 0,0 0 1,1 1-1,1 0 0,0 1 0,-7 15 0,8 5 224,4-17-87,0-2-3,0 1 0,0 14 0,2-23-72,1 0 0,-1 0 0,1 0 0,0 0-1,1 0 1,0-1 0,2 8 0,4 3 102,1 0 0,0 0 1,1-1-1,20 23 0,16 11 126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50 896,'-13'-14'304,"11"12"-230,6 2-36,-1 0-13,0 0 0,-1 0 0,1-1 1,0 1-1,-1-1 0,4 0 0,0-6 314,-3 3-123,7-2 184,-5 0-171,-5 5-218,1 1 0,-1-1 0,0 1 0,0-1 0,1 1-1,-1 0 1,0-1 0,1 1 0,-1-1 0,0 1-1,1 0 1,-1-1 0,1 1 0,-1 0 0,1 0 0,-1-1-1,1 1 1,-1 0 0,0 0 0,1 0 0,-1 0-1,1-1 1,0 1 0,-1 0 0,1 0 0,-1 0-1,1 0 1,-1 0 0,1 0 0,-1 0 0,2 1 0,1-1 42,0 0 1,1 1-1,-1-1 1,1 1-1,-1 0 1,0 0-1,1 0 1,4 3-1,3 0 26,3 1-42,1 0 1,-1 1-1,15 8 1,-26-12-35,0 0 1,0 1-1,1-1 0,-2 1 1,1-1-1,0 1 1,0 0-1,-1 0 0,1 0 1,-1 0-1,0 0 1,0 1-1,0-1 0,-1 1 1,1-1-1,1 6 1,-1 5 37,0 0 1,-1 0 0,-1 0 0,0 0 0,-1 0 0,-3 17 0,-4 7 88,-24 67 0,25-84-91,-10 35 41,-15 38 69,26-78-87,1-6-21,0 0 0,2 1-1,-1 0 1,1 0-1,1 0 1,-3 21 0,5-28-35,0-1 1,0 1-1,-1 0 1,0-1 0,1 1-1,-1-1 1,-1 1-1,0 3 1,-4 9 30,5-15-34,1 1 0,-1 0 1,1-1-1,0 1 1,0-1-1,0 1 1,0 0-1,0-1 0,0 1 1,0 0-1,0-1 1,1 1-1,0 1 1,6 3 43,-3-3-20,0 3 7,-4-5-31,1-1 0,-1 1 0,0-1 0,0 1 0,1-1 0,-1 0 0,0 1 0,1-1 0,-1 1 0,1-1-1,-1 0 1,0 1 0,1-1 0,-1 0 0,1 0 0,-1 1 0,1-1 0,-1 0 0,1 0 0,-1 0 0,1 0 0,-1 1 0,1-1 0,-1 0 0,1 0 0,-1 0-1,1 0 1,-1 0 0,1 0 0,-1 0 0,2-1 0,5 1 20,-5 0-27,1 0 0,-1-1 1,0 2-1,0-1 0,1 0 0,-1 0 0,0 1 0,0-1 0,4 2 0,-6-2 3,1 1 2,0-1 1,-1 1 0,1 0-1,0-1 1,0 0 0,0 1-1,0-1 1,0 1 0,0-1-1,0 0 1,-1 0-1,1 1 1,0-1 0,0 0-1,0 0 1,0 0 0,0 0-1,0 0 1,0 0-1,0 0 1,0-1 0,0 1-1,0 0 1,0-1 0,0 1-1,1-1 1,7-2 35,-5 2-22,0 0-1,0 0 1,0 1 0,0 0-1,1 0 1,4 0 0,6 0 47,15 0 2,-2 0-21,-23 0 10,-8 0-5,-5 0 4,4-1-29,1 1 0,-1 0 1,0 0-1,1 0 0,-1 0 1,0 1-1,1 0 0,-6 1 1,-10 8 36,9-4-96,-1-1 0,-17 7 0,22-10 16,0-1 8,-1 1 1,1 1-1,0-1 1,0 1-1,0 0 1,1 0-1,-10 8 1,10-7-23,0 1 1,0-1-1,1 1 1,0 1 0,0-1-1,0 0 1,0 1-1,1 0 1,0 0-1,-3 7 1,2 5 28,1-5-22,-9 25 0,2-10-39,1 1 0,-9 51 0,6-21-2,-6 71-54,3-22 148,11-87-17,-6 22 47,3 1 0,1 0 1,0 55-1,-2 9-144,0-6 134,8-97 9,0 0 0,0 0 0,0 0 0,-1 0 1,0 0-1,0 0 0,0 0 0,-1 0 0,0 0 1,0-1-1,0 1 0,0-1 0,-1 0 1,1 1-1,-1-1 0,-5 5 0,6-6-14,-1 2 66,-1 0 0,0 0 1,0 0-1,-1-1 1,0 1-1,1-1 1,-1 0-1,-1 0 0,-7 4 1,8-5-49,-2 1 10,1 0 1,-1 0-1,-1-1 0,-8 4 0,-23-1 263,18-4-168,-11 3 37,9-2-16,-37 2 0,-38-5-3028,63 0 1046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1568,'-16'0'576,"16"0"-448,-33 66-32,17-33 384,16 0-288,-33 16 544,17 16-416,-33-16 64,16 17-224,-16-17 32,16-16-96,-16 16 0,16-16-32,0 0 288,17-17-160,-1-16-1440,1 16 672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2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1728,'0'0'640,"0"0"-480,16 16-64,-16 0 736,16-16-480,1 17 192,-1-1-288,17 0 320,0 1-320,-1-17 160,1 0-256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5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1 640,'5'0'80,"-4"-1"-64,0 1-1,0 0 1,1 0 0,-1 0-1,0 0 1,0 0 0,1 0-1,-1 1 1,0-1-1,0 0 1,0 1 0,0-1-1,1 1 1,1 0 0,32 13 80,-29-11-28,-1-1 1,1 1 0,0-1 0,0 0 0,12 2-1,9 2 133,2 4 254,33 16-1,-8-2-120,134 58 476,-51-30-554,2 8-122,16-6-118,89 44-44,-12-5 50,-217-87-10,56 20 118,119 60 0,-119-45 177,221 115 1311,-255-139-1365,0 2-1,36 26 1,-67-40-194,0-1 0,-1 1 0,6 7-1,-6-8 11,-6-3-169,1-1 0,-1 1 0,0-1 1,0 0-1,0 1 0,0-1 0,0 0 0,1 0 1,-1 0-1,0 0 0,0 0 0,0 0 0,-2 0 0,3 0 37,-1 1 0,1-1 0,-1 0 0,1 0 0,-1 0 0,1 0 0,-1 0 0,1 0 0,-1 0 0,1 0 0,-1 0 0,1 0 0,-1-1 0,1 1 0,-1 0 0,1 0 0,-1 0 0,1-1 0,-1 1 0,1 0 0,-1 0 0,1-1 0,-1 1 0,1-1 0,0 1 0,-1 0 0,1-1 0,0 1 0,-1-1 0,1 1 0,0 0 0,0-1 0,-1 1 0,1-1 0,0 1 0,0-1 0,-1 0 0,-2-6-956,-10-10-458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5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2240,'0'44'1237,"2"-33"-714,8 13-88,-6-12-175,0 0 0,11 19 1,-5-13-158,-5-8-45,1 0-1,0-1 0,0 1 0,10 10 0,14 1 194,3 5-73,-7-6 85,1 0-1,51 26 0,-58-33-3,-16-10-132,1 0 1,0 0-1,0 0 1,8 2-1,-2-2 27,-10-4-130,-1 1 0,1 0 1,0 0-1,-1 0 0,1 0 1,0 0-1,-1 0 0,1 1 0,0-1 1,0 0-1,-1 0 0,1 0 1,0 1-1,-1-1 0,1 0 0,-1 1 1,1-1-1,0 1 0,-1-1 1,1 0-1,-1 1 0,1-1 1,-1 1-1,1 0 0,-1-1 0,0 1 1,1-1-1,-1 1 0,1 0 1,-1-1-1,0 1 0,0 0 0,1-1 1,-1 1-1,0 0 0,0-1 1,0 1-1,0 0 0,0 1 0,0-2-2,0 1-1,0-1 0,0 1 1,0 0-1,0-1 0,0 1 1,0 0-1,0-1 0,0 1 1,-1-1-1,1 1 0,0 0 1,0-1-1,-1 1 0,1-1 1,0 1-1,-1-1 0,1 1 1,-1-1-1,1 1 0,0-1 1,-1 0-1,0 1 0,-14 3 261,3-2-110,-23 9 105,5-6-190,13-3-45,-32 10 0,37-8-22,-1-1 1,1 0-1,-1-1 0,0 0 1,-22 0-1,26-2-78,0 0-1,-17 3 0,24-3 50,1 1-1,-1 0 1,0-1-1,1 1 0,-1 0 1,1 0-1,-1 0 1,1 0-1,-1 0 0,1 0 1,-2 2-1,1-1 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5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1664,'0'0'608,"0"0"-480,0 0-32,0 0 96,0 0-128,16 0 544,1 0-352,15 0 192,1 0-288,16 0 352,17 0-288,-17 0-32,17 0-128,-17-16 288,-16 16-160,16 0-96,-17-16-64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5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0 992,'-16'33'352,"16"-33"-256,16 33-32,-16-17 672,17 17-416,-17-17 576,16 1-512,-16-1 0,17 17-224,-1-17-32,0 1-64,-16-17 160,17 0-128,-17 16-672,16-16 320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3072,'-17'17'1120,"17"-17"-864,0 16-64,0 0 672,0-16-512,0 0 416,0 17-448,0-17 192,0 0-288,0 0 0,0 0-128,0-17-128,0 17 0,0-16-1536,0 0 864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1728,'0'0'560,"2"3"-331,0-2-197,-1 1 0,0-1 0,0 1 0,0-1-1,0 1 1,0 0 0,0-1 0,0 1 0,-1 0 0,1-1-1,-1 1 1,1 3 0,1 27 712,-2-25-627,0-5-91,0 1 0,1 0 0,-2-1 0,1 1 0,0-1 0,0 1 0,-1-1 0,1 1 1,-1-1-1,0 1 0,0-1 0,0 1 0,0-1 0,0 0 0,0 0 0,-1 0 0,-2 3 0,4-4-10,-1-1-1,1 1 0,0 0 1,-1-1-1,1 1 0,0-1 1,-1 1-1,1 0 1,0-1-1,0 1 0,-1 0 1,1-1-1,0 1 0,0 0 1,0 0-1,0-1 1,0 1-1,0 0 0,0-1 1,0 1-1,1 0 1,-1-1-1,0 2 0,1 0 54,-1 12 101,0-11-31,-3-3-102,-8 0-170,11 0 131,0 0 1,0 0 0,0 0-1,0 0 1,-1 0-1,1 0 1,0 0 0,0 0-1,0 0 1,0 0-1,0 0 1,0 0 0,0 0-1,0 0 1,0 0-1,-1 0 1,1 0 0,0 0-1,0 0 1,0 0-1,0 0 1,0 0 0,0 0-1,0 0 1,0 0-1,0 0 1,0 0 0,0 0-1,0-1 1,-1 1-1,1 0 1,0 0 0,0 0-1,0 0 1,0 0-1,0 0 1,0 0 0,0 0-1,0 0 1,0 0-1,0 0 1,0-1 0,0 1-1,0 0 1,0 0-1,0 0 1,0 0-1,0 0 1,0 0 0,0 0-1,0 0 1,0 0-1,0 0 1,0-1 0,0 1-1,0 0 1,0-6 6,-1 2-5,1 1 0,0 0 0,0-1 0,0 1 0,0 0 0,1-1 0,-1 1 0,1 0 0,1-5 0,5 4-48,-7 4 44,1-1 1,-1 1-1,1 0 1,-1 0-1,0-1 1,1 1-1,-1 0 1,1-1-1,-1 1 1,0-1-1,1 1 1,-1 0 0,0-1-1,0 1 1,1-1-1,-1 1 1,0-1-1,0 1 1,1-1-1,-1 1 1,0-1-1,0 1 1,0-1-1,0 1 1,0-1-1,0 1 1,0-1-1,0 1 1,0-1-1,0 1 1,0-2-1,-1-4-28,1 4 44,0 0-1,0 1 1,0-1-1,0 0 1,0 0-1,0 1 1,0-1 0,1 0-1,-1 1 1,1-1-1,0-3 1,10 0 95,-5-6-43,0 6-37,-5 5-25,-1 0 0,1 0 0,-1-1 1,1 1-1,-1 0 0,1-1 0,-1 1 0,0 0 0,1-1 0,-1 1 1,0 0-1,1-1 0,-1 1 0,0-1 0,1 1 0,-1-1 0,0 1 1,0-1-1,0 1 0,0-1 0,1 1 0,-1-1 0,0 1 0,0-1 1,0 1-1,0-1 0,0 1 0,0-1 0,0 1 0,0-1 0,-1 0 1,1-13 114,0 14-110,0 0-1,0 0 1,0 0 0,0 0 0,0 0-1,0 0 1,0-1 0,0 1-1,0 0 1,0 0 0,0 0 0,0 0-1,0 0 1,0 0 0,0 0 0,0 0-1,0 0 1,0-1 0,0 1 0,0 0-1,0 0 1,0 0 0,0 0 0,0 0-1,0 0 1,1 0 0,-1 0-1,0 0 1,0 0 0,0 0 0,0 0-1,0-1 1,0 1 0,0 0 0,0 0-1,0 0 1,0 0 0,0 0 0,0 0-1,1 0 1,-1 0 0,0 0 0,0 0-1,0 0 1,0 0 0,0 0-1,0 0 1,0 0 0,0 0 0,0 0-1,1 0 1,-1 0 0,0 0 0,0 0-1,0 0 1,0 0 0,1 0 35,1 0 0,-1 1 0,0-1 0,1 0 0,-1 0 0,0 1 0,1-1 0,-1 1 0,0-1 0,0 1 0,0-1 0,1 1 0,-1 0 0,0 0 0,0-1 0,0 1 0,0 0 0,0 0 0,0 0 0,-1 0 0,1 0 0,0 0 0,0 2 0,4 8-59,-4-9 22,0 0 0,1 1 0,-1-1-1,0 0 1,1 0 0,-1 0 0,1 1 0,2 1-1,3 3 17,-3-4-4,-1 1 0,1-1 0,-1 1 0,0-1 0,3 5 0,-4-3-4,-2-4-9,1 0 1,-1-1-1,0 1 0,0 0 1,1-1-1,-1 1 0,1 0 0,-1-1 1,0 1-1,1-1 0,-1 1 0,1-1 1,-1 1-1,1-1 0,0 1 0,-1-1 1,1 0-1,0 1 0,-1-1 0,1 0 1,1 1-1,3 1 17,-1 2-20,0-1 0,1 0 0,-1 1 0,4 5 0,-3-4-22,-3-3 48,-2-2 229,0 0-70,0 0-63,0-46-358,3 41 150,1 0 81,0 1 10,0 0 1,0 0-1,0 1 0,6-5 0,23-8-118,-28 15 88,0-1 1,-1 2-1,1-1 1,0 0-1,0 1 0,0 0 1,0 0-1,6 1 1,2 0 85,-8 2 18,6 11-21,-5-1-43,0-8 7,-5-5-17,-1 0-1,1 0 1,-1 1 0,1-1-1,-1 0 1,1 1 0,-1-1-1,0 0 1,1 1-1,-1-1 1,0 1 0,1-1-1,-1 0 1,0 1-1,0-1 1,1 1 0,-1-1-1,0 1 1,0-1-1,0 1 1,1-1 0,-1 1-1,0-1 1,0 1 0,0-1-1,0 1 1,0-1-1,0 1 1,0-1 0,0 1-1,-1 0 1,1 29 4,0-30-8,0 0-1,0 1 0,0-1 0,0 0 0,0 0 0,0 0 0,0 0 0,0 0 1,0 0-1,0 0 0,0 0 0,0 0 0,0 1 0,0-1 0,0 0 0,0 0 1,0 0-1,0 0 0,0 0 0,0 0 0,0 0 0,0 0 0,0 0 0,0 0 1,0 0-1,1 1 0,-1-1 0,0 0 0,0 0 0,0 0 0,0 0 0,0 0 1,0 0-1,0 0 0,0 0 0,0 0 0,0 0 0,0 0 0,0 0 0,1 0 0,-1 0 1,0 0-1,0 0 0,0 0 0,0 0 0,0 0 0,0 0 0,0 0 0,0 0 1,0 0-1,0 0 0,1 0 0,-1 0 0,0 0 0,0 0 0,0 0 0,30 0 127,10-2-50,-25-4-53,-4 0-21,-9 6-1,0-1-1,0 1 1,0-1-1,0 1 0,1 0 1,-1 0-1,0 0 1,0 0-1,3 0 1,-4 0-3,1 1 0,-1-1 0,0 0 0,1 0 0,-1 0 1,0 0-1,1 0 0,-1 0 0,0-1 0,1 1 0,-1 0 0,0-1 0,0 1 1,1-1-1,0 0 0,5-11 0,-7 11-1,1 0 0,-1 0 0,1 0 0,-1 0 0,1 0 0,-1 0 0,1 0 0,0 0 0,-1 0 0,1 0 0,0 0 0,0 1 0,0-1 0,0 0 0,1 0 0,3 0-30,-1 0 1,0 0-1,1 0 0,-1 1 1,1 0-1,8 1 1,-4-1 4,-8 0 26,0 0 0,-1 0 0,1 0 0,0 0 1,0 0-1,-1 0 0,1 0 0,0-1 0,-1 1 0,1 0 0,0 0 1,-1 0-1,1-1 0,0 1 0,-1-1 0,1 1 0,-1 0 1,1-1-1,0 1 0,-1-1 0,1 1 0,-1-1 0,0 1 0,1-1 1,0 0-1,-1 0-1,0 0 0,1 1 0,-1-1 1,1 1-1,-1-1 0,1 1 0,-1-1 1,1 1-1,-1-1 0,1 1 0,0 0 1,-1-1-1,1 1 0,0 0 0,-1-1 0,1 1 1,0 0-1,-1 0 0,1 0 0,0 0 1,-1-1-1,1 1 0,0 0 0,0 0 1,0 1-1,8-1-51,-6 0 85,0 0 0,0 1-1,0-1 1,-1 0 0,1-1 0,0 1-1,0 0 1,0-1 0,0 0 0,0 0-1,0 0 1,-1 0 0,1 0 0,0 0-1,-1 0 1,1-1 0,-1 0 0,5-3-1,6-11 278,-7 2 31,5 9-101,-6-9 64,-1 7-229,6-13 192,-10 19-257,1 1 0,-1-1-1,0 0 1,0 0 0,0 0 0,1 1 0,-1-1-1,0 0 1,0 0 0,0 0 0,0 1 0,-1-1-1,1 0 1,0 0 0,0 1 0,0-1-1,-1 0 1,1 0 0,0 1 0,-1-1 0,1 0-1,0 0 1,-1 1 0,0-1 0,-10-5 107,7-1-74,3 7-46,1-1 1,0 1-1,0-1 0,-1 1 1,1 0-1,0-1 0,-1 1 1,1-1-1,0 1 0,-1 0 1,1-1-1,-1 1 0,1 0 1,0 0-1,-1-1 0,1 1 1,-1 0-1,1 0 0,-1-1 1,1 1-1,-1 0 0,1 0 0,-1 0 1,1 0-1,-1 0 0,1 0 1,-1 0-1,1 0 0,-1 0 1,1 0-1,-2 0 0,-2 0 33,-1 1 0,1-1-1,0 1 1,-1 0 0,1 0-1,0 0 1,-4 2 0,6-3-14,1 1 1,0-1 0,0 1-1,-1 0 1,1-1 0,0 1 0,0 0-1,0 0 1,0 0 0,0 0 0,0 0-1,0 0 1,0 0 0,1 0-1,-1 0 1,0 0 0,0 0 0,1 0-1,-1 1 1,1-1 0,-1 0-1,1 1 1,0-1 0,-1 0 0,1 3-1,5 16 3,-2-13-22,-3-6 6,0 0 0,1 0-1,-1 0 1,0 0-1,0 0 1,1-1 0,-1 1-1,0 0 1,1 0-1,-1 0 1,1-1-1,-1 1 1,1 0 0,-1 0-1,1-1 1,0 1-1,-1 0 1,1-1 0,0 1-1,-1-1 1,1 1-1,0-1 1,0 1 0,0-1-1,-1 0 1,1 1-1,0-1 1,0 0 0,0 0-1,0 1 1,0-1-1,1 0 1,10 2 61,-3 2-18,9 3-7,40-2-76,7 9-27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5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3648,'0'0'1344,"0"0"-1024,0 0-128,0 16 992,0-16-704,16 0 160,-16 16-384,16-16-32,-16 0-128,0 0-192,17 0 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4384,'-17'16'1632,"17"-16"-1248,33 16-128,-17-16 928,17 17-704,0-17 64,0 0-320,16 0 64,0 0-160,-16 0-4288,16 0 2272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6:5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150 263 2720,'-1'0'37,"1"0"0,0 0 0,-1 0 0,1 0 0,-1 0 0,1 0 0,-1 0 0,1 0 0,0 0 1,-1 0-1,1 0 0,-1 0 0,1 0 0,-1 0 0,1 0 0,0 0 0,-1 0 0,1-1 0,-1 1 0,1 0 0,0 0 0,-1-1 0,1 1 0,0 0 0,-1 0 1,1-1-1,-1 0 0,7-6 406,-3 4-447,0 0 452,-3 1-74,0 1-334,0 0 0,0 0 0,0 1 0,0-1 0,0 0 1,0 1-1,0-1 0,0 0 0,1 0 0,-1 1 0,0-1 1,0 0-1,1 1 0,0-1 0,-1 0-30,0 1 0,0 0 0,0 0 0,0 0 0,0-1 0,0 1 0,0 0 0,0 0 0,0 0 0,0 0 0,1 0 0,-1-1 0,0 1 0,0 0 0,0 0 1,0 0-1,0 0 0,1 0 0,-1 0 0,0-1 0,0 1 0,0 0 0,1 0 0,-1 0 0,0 0 0,0 0 0,0 0 0,0 0 0,1 0 0,-1 0 0,0 0 0,0 0 0,0 0 0,1 0 0,-1 0 0,0 0 0,0 0 0,0 0 0,1 0 0,-1 0 0,0 0 0,0 1 0,1-1 0,-2 0 0,1 0 0,0 0 0,0 0 0,0 0 1,0 0-1,-1 1 0,1-1 0,0 0 0,0 0 0,0 0 0,-1 0 0,1 0 0,0 0 0,0 0 1,0 0-1,-1 0 0,1 0 0,0 0 0,0 0 0,0 0 0,-1-1 0,1 1 0,0 0 0,0 0 1,0 0-1,0 0 0,-1 0 0,1 0 0,0 0 0,0 0 0,0-1 0,0 1 0,0 0 0,-1 0 1,1 0-1,0 0 0,0 0 0,0-1 0,0 1 0,0 0 0,0 0 0,0 0 0,0-1 0,-2-4 118,3 5-119,-1-1-1,0 1 1,0-1 0,0 1 0,0-1-1,0 1 1,0-1 0,0 1-1,0 0 1,-1-1 0,1 1 0,0-1-1,0 1 1,0-1 0,0 1-1,0 0 1,-1-1 0,1 1-1,0-1 1,0 1 0,-1 0 0,1-1-1,0 1 1,-1 0 0,1-1-1,-1 1 1,-13-11 28,13 10-35,0 1 0,-1-1-1,1 1 1,-1 0-1,1-1 1,-1 1 0,1 0-1,-1 0 1,-1 0-1,3 0-1,-9 0 54,1 0 0,-1 1 0,1 0 0,0 1 0,-14 3 0,18-4-38,1 1-1,0-1 1,0 1-1,-1-1 1,1 1-1,1 0 1,-1 0-1,0 0 0,0 1 1,1-1-1,-1 1 1,1-1-1,0 1 1,0 0-1,0 0 1,-2 3-1,3-3-8,0-1-1,1 1 1,-1 0-1,1-1 1,-1 1-1,1 0 1,0 0-1,0-1 1,0 1-1,0 0 1,1 0-1,-1-1 1,1 1-1,0 0 0,-1-1 1,1 1-1,1-1 1,-1 1-1,0-1 1,0 0-1,1 1 1,2 2-1,4 1 69,-5-5-64,-1-1-1,1 1 1,-1 0-1,1-1 1,-1 1 0,1-1-1,0 1 1,-1-1-1,1 0 1,-1 0-1,4-1 1,3-1-2,0 1 1,13-6-1,-16 4-149,0 0 1,0 0-1,0 0 0,10-8 1,-7 4-81,13-6-823,-18 12 886,-1-1-1,1 0 1,0 0 0,-1 0 0,0-1-1,0 1 1,0-1 0,0 0 0,0 0-1,0 0 1,0 0 0,2-4 0,0-7-57,2 9 177,-6 5 48,-1 0 0,0 0-1,1 0 1,-1-1 0,1 1-1,-1 0 1,0 0 0,1-1-1,-1 1 1,0 0 0,0-1-1,1 1 1,-1 0 0,0-1-1,0 1 1,1-1-1,-1 1 1,0 0 0,0-1-1,0 1 1,1-1 0,-1 1-1,0 0 1,0-1 0,0 1-1,0-1 1,0 1 0,0-1-1,0 1 1,0-1 0,0-2 319,0 6 300,0 1-442,-1-2-62,1 1 0,0-1 0,0 1 0,0-1 0,1 1 0,-1-1 0,1 0 0,0 5 0,4 1 139,7 19 153,-10-21-389,1-1-1,-1 0 1,1 0 0,0 0-1,1 0 1,-1-1 0,1 1 0,0-1-1,0 0 1,0 0 0,1 0 0,-1-1-1,1 0 1,0 1 0,0-2 0,0 1-1,9 3 1,-6-5 20,1 0-1,-1 0 0,17-1 1,-12 0 34,-10 0-59,1-1 0,-1 1 0,0 0 0,1-1-1,-1 0 1,0 1 0,1-2 0,5-1 0,7-3 55,3 2-36,-15 3-104,1 0 1,-1 0-1,1 0 1,-1 0-1,0-1 0,0 0 1,0 0-1,0 0 1,0 0-1,0 0 0,-1-1 1,1 0-1,6-6 0,-3 2-344,-4 5 298,-1 0 0,0 0 1,1 0-1,-1-1 1,0 1-1,0-1 0,-1 1 1,1-1-1,2-4 0,1-20-276,-3 21 393,0 0 0,1 1 0,0 0 0,0-1 1,0 1-1,0 1 0,1-1 0,-1 0 1,1 1-1,1-1 0,7-5 0,-10 9 5,1 0 0,-1 1-1,1-1 1,-1 1 0,1-1-1,0 1 1,-1 0 0,1 0 0,-1 0-1,1 0 1,0 0 0,-1 1 0,1-1-1,-1 1 1,1 0 0,-1 0-1,1 0 1,-1 0 0,1 0 0,-1 0-1,0 1 1,0-1 0,0 1-1,4 3 1,7 8 113,-9-8-125,1 0-1,0 0 1,-1 0 0,2-1-1,6 5 1,-7-6-25,-4-3 22,0 0 1,-1 0 0,1 1 0,0-1 0,-1 0 0,1 1 0,0-1 0,-1 1-1,1-1 1,-1 1 0,1-1 0,-1 1 0,1-1 0,-1 1 0,1-1-1,-1 1 1,0-1 0,1 1 0,-1 0 0,0-1 0,1 2 0,1 3 23,9 12 78,-5-4 95,5-7-80,-6 1-68,-5-7-48,0 1 0,0-1 0,0 0 0,1 1 0,-1-1 0,0 1 0,0-1 0,1 0 0,-1 1 0,0-1 0,1 0 0,-1 0 0,0 1 0,1-1 0,-1 0 0,0 0 0,1 1 0,-1-1 0,1 0 0,-1 0 0,1 0 0,-1 0 0,0 0 0,1 1 0,-1-1 0,1 0 0,-1 0 0,1 0 0,-1 0 0,1-1 0,2 1-65,-3-2-21,0-94-278,0 95 375,0 1 0,0-1 0,0 0 0,0 1 0,0-1 0,0 1 0,0-1 0,0 0-1,0 1 1,0-1 0,1 0 0,-1 1 0,0-1 0,0 1 0,1-1 0,-1 0-1,0 1 1,1-1 0,-1 1 0,1-1 0,-1 1 0,1-1 0,-1 1 0,1 0 0,-1-1-1,2 0 1,-2 1-20,1-1 0,0 1 1,-1-1-1,1 1 0,-1-1 0,1 1 0,-1-1 0,1 0 0,-1 1 0,1-1 0,-1 0 0,1 1 0,-1-1 0,0 0 0,1 1 0,-1-1 0,0 0 1,0 0-1,0 0 0,1 1 0,-1-1 0,0 0 0,0 0 0,0 0 0,0 1 0,-1-2 0,1 1 4,0 1 0,0-1 0,0 0-1,0 1 1,0-1 0,0 1 0,0-1 0,0 1-1,0-1 1,1 1 0,-1-1 0,0 1-1,0-1 1,0 1 0,1-1 0,-1 1 0,0-1-1,0 1 1,1 0 0,-1-1 0,0 1 0,1-1-1,-1 1 1,1 0 0,-1-1 0,0 1 0,1 0-1,-1 0 1,1-1 0,-1 1 0,1 0 0,-1 0-1,1 0 1,-1-1 0,1 1 0,-1 0 0,1 0-1,-1 0 1,1 0 0,0 0 0,-1 0 0,1 0-1,-1 0 1,1 0 0,-1 0 0,1 1 0,0-1-1,3 1 7,1 1-1,0-1 1,-1 1-1,6 3 0,-6-2 13,-2-3 4,0 1 1,0 0 0,0-1-1,0 0 1,0 1 0,1-1-1,-1 0 1,0 0 0,0 0-1,2 0 1,7-1 26,-1 2-15,-6-1-21,0 1 1,-1-1 0,1 0 0,0 0 0,0-1-1,-1 1 1,1-1 0,5-1 0,0-2 48,0 2 0,0-1 0,0 2-1,0-1 1,0 1 0,19 0 0,-25 1-47,-1 0 1,1 0-1,0 0 0,-1 0 1,1-1-1,0 1 0,-1-1 1,1 0-1,-1 0 0,1 0 1,-1 0-1,1 0 0,-1 0 1,0-1-1,4-2 0,-6 4-3,1-1-1,-1 1 0,0-1 1,1 0-1,-1 1 0,0-1 1,1 1-1,-1-1 0,0 0 1,0 1-1,1-1 0,-1 0 1,0 0-1,0 1 0,0-1 1,0 0-1,0 1 0,0-1 1,0 0-1,0 1 0,0-1 1,-1 0-1,1 0 0,-1-2 31,1-8 34,-5 9-36,-11-4-70,14 5 31,1 0-1,-1 0 1,0 1-1,1-1 0,-1 1 1,0-1-1,1 1 0,-1-1 1,0 1-1,0 0 1,1 0-1,-1 0 0,0 0 1,0 0-1,0 0 0,1 0 1,-1 1-1,0-1 1,1 1-1,-1-1 0,0 1 1,1-1-1,-1 1 0,-1 1 1,-13 1 84,15-4-77,0 1 0,0 0 0,0 0 0,0 0 1,0 0-1,1 1 0,-1-1 0,0 0 0,0 0 1,0 0-1,0 1 0,0-1 0,1 0 1,-2 2-1,-4 11-20,-5 4-22,6-4-20,-2-8 28,7-5 34,-1 0 1,1 0-1,-1 1 1,1-1-1,0 0 0,-1 1 1,1-1-1,-1 0 1,1 1-1,0-1 1,-1 1-1,1-1 1,0 0-1,-1 1 0,1-1 1,0 1-1,0-1 1,0 1-1,-1-1 1,1 1-1,0-1 0,0 1 1,0-1-1,0 1 1,0-1-1,0 1 1,0-1-1,0 1 0,0-1 1,0 1-1,0 0 1,0 6 48,0-5-53,0-1-1,0 1 1,0 0-1,0 0 1,0-1 0,0 1-1,0 0 1,0-1-1,1 1 1,-1 0-1,2 2 1,9 2-70,-6 5-15,-4-11 81,0 1 0,0-1 0,0 0-1,0 1 1,-1-1 0,1 0 0,0 0 0,0 0-1,0 1 1,0-1 0,0 0 0,0 0 0,1-1-1,28 1-224,-24-2 197,7-9 27,-11 10 5,-1 1 0,1-1 0,-1 1 0,0 0 0,1-1 0,-1 1 0,1 0 0,-1 0 0,3 0 0,-4 0 0,30 0 58,-28 0-20,1 0 10,-2 0-42,0 0 0,-1 0 0,1 0 0,0 1 0,-1-1 0,1 0 0,0 0-1,-1 0 1,1 1 0,-1-1 0,1 0 0,0 1 0,-1-1 0,1 0 0,-1 1 0,1-1 0,-1 1 0,1-1 0,-1 1 0,1-1 0,-1 1 0,1 0 0,-1 0-6,1-1 0,-1 1 1,0 0-1,1-1 0,-1 1 1,1-1-1,-1 1 0,1-1 1,-1 0-1,1 1 0,-1-1 0,1 1 1,0-1-1,-1 0 0,1 0 1,0 1-1,-1-1 0,1 0 1,0 0-1,-1 0 0,1 0 0,0 0 1,5-2-17,-5 1 21,0-1 0,1 1-1,-1 0 1,0 0 0,1 0 0,-1 0 0,1 1 0,-1-1 0,1 0-1,3 0 1,25-2 27,-24 3-21,-1-1 1,0 0-1,1 0 0,9-4 0,-10 3-2,1 1-1,0-1 0,0 1 1,0 0-1,7 0 1,-9 1-15,0-1-1,-1 1 1,1 0 0,0-1-1,-1 0 1,1 0 0,-1 0 0,4-2-1,9-3-11,12 1 13,-15-2-23,-11 6 19,-1 0 1,0 0-1,1 1 0,-1-1 0,1 0 0,0 1 0,-1-1 0,1 1 0,-1 0 0,1-1 0,0 1 0,1 0 0,27 0 169,-27 0-112,-3 0 208,0 2-214,0-1-1,-1 1 1,1 0 0,0-1 0,0 1-1,-1 0 1,1-1 0,-1 1 0,0 0 0,0-1-1,1 1 1,-1-1 0,0 1 0,0-1-1,0 0 1,0 1 0,-3 1 0,1 2 315,3 39-80,3-38-85,6 0-85,-6-8 80,-2 2-163,0-1 1,0 0-1,-1 1 1,1-1-1,0 0 0,0 1 1,0-1-1,0 1 0,0-1 1,-1 1-1,1 0 0,0-1 1,0 1-1,0 0 1,0 0-1,0 0 0,0 0 1,0 0-1,0 0 0,2 0 1,-3 0-23,1 0 1,-1 0 0,1 0-1,-1 0 1,1 0 0,-1 0-1,0 0 1,1 0-1,-1 0 1,1 0 0,-1 0-1,1 0 1,-1 0 0,1 0-1,-1 0 1,0-1 0,1 1-1,-1 0 1,1 0-1,-1-1 1,0 1 0,1 0-1,-1 0 1,0-1 0,1 1-1,-1 0 1,0-1 0,0 1-1,1-1 1,1-28 0,-2 14-11,0 13-10,0 0 1,0 0-1,0 0 0,1 0 0,-1 1 0,1-1 0,-1 0 0,1 0 0,0 1 0,0-1 0,0 0 0,1-1 0,-1 2-3,0-1-1,0 0 0,0 1 0,-1-1 0,1 0 0,0 1 0,-1-1 0,1 0 1,-1 0-1,0 0 0,1 0 0,-1-1 0,0 1 17,0 1-1,0 0 1,1 0-1,-1 0 1,0 0-1,1 0 1,-1 0 0,1 0-1,-1 0 1,1 0-1,-1 0 1,1 0 0,0 0-1,0 1 1,-1-1-1,1 0 1,0 0-1,0 1 1,0-1 0,0 0-1,0 1 1,0-1-1,0 1 1,0-1-1,1 0 1,10-6-9,-7 4-124,-2 3 129,-1 0-1,1-1 1,-1 1 0,1-1 0,-1 1 0,0-1 0,1 0-1,-1 0 1,0 0 0,0 0 0,0 0 0,0 0 0,0-1-1,3-1 1,-1 0 3,-1 1-1,1-1 1,0 1 0,0 0-1,6-2 1,-4 2 6,0 1 0,0 1 0,0-1 0,0 1 0,11 1 0,-9-1 0,-1 0 0,1 0 0,-1 0 0,12-3 0,-2-2 0,-11 3 0,1 0 0,0 1 0,0 0 0,0 0 0,7 0 0,-10 1 29,0-1 0,0 1 0,0-1 0,0 1 0,0-1 0,0 0 0,0-1 0,0 1 1,-1-1-1,7-3 0,1 2 547,-18 3-575,3-1-12,1 1 1,-1 0 0,0 0 0,0 0 0,0 0 0,1 1-1,-1 0 1,-5 1 0,-16 11-15,17-9-14,1 0 0,0 0 0,-12 4 0,19-8 35,-2 0-9,1 0 1,-1 1-1,1-1 1,0 1-1,-1-1 0,1 1 1,0-1-1,-1 1 1,1 0-1,0-1 1,0 1-1,-1 0 1,1 0-1,0 0 0,0 0 1,0 0-1,0 0 1,0 1-1,1-1 1,-1 0-1,0 0 1,0 1-1,1-1 0,-1 0 1,1 1-1,-1-1 1,1 0-1,-1 4 1,1 25-234,0-30 247,0 0 0,0 0 0,0 0 0,0 1 0,0-1 0,0 0 0,0 0 0,0 0-1,0 0 1,0 0 0,0 0 0,1 1 0,-1-1 0,0 0 0,0 0 0,0 0-1,0 0 1,0 0 0,0 0 0,0 1 0,0-1 0,0 0 0,1 0 0,-1 0 0,0 0-1,0 0 1,0 0 0,0 0 0,0 0 0,0 0 0,1 0 0,-1 0 0,0 0 0,0 0-1,0 0 1,0 0 0,0 0 0,1 0 0,-1 0 0,0 0 0,0 0 0,0 0 0,0 0-1,0 0 1,0 0 0,1 0 0,-1 0 0,0 0 0,0 0 0,0 0 0,0 0 0,0 0-1,1 0 1,3 0 13,0 1 0,1-1-1,-1 1 1,0 1 0,0-1-1,1 0 1,-1 1-1,5 3 1,-6-4-14,0 0 0,0 0 0,0 0 1,0-1-1,0 0 0,1 1 0,-1-1 0,0 0 0,0-1 0,4 1 0,2-1-17,-6 1 17,1 0 0,-1 0 0,0-1 1,1 1-1,-1-1 0,0 0 0,0 0 0,1 0 0,4-3 0,3-1 20,-8 5-16,0-1 0,0 0 0,0 0 0,-1 0 0,1-1 0,0 1 0,-1 0-1,1-1 1,-1 0 0,4-2 0,-4 1-31,-4 3-181,-2 0 146,2 0 47,0 0-1,1 0 0,-1 0 1,0 0-1,0 0 0,0 0 1,0 0-1,0 1 0,0-1 0,-3 2 1,0 12-17,-3-1-25,6-9 42,-1-1 0,1 1 0,0 0 0,0 0 0,0 0 1,1 0-1,-2 5 0,12 13-39,-4 21 44,1-10 10,2 63 0,-8-70 29,1 0 0,2 0 1,9 40-1,-7-42-14,0 0 0,-2 1 0,-1-1 0,-1 30 0,0-42 66,0-10-59,-1 0 1,1 0 0,-1 1 0,0-1 0,0 0 0,0 0 0,0 0-1,-1 0 1,1 1 0,0-1 0,-1 0 0,1 0 0,-1 0 0,0 0-1,0 0 1,-2 3 0,-1-1 11,0-1 0,0 1 0,0-1 1,-1-1-1,1 1 0,-1-1 0,0 1 0,0-2 0,0 1 0,0 0 1,0-1-1,0 0 0,0 0 0,-6 0 0,-4-1 5,5 1-58,-1-1 1,-12-2 0,20 1 10,1 1-1,-1-1 1,0 0 0,0 0 0,1 0 0,-1 0-1,0 0 1,1 0 0,-1-1 0,1 1 0,0-1 0,-4-3-1,0-1-13,1 0 0,0 0 0,1-1 0,-1 0 0,1 0 0,1 0 0,-1 0-1,1-1 1,0 1 0,1-1 0,0 0 0,0 0 0,1 0 0,-1 0 0,2 0 0,-1 0-1,1 0 1,1 0 0,-1 0 0,1 0 0,1 0 0,0 0 0,0 0 0,0 0-1,1 1 1,0-1 0,0 1 0,1 0 0,0 0 0,0 0 0,1 0 0,0 1 0,9-9-1,0 2 13,0 0 0,2 2 0,18-12 0,55-27-21,-21 12-26,-23 10 32,-15 10 46,58-29-1,-14 20 12,-19-2 162,-2-3 0,60-46 0,-111 77-172,0-1 1,-1 1-1,1 0 1,-1-1-1,1 1 1,-1-1-1,0 1 1,1-1-1,-1 0 1,0 1-1,0-1 1,0 0-1,0 0 1,-1 0-1,1 0 1,0 0-1,-1 0 1,1 0-1,-1 0 1,0 0-1,0 0 1,0 0-1,0-2 1,0 3-16,-1-1 1,1 1 0,-1 0 0,1-1 0,-1 1-1,1 0 1,-1 0 0,0 0 0,0 0 0,0-1-1,0 1 1,0 0 0,0 0 0,0 1-1,0-1 1,0 0 0,0 0 0,0 0 0,0 1-1,-1-1 1,1 1 0,0-1 0,-1 1 0,1-1-1,0 1 1,-1 0 0,1-1 0,0 1 0,-1 0-1,1 0 1,-3 0 0,-1 1 36,-1-1-1,1 1 1,0 0 0,0 0 0,0 1-1,0-1 1,0 1 0,-7 4-1,-36 23 417,40-23-481,5-4 9,0 0 0,0 0 0,1 0 0,-1 1 0,1-1 0,0 1 0,0 0 0,0 0 0,0 0 0,0 0 0,1 0 0,-1 0 0,1 0 0,0 0 0,-1 6 0,1-8 11,1 1 0,0-1 1,-1 1-1,1-1 0,0 1 0,0-1 0,0 1 0,0 0 1,0-1-1,0 1 0,1-1 0,-1 1 0,0-1 1,1 1-1,-1-1 0,1 1 0,0-1 0,-1 0 0,1 1 1,0-1-1,0 0 0,0 0 0,0 1 0,0-1 1,0 0-1,0 0 0,0 0 0,1 0 0,1 1 0,8 8 53,-4-2-19,-5-5-20,0-1 1,1 1 0,-1-1-1,0 0 1,1 0-1,3 3 1,4 0 9,0 0 1,0-1 0,0-1-1,1 1 1,-1-2 0,1 1 0,0-2-1,18 2 1,51-11-883,15 5 209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0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 1056,'-28'22'165,"-152"131"353,169-143-405,1 1 0,0 1 0,0-1 0,2 2 1,-1-1-1,1 1 0,1 0 0,-7 20 0,-13 34 364,-27 109-1,50-160-447,-77 319 431,62-227-306,-7 127 0,21-93-90,0-72-46,0-2-8,4 81-1,15-41 23,-1-17 112,-10-59-95,-2-16-89,0 1 0,2-1 1,0 0-1,5 18 1,9 15-116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0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2144,'-7'7'349,"5"-6"-314,0 1 0,0-1 0,1 1 0,-1 0 0,0-1 0,1 1 1,-1 0-1,1 0 0,0 0 0,0 0 0,0 0 0,0 0 1,0 0-1,0 1 0,1-1 0,-1 0 0,0 3 0,-1 15 75,1 23-1,1-34 6,1 1-1,-1-1 1,2 1 0,-1-1-1,6 17 1,-1-3-35,27 96 129,-25-96-187,1-1 1,0 0-1,16 26 1,19 10 9,-24-28-23,-14-20 16,0 0 0,1-1 0,0 0-1,0 0 1,1-1 0,0 0 0,11 8 0,-11-11 109,2 1 0,-1-2 0,0 0 0,1 0 1,0 0-1,0-1 0,0-1 0,0 0 0,1 0 1,-1-1-1,0 0 0,1-1 0,19-2 1,5-2 360,0-2 0,59-17 1,7-10 10,-91 30-461,-1-1-1,18-8 1,12-15 109,-30 22-125,0 1-1,19-7 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2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93 440 480,'14'-14'165,"-14"14"-162,0 0-1,0-1 0,0 1 0,1 0 1,-1 0-1,0 0 0,1-1 0,-1 1 1,0 0-1,0 0 0,1 0 0,-1 0 1,0-1-1,1 1 0,-1 0 0,0 0 1,1 0-1,-1 0 0,0 0 0,1 0 1,-1 0-1,0 0 0,1 0 0,-1 0 1,1 0-1,16 1 52,-5 0 118,-1 0 0,1-1 0,-1-1 0,1 0 0,-1 0 0,15-4 1,20-17-8,6 11-37,-23 1-18,37-18 1,-41 17-71,17-8 36,91-38 88,-67 34-104,59-23 24,-40 5-68,-6 17-10,-42 10 17,-1-1 0,55-33 0,-86 46 10,0-1 0,-1 1 0,11-4 0,8-3 443,-7-2-241,-9 8-246,-6 3 9,-1 0-1,1 0 1,-1 0-1,0 0 1,1 0 0,-1-1-1,1 1 1,-1 0 0,1 0-1,-1-1 1,0 1-1,1 0 1,-1-1 0,1 1-1,-1 0 1,0-1 0,1 1-1,-1 0 1,0-1 0,0 1-1,1-1 1,-1 1-1,0-1 1,0 1 0,0 0-1,0-1 1,1 1 0,-1-1-1,0 1 1,0-1-1,0 1 1,0-1 0,0 1-1,0-1 1,0 0 0,0 2 2,-1-1 1,1 1-1,0 0 1,0-1-1,0 1 1,-1 0-1,1-1 1,0 1-1,0-1 1,-1 1-1,1 0 1,-1-1-1,1 1 1,0-1-1,-1 1 1,1-1-1,-1 1 1,1-1-1,-1 0 1,1 1-1,-1-1 1,0 0-1,1 1 1,-1-1-1,1 0 1,-1 0-1,0 1 1,1-1 0,-1 0-1,0 0 1,1 0-1,-1 0 1,0 0-1,1 0 1,-2 0-1,-8 2-13,5 3 1,-3 1 8,-31 3 47,16 5-20,8-4-14,4-4-5,0-1 0,0 0 0,-17 4 0,-12 4 12,-138 64 15,135-58 2,-167 79-385,206-96 368,0 0 1,1 0 0,-1 1 0,1-1 0,0 1 0,-5 4 0,7-7-14,1 1 0,0-1-1,0 0 1,0 0 0,-1 1 0,1-1-1,0 0 1,0 0 0,0 1-1,0-1 1,-1 0 0,1 1 0,0-1-1,0 0 1,0 1 0,0-1 0,0 0-1,0 1 1,0-1 0,0 0 0,0 1-1,0-1 1,0 0 0,0 1 0,0 0-1,1-1 1,-1 0 0,1 1 0,-1-1 0,1 0 1,-1 1-1,1-1 0,-1 0 0,1 0 0,0 1 0,-1-1 0,1 0 0,-1 0 0,1 0 0,0 0 0,-1 0 0,1 0 0,0 0 0,-1 0 0,1 0 0,10-1 3,0 0 0,0 0 0,0-1 0,11-4 0,-3 1 2,69-19-3,78-18 54,-16 4-18,-51 11-45,-66 19-47,59-17-26,-45 10 337,-34 12-121,-18 7 22,-44 26-76,-33 6-71,-145 43-1,57-22 13,-53 14 65,196-65-62,0-1 0,-36 2 0,19-3-9,-8 7-20,19-5-112,23-1 65,9-2 9,26-11-48,19-1 38,-30 6 67,29-7 0,14-11 17,66-18 109,-85 31-112,33-9-13,30-21-84,-8 13 38,-22-2 154,25-6 394,-86 29-307,-13 4-74,-18 4 58,-23 10-98,-12-3-193,-68 16-29,42-2 193,-93 26 144,-95 15 333,60-17 283,185-43-698,-32 12 0,38-12-71,6-2 21,28-8-46,209-59-86,-125 31 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3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115 112 2240,'0'-2'82,"0"0"-1,0 0 1,1 1 0,-1-1 0,1 0 0,-1 0-1,1 1 1,-1-1 0,1 0 0,0 1-1,0-1 1,0 0 0,1-1 0,3-4 26,-3-7 484,1 9-117,8-6 170,-11 11-618,1-1-1,-1 1 1,0 0 0,1-1-1,-1 1 1,0 0 0,1-1-1,-1 1 1,0 0 0,0-1-1,1 1 1,-1-1 0,0 1-1,0 0 1,0-1 0,0 1-1,1-1 1,-1 1 0,0-1-1,0 1 1,0 0 0,0-1-1,0 1 1,0-1 0,0 1-1,-1-1 1,3-4 106,4 0 39,-5 5-156,-1 0 0,1-1-1,-1 1 1,1 0 0,-1-1 0,0 1 0,1 0-1,-1-1 1,1 1 0,-1 0 0,0-1 0,1 1 0,-1-1-1,0 1 1,0-1 0,1 1 0,-1 0 0,0-1-1,0 1 1,0-1 0,0 1 0,0-1 0,1 0-1,-1 1 1,0-1 0,0 1 0,0-1 0,0 1-1,0-1 1,0 1 0,-1-2 0,0-9 270,1 11-279,0 0 0,0 0-1,0 0 1,-1 0 0,1-1 0,0 1-1,0 0 1,0 0 0,0 0 0,0 0-1,0 0 1,0 0 0,0 0 0,0 0-1,0 0 1,0 0 0,0 0-1,-1 0 1,1 0 0,0 0 0,0 0-1,0 0 1,0 0 0,0 0 0,0 0-1,0 0 1,0 0 0,0 0-1,-1 0 1,1 0 0,0 0 0,0 0-1,0 0 1,0 0 0,0 0 0,0 0-1,0 0 1,0 0 0,0 0-1,0 0 1,0 1 0,0-1 0,-1 0-1,1 0 1,0 0 0,0 0 0,0 0-1,0 0 1,0 0 0,0 0-1,0 0 1,-10 19 520,6-10-512,-7 10 161,6 11 59,0-14-60,-10 24 0,9-27-94,2-1 1,-1 1-1,2 0 1,-3 14-1,1 11 20,2-8-34,-8 30 0,-8 11 16,-9 36 42,12-42 243,16-64-342,-1 0-1,1 0 1,0 0 0,-1 0-1,1-1 1,0 1 0,0 0-1,0 0 1,0 0 0,-1 0-1,1 0 1,1 0 0,-1 0-1,0 0 1,0 0 0,0 0-1,0 0 1,1-1 0,-1 1-1,0 0 1,1 0-1,-1 0 1,1 0 0,-1-1-1,1 1 1,-1 0 0,1 0-1,0-1 1,-1 1 0,1 0-1,0-1 1,-1 1 0,1-1-1,0 1 1,0-1 0,1 1-1,17-20-243,0-19-1857,-14 31 1698,0 1-1,0-1 1,10-9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45 3712,'27'-28'1221,"-21"23"-757,-6 2-165,0-5-50,0 9 99,0 20 392,0 1-376,0-3-130,0-2-23,-3 31 0,-14 72 29,15-100-218,-9 132 100,2-16 71,1-15 46,8-97-128,-2-1 0,-6 32-1,5-37-5,0 3-23,2-14-79,0 1 1,0 0-1,-1-1 1,0 1 0,-1-1-1,-3 9 1,2-9 1,3-4-150,0 1 1,-1-1 0,0 0-1,1 0 1,-1 0-1,0 0 1,-1 0 0,1 0-1,0-1 1,-1 1-1,-5 4 1,7-7 43,-1 1-1,1-1 0,-1 1 1,1-1-1,-1 0 1,1 0-1,-1 0 1,1 1-1,-2-2 1,3 1 87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3648,'0'-16'1344,"0"16"-1024,33 0-128,-17 0 768,17 16-576,16-16 416,0 0-480,0 0 64,17 0-256,-17-16 224,17 16-224,-17-17 160,0 1-160,-16 16-1536,-17-17 736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3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1728,'-14'-14'560,"12"12"-331,2 2 49,0 0 564,0 0-159,0 0 176,0 0-278,0 0-37,0 0-176,0 2 74,0-1-427,0-1-1,0 1 1,0 0-1,0-1 0,0 1 1,0-1-1,0 1 1,1-1-1,-1 1 0,0-1 1,0 1-1,1-1 0,-1 1 1,0-1-1,1 1 1,-1-1-1,0 1 0,1-1 1,-1 0-1,1 1 1,-1-1-1,1 0 0,-1 1 1,1-1-1,-1 0 1,1 0-1,-1 1 0,1-1 1,-1 0-1,1 0 0,0 0 1,25 2 361,0 0 9,-11 4-171,-11-5-184,-1 0-1,1 0 1,-1 1-1,1-2 1,-1 1-1,1 0 1,0-1-1,3 0 1,2 0-8,-1-1 1,0 0 0,0 0-1,9-4 1,-10 3-21,1 0 0,0 1 0,0-1 0,10 1-1,-6 2-20,-9-1 15,0 1-1,0-1 1,0 0-1,0 0 1,0 0-1,0-1 0,0 1 1,0-1-1,0 0 1,4-1-1,1-2 66,-7 3-46,1 0 0,-1 0 0,0 0 1,1 0-1,-1 0 0,1 0 0,0 1 1,-1-1-1,1 1 0,0-1 0,-1 1 1,1 0-1,0-1 0,-1 1 0,1 0 1,0 0-1,-1 0 0,1 0 0,0 1 1,0-1-1,-1 0 0,1 1 0,2 0 1,10 10 112,-12-8 26,-2-3-122,0 0-208,3 0-682,11 0-2507,2 0 906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3136,'0'-11'875,"0"15"-288,0 17 100,3-16-362,-2-4-297,0 1-1,0-1 0,0 0 0,0 0 0,0 1 0,0-1 0,-1 0 0,1 1 0,0-1 0,-1 1 0,1-1 0,-1 1 0,0-1 0,1 1 0,-1-1 0,0 1 0,0-1 0,0 1 0,0 2 0,0 0 90,0 1 0,1-1 0,-1 1 0,1-1 0,2 9 0,25 47 571,-27-57-660,-1 0 2,1-1 1,0 1 0,0-1-1,0 1 1,0-1 0,0 0 0,0 1-1,1-1 1,-1 0 0,1 0-1,0 0 1,2 2 0,0 2 37,1 0 1,-1 0 0,0 0-1,-1 0 1,4 8 0,-4-8-7,-2-4 37,-1 1 0,1-1 0,-1 1-1,1 0 1,-1 0 0,0-1-1,0 1 1,0 4 0,-1-5-86,1 0-392,0-2-1904,0 0 593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2656,'0'0'837,"-3"5"-501,-10 17-58,3-15 138,5-2-53,3 8-129,3-4-120,-1-6-82,1 0-1,-1 0 0,0 0 1,0 0-1,0 0 0,-1 0 0,1 1 1,-1-1-1,1 0 0,-3 3 0,-29 60 620,21-53-326,8-10-101,1 7-53,-4-11-56,-10-15 141,10 10-35,6 5-203,-1 1 0,1-1 0,0 1 0,-1 0 0,1-1-1,0 1 1,0-1 0,-1 1 0,1 0 0,0-1 0,0 1 0,0-1 0,0 1 0,0-1 0,0 1-1,-1-1 1,1 1 0,0-1 0,0 1 0,1-1 0,-1 1 0,0-1 0,0 1 0,0-1-1,0 1 1,0-1 0,0 1 0,1 0 0,-1-1 0,0 1 0,0-1 0,1 1 0,-1-1-1,0 1 1,1-1 0,-1 1-17,11-5 271,-6-6-21,6 5-107,-6 0-93,-5 5-48,0 1 0,1-1 1,-1 1-1,0-1 1,0 1-1,1-1 1,-1 1-1,1 0 0,-1-1 1,0 1-1,1 0 1,-1-1-1,1 1 0,-1 0 1,0-1-1,1 1 1,-1 0-1,1 0 1,-1 0-1,1 0 0,-1-1 1,1 1-1,-1 0 1,1 0-1,-1 0 1,1 0-1,-1 0 0,1 0 1,-1 0-1,1 0 1,0 1-1,7-2 109,-6 1-92,0 0-1,1 0 0,-1 0 0,0 0 0,0 0 0,1 1 1,-1-1-1,0 1 0,3 0 0,12 10-563,-16-10 502,0-1 0,1 1 0,-1-1 0,1 1-1,-1-1 1,1 0 0,-1 0 0,1 0 0,1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 2656,'0'0'837,"0"0"-501,0 0 0,0 0 539,-3 3-187,-37 36 1058,-62 66-180,61-56-1353,-13 1-42,13-5-48,31-32-70,-1-1 0,-15 13 0,-2-2 12,-26 23 185,51-43-237,-1 1 0,1-1 0,-1 0 0,0 0 0,0 0 0,0-1 0,-1 1 0,1-1 0,-1 0 0,1 0-1,-1-1 1,0 1 0,-6 0 0,0 1 3,-11 2 22,19-5-27,0 0 0,0-1 0,0 0 0,0 1 0,0-1 0,-3-2 0,0 1 13,4 2-24,0-1 1,1 1-1,-1-1 0,0 0 1,1 0-1,-1 1 0,0-1 1,1 0-1,-1 0 1,1-1-1,-1 1 0,1 0 1,0 0-1,-1-1 0,1 1 1,0-1-1,0 1 0,0-1 1,-1-2-1,-3-5-23,3 6 7,0 1 0,0-1-1,0 0 1,1 0 0,-1-1 0,1 1 0,0 0 0,0 0-1,0-1 1,1 1 0,-1 0 0,1-1 0,0 1-1,0-1 1,0 1 0,0-1 0,0 1 0,1 0-1,0-1 1,0 1 0,-1 0 0,4-7 0,2-10-76,-2-1-96,-4 18 163,0 0-1,1-1 1,0 1-1,-1 0 1,1 0-1,0 0 1,0-1-1,1 1 0,-1 0 1,1 0-1,-1 1 1,1-1-1,0 0 1,0 0-1,0 1 1,1 0-1,-1-1 0,0 1 1,6-4-1,19-8-168,-25 14 173,0-1-1,0 1 1,0-1-1,0 1 1,0-1-1,0 1 0,0 0 1,0 0-1,0 0 1,0 0-1,0 0 1,0 1-1,0-1 1,0 1-1,4 1 1,-1 1 1,-1 0 0,1 0 0,-1 1 0,1 0 0,-1 0 0,5 7 0,4 3 96,-3-4 85,0 0 0,-1 1-1,0 0 1,-1 1 0,9 16 0,-10-12 33,10 17 209,-5-18-243,0-1 0,22 20-1,-15-15-46,-11-11-20,1 0 0,0-1 0,1 0 0,-1-1-1,1 0 1,0 0 0,1-1 0,-1 0 0,21 5-1,-23-7-72,12 3-504,-7-11-940,-4 1 459,-5 3 612,0 1 0,1-1 0,-1 1 0,9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4480,'-16'0'1664,"16"0"-1312,0 0-64,16 0 544,-16 16-512,0-16 128,17 0-256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1 768 2976,'0'16'1339,"2"-16"-1030,3 0-55,-3 0-156,0 0 0,1 1 0,-1-2 0,1 1 0,-1 0 0,1 0 0,-1-1 0,4-1 0,14-9 366,10 3-144,5-16-16,-13 11-196,-13 9-70,0-1 0,-1-1 0,0 1 0,0-1 0,7-7 0,-1-3 9,0 1 0,-2-2 1,0 1-1,-1-2 1,0 1-1,8-22 0,38-114 94,-29 72-405,3-19 152,-10 31 138,25-60 230,-43 113-336,-3 18 68,-1-1 0,1 1-1,0-1 1,-1 1 0,1-1-1,-1 1 1,1-1-1,-1 0 1,0 1 0,-1 1-1,-5 12 5,6-11 31,0 0-1,1 1 0,-1-1 1,1 0-1,0 6 0,-2 24 106,-26 122 112,26-141-220,1-1 0,0 1 1,2 24-1,0-2 91,-1 10 299,0-47-401,0 0-1,0 0 1,0 0-1,0 0 1,0 0-1,0 0 1,-1 0 0,1 0-1,0 1 1,0-1-1,0 0 1,0 0-1,0 0 1,0 0-1,1 0 1,-1 0-1,0 0 1,0 0-1,0 0 1,0 0-1,0 1 1,0-1-1,0 0 1,0 0-1,0 0 1,0 0-1,0 0 1,0 0-1,0 0 1,0 0-1,0 0 1,0 0-1,0 0 1,0 0-1,1 0 1,-1 0-1,0 1 1,0-1-1,0 0 1,0 0 0,0 0-1,0 0 1,0 0-1,0 0 1,0 0-1,0 0 1,1 0-1,-1 0 1,0 0-1,0 0 1,0 0-1,0 0 1,0 0-1,0 0 1,0 0-1,0-1 1,1 2 11,1-1 0,-1 0 0,0-1 0,0 1 0,0 0 0,0 0 0,0 0 0,0 0 0,0-1 0,0 1 0,0-1 0,-1 1 0,1 0 0,0-1 0,0 0 0,0 1 0,0-1 0,0 1 0,-1-1 0,1 0 0,0 0 0,-1 1 0,1-1 0,0-1 0,1-2 13,-1 1 0,0-1 0,0 1 0,0-1 0,1-6-1,0-2 17,1 1 5,0 1 0,6-13 0,6-18 35,34-98 7,-45 128-138,0 0-1,-1 0 1,1-14-1,1 3-86,5-2-52,-8 19 96,-2-1 1,1 1-1,-1 0 0,0-10 0,0 7-376,1 17 250,-1-4 210,0-1-1,0 1 0,0-1 1,0 0-1,-1 1 0,1-1 0,-3 5 1,-1 7 120,1 0 1,0 0 0,1 1 0,1-1-1,1 31 1,0-44-97,-1 24 67,1-5-34,0 0-1,4 22 0,1-16-26,-2-15 55,-1 0-1,0 0 0,-1 18 1,-1 10 166,0-37-205,0-1 1,0 0-1,0 0 0,1 0 0,-1 0 0,1 1 0,0-1 0,0 0 0,0 0 1,0 0-1,0 0 0,3 3 0,-1 0-18,0-1-113,-3-5-20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3232,'-16'-17'1184,"16"17"-896,-17-16-96,17 16 736,17 0-544,-17 0 192,16 0-320,1 0 96,15 0-192,1-16 224,0 16-256,0 16 320,16-16-256,-33 16-1088,1 1 480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3968,'0'0'1472,"0"0"-1120,33 0-128,-17-16 800,1 16-608,-1 0 192,33-17-352,-16 1 384,16 16-352</inkml:trace>
  <inkml:trace contextRef="#ctx0" brushRef="#br0" timeOffset="1">574 296 4384,'-33'0'1632,"33"0"-1248,16 16-128,-16-16 416,0 17-416,17-17 192,-17 16-288,0-16 352,16 16-288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3648,'-27'13'1173,"26"-13"-1155,1 1 0,-1-1 0,1 0 0,-1 0 0,1 1 0,0-1 1,-1 0-1,1 1 0,-1-1 0,1 0 0,0 1 0,-1-1 0,1 1 0,0-1 0,-1 0 0,1 1 0,0-1 0,0 1 0,-1-1 0,1 1 0,0-1 0,0 1 0,0-1 0,0 1 0,0 0 1,-4 10 91,1 0 1,1 0 0,0 0 0,-1 16 0,3-25-88,0 0-1,0 0 1,0 0 0,0 0-1,-1 0 1,1 0 0,-1 0-1,1 0 1,-1-1 0,0 1-1,-1 2 1,-5 8 146,5-7-111,-1-1 0,1 1 1,-1-1-1,1 1 1,1 0-1,-1 0 1,1 0-1,-1 0 0,2 0 1,-1 0-1,0 0 1,1 7-1,0 5 35,-1 0 0,-1 0 0,-1 1-1,-7 25 1,4-19 49,-3 46-1,5-36-61,-7 32 144,5-4-64,1-31 394,-17 53 1,22-83-553,-1-1 1,1 1-1,0 0 0,0-1 0,-1 1 1,1-1-1,0 1 0,0 0 0,0 0 0,0-1 1,0 1-1,0 0 0,0-1 0,0 1 1,0 0-1,0-1 0,0 1 0,1 0 1,-1-1-1,0 1 0,0-1 0,1 1 1,-1 0-1,1 0-81,-1-1 0,1 0 1,-1 1-1,1-1 0,0 0 1,-1 0-1,1 1 0,-1-1 1,1 0-1,0 0 0,-1 0 1,1 0-1,0 0 0,-1 0 0,2 0 1,1 0-946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0 2560,'-17'0'960,"17"0"-768,-16 49-32,16-32 480,0 15-384,0 18 544,0-18-480,0 18-64,0 15-160,0 1 0,0-1-64,0 1 416,0-1-256,0 1 352,0-17-320,0-16-192,0 0-32</inkml:trace>
  <inkml:trace contextRef="#ctx0" brushRef="#br0" timeOffset="1">0 361 4384,'0'0'1632,"0"0"-1248,17 0-128,-1-17 480,1 17-448,15 0 96,17 0-224,17 0 128,-33 0-192,16 0 608,0 0-416,-16 0-3552,0 0 1760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4064,'-17'-16'1504,"17"16"-1184,0 0-64,17 0 640,-17 0-544,33 0 416,-1 0-448,18 16-32,-18-16-160,18 17 480,-18-17-352,17 16 256,-16-16-288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17 2560,'-14'-14'832,"11"11"-517,1 6-91,-2 1-100,1 1 1,0 0-1,1 0 1,-1 0 0,-3 11-1,-3 7 62,2-9-85,2 0 1,0 1 0,1-1-1,0 1 1,1 0 0,-2 22-1,2-12 120,-11 42-1,7-41-138,-16 59 310,21-64-312,1-14-10,0 1 0,-1 0 0,0-1 1,0 1-1,0-1 0,-5 9 0,-12 34 890,18-49-929,1 0 0,-1 0 0,0 0 0,0 0 0,0 0 1,0 0-1,0 0 0,0 0 0,0 0 0,0 0 0,0-1 0,0 1 0,-1 0 0,1-1 0,0 1 0,0-1 0,-1 1 0,1-1 0,0 0 1,-1 1-1,1-1 0,-2 0 0,3 0-28,0 0 1,0 0 0,0 0 0,-1 0-1,1 0 1,0 0 0,0 0 0,0 0-1,0 0 1,0 0 0,0 0 0,0 0-1,0 0 1,0 0 0,0 0 0,-1 0-1,1 0 1,0 0 0,0 0 0,0 0-1,0 0 1,0 0 0,0 0 0,0 0-1,0 0 1,0 0 0,0 0 0,0 0-1,-1 0 1,1 0 0,0-1 0,0 1-1,0 0 1,0 0 0,0 0-1,0 0 1,0 0 0,0 0 0,0 0-1,0 0 1,0 0 0,0 0 0,0 0-1,0-1 1,0 1 0,0 0 0,0 0-1,0 0 1,0 0 0,0 0 0,0 0-1,0 0 1,0 0 0,0 0 0,0-1-1,0 1 1,0-16 9,0 0 0,1 1 0,1-1 0,1 0 0,7-26 0,-8 36-62,0 1 1,1-1-1,-1 0 0,1 1 0,1 0 1,-1-1-1,1 1 0,0 1 0,0-1 1,1 0-1,-1 1 0,1 0 1,0 0-1,0 1 0,0-1 0,1 1 1,-1 0-1,9-3 0,-8 4 0,0 0 1,0 1-1,0-1 0,0 2 1,0-1-1,0 0 0,1 1 1,-1 0-1,0 1 0,0-1 1,0 1-1,9 3 0,4 1-49,-1 2 0,35 17-1,-45-19 104,1 2 0,-1-1-1,0 1 1,-1 0 0,0 1 0,0-1-1,-1 2 1,10 14 0,-15-21 25,0 0 0,0 0 0,0 0 1,0 0-1,-1 0 0,1 0 0,-1 0 1,1 0-1,-1 0 0,0 0 0,0 1 0,0-1 1,0 0-1,0 0 0,0 0 0,0 0 1,-1 1-1,1-1 0,-1 0 0,0 0 0,0 0 1,0 0-1,-1 2 0,-2 0 4,0-1 0,0 0-1,0 1 1,-1-1 0,0-1 0,1 1 0,-1-1-1,-9 4 1,-6-4-4,1 0-1,-1-1 1,-23-3-1,3 2 8,-6 0-149,43 0-59,6-3 38,-2 1 111,0 1 11,1 0-1,-1 0 1,0 0 0,0 0-1,1 0 1,-1 0-1,1 0 1,-1 0-1,1 1 1,-1-1 0,1 1-1,-1-1 1,1 1-1,-1-1 1,1 1 0,0 0-1,-1 0 1,1 0-1,0 0 1,2 0-1,24 1 51,0-2-1,-1-1 1,1-1-1,33-8 0,54-22 197,-106 30-228,0 0 0,-1-1 0,1 0 0,-1 0 0,14-10 0,0 0-6,-1 3 79,-16 10-51,-1-1 0,0 0 0,0 0 0,0 0 0,0 0 0,0-1 0,0 0-1,-1 0 1,1 0 0,-1 0 0,0 0 0,0-1 0,4-4 0,-6 5-41,0 1-1,1 0 1,-1-1-1,0 1 1,0 0-1,0-1 1,-1 0 0,1 1-1,-1-1 1,1 1-1,-1-1 1,0 0-1,0 1 1,0-1-1,0 0 1,-1 1 0,1-1-1,-1 1 1,1-1-1,-1 1 1,0-1-1,0 1 1,0-1-1,0 1 1,-1 0 0,1-1-1,-1 1 1,1 0-1,-1 0 1,0 0-1,0 0 1,-3-2-1,2 1 4,2 2-10,1 0-1,-1 0 1,0 0-1,0 0 0,1 0 1,-1 1-1,0-1 1,0 0-1,0 0 0,0 1 1,0-1-1,0 1 1,-1-1-1,1 1 0,0 0 1,0-1-1,0 1 0,0 0 1,0 0-1,-1-1 1,1 1-1,0 0 0,0 0 1,0 0-1,-1 1 1,1-1-1,0 0 0,0 0 1,-1 1-1,-1 0 3,1 0 0,-1 0 0,1 0 0,0 0 1,-1 1-1,1-1 0,0 0 0,0 1 0,0 0 0,0 0 0,0-1 0,1 1 0,-1 0 0,0 0 0,1 1 0,0-1 1,-1 0-1,1 0 0,0 1 0,0-1 0,-1 5 0,0 3-48,0 1-1,1 0 1,0-1-1,1 15 1,0-23 44,0 7 95,1 0 1,0-1-1,0 1 1,1 0-1,0-1 0,1 1 1,0-1-1,0 0 0,1 0 1,0 0-1,0 0 0,1 0 1,0-1-1,0 0 0,0 0 1,13 11-1,-15-15-27,1 1-1,0-1 0,0 0 1,0 0-1,0-1 1,1 1-1,-1-1 1,1 0-1,0 0 0,-1 0 1,1-1-1,0 1 1,0-1-1,0-1 0,7 2 1,-8-2-11,21 5 157,-9-2-238,0 0 0,25 0 0,68-3-2056,-102 0 1836,0-1 0,0 1-1,0-1 1,0-1 0,12-3 0,-2 0-133,-11 4 314,0-1 0,-1 1 0,1-1 0,-1-1 1,9-3-1,-6 0 57,0-1 0,12-12 1,-13 11 6,4-2 17,-5 5 4,0-1 1,0 0 0,0 0 0,5-10 0,-1 2 287,0-1 1,19-19 0,-15 21 216,-13 12-472,-1 1-1,1 0 0,-1-1 0,1 1 0,0-1 0,-1 1 1,1 0-1,0 0 0,-1-1 0,1 1 0,0 0 0,-1 0 0,1 0 1,0 0-1,-1 0 0,1 0 0,0 0 0,-1 0 0,1 0 1,0 0-1,0 0 0,-1 0 0,2 1 0,0-1 83,4 0 41,13 2 433,-18-2-580,-1 0 1,1 0-1,-1 0 1,1 1-1,-1-1 1,0 0-1,1 0 1,-1 1-1,1-1 1,-1 0-1,0 1 1,1-1-1,-1 0 1,0 1-1,0-1 1,1 1-1,-1-1 1,0 1-1,0-1 1,0 1-1,1-1 1,-1 0-1,0 1 1,0-1-1,0 1 1,0-1-1,0 1 1,0-1-1,0 2 1,0 0 501,-5 1-187,-39 25-149,41-28-163,1 1 0,0 0-1,-1 0 1,1-1 0,-1 1 0,1-1 0,-1 0-1,1 0 1,-6 0 0,-11 1 14,15 0-30,0 1 1,0 0-1,0-1 1,0 1-1,1 1 1,-5 2-1,-10 6-33,16-10 30,1 0 0,-1-1 0,1 1 0,0 0 0,-1 0 0,1 0 0,0 0 0,0 0-1,0 0 1,0 0 0,-1 2 0,1-2 4,1 0 0,-1 0-1,1 0 1,0 0 0,0 0 0,0 0-1,0 0 1,0 0 0,0 0 0,0 0-1,0 0 1,0 0 0,0 0 0,0 0-1,1 0 1,-1 0 0,0 0 0,1 0-1,-1 0 1,1 0 0,0 1 0,0-1 5,0 0 0,0 1 1,0-1-1,0 0 0,0 0 0,1 0 1,-1 0-1,0 0 0,1 0 0,-1 0 1,1 0-1,-1 0 0,1-1 0,-1 1 1,1-1-1,0 1 0,-1-1 0,1 0 1,0 1-1,-1-1 0,1 0 1,1 0-1,12 2 39,7 3-14,-11-2-82,0-1 1,0 0-1,0-1 1,-1 0-1,1-1 1,0 0 0,0 0-1,14-3 1,35-8-811,-33 8 583,-10 1 59,0 0 0,-1-1 1,22-6-1,-26 5 121,-4 2 75,0-1-1,0 0 1,0 0 0,0-1 0,0 0 0,-1 0 0,1 0-1,-1-1 1,9-8 0,-12 9 21,2-5-38,-16 3 32,10 6 11,-7-5 39,6 4-29,0 0 0,0 0 0,0 1 0,0-1 0,0 0 0,0 1 0,0-1 0,0 1 0,0-1 0,0 1 0,0 0 0,0-1 0,0 1 0,0 0 0,0 0 0,0 0 0,-1 0 0,1 0 0,0 0 0,0 0 0,0 0 0,0 0 0,0 1-1,-3 0 1,-3 2 202,-1 1 0,1 0 0,-9 7 0,9-7-51,0 1 1,0-1-1,-10 4 1,16-8-152,0 1 0,0-1 0,0 0 0,1 0-1,-1 0 1,0 1 0,0-1 0,0 0 0,0 1 0,0-1 0,1 1 0,-1-1 0,0 1 0,1-1 0,-1 1 0,0 0 0,1-1 0,-1 1 0,0 0-1,1 0 1,-1-1 0,1 1 0,0 0 0,-1 0 0,1 0 0,0-1 0,-1 1 0,1 0 0,0 0 0,0 0 0,0 0 0,-1 1 0,-1 10 46,0-5-39,1-6-5,1-1 0,-1 1 1,1 0-1,0 0 0,-1 0 1,1 0-1,0 0 1,0 0-1,0 0 0,-1 0 1,1 0-1,0-1 0,0 1 1,0 0-1,0 0 1,1 0-1,-1 0 0,1 2 1,1-1 26,0-1-1,0 0 1,0 1 0,0-1 0,1 0 0,-1 0-1,1 0 1,-1 0 0,4 0 0,14 9 135,-16-8-137,0 0 0,0 0 0,0 0 0,1 0-1,-1-1 1,1 0 0,8 2 0,7-7 217,-5 0-81,23 0 87,-32 5-236,0-2 1,0 1 0,0-1 0,0 1 0,0-2 0,0 1 0,0-1-1,-1 1 1,1-2 0,7-2 0,6-9-201,-18 13 156,0 1 0,1-1 0,-1 1-1,0-1 1,0 0 0,0 0 0,0 1 0,0-1 0,0 0 0,0 0-1,0 0 1,2-2 0,-3 1 7,0 1 0,1-1 0,-1 1 0,0-1 0,0 1 0,0-1 0,0 1 0,0-1 0,0 0 0,-1 1 1,1-1-1,0 1 0,-1-1 0,1 1 0,-2-2 0,0-3-5,0 1 1,-1 0 0,1 0 0,-1 0 0,-1 1-1,1-1 1,0 1 0,-1-1 0,0 1-1,0 0 1,-1 1 0,-5-5 0,7 6-2,-1 0 14,1 0 0,0 0 0,0-1 1,0 1-1,-5-6 0,8 8 3,-1-1-1,1 0 1,-1 1-1,1-1 1,-1 0-1,1 1 1,0-1-1,-1 0 1,1 0-1,0 0 1,0 1 0,-1-1-1,1 0 1,0 0-1,0 0 1,0 0-1,0 0 1,0 1-1,0-1 1,0 0-1,1 0 1,-1 0-1,0 0 1,0 1 0,0-1-1,1 0 1,-1 0-1,1 1 1,-1-1-1,0 0 1,1 0-1,-1 1 1,1-1-1,0 1 1,-1-1 0,2 0-1,0-1-33,0 0 0,1 1 0,-1-1 1,1 1-1,-1-1 0,1 1 0,0 0 0,0 0 0,-1 0 0,1 1 0,0-1 0,5 0 1,45 0-200,-33 1 259,0 0-12,-10-1-28,-1 1-1,1 0 0,-1 1 0,1-1 1,-1 2-1,0 0 0,1 0 1,-1 0-1,14 7 0,9 3-122,-26-10 124,-1-1 0,1 1-1,-1 1 1,0-1 0,1 1 0,5 4 0,-10-6 18,0 0 0,-1 0 0,1 0 0,-1 0 0,1-1 0,-1 1 0,1 0 0,-1 0 1,0 0-1,1 0 0,-1 0 0,0 0 0,0 0 0,0 0 0,0 0 0,0 0 0,0 0 0,0 2 0,0-3-3,0 9 80,1-6-50,-1 0-1,1 0 1,-1 0 0,0 0-1,-1 0 1,1 0-1,0 0 1,-1 0 0,0 0-1,-1 4 1,-1 0-58,1-3 31,1 0-1,-1-1 1,0 1 0,0-1 0,0 1 0,-1-1-1,1 0 1,-1 0 0,-5 5 0,1-4 37,4-3-45,0 0 0,0 1 0,0-1 0,1 1 1,-1-1-1,0 1 0,1 0 0,-1 0 0,1 0 1,0 1-1,0-1 0,0 0 0,0 1 1,-2 3-1,1 8 21,3-12 58,0 1 145,0 5-3,0-16 128,0 8-340,0 0-1,0 0 1,0 0-1,0 0 1,0 0-1,0 0 1,0-1-1,0 1 1,0 0 0,0 0-1,0 0 1,0 0-1,0 0 1,0 0-1,0 0 1,0 0-1,0 0 1,0-1 0,0 1-1,0 0 1,0 0-1,0 0 1,0 0-1,0 0 1,0 0-1,0 0 1,0 0 0,0 0-1,0 0 1,0 0-1,0 0 1,1-1-1,-1 1 1,0 0-1,0 0 1,0 0 0,0 0-1,0 0 1,0 0-1,0 0 1,0 0-1,0 0 1,0 0-1,0 0 1,1 0 0,-1 0-1,0 0 1,0 0-1,0 0 1,0 0-1,0 0 1,0 0-1,0 0 1,0 0 0,0 0-1,1 0 1,0 0-2,23-2 51,-23 2-45,0 0 0,0-1 0,0 1 0,0-1 0,0 1 0,0-1 0,0 1 0,0-1 0,0 0 0,0 1 0,0-1 0,0 0 0,0 0 0,0 0 1,0 0-1,-1 0 0,1 0 0,0-1 0,4-9 77,-5 9-77,1 1 0,-1 0 0,1 0 0,-1 0 0,1 0 0,-1 0 0,1 0 0,0 0 0,-1 0 0,1 0 0,0 0 0,0 0 0,0 0 0,0 0 0,0 0 0,0 1 0,1-2 0,12-4 72,-8-4 0,5 4-53,-6-8-70,0 6 15,-4 7 5,0-1 0,0 1 0,0-1-1,0 1 1,-1-1 0,1 1-1,0-1 1,-1 1 0,1-1 0,-1 0-1,0 1 1,1-1 0,-1 0 0,0 0-1,0-1 1,0 2 10,0 1-1,-1-1 1,1 1 0,0-1-1,1 1 1,-1-1 0,0 1-1,0-1 1,0 1 0,0-1-1,0 1 1,0-1 0,1 1-1,-1-1 1,0 1 0,0 0-1,1-1 1,-1 1 0,0-1-1,1 1 1,-1 0 0,0-1-1,1 1 1,-1 0 0,1-1-1,-1 1 1,0 0 0,1-1-1,-1 1 1,1 0 0,-1 0-1,1 0 1,-1-1 0,1 1-1,-1 0 1,1 0 0,-1 0-1,1 0 1,-1 0 0,1 0-1,0 0 1,-1 0 1,0 0 1,1 0-1,-1 0 1,0 0-1,0 0 0,0 0 1,0 0-1,0 0 1,0 0-1,0 0 0,0 0 1,0 0-1,0 0 1,1 0-1,-1 0 0,0 0 1,0 0-1,0 0 1,0 0-1,0 0 0,0 0 1,0 0-1,0 0 1,0 0-1,0 0 0,1 0 1,-1 1-1,0-1 1,0 0-1,0 0 0,0 0 1,0 0-1,0 0 1,0 0-1,0 0 0,0 0 1,0 0-1,0 0 1,0 0-1,0 0 0,0 1 1,0-1-1,0 0 1,0 0-1,0 0 0,0 0 1,0 0-1,0 0 1,0 0-1,0 0 0,0 0 1,0 1-1,0-1 1,0 0-1,0 0 0,0 0 1,0 2-22,0-1 0,1 1 0,-1 0 1,1-1-1,-1 1 0,1 0 0,-1-1 0,1 1 1,0-1-1,0 1 0,1 0 0,-1 0 51,0 0 0,0 0 1,0 0-1,0-1 0,-1 1 0,1 0 0,0 0 0,-1 0 0,1 0 0,-1 0 1,0 3-1,0-3 5,1 0 0,-1 0 0,0-1 1,0 1-1,1 0 0,-1-1 0,1 1 1,0 0-1,-1-1 0,1 1 0,0-1 1,0 1-1,1 1 0,3 5 62,28 58 598,-32-64-591,-1 1 1,1 0-1,-1-1 1,1 1-1,-1 0 0,0-1 1,0 1-1,0 4 0,0-5 10,0 1 224,0-3-28,0-3-122,-1-5-45,1 2-179,0 0 1,0 0-1,0 0 1,1 0-1,1-8 1,0 6-51,1 1 1,-1 0 0,1 0-1,1 0 1,-1 0 0,1 0-1,5-6 1,1-9-174,-1-2-77,-8 23 322,0 0 0,-1 0 0,1 0 0,0 0 0,0 0 0,0 0 0,0 0-1,0 0 1,0 0 0,0 1 0,0-1 0,0 0 0,0 1 0,0-1 0,0 1 0,0-1-1,0 1 1,2-1 0,21-1-276,-24 2 300,2 0-30,0 0-1,-1 0 0,1 0 0,0 1 0,-1-1 1,1 0-1,0 1 0,-1-1 0,1 1 0,0-1 1,-1 1-1,1 0 0,-1 0 0,1-1 0,-1 1 1,3 2-1,4 4-18,8 3 32,-1 1-1,14 14 1,-25-21 26,0-1 0,0 1 0,0-1-1,0 0 1,0 0 0,0 0 0,1-1 0,-1 1 0,9 2 0,-12-5 10,1 1-1,0-1 1,0 1-1,-1 0 1,1-1-1,0 1 0,-1 0 1,1 0-1,-1 0 1,1 0-1,-1 1 1,0-1-1,1 0 1,-1 0-1,0 1 1,2 2-1,-2-2 8,0-1 0,0 0 0,0 1 0,1-1 0,-1 0 0,0 1 0,1-1 0,-1 0 0,1 0 0,-1 0 0,1 0 0,-1 0 0,1-1 0,0 1 0,-1 0 0,4 0 0,6 4 67,-8-4-43,0 1 1,0-1-1,1 0 1,-1 0-1,0 0 1,0-1-1,1 1 1,-1-1 0,6 1-1,38-1 448,-46 0-470,1 0-1,0 0 1,-1-1 0,1 1-1,-1 0 1,1 0-1,-1-1 1,1 1 0,-1-1-1,1 0 1,-1 1-1,1-1 1,-1 0 0,0 0-1,1 0 1,-1 0 0,0 0-1,0 0 1,0 0-1,0 0 1,2-3 0,0-1 3,0-1 1,-1 1 0,1-1-1,1-10 1,1 2-235,-1 3 101,-2 7 72,0 0 1,-1 0 0,0 0 0,1 0 0,-2 0 0,1 0-1,0 0 1,-1 0 0,0 0 0,1-1 0,-2 1 0,1 0 0,0 0-1,-1 0 1,-1-5 0,-9-16-65,10 24 88,1 1-1,0 0 1,-1-1-1,1 0 1,0 1-1,-1-1 1,1 1 0,0-1-1,0 1 1,0-1-1,-1 1 1,1-1-1,0 0 1,0 1 0,0-1-1,0 0 1,0 1-1,0-1 1,0 1-1,0-1 1,0 0 0,0 1-1,1-1 1,-1 1-1,1-2 1,-2 2-45,1 2-5,0 2 63,0-1-1,0 1 0,0 0 0,1 0 1,1 5-1,2-2 63,0 1-1,0 0 1,1-1 0,1 0-1,-1 0 1,1-1 0,0 1-1,0-1 1,11 7 0,-12-9-235,0-1 1,1 0-1,0 0 1,7 3-1,34 11-482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83 1824,'0'5'210,"1"-3"-169,-1-1 0,0 0 0,0 0-1,0 0 1,0 1 0,0-1 0,-1 0-1,1 0 1,0 0 0,0 1-1,-1-1 1,1 0 0,-1 0 0,0 2-1,-26 68 819,25-67-789,1-1 1,1 1 0,-1 0-1,1 0 1,-1-1-1,1 1 1,0 0-1,1 5 1,0 1 41,-1 91 2042,3-101-1781,-2 0-354,0 0 0,0 0 0,0-1 0,0 1-1,0-1 1,0 1 0,-1 0 0,1-1-1,0 0 1,0 1 0,0-1 0,0 0-1,0 1 1,-1-1 0,1 0 0,0 0 0,-1 1-1,1-1 1,0 0 0,-1 0 0,1 0-1,-1 0 1,0 0 0,1 0 0,-1-1-1,11-34 217,-9 25-147,11-19 14,-10 24-99,0 0 0,-1 0 0,0 0 0,3-9 0,-3-4-13,-2 15-13,0 0 1,1 0-1,-1 1 1,1-1 0,-1 0-1,1 0 1,1 1 0,-1-1-1,0 1 1,1-1-1,0 1 1,0 0 0,0 0-1,2-4 1,9-4-82,-11 10 81,0-1-1,0 0 1,0 0-1,0 0 1,-1 0-1,1 0 0,0 0 1,-1 0-1,0 0 1,2-4-1,-2 5 13,0 0 0,0 0-1,0 0 1,0-1 0,0 1 0,0 0-1,0 0 1,0 1 0,1-1 0,-1 0 0,0 0-1,1 1 1,-1-1 0,0 0 0,1 1-1,-1-1 1,1 1 0,-1 0 0,1-1-1,1 1 1,0 0-9,0 0-1,1-1 1,-1 2-1,0-1 1,1 0-1,-1 1 1,6 1-1,-5-1 12,-1 0 1,1 1-1,-1 0 0,0 0 1,0 0-1,5 3 0,-6-3-3,0-1 0,0 1-1,0-1 1,0 0-1,1 1 1,-1-1-1,0 0 1,1 0 0,-1 0-1,1-1 1,0 1-1,-1-1 1,1 1-1,-1-1 1,1 0 0,2 0-1,5 0 18,-1 1-1,0 0 1,16 5-1,-15-4 77,0 0 0,0 0 0,19 0-1,48-2 256,-75 0-315,0 0 0,1 0 0,-1 0 0,0-1 0,0 1 0,1 0 0,-1-1 0,0 0 0,0 0 0,0 0 0,0 0 0,0 0 0,3-2 0,-4 3-9,0-1-1,0 0 0,0 0 1,1 1-1,-1-1 1,0 1-1,0-1 1,1 1-1,-1 0 1,0-1-1,1 1 1,2 0-1,-2-1 32,-4-1 5,-11-17 104,11 14-159,0 1 0,0 0 0,-1 0 0,-5-6 0,2 5-24,0 0 1,0 0-1,-11-6 0,5 4-6,9 5 18,1 0-1,-1 0 1,0 0 0,0 1-1,0-1 1,0 1-1,-1 0 1,1 0 0,0 0-1,0 0 1,-1 1-1,1-1 1,0 1 0,-1 0-1,1 0 1,-5 0-1,-2 0-34,9 1 51,-1-1 1,1 0-1,0 0 0,-1 1 0,1-1 0,0 0 1,-1 1-1,1-1 0,0 1 0,0 0 0,0-1 1,-1 1-1,1 0 0,0 0 0,0 0 0,0 0 1,0 0-1,1 0 0,-1 0 0,0 0 0,0 0 1,0 0-1,1 0 0,-1 1 0,0 1 0,-4 5-9,1-1 0,0-1-1,0 1 1,1 0 0,-1 0-1,2 0 1,-1 1 0,-2 11 0,3-3 40,1 0 0,0 22 0,1-25-9,1-5 22,-1-1-1,2 1 0,-1 0 1,1-1-1,0 1 1,0 0-1,1-1 0,0 0 1,0 0-1,1 0 1,0 0-1,0-1 0,1 1 1,-1-1-1,1 0 1,1 0-1,-1-1 0,1 1 1,0-1-1,0-1 1,1 1-1,-1-1 1,1 0-1,0-1 0,10 5 1,1-1 103,0-1 0,1-1 0,0-1 0,0 0 0,0-1 0,27 0 0,-35-3-181,61-2-234,-62 1 251,0 0-1,-1-1 0,1 0 1,16-6-1,-12 2 64,-1 0 1,16-9-1,-24 12-27,-1 0 0,1-1 0,-1 1-1,0-1 1,0 0 0,0 0 0,-1 0-1,6-8 1,-3-1-51,-1 1 0,0-1-1,-1 0 1,0 0 0,-1 0 0,3-21 0,-1 3-76,2 3 20,-5 22 48,-1 0 1,1-1-1,0-9 0,-2 16 38,0-1 0,0 1 0,0 0 0,0-1 0,0 1 0,0 0 0,0-1-1,0 1 1,0 0 0,0-1 0,0 1 0,0 0 0,0-1 0,0 1-1,0 0 1,-1-1 0,1 1 0,0 0 0,0-1 0,0 1 0,-1 0 0,1 0-1,0-1 1,0 1 0,-1 0 0,1-1-3,-1 0-1,1 1 1,-1-1-1,1 1 1,-1-1 0,0 1-1,1 0 1,-1-1-1,0 1 1,1-1 0,-1 1-1,0 0 1,1 0-1,-1-1 1,0 1 0,0 0-1,1 0 1,-1 0-1,0 0 1,0 0 0,1 0-1,-1 0 1,0 0-1,0 0 1,1 0 0,-1 0-1,0 1 1,-1-1-1,1 1-9,-1 0 1,0 1-1,1-1 0,-1 0 0,1 0 0,0 1 0,-1-1 0,1 1 0,0 0 1,0-1-1,-1 3 0,-3 4-18,1 1-1,0 0 1,1 0-1,-3 11 1,1 13 52,0-18 26,3-9 10,0 0-1,1 0 1,0 0 0,-1 0-1,2 0 1,-1 0-1,1 1 1,0-1 0,0 0-1,1 0 1,1 7-1,4 1 74,-5-13-202,0 1-1,0-1 0,0 1 1,-1-1-1,1 1 0,0-1 0,-1 1 1,0 0-1,1-1 0,-1 1 1,0-1-1,0 3 0,0 9-935,0-12 979,0-1 0,0 0 0,0 0 0,0 0 0,0 0-1,0 0 1,0 0 0,0 0 0,0 0 0,0 0 0,0 0 0,0 1 0,0-1 0,0 0 0,0 0 0,0 0 0,0 0 0,0 0 0,0 0 0,0 0 0,0 0 0,0 0-1,0 0 1,0 1 0,0-1 0,1 0 0,-1 0 0,0 0 0,0 0 0,0 0 0,0 0 0,0 0 0,0 0 0,0 0 0,0 0 0,0 0 0,0 0 0,0 0 0,0 0 0,1 0-1,-1 0 1,0 0 0,0 0 0,0 0 0,0 0 0,0 0 0,0 0 0,0 0 0,0 0 0,0 0 0,1 0 0,-1 0 0,0 0 0,0 0 0,0 0 0,0 0 0,14 0-1289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4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1888,'1'-12'498,"-1"12"-492,0 0-1,0 0 1,0 0 0,0 0 0,0 0 0,1 0-1,-1 0 1,0 0 0,0 0 0,0 0 0,0 0 0,0 0-1,0 0 1,0 0 0,0-1 0,0 1 0,0 0-1,0 0 1,1 0 0,-1 0 0,0 0 0,0 0 0,0 0-1,0 0 1,0 0 0,0 0 0,0 0 0,0 0 0,0 0-1,1 0 1,-1 0 0,0 1 0,0-1 0,0 0-1,0 0 1,0 0 0,0 0 0,0 0 0,0 0 0,0 0-1,0 0 1,0 0 0,0 0 0,0 0 0,1 0-1,-1 0 1,0 0 0,0 0 0,0 1 0,0-1 0,0 0-1,10 19 567,-6-11-141,-1-2-265,-1-1 0,1 1 0,-1-1-1,1 0 1,1 0 0,-1 0-1,1 0 1,0 0 0,0-1-1,0 0 1,9 7 0,-7-7-138,0 0 0,0 0 0,1-1-1,-1 0 1,1 0 0,0-1 0,-1 1 0,1-1 0,0-1 0,0 0 0,1 0 0,13 1-1,-2-2 48,19 2 0,-17 2-24,10 1 63,1-10 86,-12 1-75,40-1 89,-11-6-113,-43 10-101,0 0-1,0 0 1,0-1 0,-1 0-1,1 0 1,8-5-1,-9 3-1,1-1-1,-1 1 0,0-1 1,0-1-1,-1 1 0,5-7 1,-2 2 54,-1 0 1,0 1 0,-1-2-1,1 1 1,-2-1 0,0 0-1,4-16 1,41-161-170,-43 167 73,-2 6 118,0-1 0,2 1 0,-1-1 0,2 1 0,11-18 0,-2 5 918,-15 39-871,-1-5-68,1 1-1,-1-1 0,0 0 0,0 1 1,-1-1-1,0 0 0,0 1 0,-3 8 1,-11 14 178,9-17-137,0 0 1,1 0-1,-7 24 0,5-6 16,-19 66 238,23-88-248,0 1 0,1 0 1,0 0-1,0 0 0,1 0 0,0 0 0,1 16 0,1-20-116,-1-1 0,1 0 1,1 1-1,-1-1 0,1 0 0,-1 0 1,1 0-1,0 0 0,1 0 0,-1 0 0,1-1 1,-1 1-1,1-1 0,0 1 0,0-1 1,1 0-1,-1 0 0,1-1 0,4 3 1,22 12-625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0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3904,'-16'49'1440,"16"-49"-1120,-33 33-96,33-33 160,-16 17-256,-17-1-1504,0 0 704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0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345 150 2080,'13'-14'667,"-7"11"-411,-4 3-211,0 0 1,0-1-1,-1 1 1,1-1-1,0 1 1,0-1-1,-1 0 1,1 0-1,0 0 1,-1 0-1,1 0 1,-1 0-1,1 0 1,1-2-1,-3 2-32,1 1-1,-1 0 1,0-1-1,0 1 1,0 0-1,1 0 1,-1-1-1,0 1 1,0 0-1,1 0 1,-1 0 0,0 0-1,0-1 1,1 1-1,-1 0 1,0 0-1,1 0 1,-1 0-1,0 0 1,1 0-1,-1 0 1,0 0-1,1 0 1,-1 0-1,0 0 1,1 0-1,-1 0 1,0 0-1,1 0 1,-1 0 0,0 0-1,0 0 1,1 0-1,-1 0 1,0 0-1,1 1 1,-1-1-4,1 0 0,-1 0 1,0 0-1,1 1 1,-1-1-1,0 0 0,1 0 1,-1 0-1,0 0 1,1 0-1,-1 0 0,0 0 1,0 0-1,1 0 0,-1 0 1,0 0-1,1 0 1,-1 0-1,0 0 0,1 0 1,-1 0-1,0 0 1,1-1-1,-1 1 0,0 0 1,1 0-1,-1 0 0,0 0 1,0-1-1,1 1 1,-1 0-1,0 0 0,0-1 1,0 1-1,1 0 0,-1-1 1,14-10 459,-1 6-133,-7-6-16,1 6-168,-7 5-137,1 0 0,-1-1-1,1 1 1,-1 0 0,0 0 0,1-1-1,-1 1 1,0 0 0,1 0-1,-1-1 1,0 1 0,1 0-1,-1-1 1,0 1 0,0-1 0,1 1-1,-1 0 1,0-1 0,0 1-1,0-1 1,0 1 0,0 0 0,1-1-1,-1 1 1,0-1 0,0 1-1,0-1 1,0 1 0,0 0-1,0-2 1,2-3 278,9-6 27,-10 11-303,-1-1-1,0 1 1,1-1-1,-1 1 1,0-1-1,1 0 0,-1 1 1,0-1-1,0 1 1,1-1-1,-1 0 1,0 1-1,0-1 0,0 1 1,0-1-1,0 0 1,0 1-1,0-1 0,0 0 1,0 1-1,0-1 1,0 0-1,0 1 1,0-1-1,-1 0 0,1 1 16,0-3 123,0 3-38,0-14 43,0 14-159,0 0 1,0 0-1,0 0 0,0 0 1,0 0-1,0 0 0,0 0 1,0 0-1,0-1 0,0 1 1,0 0-1,0 0 0,0 0 0,0 0 1,0 0-1,0 0 0,0 0 1,0 0-1,0 0 0,0-1 1,0 1-1,0 0 0,0 0 1,0 0-1,0 0 0,0 0 0,0 0 1,0 0-1,0 0 0,-1 0 1,1 0-1,0 0 0,0 0 1,0 0-1,0 0 0,0-1 1,0 1-1,0 0 0,0 0 0,0 0 1,0 0-1,0 0 0,-1 0 1,1 0-1,0 0 0,0 0 1,0 0-1,0 0 0,0 0 1,0 0-1,0 0 0,0 0 1,0 0-1,-1 0 0,1 0 0,0 1 1,-2-2 13,1 1 0,-1 0 0,0-1-1,0 1 1,0-1 0,1 0 0,-1 1 0,0-1 0,1 0 0,-1 0 0,1 0 0,-1 0 0,1 0 0,-3-3 0,3 3-21,1 1 1,-1 0-1,1-1 1,-1 1-1,0-1 1,1 1-1,-1 0 1,0 0-1,1-1 1,-1 1-1,0 0 1,1 0-1,-1 0 1,0 0-1,1 0 1,-1 0-1,0 0 1,1 0 0,-1 0-1,0 0 1,0 0-1,1 0 1,-2 1-1,0-1-17,-132 0-222,127 1 224,1 1 1,-1-1 0,1 1-1,-1 0 1,1 1 0,0-1-1,0 1 1,0 1-1,0-1 1,-8 7 0,0 0-24,-23 13 178,30-19-132,1 0 0,0 0 0,0 1 0,0 0-1,1 0 1,0 0 0,0 1 0,-5 7 0,-16 18-93,19-24 67,0 1-1,1 0 1,0 1 0,1-1 0,-1 1 0,2 0-1,-1 1 1,2-1 0,-1 1 0,1 0 0,0-1-1,-1 16 1,-2 21 45,-5-8-10,9-12 149,1 48 0,2-48-48,-1-24-99,0 0 0,0-1-1,0 1 1,0 0 0,0 0 0,1-1 0,-1 1-1,1 0 1,-1-1 0,1 1 0,0-1-1,0 1 1,0 0 0,1 1 0,3 6 72,-2-4-48,-3-5-29,0 1-1,1 0 1,-1-1 0,0 1-1,1 0 1,-1-1 0,0 1-1,1-1 1,-1 1-1,1-1 1,-1 1 0,1 0-1,-1-1 1,1 0 0,-1 1-1,1-1 1,0 1 0,-1-1-1,1 0 1,0 1-1,0-1 1,4 3 22,-3-2-18,0-1-1,-1 1 1,1 0-1,0 0 1,0-1 0,0 1-1,-1-1 1,1 0-1,0 1 1,0-1 0,0 0-1,0 0 1,0 0-1,0 0 1,0-1-1,-1 1 1,1-1 0,0 1-1,3-2 1,5 0 33,20-4 78,-8-5-11,8 3-48,-17 0-51,23-18 0,-20 14-2,-10 7-9,-1-1-1,0 1 1,0-1 0,0 0-1,-1 0 1,0 0-1,6-11 1,14-22 49,-17 30-40,-4 6-13,0-1 0,0 0 0,-1 1 0,5-9-1,0-19-99,-6 26 88,0 0-1,0 0 1,0 0-1,0 0 0,1 1 1,0-1-1,4-7 1,8-4 50,-12 14-33,-1 1 0,1-1-1,0 0 1,-1 0 0,1 0 0,-1 0-1,0 0 1,0 0 0,2-3 0,-1-6-39,-1-1-1,0 1 1,-1 0 0,-1-16 0,1 6-130,-1 19 132,-1 4 20,-9 9 51,8-6 11,3-1-33,0-1-1,-1 0 1,0 1-1,0-1 0,0 0 1,-2 7-1,-3 7 24,3-5 20,2 1 0,0-1 0,1 1 0,1 17 0,0-18-11,-1 1 1,0-1-1,-3 16 1,-1-13 10,0 5 33,9 10-5,-3-24-64,-1 0 1,0 0 0,1 12-1,-3-5 10,1-10-12,-1 1 0,1 0 1,0 0-1,1-1 0,-1 1 0,0 0 0,1 0 1,2 4-1,-3-7-32,2 8 159,1-1 0,0 0 0,1 0-1,0 0 1,7 11 0,-11-19-131,1 0-1,0 1 1,-1-1 0,1 1-1,-1-1 1,1 0-1,0 1 1,-1-1 0,1 0-1,0 0 1,-1 0 0,1 1-1,0-1 1,-1 0 0,1 0-1,0 0 1,-1 0 0,1 0-1,0 0 1,0 0-1,-1-1 1,1 1 0,0 0-1,2-1-1,-2 1-70,0 0-1,1 0 0,-1-1 0,0 1 1,0-1-1,0 1 0,0-1 0,1 1 0,-1-1 1,0 1-1,0-1 0,0 0 0,0 0 1,0 0-1,-1 1 0,1-1 0,0 0 1,0 0-1,0 0 0,-1 0 0,1 0 1,-1-1-1,1 1 0,-1 0 0,1-2 1,8-11-1546,7-16-19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0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2496,'0'0'784,"0"0"-464,0 0-101,0 0 223,0 0-79,3 0 192,24 0 548,-22 3-852,-3-2-226,-1 1-1,1-1 1,-1 0-1,1 0 1,-1 0-1,1 0 1,0 0-1,-1-1 1,1 1 0,0 0-1,0-1 1,3 1-1,30 1 438,-29-2-390,87 0 686,-91 0-745,0 0-1,0-1 1,0 1 0,-1 0 0,1-1-1,0 1 1,0-1 0,0 0 0,0 1 0,3-3-1,6-1 50,6 9 13,13-16 90,-28 11 54,-2 0-22,0 0 102,0 0-134,0 0-74,0 0-22,0 0 81,0 0 4,3-2 118,8-9-90,-8 8 4,-3 3-68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0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1824,'0'0'587,"0"0"-353,0 0-52,0 0 234,0 0-70,0 0 161,0 0-171,0 0-37,0 0-107,0 0 37,0 0-122,0 0-81,0 0 113,0 0 15,0 0 118,0 0-90,0 0 4,0 0-79,0 3-64,0 24 869,0-24-811,0-3-42,0 0 42,-2 0-53,1 0-50,1 0 1,-1 0-1,1 0 0,-1 0 0,1 0 0,-1 0 1,1 0-1,-1 0 0,1 1 0,-1-1 1,1 0-1,-1 0 0,1 0 0,0 1 0,-1-1 1,1 0-1,-1 0 0,1 1 0,0-1 1,-1 0-1,1 1 0,-1-1 0,1 1 0,0-1 1,0 0-1,-1 1 0,1-1 0,0 1 1,-1 0-1,0 16 146,1-12-134,0-2 38,-9-3 932,24 0-656,28 0-44,-28-1-160,-1 0-1,26-6 1,-28 5 38,1-1-1,22 0 1,0 3 120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1568,'0'0'501,"0"0"-303,0 0-44,0 0 166,0 0-85,0 0 53,0 0-59,0 0 75,0 0-117,0 0 0,0 0-70,0 0-26,-2 3 42,-9 8 208,10-10-329,1-1 0,-1 1 1,1-1-1,0 1 0,-1-1 0,1 1 0,0 0 0,-1-1 0,1 1 0,0 0 1,0-1-1,0 1 0,0 0 0,0 0 0,0-1 0,0 1 0,0 0 0,0-1 1,0 1-1,0 0 0,0-1 0,0 1 0,1 0 0,-1 2 23,0 4-2,0-4-6,1-1 0,-1 0 0,0 0 0,0 1 0,-1-1 0,1 0 0,0 0 0,-1 1 0,-1 2 1,-4 10 51,1-1 1,1 1-1,0 1 1,1-1-1,-2 21 1,-1 0 141,2-10-102,1-10-18,0 0 0,0 25-1,3 8 18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0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2720,'0'-14'891,"0"12"-545,0 2-143,0 2 80,0 0-259,-1 0 1,1-1 0,0 1-1,-1 0 1,1-1 0,-1 1-1,0 0 1,1-1 0,-1 1-1,0-1 1,-1 2 0,1-1-2,0-1 1,0 1 0,0 0 0,0 0-1,0 0 1,1 0 0,-1 0 0,1 0 0,-1 0-1,1 0 1,-1 3 0,1 1 54,0 1 0,1-1 0,-1 1 0,1-1 0,1 0 1,2 10-1,-3-14-63,-1-1 0,1 1-1,0 0 1,0-1 0,0 1 0,0-1 0,0 1 0,0-1 0,0 0 0,1 1 0,-1-1 0,0 0 0,1 0 0,-1 0 0,1 0 0,-1 0 0,1 0 0,0-1 0,-1 1 0,1 0 0,0-1-1,0 1 1,-1-1 0,1 0 0,0 1 0,0-1 0,2 0 0,3 0 16,-1 0-1,1-1 1,-1 1-1,1-1 1,-1-1-1,9-2 1,-13 3-17,0 1 1,0-1-1,-1 0 1,1 0-1,-1 0 1,1 0-1,-1 0 1,0 0-1,1 0 0,-1-1 1,0 1-1,0 0 1,1-1-1,-1 1 1,0-1-1,-1 1 1,1-1-1,0 0 1,0 1-1,-1-1 1,1 0-1,-1 1 0,1-1 1,-1 0-1,0 0 1,0 0-1,0-2 1,1 3-10,-1 0 0,0 0 0,0 0 0,0 0 0,0 0 0,-1 0 0,1 0 0,0 0 0,0 0 0,-1 0 0,1 0 0,0 0 0,-1 0 0,1 0 0,-1 1 0,1-1 0,-1 0 0,1 0 0,-2-1 0,-11-17-79,13 18 68,-1-1-8,0 0 0,0 0 0,0 0 0,-1 0 0,1 0 0,0 1 0,-1-1 0,0 0 0,1 1-1,-1-1 1,0 1 0,1-1 0,-1 1 0,0 0 0,0 0 0,-4-2 0,0-1-82,-6-4-78,11 8 171,1 0 0,-1 0 1,1 0-1,0 0 0,-1-1 1,1 1-1,-1 0 1,1 0-1,0 0 0,-1 0 1,1 0-1,-1 0 0,1 0 1,-1 0-1,1 0 1,0 0-1,-1 0 0,1 0 1,-1 1-1,1-1 1,0 0-1,-1 0 0,1 0 1,-1 1-1,1-1 0,-1 0 1,1 1 6,0-1-1,0 0 1,-1 0 0,1 0 0,0 0 0,0 0-1,0 0 1,-1 0 0,1 1 0,0-1 0,0 0-1,0 0 1,0 0 0,-1 0 0,1 1-1,0-1 1,0 0 0,0 0 0,0 1 0,0-1-1,0 0 1,0 0 0,0 0 0,-1 1 0,1-1-1,0 0 1,0 0 0,0 1 0,0-1 0,0 0-1,0 0 1,0 1 0,1-1 0,-1 0 0,0 0-1,0 0 1,0 1 0,0-1 0,0 0 0,0 0-1,0 1 1,0-1 0,0 0 0,1 0-1,-1 0 1,0 0 0,0 1 0,0-1 0,0 0-1,1 0 1,-1 0 0,16 4-339,-1-1-1271,2 10 342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0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17 1824,'0'-14'587,"0"14"-583,0 0 0,0 0 0,-1 0 0,1 0 0,0 0 0,0 0 0,0-1 1,0 1-1,0 0 0,0 0 0,0 0 0,0 0 0,0 0 0,0 0 0,0 0 0,0 0 1,0 0-1,0-1 0,1 1 0,-1 0 0,0 0 0,0 0 0,0 0 0,0 0 1,0 0-1,0 0 0,0 0 0,0 0 0,0 0 0,0 0 0,0 0 0,0-1 0,0 1 1,0 0-1,0 0 0,0 0 0,1 0 0,-1 0 0,0 0 0,0 0 0,0 0 0,0 0 1,0 0-1,0 0 0,0 0 0,0 0 0,0 0 0,1 0 0,-1 0 0,0 0 1,0 0-1,0 0 0,0 0 0,0 0 0,0 0 0,0 0 0,10 0 820,-22 0-101,9 3-467,-11 8-53,1-6 95,10-1-215,-3 3 58,-18 2 211,2 15-112,-8 1-43,-6 18-53,-46 56 176,71-86-300,4-5-5,0 0 0,-9 15-1,-11 34 2,5-33-49,6-7 2,0 10 14,7-10 45,-15 18 175,17-14-95,6-19-80,1 0 0,-1 0 0,0 1-1,1-1 1,-1 0 0,0 0 0,-1 0-1,1 0 1,0 0 0,0 0 0,-1 0-1,-1 1 1,-5 5 70,4-5-42,1 0-1,0 1 1,0-1 0,0 1-1,-3 4 1,3-1 16,3-7-61,0 1 0,-1-1 0,1 1 0,0-1 0,0 1 0,0-1 0,0 1 0,-1-1 0,1 1 0,0-1 1,-1 0-1,1 1 0,0-1 0,0 0 0,-1 1 0,1-1 0,-1 0 0,1 1 0,0-1 0,-1 0 0,1 0 0,-1 1 0,1-1 0,-1 0 0,1 0 0,-1 0 0,1 0 0,0 1 0,-1-1 0,1 0 0,-1 0 0,1 0 0,-1 0 0,1 0 0,-1 0 0,0 0-9,1 0 0,0 0 0,0 0 0,0 0 0,0 0 0,0 0 0,0 0 0,0 0 0,0 0 0,0 0 0,-1 0 0,1 0 0,0 0 0,0 0 0,0 0 0,0 0 0,0 0 0,0 0 0,0 0 0,0 0 0,0 0 0,0 0 0,-1-1 0,1 1 0,0 0 0,0 0-1,0 0 1,0 0 0,0 0 0,0 0 0,0 0 0,0 0 0,0 0 0,0 0 0,0 0 0,0 0 0,0 0 0,0-1 0,0 1 0,0 0 0,0 0 0,0 0 0,0 0 0,0 0 0,0 0 0,0 0 0,0 0 0,0 0 0,0 0 0,0-1 0,0 1 0,0 0 0,0 0 0,0 0-1,0 0 1,0 0 0,1-5-133,1-1-1,0 1 0,0 0 1,0 1-1,0-1 0,1 0 1,0 1-1,6-8 0,-2 3-400,-1-1 15,0-1-1,-1 1 1,0-1-1,5-16 1,9-22-570,0 16 235,30-40 1,-21 32 666,31-40 604,-33 47 90,-8 15-13,-13 13-246,1 1 1,-1-1 0,7-10-1,-8 11-37,-3 2-106,0 1 1,1 0-1,-1 0 1,1 0-1,0 0 0,0 0 1,2-2-1,21-5 587,-17 2-367,-8 6-319,0 1 0,1-1 1,-1 1-1,0 0 0,1-1 0,-1 1 0,1-1 1,-1 1-1,0 0 0,1-1 0,-1 1 0,1 0 1,-1 0-1,1-1 0,-1 1 0,1 0 0,-1 0 1,1 0-1,-1 0 0,1 0 0,-1-1 0,1 1 1,-1 0-1,1 0 0,-1 0 0,1 0 0,-1 1 1,2-1-1,4 0 51,13 1 387,-19-1-435,1 1 0,-1-1 0,1 0 0,-1 0 0,0 0 0,1 1 0,-1-1 1,1 0-1,-1 1 0,0-1 0,1 0 0,-1 1 0,0-1 0,1 1 0,-1-1 0,0 0 0,0 1 0,1-1 0,-1 1 0,0-1 0,0 1 1,0-1-1,0 1 0,0-1 0,0 1 0,1-1 0,-1 1 0,0-1 0,-1 1 0,4 5 341,2 0-289,0 1-1,-1 0 1,0 0-1,0 0 1,-1 0-1,0 0 1,0 1 0,-1 0-1,3 10 1,4 12 36,45 160 504,-26-88-155,-16-63-295,-8-26-88,0-1 0,0 0 1,-1 1-1,-1 0 0,1 16 0,-3-25-45,0 0 0,0-1-1,0 1 1,1 0 0,-1-1 0,2 5 0,9 3 140,-10-10-142,-1 1 0,1-1 0,-1 0-1,0 1 1,1-1 0,-1 0 0,0 1 0,0-1 0,0 1 0,0-1 0,0 3 0,0 7 551,0 3-153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0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50 3968,'-13'0'1396,"24"0"-486,-5 0-717,-1 0-1,1 0 1,-1-1-1,8-1 1,-11 1-147,1-1 8,1 0-1,-1 0 1,1 1-1,0 0 1,-1-1-1,1 2 1,0-1-1,0 0 1,-1 1-1,1-1 1,6 1-1,2 0 8,1-2 0,21-4 0,-20 3-15,0 1-1,27-1 1,41 3 994,-80 0-1084,-1 0 0,1-1 0,0 1 1,-1 0-1,1-1 0,0 1 0,0-1 0,-1 1 0,1-1 1,-1 0-1,1 0 0,-1 1 0,1-1 0,-1 0 0,1-1 0,-1 1 1,2-2-1,0 0-1226,-3 3-1833,0 0 932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0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3808,'-17'-33'1408,"17"33"-1088,17 0-96,-1 0 448,-16 0-416,33 0 384,0 0-352,0 0 0,16 0-192,-17 0-64,1 33 0,0-33 448,0 17-256,-17-1 320,1 0-288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0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3904,'0'0'1440,"0"0"-1120,49 0-96,-16-16 672,0 16-544,16 0 288,0 0-384,0 0 64,17 0-192,-17 16 160,-16-16-192,-1 0 448,1 0-288,-16 16-1120,15-16 480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0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3328,'-13'0'1061,"10"0"-634,3 0-155,0 0 181,0 0-42,3 0 357,43 0 789,-45 0-1548,-1 0 1,1 0-1,0 0 1,-1 0-1,1 0 1,0 0-1,-1 0 0,1 0 1,-1 0-1,1 0 1,0-1-1,-1 1 0,1 0 1,-1 0-1,1-1 1,-1 1-1,1 0 0,0-1 1,-1 1-1,0-1 1,1 1-1,-1 0 0,1-1 1,-1 1-1,1-2 1,1-16 185,-2 10-166,0 7-30,-1 1 0,1-1 0,0 0 0,1 1-1,-1-1 1,0 0 0,0 0 0,0 1 0,0-1 0,0 0-1,1 1 1,-1-1 0,0 0 0,1 1 0,-1-1-1,0 1 1,1-1 0,-1 0 0,1 1 0,-1-1 0,1 1-1,-1-1 1,1 1 0,-1 0 0,2-1 0,-2 0-5,1 1 0,0 0 0,-1-1 0,1 1 0,-1-1 0,1 1 0,-1-1 0,1 1 0,-1-1 0,0 0 0,1 1 0,-1-1 0,1 1 0,-1-1 0,0 0 0,0 1 0,1-1 0,-1 0 0,0 0 0,0 1 0,0-1 0,0 0 0,0 1 0,0-1 0,0-1 0,0 2 24,0-1-1,0 1 1,1-1 0,-1 1 0,0-1 0,0 0-1,0 1 1,0-1 0,0 1 0,0-1 0,0 1-1,-1-1 1,1 1 0,0-1 0,0 1 0,0-1 0,-1 1-1,1-1 1,0 1 0,0-1 0,-1 1 0,1-1-1,0 1 1,-1-1 0,1 1 0,-1-1 0,1 1 0,0 0-1,-1-1 1,1 1 0,-1 0 0,1 0 0,-1-1-1,1 1 1,-1 0 0,1 0 0,-1 0 0,1-1-1,-1 1 1,0 0 0,1 0 0,-1 0 0,1 0 0,-1 0-1,1 0 1,-1 0 0,1 0 0,-1 1 0,0-1-1,1 3 175,-1 3-114,3 10 392,-2-15-528,1-1 0,-1 1 0,0-1 0,1 1 1,-1-1-1,1 1 0,-1-1 0,0 1 0,1-1 1,-1 0-1,1 1 0,0-1 0,-1 0 0,1 1 1,-1-1-1,1 0 0,-1 0 0,1 0 0,0 1 1,-1-1-1,1 0 0,-1 0 0,1 0 0,0 0 1,-1 0-1,2 0 0,14 0-1115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50 2240,'0'-1'68,"1"-1"0,-1 0 0,0 0 1,0 1-1,1-1 0,-1 0 0,1 1 0,-1-1 0,1 1 0,0-1 1,0 1-1,-1-1 0,1 1 0,0-1 0,0 1 0,1 0 0,1-3 1,0 2 405,-3 2-116,0 0 63,0-3-149,0 2-262,0 0 0,-1 1 0,1-1 0,0 0 0,0 1 0,-1-1 0,1 0 0,0 1 0,-1-1 0,1 1 0,0-1 0,-1 0 0,1 1 0,-1-1 0,1 1 0,-1-1 0,1 1 0,-1 0 0,0-1 0,1 1 0,-1-1 0,1 1 0,-1 0 0,0 0 0,1-1 0,-1 1 0,0 0 0,1 0 0,-1 0 0,0 0 0,0 0 0,-1 0 0,-31 0 111,21 0-71,6 1-19,0 0-1,-1 0 1,1 0 0,0 1-1,0 0 1,0 0-1,1 0 1,-1 1-1,1 0 1,-1 0 0,-8 7-1,11-8-13,0 0 16,1 0 0,-1 0 0,1 0 0,0 0-1,0 0 1,-1 1 0,1-1 0,1 1 0,-1-1 0,0 1-1,1 0 1,-1 0 0,1-1 0,0 1 0,0 0 0,0 1-1,0-1 1,1 0 0,-1 0 0,1 0 0,-1 4 0,2 1 30,-1-1 1,1 1 0,1-1-1,-1 1 1,1-1-1,6 14 1,-4-10-8,0-1 1,1 0-1,0-1 0,1 1 0,0-1 1,13 15-1,-16-20-30,1-1 0,-1 0-1,1 0 1,0 0 0,0-1 0,0 1 0,0-1-1,1 0 1,-1 0 0,1 0 0,-1-1 0,1 0 0,-1 0-1,1 0 1,0 0 0,0-1 0,5 1 0,14 0 133,-14 0 1,1-1 0,-1 0 0,21-3-1,-29 3-165,0-1 0,1 1-1,-1-1 1,0 0 0,0 0-1,0 0 1,0 0-1,0 0 1,0 0 0,0 0-1,0 0 1,0-1-1,-1 1 1,1-1 0,0 0-1,-1 1 1,1-1-1,-1 0 1,0 0 0,0 0-1,0 0 1,0 0-1,1-3 1,0 0-469,-1 0 0,0 0 0,-1 0 0,1 0-1,-1 0 1,0 0 0,-1 0 0,1 0 0,-1 0 0,-2-8 0,-10-3-1312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1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181 150 1728,'0'-14'560,"0"14"-556,0 0 0,0 0 0,-1 0 0,1 0 0,0 0 0,0 0 0,0 0 0,0-1 0,0 1 0,0 0 0,0 0 0,0 0 0,0 0 0,0 0 0,0 0 0,0 0 0,0 0 0,0 0 0,1-1 0,-1 1 0,0 0 0,0 0 0,0 0 0,0 0 1,0 0-1,0 0 0,0 0 0,0 0 0,0 0 0,0 0 0,0 0 0,0 0 0,0 0 0,0-1 0,0 1 0,0 0 0,1 0 0,-1 0 0,0 0 0,0 0 0,0 0 0,0 0 0,0 0 0,0 0 0,0 0 0,0 0 0,0 0 0,1 0 0,-1 0 0,0 0 0,0 0 0,0 0 0,0 0 0,0 0 0,0 0 0,0 0 0,1 1 12,0-1-1,-1 0 0,1 0 0,0-1 1,0 1-1,-1 0 0,1 0 1,0 0-1,-1 0 0,1-1 0,0 1 1,-1 0-1,1-1 0,0 1 1,4-6 292,-6 6-3,1 0-295,0 0-1,0 0 0,0 0 0,0 0 0,0 0 1,0 0-1,0 0 0,0 0 0,0 0 1,1 0-1,-1 0 0,0 0 0,0 0 1,0 0-1,0 0 0,0 0 0,0 0 0,0 0 1,0 0-1,0 0 0,0 0 0,0 0 1,1 0-1,-1 0 0,0 0 0,0 1 1,0-1-1,0 0 0,0 0 0,0 0 0,0 0 1,0 0-1,0 0 0,0 0 0,0 0 1,0 0-1,0 0 0,0 0 0,0 1 1,0-1-1,0 0 0,0 0 0,0 0 0,0 0 1,0 0-1,0 0 0,0 0 0,0 0 1,0 0-1,0 0 0,0 1 0,0-1 1,0 0-1,0 0 0,0 0 0,8-4 407,-6 3-329,0 0 0,0 0-1,0 0 1,0 1 0,0-1-1,0 0 1,3 0 0,-2 1 606,-3-3-229,0 3-444,0-1 1,0 0-1,0 1 0,0-1 1,0 0-1,1 1 0,-1-1 1,0 0-1,0 1 0,1-1 1,-1 0-1,0 1 0,1-1 1,-1 1-1,1-1 1,-1 1-1,1-1 0,-1 1 1,1-1-1,-1 1 0,1 0 1,0-1-1,0 0 0,-1 1 0,1 0-1,-1-1 1,1 1 0,-1-1 0,1 1-1,-1-1 1,1 1 0,-1-1 0,1 1-1,-1-1 1,0 0 0,1 1 0,-1-1-1,0 1 1,0-1 0,1 0 0,-1 1-1,0-1 1,0 0 0,0 1 0,0-2-1,0 2-14,0 0-1,0 0 0,0 0 1,0 0-1,0 0 0,0-1 1,0 1-1,0 0 0,0 0 0,0 0 1,0 0-1,0 0 0,0 0 1,0 0-1,0 0 0,0 0 1,0-1-1,0 1 0,0 0 1,0 0-1,0 0 0,0 0 0,0 0 1,0 0-1,0 0 0,0 0 1,0 0-1,0 0 0,1 0 1,-1 0-1,0-1 0,0 1 0,0 0 1,0 0-1,0 0 0,0 0 1,0 0-1,0 0 0,0 0 1,0 0-1,0 0 0,1 0 1,-1 0-1,0 0 0,0 0 0,0 0 1,0 0-1,0 0 0,0 0 1,0 0-1,0 0 0,0 0 1,0 0-1,1 0 0,-1 0 0,0 0 1,0 0 5,1 0 1,-1 0-1,1 0 0,-1 0 1,1 0-1,-1 0 1,1 0-1,0 0 0,-1 0 1,1 0-1,-1 0 1,0 0-1,1-1 1,-1 1-1,1 0 0,-1 0 1,1-1-1,-1 1 1,1 0-1,-1-1 0,0 1 1,1 0-1,-1-1 1,0 1-1,1-1 0,-1 1 1,0 0-1,0-1 1,1 1-1,-1-1 1,0 1-1,0-1 0,0 1 1,0-1-1,1 1 1,-1-1-1,0 1 0,0-1 1,0 1-1,0-1 1,0 0-1,0-2 267,0 2-248,0 0-1,0 0 0,0-1 0,0 1 0,0 0 0,0 0 0,0 0 0,0 0 1,0 0-1,0-2 0,0-13 313,0 13-218,-1 2-127,1 0 0,0 0 0,0 0 0,0 0 0,0-1 0,0 1 1,0 0-1,0 0 0,0 0 0,1-2 0,-1 1 73,-3-1 22,-8-8 58,10 11-151,1-1 0,-1 1 0,1-1 0,-1 1-1,1 0 1,-1 0 0,1-1 0,-1 1 0,1 0-1,-1 0 1,0-1 0,1 1 0,-1 0-1,0 0 1,1 0 0,-1 0 0,1 0 0,-1 0-1,0 0 1,1 0 0,-1 0 0,0 0 0,1 1-1,-1-1 1,0 0 0,1 0-5,-6 0-94,-19 0-35,24-1 134,0 1-1,0 0 0,1 0 1,-1 0-1,0 0 0,0 0 1,0 0-1,0 0 0,0 0 0,1 0 1,-1 0-1,0 0 0,0 1 1,0-1-1,0 0 0,1 0 1,-1 1-1,0-1 0,0 1 1,-1 0-1,0 3-1,-4 3 3,-18-2 22,10 2 40,12-6-55,1 0 1,0 0-1,-1-1 1,1 1-1,-1 0 0,1-1 1,-1 1-1,0-1 1,1 1-1,-1-1 0,0 0 1,-1 0-1,2 0-16,-1 0-1,0 0 1,1 1 0,-1-1 0,1 0-1,-1 1 1,1-1 0,-1 1-1,1-1 1,0 1 0,-1 0 0,1 0-1,0 0 1,-1-1 0,1 1 0,0 0-1,0 1 1,0-1 0,0 0-1,0 0 1,0 0 0,0 1 0,0-1-1,0 0 1,1 1 0,-1-1-1,1 1 1,-1 1 0,-1 0-22,0 0 0,1 0 0,-1 0 0,0 0-1,-4 4 1,1-1-7,0 0 0,1 0 0,-8 11 0,5-5 19,5-9 19,0 1-1,-1 0 1,2 0-1,-1 0 0,0 0 1,1 0-1,-1 5 1,-2 4-13,-2 3-33,5-13 42,-1 0-1,1 1 1,0-1-1,0 1 1,1 0-1,-1-1 1,1 1-1,-1 4 1,1 106 517,1-111-485,-1-1 0,0 1 0,1-1 0,0 1 0,-1-1 0,1 0 0,0 0 0,0 1 0,1-1 0,-1 0 0,0 0 0,1 0 0,2 3 0,-3-4-8,0 0 0,0 0 0,0 0 0,0 0 0,0 0 1,0 0-1,1 0 0,-1 0 0,0-1 0,1 1 0,-1 0 0,0-1 0,1 1 0,-1-1 0,1 0 0,-1 1 1,1-1-1,-1 0 0,1 0 0,-1 0 0,1 0 0,-1 0 0,1 0 0,-1 0 0,2-1 0,6-2 36,5-1 51,0-1 0,26-13 1,-34 13-91,0 0 1,0 0-1,8-9 0,6-4-33,10-3-10,-8-7 22,5 6-11,8-24-102,-26 38 92,-7 6 24,0 1 0,0-1 0,-1 1 0,1-1 0,0 0 0,-1 1 0,1-1 0,-1 0 0,0 0 0,1 0 0,-1-1 0,0 1 0,0 0 0,-1 0 0,1 0 0,0-1 0,-1 1 0,1-4 0,-1 5-1,0 1 0,1-1 0,-1 1 0,0-1 0,0 1 0,0-1 0,0 1 0,0-1 0,0 1 0,0-1 0,0 0 0,0 1 0,-1-1 0,1 1 0,0-1 0,0 1 0,0-1 0,-1 1 0,1-1 0,0 1 0,0 0 0,-1-1 0,1 1 0,0-1 0,-1 1 0,1-1 0,-1 1 0,1 0 0,-1-1 0,1 1 0,0 0 0,-1 0 0,1-1 0,-1 1 0,1 0 0,-1 0 0,1 0 0,-1 0 0,0-1 0,1 1 0,-1 0 0,1 0 0,-1 0 0,1 0 0,-2 0 0,0 0-152,2 0-117,-3 0 101,-1 0 124,2 0 15,0 0 1,0 0-1,0 0 1,0 0-1,-1 0 1,1 1-1,0-1 1,0 1-1,-2 0 1,0 4-3,1 1-1,0-1 1,1 0 0,-3 7 0,-1 10-51,5-14-7,-1-1 0,-1 1 0,-4 10 0,3-9 99,1 1 1,0-1-1,1 1 1,0 0-1,0 0 1,1 0-1,0 0 1,1 0-1,1 19 1,0 1 178,-1-25-177,0 0 1,0-1-1,1 1 0,0-1 0,0 1 1,0 0-1,0-1 0,1 0 1,0 1-1,0-1 0,4 6 0,1 1 105,1-1 0,1-1-1,9 10 1,-12-13 40,-4-4-123,-1-1 1,1 0-1,-1 1 1,1-1-1,0 0 0,0 0 1,-1 0-1,1 0 1,0 0-1,3 1 0,25 0-179,-30-2 148,3 1-68,0-1-1,0-1 1,0 1-1,0 0 1,0-1-1,4 0 0,4-13-1493,-7 11 1338,0 0 0,1 0 0,-1 0 0,6-1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1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2656,'0'0'837,"0"0"-501,0 0-58,0 0 335,0 0-154,3 0 90,-2 0-530,-1 0-1,1 0 1,-1 0 0,1 0 0,-1 0 0,1 0-1,-1 1 1,1-1 0,-1 0 0,1 0 0,-1 0-1,1 0 1,-1 0 0,1 1 0,-1-1 0,0 0-1,1 0 1,-1 1 0,1-1 0,-1 0-1,0 1 1,1-1 0,-1 1 0,1-1 0,-1 0-1,0 1 1,0-1 0,1 1 0,-1-1 0,0 1-1,0-1 1,0 1 0,1-1 0,-1 1 0,0-1-1,0 1 1,0-1 0,0 1 0,0-1 0,0 1-1,0 0 1,0-1-14,0 0 0,0 0 0,0 0 0,0 1 0,0-1 0,0 0 1,0 0-1,0 0 0,0 0 0,-1 0 0,1 0 0,1 0 0,-1 0 0,0 0 0,0 1 0,0-1 0,0 0 0,0 0 0,0 0 0,0 0 0,0 0 0,0 0 0,0 0 0,0 0 0,0 0 1,0 0-1,0 0 0,0 1 0,0-1 0,0 0 0,0 0 0,0 0 0,0 0 0,0 0 0,1 0 0,-1 0 0,0 0 0,0 0 0,0 0 0,0 0 0,0 0 0,0 0 0,0 0 0,0 0 1,0 0-1,0 0 0,1 0 0,-1 0 0,0 0 0,0 0 0,0 0 0,0 0 0,0 0 0,0 0 0,0 0 0,0 0 0,96 0 1312,-89 0-1313,0-1-1,0 0 1,0 0-1,0-1 1,7-2 0,3-1-42,15 0 12,1-6 68,-3 5 17,-8-5 64,3 6-22,-17-3 31,-8 8-129,1-1 1,-1 1-1,0-1 1,0 1-1,1 0 1,-1-1-1,0 1 1,1 0-1,-1 0 1,0-1-1,1 1 1,-1 0-1,0 0 1,1-1-1,-1 1 1,0 0-1,1 0 1,-1 0-1,1 0 0,-1-1 1,1 1-1,-1 0 1,0 0-1,1 0 1,-1 0-1,1 0 1,0 0-1,1 0 35,-2 0 20,0 14 220,1-14-275,-1 0-1,0 0 1,0 0 0,0 0 0,0 0 0,0 1-1,0-1 1,0 0 0,0 0 0,0 0 0,0 0-1,0 0 1,0 0 0,0 0 0,0 0 0,0 0-1,0 1 1,0-1 0,0 0 0,0 0 0,0 0-1,-1 0 1,1 0 0,0 0 0,0 0 0,0 0 0,0 0-1,0 0 1,0 0 0,0 0 0,0 1 0,0-1-1,0 0 1,0 0 0,0 0 0,0 0 0,0 0-1,-1 0 1,1 0 0,0 0 0,0 0 0,0 0-1,0 0 1,0 0 0,0 0 0,0 0 0,0 0-1,0 0 1,0 0 0,-1 0 0,1 0 0,0 0-1,0 0 1,0 0 0,0 0 0,0 0 0,-14 0 109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1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1728,'0'0'560,"0"0"-331,0 0-10,0 0 362,0 0-175,0 0-70,3 0-118,224 0 2001,-214 1-2141,-9 0-52,-1-1 0,1 0 1,0 0-1,0 0 0,-1-1 1,1 1-1,0-1 0,5-1 0,15-9 38,-18 8-10,5 3 153,-22 0 156,11 3-91,0 10-106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1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2720,'0'0'891,"0"3"-545,0-2-328,0-1 0,0 1 0,0-1-1,0 1 1,0-1 0,0 1 0,0-1-1,1 1 1,-1-1 0,0 1 0,0-1 0,0 1-1,0-1 1,1 1 0,-1-1 0,0 1-1,0-1 1,1 0 0,-1 1 0,0-1 0,1 1-1,-1-1 1,0 0 0,1 1 0,-1-1-1,1 0 1,-1 0 0,1 1 0,-1-1 0,1 0-1,-1 0 1,1 1 0,-1-1 0,1 0-1,-1 0 1,1 0 0,-1 0 0,1 0 0,-1 0-1,1 0 1,0 0 0,2 0 382,0 0 181,237 0 976,-239 0-1538,0 0-1,-1 0 0,1 0 0,0 0 0,0 0 0,0 0 0,0 0 0,0 0 0,-1 0 0,1 1 0,0-1 0,0 0 0,0 0 0,-1 1 1,1-1-1,0 1 0,0-1 0,-1 1 0,1-1 0,0 1 0,-1-1 0,1 1 0,-1 0 0,1-1 0,0 2 0,0-1-4,-1-1-1,0 1 1,0-1-1,1 1 1,-1-1-1,0 0 1,1 1-1,-1-1 1,1 1-1,-1-1 1,1 0 0,-1 0-1,0 1 1,1-1-1,-1 0 1,1 0-1,-1 1 1,1-1-1,0 0 1,-1 0-1,1 0 1,-1 0-1,1 0 1,-1 0-1,2 0 1,-2 0-11,0 0 0,0 0 0,0 0 0,0 0 0,0 0 0,0 0 0,0 0 0,0 0 0,0 1 0,1-1 0,-1 0 0,0 0 0,0-1 0,0 1 0,0 0 0,0 0 0,0 0 0,0 0 0,0 0 0,0 0 0,0 0 0,1 0 0,-1 0 0,0 0 0,0 0 0,0 0 0,0 0 0,0 0 0,0 0 0,0 0 0,0 0 0,0 0 0,0 0 0,0 0 0,0-1 0,0 1 0,0 0 0,0 0 0,1 0 0,-1 0 0,0 0 0,0 0-1,0 0 1,0 0 0,0 0 0,0 0 0,0-1 0,0 1 0,0 0 0,0 0 0,0 0 0,0 0 0,0 0 0,0 0 0,-1 0 0,1 0 0,0-1 8,0 0 0,0 0 0,0 1 1,0-1-1,0 0 0,1 1 0,-1-1 0,0 0 0,0 0 0,0 1 0,1-1 0,-1 0 0,0 1 0,1-1 0,0 0-3,0 1 0,-1-1 0,1 1 0,0 0 0,0-1 0,0 1 0,0 0 0,0 0 0,-1 0 0,1 0 0,0 0 0,0 0 0,2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1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2 149 2816,'0'-10'747,"-1"6"-584,1 0 1,0 0-1,0 0 1,0 0-1,0 1 1,1-1-1,0 0 1,1-4 0,3 0 78,-4 6-197,0 1 0,0-1-1,0 1 1,-1-1 0,1 1 0,0-1-1,-1 0 1,1 1 0,-1-1 0,1 0 0,-1 1-1,0-1 1,0-2 0,1 1-29,0-1 1,0 1-1,1-1 1,-1 1-1,1-1 0,-1 1 1,1 0-1,0 0 1,0 0-1,1 0 1,-1 0-1,1 1 0,-1-1 1,1 0-1,0 1 1,0 0-1,0 0 0,0 0 1,0 0-1,0 0 1,1 1-1,-1-1 1,1 1-1,5-1 0,0 2 78,-6-1-62,0 1 0,0 0 0,0 0 0,0 0-1,0 0 1,-1 0 0,1 1 0,0-1 0,0 1 0,0 0-1,0 0 1,0 0 0,-1 0 0,1 0 0,-1 1 0,1-1-1,-1 1 1,5 3 0,-7-4-25,5 3 81,-1 0 0,0 1-1,0 0 1,4 5-1,-7-7-20,0 0-1,0 0 0,0 0 0,0 0 0,0 0 1,-1 0-1,1 0 0,-1 0 0,0 0 0,0 4 0,0-5-28,1-1 0,-1 1 0,0 0 0,1 0 0,-1 0 0,1-1 0,0 1-1,-1 0 1,3 2 0,1 8 138,-8 1 54,3-12-200,0 1-1,0 0 1,0-1 0,1 1 0,-1 0 0,1 0 0,-1-1-1,1 1 1,-1 3 0,1 2 39,1-6-55,-1 0 1,0 0-1,0 0 0,0 0 1,0 0-1,0 0 1,0 0-1,0 0 0,0 0 1,0 0-1,0 0 0,0 0 1,-1 0-1,1 0 1,0 0-1,-1-1 0,1 1 1,-1 0-1,1 0 1,-1 0-1,1 0 0,-1-1 1,0 1-1,1 0 0,-1 0 1,0-1-1,0 1 1,1-1-1,-1 1 0,0-1 1,0 1-1,0-1 1,0 1-1,0-1 0,-1 1 1,-2 1-3,1 1 0,0-1 0,-1 1 0,1 0 0,-5 6 0,6-6 13,-1 0 0,0 0 1,0 0-1,-1 0 0,-5 3 1,-5 0 171,14-5-188,-1-1 0,1 1-1,0 0 1,-1 0 0,1 0 0,0 0-1,0-1 1,-1 1 0,1 0 0,0 0-1,0 0 1,0 0 0,0 2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1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3904,'16'33'1440,"-16"-33"-1120,0 17-96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2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66 196 2720,'0'2'101,"0"0"0,0 1-1,0-1 1,0 0 0,0 1 0,-1-1 0,1 0-1,-1 0 1,0 0 0,0 1 0,1-1-1,-1 0 1,-2 2 0,2-2-50,0 0 0,0 1 1,0-1-1,0 0 0,0 0 0,0 1 0,1-1 1,-1 0-1,1 1 0,0-1 0,-1 0 0,1 1 1,1 2-1,-2 2 71,0 1 1,0-1-1,0 0 0,-4 10 1,0 0 70,-11 46 447,15-60-594,0-1 0,1 1 0,-1 0 0,1 0-1,0 0 1,0 0 0,0 4 0,1-5-15,-1 0 0,0 0 0,0 0 0,0 0 1,0 0-1,-1-1 0,1 1 0,0 0 0,-1 0 0,-1 4 0,-9 7 348,9-10-118,2-3-85,0-3-64,0 1-86,0 0 0,0-1 0,1 1 0,0 0 0,-1 0-1,1 0 1,0-1 0,0 1 0,2-3 0,8-19 3,7-21-29,-11 29 14,0 0 1,4-19-1,-8 21-47,-3 12 21,1-1 0,-1 1 1,1 0-1,-1-1 0,1 1 1,0 0-1,0-1 1,0 1-1,0 0 0,0 0 1,1 0-1,-1 0 0,1 0 1,1-2-1,11-12-233,-11 10 196,-3 6 35,0-1 0,0 0 0,1 1 0,-1-1 1,0 1-1,1-1 0,-1 0 0,1 1 0,-1-1 0,0 1 0,1-1 0,0 1 0,-1-1 0,1 1 0,-1-1 0,1 1 0,-1 0 1,1-1-1,0 1 0,-1 0 0,2-1 0,3-2-53,3-1-23,-6 3 102,-1 0 0,0 0 0,1 0 0,-1 0 0,1 0 0,-1 1 0,1-1 0,0 0 0,-1 1 0,1-1 0,0 1 0,-1 0 0,1 0 0,0-1 0,-1 1 0,1 0 0,0 1 0,0-1 0,-1 0 0,1 0 0,0 1 0,-1-1 0,3 2 0,5 3 97,-8-4-90,1 0-1,-1 0 1,1-1 0,-1 1 0,1 0 0,-1 0 0,1-1 0,0 1 0,-1-1 0,1 1-1,0-1 1,-1 0 0,3 0 0,0 0-9,-1 1 1,0-1-1,1 1 0,-1-1 1,0 1-1,0 0 0,1 0 1,2 2-1,10 3 30,-4-4 18,0 0 0,-1-1-1,1-1 1,21-1-1,5 0 77,-29 1-31,-6 1-61,0-1 0,0 0 0,0 0 0,0 0 0,0 0 0,0 0 0,0-1 0,0 1 0,1-1 0,2-1 0,11-9 225,-12 8-212,-5 3-53,1 0 1,0 0 0,-1-1-1,1 1 1,0 0 0,-1-1-1,1 1 1,-1 0 0,1-1 0,0 1-1,-1-1 1,1 1 0,-1-1-1,0 0 1,1 1 0,-1-1-1,1 1 1,-1-1 0,0 0 0,1 1-1,-1-2 1,3-3-21,8-9-41,-11 14 58,1-1-1,-1 1 1,0-1-1,1 0 0,-1 1 1,0-1-1,1 0 1,-1 1-1,0-1 1,0 0-1,0 1 1,1-1-1,-1 0 1,0 1-1,0-1 1,0 0-1,0 1 1,0-1-1,0 0 1,0 0-1,-1 1 1,1-1-1,0 0 1,-1-2 0,1 2-1,0-1 1,0 1-1,0-1 0,0 1 1,0-1-1,0 1 1,-1-1-1,1 1 0,-1-2 1,-10-11-69,8 9 33,3 4 35,0 0 0,0 0 0,0 1 0,0-1-1,0 0 1,0 1 0,0-1 0,-1 0 0,1 0 0,0 1 0,0-1-1,-1 1 1,1-1 0,-1 0 0,1 0-6,-1 1 5,1 0-1,0-1 0,0 1 1,-1 0-1,1 0 0,0-1 1,-1 1-1,1 0 0,-1 0 0,1 0 1,0 0-1,-1 0 0,1-1 1,0 1-1,-1 0 0,1 0 1,-1 0-1,1 0 0,0 0 0,-1 0 1,1 0-1,-1 0 0,1 1 1,-1-1-1,-8 0-88,-15-3 44,15 0 23,8 3 22,0-1 0,0 1 1,0-1-1,0 1 0,0 0 0,0 0 0,0-1 0,0 1 0,0 0 1,0 0-1,0 0 0,0 0 0,0 0 0,0 0 0,0 1 1,0-1-1,0 0 0,1 0 0,-1 1 0,0-1 0,0 0 1,0 1-1,0-1 0,0 1 0,0-1 0,0 2 0,0-2 4,-1 1 2,-1 0 0,1-1 0,-1 1 0,1-1 0,-1 1 0,1-1 0,-1 0 1,0 0-1,1 0 0,-1 0 0,-2-1 0,3 0-16,-1 1 0,1 0 0,-1 0 0,1 0 1,-1 0-1,0 0 0,1 0 0,-1 1 0,1-1 0,-1 1 0,-2 1 0,-11 9-72,14-11 77,1 1-1,-1-1 1,1 1 0,-1 0-1,0 0 1,1-1 0,0 1 0,-1 0-1,1 0 1,-1 1 0,1-1-1,0 0 1,0 0 0,0 1-1,0-1 1,0 1 0,0-1-1,0 1 1,0-1 0,1 1-1,-1-1 1,0 1 0,1 0-1,-1-1 1,1 3 0,-6 17-75,-6 7 6,9-22 75,0 0 0,1 1 0,-1 0 0,1-1 0,1 1 0,-1 0 0,1 0-1,0 8 1,0-9 27,1 0 0,1 1 0,-1-1 0,1 0 0,0 0 0,0 0 0,1 1 0,0-2 0,0 1 0,1 0 0,-1 0 0,1-1 0,0 1 0,1-1 0,4 7 0,-7-11-9,1 3 13,1 0 0,-1-1 1,1 1-1,-1-1 0,1 0 0,0 0 0,0 0 0,0 0 1,1-1-1,-1 1 0,1-1 0,-1 0 0,1 0 1,5 2-1,13 5 103,41 10 1,-53-17-111,0 0 0,0-1 1,0 0-1,0-1 0,0 0 0,0 0 0,15-4 0,2-3-75,39-16 0,-60 21 27,0-1 0,0 0 0,0 0 0,-1-1 1,1 1-1,-1-1 0,0 0 0,7-7 0,-4 0 46,0 1-1,11-20 1,10-13 100,-18 28-93,-2 3 30,0 0 0,8-16 0,-14 23-88,0-1 1,-1 1-1,0-1 1,-1 1 0,1-1-1,-1 0 1,0 0 0,0 0-1,-1-7 1,0 13 24,1-1 0,-1 0 1,0 1-1,0-1 0,0 1 1,0-1-1,0 1 0,0-1 1,0 1-1,0-1 0,0 0 1,0 1-1,-1-1 0,1 1 1,0-1-1,0 1 1,0-1-1,-1 1 0,1-1 1,0 1-1,-1-1 0,1 1 1,0-1-1,-1 1 0,1 0 1,0-1-1,-1 1 0,1-1 1,-1 1-1,1 0 0,-1 0 1,1-1-1,-1 1 0,1 0 1,-1 0-1,1 0 0,-1-1 1,1 1-1,-1 0 0,0 0 1,1 0-1,-1 0 0,1 0 1,-1 0-1,1 0 0,-1 0 1,1 0-1,-2 1 0,1-1 5,1-1 0,-1 1-1,1 0 1,-1 0-1,1 0 1,-1 0-1,0 0 1,1 1-1,-1-1 1,1 0 0,-1 0-1,1 0 1,-1 0-1,1 1 1,-1-1-1,1 0 1,-1 0 0,1 1-1,-1-1 1,1 0-1,-1 1 1,1-1-1,0 1 1,-1-1 0,0 1-1,-4 24 18,-12 13 149,16-32-167,-2-2 40,2 1-1,-1 0 1,1 0-1,-1 0 1,1 1-1,1-1 1,-1 0-1,1 0 1,0 0-1,0 1 1,2 8-1,-1-10 5,1-1 0,0 0 0,-1-1 0,2 1 0,-1 0 0,0-1 0,0 1 0,6 3 0,-4-2 39,-4-3-86,1-1 0,-1 1 0,1-1 0,0 0 0,-1 1 1,1-1-1,0 0 0,-1 0 0,1 1 0,0-1 0,-1 0 0,1 0 0,0 0 0,-1 0 0,1 0 1,0 0-1,-1 0 0,1 0 0,0 0 0,0 0 0,-1 0 0,1 0 0,0-1 0,2 1-42,13 0-460,-16-3 299,0-8 16,0 9 27,0 2-134,0 0 75,0 2-37,0 9 182,0-4 133,0 0 0,0 1 1,0-1-1,3 11 0,11-7 175,-7-4-170,-6-5-43,0 0 0,1-1 0,-1 1 0,1-1 0,-1 0 0,1 1 0,-1-1 0,1 0 0,0 0 0,0 0 0,-1 0 0,1 0 0,0-1 0,0 1 0,0-1 0,0 1 0,0-1 0,0 1 0,0-1 0,0 0 0,4 0 0,7 0 56,7 1 21,0-2 0,0 0 0,-1 0 0,1-2-1,32-9 1,-45 10-68,-1 0-1,1 0 1,-1-1-1,11-7 1,-1-6 138,-7 5-49,18-11 102,-21 18-175,-1 0 0,0 0 0,0-1 0,7-8 0,-8 8-9,0-1 0,0 1-1,-1-1 1,1 0 0,-1 0-1,-1-1 1,1 1-1,-1 0 1,0-1 0,-1 0-1,1 1 1,-2-1 0,1 0-1,0-7 1,-2-13 42,0 14-127,0-1-1,2 0 1,-1 0 0,4-16 0,1 13-73,-3 10 139,0 0 1,0 0-1,-1-1 1,1-9-1,-4 3 66,2 14-76,0 0 1,0-1 0,0 1 0,0 0 0,0 0 0,0 0-1,-1-1 1,1 1 0,0 0 0,0 0 0,0 0 0,0 0-1,0-1 1,0 1 0,-1 0 0,1 0 0,0 0 0,0 0-1,0 0 1,0 0 0,-1 0 0,1-1 0,0 1 0,0 0 0,0 0-1,-1 0 1,1 0 0,0 0 0,0 0 0,0 0 0,-1 0-1,0 1 8,0-1 0,0 1 0,0 0-1,1 0 1,-1-1 0,0 1 0,0 0-1,1 0 1,-1 0 0,0 0 0,1 0-1,-1 0 1,1 0 0,-1 0 0,1 0-1,0 0 1,-1 2 0,-4 9 27,-1 0 1,-10 17-1,9-18 76,1 0 0,1 0 0,-7 18 0,9-20-25,2 1 1,-2 13-1,1-2 107,-9 42 748,9-11-288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 2080,'-13'-14'667,"12"14"-647,1-1 1,-1 1 0,1-1-1,0 1 1,-1-1 0,1 1-1,0-1 1,-1 1 0,1-1-1,0 0 1,0 1 0,0-1 0,0 0-1,0 1 1,-1-1 0,1 1-1,0-1 1,0 0 0,1 1-1,-1-1 1,0 0 0,0 1-1,0-1 1,0 1 0,1-2-1,-1 2 56,0-3 1033,0 3-303,2 0-413,-1 0-352,-1 0-1,1 0 1,-1 1-1,1-1 1,0-1-1,-1 1 0,1 0 1,-1 0-1,1 0 1,0 0-1,-1 0 1,1 0-1,-1-1 1,1 1-1,-1 0 1,1 0-1,-1-1 1,1 0-1,3-6 552,-5 14-288,1-6-306,0-1 0,0 0 0,0 0 0,0 0-1,0 0 1,0 0 0,0 0 0,0 0 0,0 0 0,0 0-1,0 0 1,0 1 0,0-1 0,0 0 0,0 0 0,0 0 0,0 0-1,0 0 1,0 0 0,0 0 0,0 0 0,0 0 0,0 0-1,0 1 1,0-1 0,0 0 0,0 0 0,1 0 0,-1 0 0,0 0-1,0 0 1,0 0 0,0 0 0,0 0 0,0 0 0,0 0-1,0 0 1,0 0 0,0 0 0,0 0 0,1 0 0,-1 0 0,0 0-1,0 0 1,0 0 0,0 0 0,0 0 0,0 0 0,0 0 0,0 0-1,0 0 1,0 0 0,1 0 0,-1 0 0,0 0 0,0 0-1,5 0-71,-2 0 91,0 0 0,0 0 1,0 0-1,0 0 0,0 1 1,0-1-1,4 2 0,21 6 87,0-1-1,0-2 1,1 0-1,52 0 1,-55-4 15,36 6 0,-35-3 87,38 0 0,-44-3-131,-12 0-39,0-1 1,1 0-1,-1-1 0,15-2 0,-7-3 57,-14 4-63,0 1-1,0 0 1,1 0-1,-1 0 0,0 0 1,7 0-1,-7 1 83,-8 0-32,-20 3 0,0 8-43,17-10-33,-1 0-1,0 0 0,-9-1 0,-30 2 0,-2 9-67,24-7 36,13-3-12,0 2 1,1-1-1,-19 7 1,-5 5-95,23-11 21,10-3 83,1 0 0,-1 1 1,0 0-1,1-1 1,0 1-1,-1 0 0,1 0 1,-1 0-1,1 0 0,0 1 1,-4 2-1,7-3 26,0-1 0,0 1 1,0-1-1,0 0 0,0 1 0,0-1 0,0 0 1,0 0-1,0 0 0,0 0 0,0 0 0,1 0 1,0 0-1,11 0 6,-3 1 4,0-2 0,0 1 0,13-3 0,3-2 0,0 1-1,28 0 0,28 4 134,-79-1-101,-1 2 0,1-1 0,-1 0 0,1 0-1,0 1 1,-1 0 0,5 1 0,-7-2-33,1 0-1,-1 0 1,1 1 0,-1-1 0,1 0-1,-1 0 1,0 1 0,1-1-1,-1 0 1,1 1 0,-1-1 0,0 0-1,1 1 1,-1-1 0,0 1-1,1-1 1,-1 0 0,0 1 0,0-1-1,0 1 1,1-1 0,-1 1-1,0 0 1,-14 7-165,7-3 115,4-2 28,0 0 1,-1-1-1,1 0 1,-1 0-1,-7 3 1,3-3-1,1 0 0,-1-1 0,-9 0 1,-3 1-8,-46 12 144,1 0 475,37-11-372,15-2-124,0 0 1,0 1-1,0 1 1,-19 6-1,-4 4-24,9-7-310,27-6 233,-1 0 0,1 0 1,0 0-1,0 0 0,-1 1 0,1-1 1,0 0-1,0 0 0,0 0 0,0 0 0,-1 0 1,1 1-1,0-1 0,0 0 0,0 0 1,0 0-1,-1 1 0,1-1 0,0 0 0,0 0 1,0 1-1,0-1 0,0 0 0,0 0 1,0 1-1,0-1 0,0 0 0,0 0 0,0 1 1,0-1-1,0 0 0,0 0 0,0 1 1,0-1-1,0 0 0,0 0 0,0 0 0,0 1 1,0-1-1,0 0 0,1 0 0,-1 1 1,0-1-1,0 0 0,0 0 0,0 0 0,1 1 1,-1-1-1,0 0 0,0 0 0,0 0 1,0 0-1,1 0 0,-1 1 0,0-1 1,1 0-1,5 1 37,0 1 0,0-2 1,0 1-1,0 0 0,1-1 1,-1 0-1,7-2 0,10 2 115,217 0-1004,-171 0-292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83 1888,'13'-14'613,"-12"14"-594,-1-1 1,1 1-1,-1-1 0,0 1 0,1-1 0,-1 0 0,0 1 1,0-1-1,1 1 0,-1-1 0,0 0 0,0 1 1,0-1-1,0 1 0,0-1 0,0 0 0,0 1 0,0-1 1,0 0-1,0 1 0,0-1 0,0 1 0,0-1 0,0 0 1,-1 0-1,1 1 48,1-15 2199,-5 27-1951,2-9-285,0 1 0,-1-1 1,0 0-1,1 1 0,-7 3 1,-2 4 69,-2 2-39,-37 40 113,14-9-190,-10-3-331,-102 133 1206,119-133-721,-26 33 1,14-25 11,16-2-22,-21 18 160,44-62-262,1-1 1,-1 1-1,1-1 0,-1 0 1,0 1-1,0-1 1,0 0-1,0 0 0,0 0 1,-1-1-1,1 1 1,0 0-1,-1-1 0,1 0 1,-1 0-1,0 1 1,1-1-1,-1-1 0,-3 2 1,6-2-25,0 0 1,0 0-1,0 0 1,0 0-1,0 0 1,0 0-1,0 0 1,-1 0-1,1 0 1,0 0 0,0 0-1,0 0 1,0 0-1,0 0 1,0 0-1,0 0 1,0 0-1,0 0 1,0 0-1,-1 0 1,1 0-1,0 0 1,0 0-1,0 0 1,0 0-1,0 0 1,0 0-1,0-1 1,0 1 0,0 0-1,0 0 1,0 0-1,0 0 1,0 0-1,-1 0 1,1 0-1,0 0 1,0 0-1,0 0 1,0 0-1,0 0 1,0-1-1,0 1 1,0 0-1,0 0 1,0 0-1,0 0 1,0 0 0,0 0-1,0 0 1,0 0-1,0 0 1,0-1-1,0 1 1,0 0-1,0 0 1,1-2 0,-1 0 0,0 1-1,1-1 1,-1 0 0,1 0 0,0 0 0,-1 1 0,1-1 0,0 0 0,0 1-1,0-1 1,3-2 0,1-4 13,1-2 21,-1 0 0,0 0-1,-1-1 1,0 0 0,3-16-1,-3 12-47,1 1 0,9-22 0,-6 22-56,1 1 0,0 1 1,17-19-1,13-17-461,-1-12 21,-22 40 244,1 1-1,28-26 0,-31 33 262,-1-1 0,0 0 0,0-1 0,-2-1 0,0 0 0,11-18 0,-19 25 11,2-2 9,0 0 0,1 0 0,0 0 0,0 1 0,12-14 0,-16 21 0,0 0-1,0 0 0,-1 0 1,1 0-1,0-1 0,-1 1 1,0-1-1,1 1 0,-1-1 1,0 0-1,0 0 0,0-5 0,0 6 15,-1 0 0,1-1 0,0 1 0,0 0 0,-1-1 0,1 1 0,1 0 0,-1 0 0,0 0 0,0 0 0,1 0 0,2-3-1,10-8 204,-11 10-38,-1 3-163,0 0 0,0 0 0,0 1 0,0-1 0,0 1 0,0 0 0,0-1 0,0 1 0,0 0 0,-1 0 0,1 0 0,0 0 0,0 1 0,-1-1 0,1 0 0,-1 1 0,2 1 0,3 3 10,-1 1 0,8 14 1,-6-9 16,3 2 23,13 23 34,-1-3-79,-18-29-30,0 1 0,0 0 0,6 12 0,-9-13-2,1 0 1,-1 0-1,0 0 0,0 5 1,1 6 8,9 36 75,-6 11 181,0-30-154,-1-3 5,1 38-1,-4-36-13,9 44 0,-7-56-45,2 30 70,1-26-28,-4-17-61,0-1 0,-1 0 0,0 1-1,1 11 1,-2-12 42,1 0 0,0 0 0,0 0-1,0 0 1,3 6 0,-2-6 14,0-1-1,-1 0 1,0 0 0,1 11-1,-2-16-100,0 2 23,0 0-1,0-1 1,0 1-1,0 0 0,0 0 1,-1-1-1,1 1 1,0 0-1,-2 1 0,-9 11-315,9-11-1179,2-3-48,0 0-1589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83 2912,'-14'-14'923,"14"14"-896,0-1 0,-1 1 0,0 0 0,1-1 0,-1 1 0,1 0 0,-1-1 0,1 1 0,-1 0 0,0 0 0,1-1 0,-1 1 1,1 0-1,-1 0 0,0 0 0,1 0 0,-1 0 0,0 0 0,1 0 0,-1 0 0,1 0 0,-1 0 0,0 1 0,1-1 1,-2 0-1,2 0 63,-2 0 492,4-2 68,0 0-530,0 1 1,0-1-1,0 1 0,0 0 0,0 0 0,0 0 0,0 0 1,0 0-1,1 0 0,-1 1 0,0-1 0,0 1 1,4-1-1,37 1 815,-21 0-673,3-1-25,30-6 0,-31 3-133,31 0 1,-41 3-60,-1 0 0,1-1 1,13-3-1,-14 3 58,0-1-1,0 2 1,14-1 0,35 2 526,-60 0-641,0 0 0,-1 0 0,1 0 0,0 0 1,-1 0-1,1-1 0,0 1 0,-1 0 0,1-1 0,-1 0 0,1 1 0,-1-1 1,1 0-1,-1 0 0,1 0 0,-1 0 0,0 0 0,1 0 0,1-2 0,-3 3-11,3-3-772,-3 3-1621,0 0 400,0 0-837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1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17 1984,'0'-14'640,"0"11"-389,-3 3 127,-7 0 828,7 0-246,0 3 143,0 2-828,0-1-1,0 1 0,0 0 0,1 0 0,-4 11 0,-4 7 39,-3 5-7,2 1 0,-11 38 1,-8 58-71,24-98-165,-3 7 5,-20 49 0,2-4 44,21-61-90,1 0 0,-2-1 0,-1 0 0,-16 28 0,8-26-110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2400,'0'-30'1339,"0"27"-683,3 3-187,5 0-55,-1-1-182,-1 1 0,1 0 0,-1 0-1,1 1 1,-1-1 0,10 3 0,-8 2-91,-6-4-115,-1 0 0,1 0-1,-1 0 1,1 0 0,-1 0 0,1-1 0,0 1-1,-1-1 1,1 1 0,0-1 0,-1 1 0,1-1-1,0 0 1,3 0 0,7 0 52,-4-1-44,1 1 0,-1 0 0,17 4-1,-8 1-10,-14-4-4,1 0 0,-1 1 0,0-2 1,1 1-1,-1 0 0,1-1 0,-1 1 0,1-1 1,-1 0-1,1 0 0,0 0 0,3-1 0,4-3 40,11-1 16,40 16 5,4-11 890,-66 0-966,0 0-1,0 0 0,0 0 1,0 0-1,1 0 1,-1 0-1,0 0 0,0 0 1,0 0-1,0 0 0,0 0 1,0 0-1,0 0 1,0 0-1,0 0 0,0 0 1,1 0-1,-1 0 0,0 0 1,0 0-1,0 0 0,0 0 1,0 0-1,0 0 1,0 0-1,0 0 0,0 1 1,0-1-1,0 0 0,0 0 1,1 0-1,-1 0 1,0 0-1,0 0 0,0 0 1,0 0-1,0 0 0,0 0 1,0 0-1,0 0 0,0 1 1,0-1-1,0 0 1,0 0-1,0 0 0,0 0 1,0 0-1,0 0 0,0 0 1,0 0-1,0 0 1,0 1-1,0-1 0,0 0 1,0 0-1,0 0 0,0 16-1773,0-2 650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3808,'1'-2'127,"1"1"1,-1-1-1,1 1 0,-1 0 1,1 0-1,0-1 0,0 1 1,0 0-1,-1 1 1,4-2-1,26 0 498,-19 2-381,-4 0-76,1 0 1,-1 0-1,17-3 1,-8-2 94,-10 3-163,0 0 0,0 0 0,0 1 0,0 0 1,7 0-1,2 1 39,-7-1-78,1 1 0,-1 1 0,15 2 1,-6 1-19,-8-1 21,1-1 0,-1 0 0,1-1 0,11 1-1,38-2 561,-57 0-389,0 0-406,8 0-1167,-9 0 314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2400,'-13'0'779,"10"0"-481,3 0-4,0 0 506,0 0-171,0 0 123,0 0-262,3 0 17,17 1-6,-6 0-216,-1-1 1,1-1-1,20-2 1,-17-2-117,-10 3-117,0 0-1,0 0 1,0 1 0,-1 0 0,9 0 0,-7 1 5,1-1 1,0-1 0,16-4 0,-18 4 0,1 0 0,-1 1 0,15-1 1,27 2-171,-46 0-475,-3 0-1018,0 0 42,0 0-1450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1056,'0'0'416,"0"16"-352,0-16 32,0 0 704,0 17-448,0-17 544,-16 16-480,16 0 320,-16 1-416,-1-1 128,1 33-288,16-16 224,-17 33-256,1-1 448,0-16-320,16 17-2528,0-33 1248,0 16-1184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3648,'0'0'1344,"0"-16"-1024,16 16-128,1 0 992,-1 0-704,17 0-64,0 0-256,16 0 224,-16 0-192,-1 16 32,-15-16-128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2656,'16'16'960,"1"-16"-736,32 0-64,-16 0 192,16 0-224,0 0-256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16 3648,'-14'-14'1173,"14"14"-1165,0 0 1,0 0-1,0 0 0,0 0 0,0 0 1,0-1-1,0 1 0,0 0 0,0 0 1,0 0-1,-1 0 0,1 0 0,0 0 0,0 0 1,0 0-1,0 0 0,0-1 0,0 1 1,0 0-1,-1 0 0,1 0 0,0 0 1,0 0-1,0 0 0,0 0 0,0 0 0,0 0 1,0 0-1,-1 0 0,1 0 0,0 0 1,0 0-1,0 0 0,0 0 0,0 0 1,0 0-1,-1 0 0,1 0 0,0 0 1,0 0-1,0 1 0,0-1 0,0 0 0,0 0 1,0 0-1,-1 0 0,1 0 0,0 0 1,0 0-1,0 0 0,0 0 0,0 1 1,0-1-1,0 0 0,0 0 0,0 0 1,-6 6 77,0 0 1,0 1-1,1-1 1,0 1 0,0 0-1,1 1 1,-6 11 0,-17 54 465,-28 64 80,17-68-478,21-40-149,-23 53 1,18-19-6,-5-11 139,18-31-80,7-16-22,0-1 0,0 1-1,0-1 1,0 0 0,0 0 0,-1 0-1,0 0 1,0 0 0,-6 5-1,-15 19 231,18-18 34,0-2 78,6-8-373,0 1 0,0-1 0,-1 0 0,1 0 0,0 0 0,0 0-1,-1 0 1,1 0 0,0 0 0,0 0 0,-1 0 0,1 0 0,0 0 0,0 0-1,0 0 1,-1 0 0,1 0 0,0 0 0,0 0 0,-1-1 0,1 1 0,0 0-1,0 0 1,-1 0 0,1 0 0,0 0 0,0 0 0,0-1 0,0 1 0,-1 0-1,1 0 1,0 0 0,0-1 0,-1-1 0,0-1-1,0 1 0,0-1 1,1 0-1,0 1 1,-1-1-1,1 1 1,0-1-1,0 0 1,0 1-1,0-1 0,1-2 1,0-8-8,0-3 7,0 0 0,1 0-1,1 1 1,0-1 0,2 1-1,8-23 1,47-88-558,-33 75 60,-11 18 314,30-62-149,-34 67 224,1 0-1,31-47 0,-43 73 105,1 0 0,0 0 0,0 0 0,-1 0 0,1 1-1,0-1 1,1 1 0,-1-1 0,4-1 0,-6 3 6,1 0 0,-1-1 0,1 1 0,0 0 0,-1-1 0,1 1 0,0 0 0,-1 0 0,1 0 0,0-1 0,0 1 0,-1 0 0,1 0-1,0 0 1,-1 0 0,1 0 0,0 0 0,0 1 0,-1-1 0,1 0 0,0 0 0,-1 0 0,1 1 0,0-1 0,-1 0 0,1 1 0,-1-1 0,1 1 0,0-1-1,-1 0 1,1 1 0,-1-1 0,1 1 0,-1-1 0,1 2 0,5 25 213,-5-20-191,3 5 43,-2 1 0,1-1 1,-2 0-1,1 14 0,-1-10 9,0-1 0,5 21 0,0-2 64,-3-6-73,0-6 85,10 43 1,-5-38-67,20 79 425,-23-84-215,-2 1-1,2 42 1,-5-49-383,1-4 272,-2 0 1,-2 25-1,2-33-473,0 1 0,-1-1 0,1 0 0,-1 1 0,0-1 0,0 0 0,0 0 0,-1-1 0,1 1 0,-1 0 0,-6 5 0,-7 8-1870,0-1-801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4576,'33'0'1664,"-33"0"-1280,33-16-96,-17 16-96,17 0-160,0 0 320,-1 0-160,1 0-448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3808,'0'-16'1408,"0"16"-1088,0-17-96,0 17 1216,16 0-832,0 0-160,1 0-288,-1 0-64,1 0-64,-1 0 608,17 0-352,-17 17-1664,-16-1 736,16 0-3520</inkml:trace>
  <inkml:trace contextRef="#ctx0" brushRef="#br0" timeOffset="1">17 148 3648,'-17'-17'1344,"34"17"-1024,16-16-128,-17 16 1184,0 0-800,34-16-224,-1 16-224,0 0 480,0 16-320,-16 0-1568,0 1 640,-1-1-3200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3552,'82'0'1312,"-33"-16"-992,66 0-128,-50-1 416,17 1-384,17-1 192,-17 1-256,16 0 128,0-17-160,-16 16 64,0-15-96,-16 15-64,-17 1 0,-16-1 96,-17 17-64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1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1312,'0'-3'71,"1"-1"0,-1 1 0,1 0 0,-1 0 0,1 0 0,0-1 0,0 1 0,0 0 0,1 0 0,-1 0 0,1 0 0,-1 0 0,1 1 0,0-1 0,0 1 0,1-1 0,3-3 0,16-22 886,-18 23-760,15-23 525,0 0-1,38-39 1,-27 37 297,-27 28-742,-1 7 32,1 0-84,-1-2-126,-1 0-1,1 0 1,-1 0 0,0 0 0,0 0 0,0 0 0,0 0-1,-1 0 1,1 0 0,-1 0 0,0 0 0,0 5 0,0 197 1533,0-186-1504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59 2400,'0'-46'1269,"0"43"-922,0 3-150,0 3-101,-1 14-9,-1 1 0,0 0 0,-1-1 0,-1 1 1,-1-1-1,-7 19 0,-50 99 324,54-119-408,2-4 3,-102 186 324,61-127-218,9 3 0,26-57-9,-16 19 1,17-23 3,-15 22 0,19-23 21,0 0 0,-1-1 0,-19 20 0,11-12 171,11-9-120,10-23-43,16-32-58,-9 22-71,17-34-250,40-58 1,-25 60-1097,-24 23 809,-1-2 0,16-38 0,-8 16 360,-11 23 207,33-62 134,-38 76-68,-2 0 0,0-1-1,11-37 1,-16 44 138,-1 1 0,2 0 0,0 0 0,11-21 0,-2 14 15,-14 18-250,0 1-1,0-1 1,1 1 0,-1-1-1,0 1 1,1-1 0,-1 1-1,0-1 1,1 1 0,-1-1-1,0 1 1,1-1 0,-1 1-1,1 0 1,-1-1-1,1 1 1,-1 0 0,1-1-1,0 1 1,-1 0-3,1 0 0,-1 0 0,0 0 1,1 0-1,-1 0 0,0 1 0,0-1 0,1 0 0,-1 0 1,0 0-1,1 0 0,-1 1 0,0-1 0,0 0 0,0 0 1,1 0-1,-1 1 0,0-1 0,0 0 0,0 0 0,1 1 1,-1-1-1,0 0 0,0 1 0,1 2 50,0-1-1,0 1 1,-1 0-1,1-1 1,-1 1 0,1 4-1,0 3 42,0 0 0,0-1 0,3 11 0,3 13 53,-2 30 18,6 2 86,-8-39-180,-1-4 72,1 0 1,8 26-1,-5-21 38,5 41 0,-8-40 6,10 40 0,-8-51-34,-1 0 1,-1 0-1,-1 0 0,0 0 0,-1 0 1,-2 20-1,1-23 86,0 27 182,0-38-391,0 1 0,0-1-1,0 0 1,-1 1 0,1-1-1,-1 0 1,0 1 0,0-1-1,0 0 1,-3 5-1,0 3-232,3-9 99,1-1 26,0-1 0,0 1 0,0 0 0,0 0 0,-1-1 0,1 1 0,0 0 0,0-1 1,-1 1-1,1 0 0,0-1 0,-1 1 0,1 0 0,0-1 0,-1 1 0,1 0 0,-1-1 0,1 1 0,-1-1 0,1 1 0,-1-1 0,0 0 0,1 1 1,-1-1-1,0 1 0,0-1 0,-6 4-727,-10 9-3179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4480,'0'-17'1664,"17"17"-1312,-1-16-64,17 16 672,-17 0-576,33 0 128,-16 0-320,16-17 256,1 17-256,-1-16 32,-16 16-128,-1 0-4224,1-16 2272,-17 32-480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3808,'-17'0'1408,"34"-16"-1088,-1 16-96,0 0 1152,1 0-800,-1 0 0,17 0-384,-17 0 224,1 0-224,16 0 320,-17 0-288,0 0-1536,1 16 736,-1-16-3840</inkml:trace>
  <inkml:trace contextRef="#ctx0" brushRef="#br0" timeOffset="1">1 99 4064,'0'0'1504,"0"0"-1184,16 0-64,1 0 480,15 0-448,1 0 32,16 0-192,1 0 544,-1-16-384,0 16-4896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2816,'-17'-16'1056,"34"32"-832,-17-16-64,0 0 64,0 17-160,0-1 672,0 0-384,0 17 256,16-16-352,-16 32 0,0-16-160,0-1 288,0 1-192,0 0 320,0 0-288,0-17-960,-16 0 384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 1824,'0'0'16,"-1"-1"1,1 1-1,0 0 1,-1 0-1,1 0 1,0 0-1,-1 0 1,1 0-1,0 0 1,-1 0-1,1 0 1,0 0-1,-1 0 1,1 0-1,0 0 1,0 0-1,-1 0 1,1 0-1,0 1 1,-1-1-1,1 0 1,0 0-1,-1 0 1,1 0-1,0 1 1,0-1-1,-1 0 1,1 0-1,0 0 1,0 1-1,-1-1 1,1 0-1,0 0 1,0 1-1,0-1 1,0 1-1,6 7 185,-5-7-191,2 2 220,-3 11 922,-3-9-427,2-4-661,0 1 1,0-1 0,-1 0-1,1 1 1,0-1-1,0 1 1,1-1 0,-1 1-1,0-1 1,0 1-1,1-1 1,-1 1 0,1 0-1,-1-1 1,1 1-1,0 0 1,0 2-1,0-2-25,-1 0 0,1-1 0,0 1-1,0 0 1,-1 0 0,1-1 0,-1 1-1,1-1 1,-1 1 0,0 0 0,0-1-1,1 1 1,-1-1 0,0 0 0,-2 2-1,-3 6 73,4-7-93,-6 12 99,-1-2-1,-1 1 1,-13 11 0,-26 36 251,-11-10 96,52-42-379,0-1-1,-1 1 1,0-1-1,0-1 1,-11 7-1,19-13-80,-1 1 1,1 0-1,-1-1 0,0 1 0,1-1 1,-1 0-1,0 1 0,1-1 0,-1 0 1,0 0-1,1 0 0,-1 0 1,0 0-1,1-1 0,-1 1 0,0 0 1,1-1-1,-1 1 0,-2-2 0,3 1-7,1 0-1,-1 1 1,1-1-1,-1 0 1,1 1-1,0-1 0,-1 0 1,1 1-1,0-1 1,0 0-1,0 0 1,-1 0-1,1 1 1,0-1-1,0 0 0,0 0 1,0 0-1,0 1 1,0-1-1,1 0 1,-1 0-1,0 0 1,0 1-1,1-2 0,9-18-132,-6 13 52,15-28-209,-14 27 234,0-1 160,1 0 1,0 1-1,1 0 0,-1 0 1,1 1-1,1 0 0,10-8 1,-13 12-57,1 0-1,0 0 1,-1 1 0,1 0 0,0 1 0,0-1 0,0 1 0,0 0 0,0 0 0,0 1-1,8 0 1,-6 0 55,1 1 1,-1 0-1,1 0 0,-1 1 0,1 0 0,-1 0 0,0 1 1,8 4-1,-8-4-130,-1 0 0,1-1 1,0 1-1,8 0 0,3 2-461,14 8-117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0 1728,'-3'1'94,"0"-1"0,0 1 0,0 0 0,0 0 0,1 1 0,-1-1 0,0 0 0,0 1 0,1 0 1,-1-1-1,1 1 0,0 0 0,-1 1 0,1-1 0,-4 5 0,-16 13 886,0-6-662,9-6-173,0 0 1,0 1-1,1 0 0,1 1 0,-14 14 1,9-5 97,-24 24 1,28-31-144,0 0 1,1 1 0,-13 19 0,-17 36 150,-16 14-6,2 11-80,17-38-57,24-36-59,0 1 0,1 1 0,-17 36 0,12-7 58,1 1 0,3 1-1,3 0 1,1 0 0,-2 60-1,11-86 2,1 1-1,2-1 0,0 0 0,2 0 0,1 0 0,1-1 0,1 1 1,1-1-1,1-1 0,17 33 0,6 0 341,62 80 0,-76-113-613,32 34-1,28 9-129,-77-66 292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2304,'14'14'752,"-14"-14"-741,0 0 1,1 0-1,-1 0 1,0 1-1,0-1 1,1 0-1,-1 1 1,0-1-1,0 0 1,0 0-1,0 1 1,1-1-1,-1 0 1,0 1-1,0-1 1,0 0-1,0 1 1,0-1-1,0 0 1,0 1-1,0-1 1,0 0-1,0 1 1,0-1-1,0 1 1,0 8 51,-1 1 180,1 1 0,1-1-1,1 13 1,15 32 362,-4-12-276,30 70 82,-4-10-172,17 110 272,-46-172-451,-3-13-5,7 29 136,11 106 0,-21 32 204,-5-133-294,1-24 73,-6 46 0,3-67-111,0-1-1,-1 1 1,-1-1 0,-12 28-1,-1-11 153,-2 0-1,-1-1 1,-38 43-1,51-65-170,-11 14 89,-1-1 0,-2-1 1,0 0-1,-26 18 0,42-35-152,-76 52-547,73-52 10,-1 0 1,0 0-1,0-1 1,0 0-1,0 0 0,-20 3 1,-22-5-1754,3-2 442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18 150 2400,'-13'-28'779,"12"28"-757,1-1 1,-1 0 0,1 1 0,-1-1 0,1 0 0,0 1 0,0-1 0,-1 0 0,1 1 0,0-1 0,0 0 0,0 0 0,-1 1-1,1-1 1,0 0 0,0 0 0,0 1 0,0-1 0,1 0 0,-1 0 0,0-1 0,1 0 182,-1-1 1118,0 1-369,0 1-900,0 0 1,0 0-1,1 0 0,-1 0 1,0 1-1,1-1 0,-1 0 1,0 0-1,1 1 0,-1-1 1,1 0-1,-1 0 0,1 1 1,0-1-1,-1 1 0,1-1 1,0 0-1,-1 1 0,2-1 1,18-10 504,-17 9-488,-2 2-39,1-1 0,-1 1 0,1-1-1,-1 1 1,1 0 0,-1 0 0,1 0 0,-1-1-1,2 2 1,-1-1-1,-1 0-1,1 0 1,-1-1 0,1 1-1,-1 0 1,1 0 0,-1-1-1,1 1 1,0-1-1,18-10 205,10 5 69,52-21 293,-20 11-303,-58 15-267,0 0 0,-1 0 0,1 0 0,0 1 0,0 0 0,-1 0 0,1 0 0,5 0 0,2 1 92,21-1 559,-32 0-738,-1 0 0,0 0 0,0 0 1,1 0-1,-1 0 0,0 0 1,1 0-1,-1 1 0,0-1 0,1 0 1,-1 0-1,0 1 0,1-1 0,-2 1 1,2 0-186,0-1 1,-1 1-1,1 0 0,-1 0 1,1 0-1,0 0 1,0-1-1,0 1 1,0 0-1,-1 0 0,1 0 1,0 0-1,1 1 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1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1888,'0'3'613,"0"-2"-587,0 1 0,0-1 0,-1 1 0,1-1 0,0 1 0,-1-1 0,1 1 0,-1-1 0,0 0 0,1 1 0,-3 1 0,2-1 41,0 0 1,0 0-1,0 0 1,0 0-1,0 0 1,0 0 0,1 0-1,-1 0 1,1 0-1,-1 0 1,1 1-1,0 2 1,0 10 218,0 2 416,-3 30 0,-8 2 61,6 1-75,-6-1-262,5 0-15,-21 76 309,26-120-661,0 0-1,0-1 1,0 1-1,1-1 0,0 1 1,1 9-1,-1-4 61,0-8-69,0 0 0,0 0 1,0 0-1,1 0 0,-1 0 0,1 0 0,-1-1 1,1 1-1,-1 0 0,1 0 0,0 0 0,0-1 1,0 1-1,0-1 0,0 1 0,0-1 0,2 3 1,0-1 3,1-1 0,0 1 0,-1-1 0,1 0 0,6 3 0,-2-1-242,-3-2-302,0 1 1,0-2-1,0 1 0,0 0 1,0-1-1,0 0 0,0 0 1,1-1-1,-1 1 0,10-1 1,34 0-2194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16 1824,'1'1'31,"-1"-1"-1,1 0 1,-1 0 0,1 0 0,0 0-1,-1 0 1,1 0 0,-1 0-1,1 0 1,-1 0 0,1 0 0,-1 0-1,1 0 1,0-1 0,-1 1-1,1 0 1,-1 0 0,1 0 0,-1-1-1,1 1 1,-1 0 0,0-1-1,1 1 1,-1 0 0,1-1 0,-1 1-1,0-1 1,1 1 0,-1 0 0,0-1-1,1 1 1,-1-1 0,0 1-1,0-1 1,1 1 0,-1-1 0,0 0-1,0 1 1,0-1 0,0 1-1,0-1 1,0 1 0,0-1 0,0 1-1,0-1 1,0 0 0,0 1-1,0-1 1,0 0 0,-3 4 316,2-2-323,-1 0 0,1 0 0,0 1 1,0-1-1,0 1 0,0-1 1,0 1-1,0-1 0,1 1 1,-1-1-1,0 1 0,1 0 0,-1-1 1,1 1-1,0 0 0,0-1 1,-1 4-1,1-1 49,-1 0 0,0 1 0,0-1-1,0 0 1,0 0 0,-1 0 0,0 0 0,0 0 0,0 0 0,0 0 0,0-1 0,-5 6 0,4-5-21,-1 1 0,1 0 0,0 0 0,1 0 0,0 0 0,-3 7 0,1 2 77,0-1 0,-1 0 0,-12 23 1,14-30-119,-5 13 2,0 0 1,1 1-1,-5 24 1,-5 18 140,-16 33 336,20-59-292,7-6-166,4-23 38,-1-1 0,0 1 0,0-1 1,-1 0-1,-8 11 0,18-23 21,0 0-1,-1 0 1,1-1 0,-1 0-1,-1 0 1,1 0 0,4-12-1,6-13-48,0 1 0,2 0-1,2 2 1,30-40-1,-32 48-160,43-56-204,-60 77 323,17-23-91,-16 21 76,1 1 1,0 0 0,-1 0 0,1 0 0,-1 0 0,1 1-1,0-1 1,3-1 0,-2 2-36,0-1-1,0 0 1,0 0-1,-1 0 1,1 0 0,0-1-1,-1 1 1,1-1-1,0 0 1,2-2-1,-3 2-94,-1 4 56,-1 29 156,0-27-51,0-1 0,0 1 1,0 0-1,0-1 0,-1 1 1,-1 6-1,-9 23 133,5-1-10,2-15 5,2-10-86,0 0 0,0 0 0,1 0-1,0 0 1,0 7 0,0-5-46,0-1 0,0 1-1,-5 16 1,4-18 48,0 1 1,1 0-1,-2 13 0,3-18-37,0-1 1,0 0-1,0 0 0,0 0 1,-1 0-1,1-1 1,-1 1-1,0 0 1,1 0-1,-1 0 0,0 0 1,-2 3-1,2-4 106,0 1 1,0-1-1,0 1 0,0-1 0,1 1 0,-1-1 1,1 1-1,-1 0 0,1-1 0,0 1 0,-1 0 1,1 2-1,3-4-177,-2 0-31,1 0 0,-1 0 1,1-1-1,-1 1 1,1-1-1,-1 1 0,1-1 1,-1 1-1,1-1 0,1-1 1,12-5-647,-11 6 253,0 0-1,1 0 1,-1 1-1,9 0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1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4576,'16'17'1664,"-16"-17"-1280,0 16-96,0 0 896,0-16-704,0 0-128,16 17-224,-16-17 160,0 0-160,0 0-192,0 0 32,0 0-4224,0 0 2336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4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16 124 2912,'0'-16'1637,"3"16"-762,1 0-758,1 1 0,-1-1 0,1-1 0,-1 1-1,0-1 1,1 1 0,-1-1 0,0 0 0,0-1 0,0 1 0,0-1 0,8-4 0,-2 2-6,1 0 0,-1 0 0,21-3 1,-16 3-20,25-8 0,-25 7-48,-11 3-3,1 1 0,-1-1 0,1 0 0,-1 0 0,0 0 1,0-1-1,0 1 0,0-1 0,-1 0 0,7-6 0,-9 9-16,5-6 25,-6 6-45,0-1-1,0 1 1,-1 0 0,1-1-1,0 1 1,0-1-1,0 1 1,0-1 0,-1 1-1,1-1 1,0 1-1,0 0 1,-1-1 0,1 1-1,0-1 1,-1 1-1,1 0 1,0-1 0,-1 1-1,1 0 1,-1 0 0,1-1-1,0 1 1,-1 0-1,1 0 1,-1-1 0,1 1-1,-1 0 1,0 0-1,-2-1-9,0-1-1,0 1 1,-1 0-1,1 1 0,0-1 1,-1 1-1,1-1 0,-1 1 1,1 0-1,0 0 1,-1 0-1,1 1 0,0-1 1,-1 1-1,-4 1 1,1 0-24,0-1 1,0 0 0,-10 1 0,13-3 8,0 1 1,-1 1-1,1-1 1,0 1-1,-1-1 1,1 1-1,0 0 1,-1 1-1,1-1 1,-5 3-1,-4 2-32,8-4 28,0 0-1,1 0 0,-1 1 1,1-1-1,0 1 1,0 0-1,0 0 0,0 1 1,0-1-1,1 1 1,-1 0-1,1 0 0,0 0 1,0 0-1,1 0 1,-1 1-1,-1 5 0,-5 6-14,-10 24 87,18-37-36,0 0 1,1 0 0,-1 0-1,0 0 1,1 1 0,0-1-1,0 0 1,0 0 0,0 1-1,0-1 1,2 4-1,-1-2 28,0 0-1,1 0 0,0 0 1,0 0-1,0 0 0,1-1 1,-1 1-1,1-1 0,0 0 0,1 0 1,-1 0-1,1 0 0,-1 0 1,1-1-1,0 1 0,1-1 0,-1 0 1,6 3-1,6 2 61,-9-4 22,0 0 0,1-1 0,-1 1 0,1-2 0,8 3 0,-1-3 63,1 0 1,0-2-1,23 0 1,6-1-267,-37 1-262,-1-1-1,1 1 1,0-1-1,0-1 0,0 1 1,-1-1-1,1-1 0,-1 1 1,0-1-1,1-1 1,-2 1-1,1-1 0,8-6 1,18-17-1193,-1 8-384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83 3488,'0'2'1115,"0"1"-1050,-1-1 0,1 0 0,-1 0 0,1 1 0,-1-1 0,0 0 0,0 0 0,0 0 0,-2 3 0,-7 19 682,5-13-555,4-8-148,-1 0-1,1 1 1,0-1 0,0 0 0,0 0-1,0 1 1,1-1 0,-1 0-1,1 7 1,0 2 19,1-5-10,-1 0-1,0 0 1,-1 0-1,-2 13 0,-3-4 62,5-13-51,0 1-1,-1-1 0,1 0 1,1 1-1,-1 0 1,0-1-1,1 6 1,0-8-44,-1 0 0,1-1 0,0 1 1,0 0-1,0 0 0,1 0 0,-1 0 0,0 0 0,0-1 1,0 1-1,1 0 0,-1 0 0,0 0 0,1-1 1,-1 1-1,1 0 0,-1 0 0,0-1 0,1 1 0,0 0 1,-1-1-1,1 1 0,-1-1 0,1 1 0,1 0 1,-1 0 20,-1-1 0,1 0 0,-1 0 0,0 1 0,1-1 0,-1 0 0,1 1 0,-1-1 0,0 1 1,1-1-1,-1 1 0,0-1 0,1 0 0,-1 1 0,0-1 0,0 1 0,0-1 0,1 1 0,-1 0 0,0-1 1,0 1-1,0-1 0,0 1 0,0-1 0,0 2 0,0-3-27,0 1 1,0-1-1,0 1 1,0-1-1,0 1 0,0 0 1,0-1-1,0 1 1,0-1-1,0 1 0,0-1 1,1 1-1,-1 0 1,0-1-1,0 1 0,0-1 1,1 1-1,-1 0 1,0-1-1,0 1 0,1 0 1,-1-1-1,0 1 1,1 0-1,-1 0 0,0-1 1,1 1-1,-1 0 1,1 0-1,0-1 0,6-4 105,-4 0-77,0 0-1,0 0 1,0-1-1,1-6 1,2-18-110,21-49-1025,-25 68 931,-2 9 110,0 0 0,1-1 0,-1 1 0,1 0 0,-1 0 0,1 0 1,2-5-1,22-14-454,-13 3-18,-10 15 434,-1 1 0,1 0 0,-1-1 0,1 1 1,0 0-1,-1 0 0,1 0 0,0 0 0,0 0 0,4-2 0,18-5-1146,-1-1 570,-15 4 199,-7 5 361,1 0 0,-1 0 0,0 0 0,1 0 0,-1 0 0,1 0 0,-1 1 0,1-1-1,0 0 1,-1 1 0,1-1 0,0 1 0,-1 0 0,1 0 0,2-1 0,-2 1 78,0 0 1,-1 0 0,1 0 0,0-1 0,-1 1 0,1 0 0,0-1-1,-1 0 1,1 1 0,0-1 0,-1 0 0,1 0 0,-1 0 0,0 0-1,1 0 1,-1 0 0,2-2 0,-2 2 38,-1 1 0,1 0 0,-1-1 0,1 1-1,-1-1 1,1 1 0,-1 0 0,1 0 0,0-1 0,-1 1 0,1 0 0,-1 0 0,1 0-1,0 0 1,-1 0 0,1 0 0,0 0 0,-1 0 0,1 0 0,-1 0 0,1 0 0,0 0-1,-1 0 1,1 0 0,0 1 0,0-1-6,-2 0 2,1 0 0,-1 0 1,0 0-1,1 0 0,-1 0 0,1 0 0,-1 0 0,1 0 0,-1 0 0,1 0 0,-1-1 0,1 1 1,-1 0-1,1 0 0,0 0 0,-1-1 0,1 1 0,-1 0 0,1-1 0,0 1 0,-1 0 0,1-1 0,-1 1 1,1 0-1,0-1 0,0 1 0,-1-1 0,1 1 0,0-1 0,0 1 0,-1-1 0,1 1 0,0-1 1,0 1-1,0-1 0,0 1 0,0-1 0,0 1 0,0-1 0,0 1 0,0-2 0,0 0 213,0 4 69,0 0-295,0 1 109,0 0-1,0 0 1,0-1-1,0 1 1,0 0-1,-1 0 1,1-1-1,-2 4 1,-3 3 131,4-8-192,0 0 0,0 1 1,0-1-1,0 1 0,1 0 1,-1-1-1,0 1 0,1 0 1,-1-1-1,1 1 0,0 0 1,0 0-1,-1-1 1,1 4-1,1 7 90,-1-3-42,0-1-1,0 1 1,-3 16-1,-2-8 122,3-10-131,0-1 0,0 1 0,1 0-1,0 0 1,0 7 0,1 68 507,0-80-546,0 0 0,0-1 0,-1 1 0,1 0 0,0 0 0,-1-1 0,1 1 0,-1 0 0,0-1 0,1 1 0,-1-1 0,0 1 0,0-1 0,0 1 0,0-1 0,0 0 0,-3 2 0,4-2-12,0-1-1,-1 1 1,1-1-1,-1 1 0,1-1 1,0 1-1,0-1 0,-1 1 1,1 0-1,0-1 1,0 1-1,0 0 0,0-1 1,-1 1-1,1-1 0,0 1 1,0 0-1,0-1 1,0 1-1,0 0 0,1-1 1,-1 1-1,0-1 0,0 1 1,1 0-1,-1 0 104,0-2-119,0 1-1,0-1 1,0 0-1,0 1 1,0-1 0,-1 1-1,1-1 1,0 1-1,0-1 1,0 1-1,0-1 1,-1 1-1,1-1 1,0 1 0,0-1-1,-1 1 1,1 0-1,-1-1 1,1 1-1,0-1 1,-1 1 0,1 0-1,-1-1 1,1 1-1,-1-1 1,0 1-2,0-1 1,1 1-1,-1-1 0,0 1 1,1-1-1,-1 0 1,1 1-1,-1-1 0,0 0 1,1 1-1,0-1 0,-1 0 1,1 0-1,-1 1 1,1-1-1,0 0 0,0 0 1,-1 0-1,1 1 0,0-1 1,0 0-1,0 0 1,0 0-1,0 0 0,0-1 1,1-9 3,0 0 0,1 0 0,4-13 1,-2 4-51,-1 7 9,1-7-122,11-34 0,-11 45 77,1 1 1,1-1 0,-1 1-1,1 0 1,0 1 0,1-1-1,11-9 1,-12 12-30,-5 3 65,1 1 1,0-1-1,-1 0 0,1 1 1,0 0-1,0 0 1,0-1-1,0 1 0,0 0 1,0 1-1,0-1 0,1 0 1,-1 1-1,0-1 1,0 1-1,1-1 0,-1 1 1,0 0-1,1 0 1,-1 0-1,5 1 0,8-1 260,-1 0-160,-11 0 37,-3 0-64,-3 3-149,-3 6 75,0 0-1,0 0 1,-3 10-1,9-18 39,-2 3 24,1 0-1,0 0 1,1 0 0,-1 0-1,1 0 1,-1 0 0,1 0-1,1 1 1,0 5 0,0 11 64,-1 25 76,0-44-142,0 0-1,0-1 0,0 1 0,1 0 0,-1 0 0,1-1 1,-1 1-1,1 0 0,0-1 0,-1 1 0,1-1 0,0 1 1,1 1-1,3 5 35,1 6 34,1-9-35,-7-5-44,1 0-1,-1 0 1,1 0 0,-1 1 0,0-1 0,1 0-1,-1 0 1,0 1 0,1-1 0,-1 0 0,0 1-1,1-1 1,-1 0 0,0 1 0,0-1 0,1 0-1,-1 1 1,0-1 0,0 1 0,0-1 0,0 0-1,1 1 1,-1-1 0,0 1 0,0-1-1,0 1 1,0-1 0,0 1 0,0-1 0,0 1-1,0 2 251,0-3 52,-3 3-95,2-2-191,-1 0 0,1 0 0,-1 1 0,1-1 1,-1 0-1,1 0 0,-1 0 0,0 0 0,0-1 0,1 1 0,-1 0 0,0-1 0,0 0 0,-2 1 0,-2-4 202,-5-7-108,11 9-119,-1 0-1,1 1 1,-1-1 0,1 0-1,0 1 1,-1-1-1,1 0 1,0 1-1,0-1 1,-1 0 0,1 1-1,0-1 1,0 0-1,0 0 1,0 1-1,0-1 1,0 0-1,0 0 1,0 1 0,0-1-1,1-1 1,-1-3-38,1 1-15,-1-1 1,1 1-1,-1 0 0,1 0 1,0 0-1,1 0 1,-1 0-1,1 0 0,3-6 1,-2 6 50,0 0 1,0-1-1,0 1 1,0 1-1,1-1 1,0 0-1,-1 1 0,9-6 1,21-19 11,-25 18 1,-5 7-8,0-1 0,0 1 0,0 0 0,0 0 0,0 0 0,1 0 0,-1 1 0,1-1 0,-1 1 0,6-3 0,21 0-75,-26 4 59,5-1-11,-1-1-1,1 1 1,10-7-1,-18 9 22,8-4-8,1-1 0,-1-1 0,9-6 0,-15 9-109,-3 3 5,0 0-86,0 0 12,0 0-188,0 0 92,-1 18-102,0-12 398,1-1 0,0 1 0,0-1 0,0 1 0,1-1 0,0 0 0,1 8 0,0-8-8,1 2-2,-1 0 0,0 1 1,0-1-1,-1 0 0,1 15 1,-2 92 1456,0-113-1452,0 1-1,0-1 1,0 0-1,0 0 1,0 0 0,0 1-1,0-1 1,-1 0-1,1 0 1,0 0 0,-1 0-1,1 1 1,-1-1-1,0 0 1,1 0 0,-1 0-1,0 0 1,1 0-1,-1 0 1,0-1 0,0 1-1,0 0 1,0 0-1,0 0 1,0-1 0,0 1-1,0-1 1,0 1-1,0-1 1,0 1-1,0-1 1,-2 1 0,-8 4-954,-5 8-47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4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1728,'-17'16'640,"17"-16"-480,-33 16-64,33 1 96,0-17-128,-16 33 192,16-1-160,0 1-1792</inkml:trace>
  <inkml:trace contextRef="#ctx0" brushRef="#br0" timeOffset="1">49 378 2976,'-16'16'1120,"32"-16"-896,-16 16-32,-16-16 256,16 0-288,0 0 416,0 0-320,0 0 96,0-16-224,0 16-1184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3808,'-17'0'1408,"1"17"-1088,-17-1-96,17 0-96,-1 17-128,1 0 192,-17 32-96,1 17 448,32-16-288,-17 16 224,17-33-256,0 0 128,0-16-192,0 0-1056,0-17 480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5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1664,'246'0'1669,"-241"0"-1645,1-1-1,0 1 1,-1-2-1,1 1 1,6-3-1,-6 2-11,-1 1-1,1-1 0,-1 1 0,1 0 0,8 0 0,-11 1 40,0 0-1,1 0 0,-1 0 0,0-1 1,1 1-1,3-2 0,4-12 308,11-2 244,-14 6-235,-8 9-342,0 1 0,0-1 0,1 1 0,-1 0 0,0-1 0,0 1 0,1 0 0,-1-1 0,0 1 0,0 0 0,1 0 0,-1-1 0,0 1 0,1 0 0,-1 0 0,0-1 0,1 1 0,-1 0 0,1 0 0,-1 0 0,0 0 0,1 0 0,-1 0 0,1 0 0,-1-1 0,0 1 0,1 0 0,-1 0-1,1 1 1,0-1 0,-1 0-18,0 0 0,0 0 0,0 0-1,0 0 1,0 0 0,1 0 0,-1 0-1,0 0 1,0 0 0,0 0 0,0 0-1,0 0 1,0 0 0,0 0 0,0 0-1,0 0 1,0 0 0,1 0-1,-1 0 1,0 0 0,0 0 0,0 0-1,0 0 1,0 0 0,0 0 0,0 0-1,0-1 1,0 1 0,0 0 0,0 0-1,0 0 1,1 0 0,-1 0 0,0 0-1,0 0 1,0 0 0,0 0-1,0 0 1,0 0 0,0 0 0,0-1-1,0 1 1,0 0 0,0 0 0,0 0-1,0 0 1,0 0 0,0 0 0,0 0-1,0 0 1,0 0 0,0-1 0,0 1-1,0 0 1,0 0 0,0 0-1,0-1 0,0 1 0,0-1 0,0 1-1,0-1 1,0 1 0,0-1-1,0 1 1,0-1 0,-1 1 0,1-1-1,0 1 1,0-1 0,0 1-1,-1-1 1,1 1 0,0 0 0,0-1-1,-1 1 1,1-1 0,0 1-1,-1 0 1,1-1 0,0 1 0,-1 0-1,1-1 1,-1 1 0,1 0-1,-1-1 1,1 1 0,0 0 0,-1 0-1,1 0 1,-1 0 0,1-1-1,-1 1 1,1 0 0,-1 0 0,0 0-1,1 0 1,-1 0 0,0 0-1,1 0-6,0 0-1,0 0 0,0 0 0,0 0 0,0 0 0,-1 0 0,1 0 0,0 0 1,0 0-1,0 0 0,0 0 0,0 0 0,0 0 0,0 0 0,0 0 1,0 0-1,-1 0 0,1 0 0,0 0 0,0 0 0,0 0 0,0 0 0,0 0 1,0 0-1,0 0 0,0 1 0,0-1 0,0 0 0,0 0 0,0 0 0,-1 0 1,1 0-1,0 0 0,0 0 0,0 0 0,0 0 0,0 0 0,0 0 0,0 0 1,0 1-1,0-1 0,0 0 0,0 0 0,0 0 0,0 0 0,0 0 1,0 0-1,0 0 0,0 0 0,0 0 0,0 0 0,0 1 0,0-1 0,0 0 1,0 0-1,0 0 0,0 2 1,0 0 1,-1 0 0,1-1 0,-1 1-1,1 0 1,-1 0 0,0 0-1,0-1 1,1 1 0,-1-1-1,0 1 1,-1 0 0,1-1-1,0 0 1,0 1 0,-3 1-1,2-1 14,1 0-1,-1-1 1,1 1-1,-1 0 1,1 0-1,0 1 1,-1-1-1,1 0 0,1 0 1,-1 0-1,0 1 1,0-1-1,1 1 1,-1-1-1,1 0 1,0 1-1,0-1 0,0 1 1,0-1-1,1 3 1,-2-2 0,1-1 1,0 0-1,0 1 1,-1-1-1,0 1 0,1-1 1,-1 0-1,0 0 1,0 1-1,-2 2 1,-8 18 104,8-11-8,-2-1 0,1 0 0,-2-1 0,-6 12 0,10-20-91,0 1 0,1 0-1,-1 0 1,0 0 0,1 0 0,0 0 0,0 0 0,0 1 0,0-1-1,0 0 1,1 1 0,-1 5 0,1-7-20,0 0-1,0 0 0,-1 0 1,1-1-1,-1 1 1,1 0-1,-1 0 0,0-1 1,1 1-1,-1 0 1,0-1-1,-1 3 0,1-3-14,0 1 0,0-1 0,0 1 0,0 0 0,0 0 0,1-1 0,-1 1 0,1 0 0,-1 0 0,1 0 0,0-1 0,0 3 0,-1-1 0,1 0 0,0-1 0,0 1 1,0 0-1,1 0 0,-1-1 0,1 1 0,-1 0 1,1-1-1,0 1 0,0-1 0,0 1 0,0-1 1,1 1-1,-1-1 0,1 0 0,-1 0 0,1 0 1,0 0-1,0 0 0,0 0 0,0 0 0,0 0 1,0-1-1,4 3 0,-3-3 19,0 0-1,0 0 1,0-1 0,0 1 0,0-1-1,0 0 1,0 0 0,0 0-1,6 0 1,7-1-14,-10 0 3,0 1 0,-1-1 1,1 0-1,-1-1 0,1 1 0,-1-1 0,7-3 0,-8 3-2,-1 0 0,0 1-1,1-1 1,-1-1-1,0 1 1,0 0 0,0-1-1,0 1 1,-1-1 0,1 0-1,-1 0 1,4-5 0,0-6 239,1 9-108,-7 5-123,0 0 0,1 0 1,-1-1-1,1 1 0,-1 0 1,0 0-1,1-1 0,-1 1 1,0 0-1,1-1 0,-1 1 1,0 0-1,1-1 0,-1 1 1,0 0-1,0-1 1,0 1-1,1-1 0,-1 1 1,0 0-1,0-1 0,0 1 1,0-1-1,0 1 0,0 0 1,0-1-1,0 1 0,0-1 1,0 1-1,0-1 0,-3-5-35,2 5 40,0 0 3,0 0 0,0 0 0,0-1 0,0 1 0,0 0 0,0 0 0,0-1 0,1 1 0,-1-1 0,0 1 0,1-1 0,-1 1 0,1-1 0,-1 1 0,1-1 0,0 0 0,0 1 0,0-1 0,0-3 0,0-6-134,0 9-219,0 2 48,0 2-69,0 0 376,0 0 0,1 0-1,-1 0 1,1 0-1,-1-1 1,1 1-1,0 0 1,0 0-1,0-1 1,0 1-1,0-1 1,0 1-1,0-1 1,0 1-1,0-1 1,3 3-1,8 8 9,-9-8 16,0 0 1,0-1-1,0 1 1,1-1 0,-1 0-1,1 0 1,0-1 0,0 1-1,5 2 1,-1-4 76,1 1 0,-1-2 1,1 1-1,-1-1 0,1 0 1,-1-1-1,12-2 0,13-8 254,-3 6-123,-25 3-143,1 0-1,-1 0 1,0-1-1,0 1 1,0-1-1,-1 0 1,1 0-1,-1-1 1,7-5-1,0-2 16,-9 9-172,-2 4-584,0 12-3158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4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292 689 1472,'14'0'475,"-11"0"-283,-1 0-96,0 0-83,0 0 1,0-1 0,0 1 0,0-1 0,-1 1 0,1-1 0,0 0 0,0 0-1,-1 0 1,1 0 0,-1 0 0,1 0 0,-1 0 0,3-2 0,-4 2 21,0 1 0,1-1 0,-1 1 0,0 0 0,1-1 0,-1 1 0,0 0 0,1 0 1,-1-1-1,0 1 0,1 0 0,-1 0 0,1 0 0,-1-1 0,0 1 0,1 0 0,-1 0 1,1 0-1,-1 0 0,1 0 0,-1 0 0,1 0 0,-1 0 0,0 0 0,1 0 0,0 0 0,4-1 127,1-10 329,0 7-265,-5 3-210,-1 1-1,1 0 0,-1 0 0,1-1 1,-1 1-1,0 0 0,1-1 0,-1 1 1,1 0-1,-1-1 0,0 1 0,1-1 1,-1 1-1,0 0 0,0-1 0,1 1 0,-1-1 1,0 1-1,0-1 0,0 1 0,0-1 1,1 1-1,-1-1 0,0 1 0,0-1 1,0 1-1,0-1 0,0 1 0,0-1 1,0 0-1,-1 0 0,2-7 142,0 6-113,-1 0 1,0 0 0,0 0-1,0 0 1,0 0 0,0 0-1,0 1 1,0-1 0,-1 0-1,1 0 1,-1 0 0,1 0-1,-1 1 1,-1-3 0,-28-73 824,21 60-765,1-2 0,1 1 0,0-1 0,1 0 0,-3-20 0,5 13-48,2 9-37,-1 0 0,-7-21-1,-3 6 46,-4-18 16,13 32-109,2 10 17,0 0 0,0 0-1,-1 0 1,-3-8-1,1 8 39,3 5-11,1 0-1,-1 0 1,1 0 0,0 0 0,0 0-1,0 0 1,0-1 0,0 1 0,1 0 0,0 0-1,-1-6 1,2 0-7,-1 5-10,1 1-1,-1 0 1,0 0 0,0 0 0,0 0 0,0 0 0,-1 0 0,0 0-1,1 0 1,-2-4 0,-3-1-3,4 6 3,0 1 0,0-1 0,0 1 0,0-1 0,0 1 0,1-1 0,-1 1 1,0-1-1,1 0 0,0 0 0,-1 1 0,1-1 0,0-2 0,0-9-115,0 10 21,0 3-38,0 0 49,0 0 96,0 0 5,0 3-59,0-1 29,-1-1 0,1 1 1,0 0-1,-1 0 0,0 0 0,1 0 0,-1-1 0,0 1 0,0 0 0,0-1 1,0 1-1,0-1 0,-2 3 0,-22 21-109,13-14 227,7-6-111,0 0-1,-1-1 1,1 0 0,-7 3 0,6-3-22,0-1 0,1 1 0,0 0 0,-6 6-1,-2 3 175,9-8-85,0 0-1,-1 0 0,0 0 1,0-1-1,-8 5 1,2-4 4,8-4-49,1 0-1,0 1 0,-1-1 1,1 0-1,0 0 1,-3 3-1,5-3-13,0-1 0,0 0 0,0 0 0,0 0 0,0 0 0,0 0 0,1 1 0,-1-1 1,0 0-1,0 0 0,0 0 0,0 0 0,0 0 0,0 0 0,0 0 0,1 0 0,-1 0 0,0 1 0,0-1 0,0 0 0,0 0 0,0 0 0,0 0 0,1 0 0,-1 0 0,0 0 0,0 0 0,0 0 0,0 0 0,0 0 0,1 0 1,-1 0-1,0 0 0,0 0 0,0 0 0,0 0 0,0 0 0,1 0 0,-1 0 0,0-1 0,0 1 0,0 0 0,0 0 0,11-2 1,10-6 79,29-16 0,-36 15-26,2 2 0,-1 0 0,1 0 0,30-7 0,-34 12-72,7-1-76,29-8 1,-44 10 90,-1 0 1,1 0 0,-1 1-1,1-1 1,0 1-1,5 0 1,6-1 61,-14 1-50,-1 0 1,0-1-1,1 1 1,-1 0-1,1 0 0,-1-1 1,0 1-1,1-1 1,-1 1-1,0 0 0,0-1 1,1 1-1,-1-1 1,0 1-1,0 0 0,1-1 1,-1 1-1,0-1 1,0 1-1,0-1 0,0 1 1,0-1-1,0 1 0,0-1 1,0 1-1,0-1 1,0 0-1,0 1-7,0 0-1,0 0 1,0 0-1,0 0 1,0 0-1,0 0 1,0 0-1,0-1 1,0 1-1,0 0 1,0 0-1,0 0 1,0 0-1,0 0 1,0 0 0,0 0-1,0 0 1,0 0-1,0 0 1,0-1-1,0 1 1,0 0-1,0 0 1,0 0-1,0 0 1,0 0-1,0 0 1,0 0-1,0 0 1,0 0-1,0 0 1,-1 0-1,1 0 1,0 0 0,0-1-1,0 1 1,0 0-1,0 0 1,0 0-1,0 0 1,0 0-1,0 0 1,0 0-1,0 0 1,-1 0-1,1 0 1,0 0-1,0 0 1,0 0-1,0 0 1,0 0-1,0 0 1,0 0 0,0 0-1,0 0 1,-1 0-1,-3 1-43,2-1 21,-1 0-1,1 0 1,-1 0 0,1 0-1,0 0 1,-1-1 0,1 1-1,-5-2 1,3-1 82,0 1 0,-1 1 0,1-1 0,-1 0 0,1 1 0,-1 0 0,0 0 0,0 0 0,1 1 0,-1 0 0,0 0-1,-5 0 1,2 0 27,6 1-56,0-1 0,0 0 1,-1 0-1,1 0 0,0-1 1,0 1-1,-1 0 0,1-1 0,-3-1 1,-9-9 72,12 9-31,4 2 277,10 0-666,-2-1-676,-1 1 1,1 1 0,12 1-1,11 12-1927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4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75 1568,'4'-3'115,"0"0"-1,0 0 1,1 0 0,-1 0-1,1 0 1,7-2 0,-7 3 19,1-1 1,-1 1-1,1-1 1,-1 0-1,0-1 0,7-5 1,1-4 446,-12 12-557,-1 1-1,0-1 1,1 1-1,-1 0 1,0-1 0,1 1-1,-1 0 1,0 0-1,1-1 1,-1 1-1,1 0 1,-1 0-1,0 0 1,1-1 0,-1 1-1,1 0 1,-1 0-1,1 0 1,-1 0-1,0 0 1,1 0-1,-1 0 1,1 0 0,-1 0-1,1 0 1,0 0-1,4-1 104,-2-5-24,-2 5-26,-5 11 170,-6 6-108,-1 1 1,-1-2 0,0 0 0,-1 0 0,-21 18 0,-19 22 2,-133 191 185,178-235-334,-20 32 136,17-26-101,0-1 0,-21 23 0,30-37-18,0 0 0,0 0 0,1 0 0,-1 0-1,0 1 1,1-1 0,0 0 0,-3 6 0,-1 2 157,-3 1 68,16-22 122,0-3-199,1 0 0,16-20-1,2-2-49,104-142 394,-85 124-401,-8-6-58,22-16-176,9-12-561,-68 87 668,-1-1 0,1 1 0,0 0 0,0-1 0,0 1 0,0 0 0,0 0 0,0 0 0,1 0 0,-1 0 0,0 0 0,0 1 0,1-1 1,-1 0-1,1 0 0,-1 1 0,1-1 0,-1 1 0,0 0 0,1-1 0,0 1 0,1 0 0,-3 0 22,0 0 1,0 0-1,0 0 1,0 0-1,0 0 1,0 0 0,1 0-1,-1 0 1,0 0-1,0 0 1,0 0-1,0 0 1,0 0-1,0 0 1,0 0-1,0 0 1,0 0-1,0 0 1,1 0 0,-1 0-1,0 0 1,0 0-1,0 0 1,0 0-1,0 0 1,0 0-1,0 0 1,0 0-1,0 0 1,0 0-1,0 0 1,0 0 0,1 0-1,-1 0 1,0 1-1,0-1 1,0 0-1,0 0 1,0 0-1,0 0 1,0 0-1,0 0 1,0 0-1,0 0 1,0 0 0,0 0-1,0 1 1,0-1-1,0 0 1,0 0-1,0 0 1,0 0-1,0 0 1,0 0-1,0 0 1,0 1-1,0 6-55,-1-1 50,1-1 1,0 0 0,1 1-1,1 8 1,9 11 147,-9-17-105,-1 1 0,-1 0 0,0 10 0,3 31 118,18 48 154,1 12 118,-19-84-287,-2-9-1,1-1 1,1 1-1,8 24 1,-7-25 12,0-1 1,-1 1-1,-1-1 0,0 1 1,-1 0-1,-1 21 0,0-33-197,0 0 0,-1 0 0,1-1 1,-1 1-1,1-1 0,-1 1 0,0-1 0,-1 1 0,1-1 0,-3 5 0,3-6-183,0-1-1,0 1 1,-1 0 0,1-1 0,0 0 0,-1 1-1,1-1 1,-1 0 0,0 0 0,1 0 0,-1 0-1,0 0 1,1 0 0,-1 0 0,0 0 0,0-1-1,0 1 1,0-1 0,0 1 0,0-1 0,0 0-1,-3 0 1,1 0-218,0 0 0,0 0 0,0-1 0,-7-1 0,9 1 323,0 1-1,0-1 1,0-1-1,0 1 1,1 0 0,-1 0-1,0-1 1,1 1-1,-2-2 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4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2976,'-33'-33'1120,"50"17"-896,-17 16-32,16 0 736,0 0-544,17 0 64,0 0-288,16 0 384,17 0-288,-33 16 448,16 0-416,0-16 352,-16 17-352,-17-17-3392,17 0 1664,-17-17-1248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4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2912,'0'0'1056,"-17"0"-800,34-17-96,-17 17 768,0 0-544,16 0 64,-16 0-288,33 0-96,0 0-32,-1 0 160,1 0-96,0 0 320,-17 0-224,1 17 448,-1-17-352,1 0-1600,-17 16 672,0 1-2848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4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3808,'0'0'1408,"16"0"-1088,1-17-96,-1 17 384,17 0-384,16 0 192,0-16-256,-16 16 352,16 0-288,-16 16 384,0-16-352,-17 0-2528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1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2912,'0'0'1056,"0"0"-800,16 17-96,-16-1 1120,33 1-736,-16-1 704,-1 0-736,0 17 96,33-16-352,-16 15 32,-16 1-160,15 0 160,1-17-192,-16 17 320,-17-17-224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4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3968,'0'16'1472,"0"-16"-1120,0 0-128,16 0 448,0 0-416,1 0-2336,32 16 1088,-33-16-1248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5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1888,'0'-1'19,"0"1"-1,-1-1 1,1 1 0,0-1-1,0 0 1,0 1 0,0-1-1,0 1 1,0-1 0,0 1-1,0-1 1,1 1 0,-1-1-1,0 1 1,0-1 0,0 1-1,0-1 1,1 1 0,-1-1-1,0 1 1,1-1 0,-1 1-1,0-1 1,1 1 0,-1 0-1,0-1 1,1 1 0,-1 0-1,1-1 1,-1 1 0,0 0-1,1-1 1,-1 1 0,1 0-1,-1 0 1,1 0 0,-1 0-1,1-1 1,0 1 0,-1 0-1,1 0 1,-1 0 0,1 0-1,-1 0 1,2 0 0,0 0 221,-2 0 346,0 0-143,0 0 58,0 0-197,3 0-122,8 0-102,38 0 719,-43 3-649,5 8-44,-11-11-96,0 1 0,0-1-1,1 0 1,-1 1-1,0-1 1,1 0 0,-1 1-1,0-1 1,1 0-1,-1 0 1,1 1 0,-1-1-1,0 0 1,1 0-1,-1 0 1,1 0-1,-1 0 1,1 0 0,-1 1-1,0-1 1,1 0-1,-1 0 1,1 0 0,-1 0-1,1 0 1,0-1-1,4 2 20,-3 3-1,4 3 8,19-1 39,-3 5 122,8-6-31,38 12 116,77 20-265,-115-28 41,0 0-13,-10-3-25,0 0 1,30 3 0,29-4-11,-45-1-32,115 6-25,17-2 235,12 1-189,-49-8-57,179-5-7,-174-7-52,-55 6 72,121-9 180,161-31 395,-1-25-25,-331 64-494,32-2-1,-23 3-31,51-15-225,-61 13 300,5 1-1,-15 1-13,-12 3-15,2 0 1,-1 1-1,0-1 0,10 0 0,32 2 119,-45 1-189,0-1 1,0 0 0,0 1-1,0 0 1,0 0-1,6 2 1,-9-2 45,0-1-1,0 1 1,0-1-1,0 1 1,0-1-1,0 0 1,0 1 0,0-1-1,0 0 1,0 0-1,0 0 1,0 0-1,0 0 1,0 0-1,1 0 1,-1 0 0,0 0-1,0 0 1,0-1-1,0 1 1,0 0-1,0-1 1,0 1 0,0-1-1,-1 1 1,1-1-1,0 0 1,0 1-1,0-1 1,1-1-1,-2 2 5,0 0-1,0-1 1,1 1-1,-1 0 1,0 0-1,0 0 1,1-1 0,-1 1-1,0 0 1,1 0-1,-1 0 1,0 0-1,0 0 1,1-1-1,-1 1 1,0 0-1,1 0 1,-1 0-1,0 0 1,1 0-1,-1 0 1,0 0-1,1 0 1,-1 0-1,1 0 1,43 0 1157,-44-2-980,-1 1-169,1 0 1,0 0-1,0 0 0,0 1 1,-1-1-1,1 0 1,-1 0-1,1 0 1,0 1-1,-1-1 0,1 0 1,-1 1-1,0-1 1,1 0-1,-1 1 1,1-1-1,-1 1 0,0-1 1,0 0-1,-20-10 169,19 9-158,-1 1-14,1 1 0,0-1 0,-1 0-1,1 1 1,-1-1 0,1 1 0,-1 0 0,1 0-1,-6 0 1,-14-1 10,-2-4 10,-1 1 0,-38-1 0,-349 5 125,-31 0-288,236 8 157,-91-2-192,216-11 136,-161-1-27,156 11-6,-105 4-99,137-10 63,-89 4-86,99 3 203,-55 2 74,54-8-10,42 0-73,1 0-1,0 0 0,-1 0 0,1 1 1,0 0-1,-1-1 0,1 1 1,0 0-1,0 0 0,-5 3 0,-3 1 0,-3 1 8,10-1-57,5-4 42,-1 0 1,1-1-1,0 1 1,0 0-1,0 0 1,-1 0-1,1-1 0,0 1 1,0 0-1,0-1 1,0 1-1,0-1 1,1 1-1,0 0 1,5 2 84,-4-1-61,0 0 1,0-1-1,1 0 1,-1 0-1,0 0 1,0 0-1,1 0 1,-1-1-1,0 0 1,1 1-1,-1-1 1,6-1-1,578 1-1287,-396 8 65,8 1 62,94-9-932,-260-2 1693,35-5 0,-36 3 525,34 0 1,-56 4-413,-20 0-306,-6 0-1122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9:5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34 896,'14'-14'304,"-11"11"-192,-1 3-53,42 0 282,-41 0-181,-3 0-59,0 0-58,0 0 122,-3 0 459,-41 0 1131,42 0-1526,2 0-218,2 0 16,7 1 131,-6-1-120,1 0 1,0 0 0,-1 0-1,1 0 1,0 0 0,0-1 0,-1 1-1,6-3 1,-1-2-14,-6 4-20,-1 0 1,1 0-1,-1 1 1,1-1-1,-1 0 1,1 0-1,-1 1 1,1-1-1,0 1 1,0-1-1,-1 1 1,1 0-1,2 0 0,26 0-404,-28 0 148,-2 0 123,-2 0 85,-1 0 62,1 0-1,-1 0 1,0 0-1,1 0 1,-1 0-1,1 1 1,-1 0-1,1-1 1,-1 1-1,1 0 1,-1 0-1,1 0 1,0 0-1,-1 1 1,1-1-1,-2 2 1,-1 0 205,3-3-227,0 1-1,0-1 1,0 1 0,0-1 0,1 1 0,-1 0-1,0-1 1,0 1 0,1 0 0,-1 0 0,1 0-1,-1 0 1,1 1 0,-3 1 0,2 0-2477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1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5408,'-16'0'1984,"32"0"-1536,-16 0-128,0-16 448,16 16-480,1 0 32,-1 0-192,17-17 192,16 17-192,0 0 608,0 0-448,1 17 32,-1-17-192,-16 0-3200,-1 0 1696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1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2816,'0'0'1056,"0"0"-832,0 0-64,0 0 992,0 0-672,-16 0 160,16 17-384,0 15 96,-17 18-192,17 15 64,-16 17-128,-17 0 512,33 16-352,-16-32 672,-1 16-512,1 16-5696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3968,'-17'0'1472,"17"0"-1120,0-16-128,17 16 448,-1 0-416,17 0 256,0-17-288,16 17 0,0 0-128,0 17 224,0-17-192,0 16 320,-16 1-256,0-17 256,-17 16-256,-16 0-1376,0 1 640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1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2976,'0'0'1120,"16"0"-896,1-16-32,-1 16 864,17 0-608,0 16 128,16-16-384,0 17-96,0-17-64,17 16 224,-34 0-128,1-16 448,16 17-320,-32-17-1120,-1 16 480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2496,'4'4'189,"0"-1"0,1 0 0,0 1 0,0-2 0,0 1 0,8 3 0,-8-4-36,0 0-1,0 1 0,0-1 0,0 1 1,0 0-1,6 6 0,-4-2-16,0-1 0,0 0 0,1 0 0,9 4 0,5 4 267,-10-7-273,-10-6-112,0-1-1,0 1 1,0 0-1,-1 0 1,1 0-1,0 1 1,0-1-1,0 0 1,-1 1-1,1-1 1,-1 1-1,1-1 1,-1 1-1,0 0 1,1 0-1,-1 0 1,0-1-1,0 1 1,0 0-1,-1 0 1,1 0-1,0 0 1,-1 1-1,1-1 1,-1 0-1,0 2 0,0 3 55,1-4-7,-1 0-1,0 0 1,0 0 0,0 0 0,0 0-1,-1 0 1,1 0 0,-1 0 0,0 0 0,0 0-1,0 0 1,0 0 0,0 0 0,-1-1-1,1 1 1,-1 0 0,-3 3 0,0-1 50,-1-1 0,1 0 1,-9 6-1,-5 3 58,-5 5-48,14-9-119,-1 0 0,0-1 1,-15 8-1,20-14-1199,-3 3-1581,8-4 2726,1-1 0,0 0-1,0 0 1,0 0 0,0 1 0,0-1-1,0 0 1,-1 0 0,1 1-1,0-1 1,0 0 0,0 0-1,0 1 1,0-1 0,0 0 0,0 0-1,0 1 1,0-1 0,0 0-1,0 0 1,0 0 0,0 1-1,1-1 1,-1 0 0,0 0-1,0 1 1,0-1 0,0 0 0,0 0-1,0 0 1,0 1 0,1-1-1,-1 0 1,0 0 0,0 0-1,0 1 1,1-1 0,-1 0 0,0 0-1,1 0-79,0 1-1,0-1 1,-1 1 0,1-1-1,0 0 1,0 0 0,0 1-1,0-1 1,0 0-1,-1 0 1,1 0 0,0 0-1,2 0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1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67 2720,'0'-27'891,"0"26"-878,0 1 0,0 0 1,0-1-1,0 1 0,0 0 1,0-1-1,0 1 0,0 0 1,0-1-1,0 1 0,0 0 1,0-1-1,0 1 0,-1 0 1,1-1-1,0 1 0,0 0 1,0 0-1,0-1 0,-1 1 1,1 0-1,0 0 0,0-1 1,0 1-1,-1 0 0,-13-11 158,1 5-32,8 0-84,1 0 105,-9 5 83,9 1-202,-7-1 86,0 1-1,0 0 0,1 1 1,-1 0-1,1 1 1,-1 1-1,1-1 0,-13 6 1,2 2 109,3-1 38,0 0 0,-18 14 0,30-19-232,0 1 1,0 0-1,1 0 1,0 1-1,0 0 1,0 0-1,1 0 1,0 0-1,-5 9 0,3-3 13,0 1 1,1-1-1,0 1 0,-3 18 0,7-27-13,0 1 0,0-1 0,1 1 0,0-1 0,0 1 1,0-1-1,1 1 0,-1-1 0,1 1 0,0-1 0,1 0 1,-1 1-1,1-1 0,-1 0 0,1 0 0,4 6 0,-5-9-23,-1 0-1,1 1 1,0-1-1,0 0 0,0 0 1,0 0-1,0 1 1,0-1-1,0 0 0,0 0 1,1-1-1,-1 1 0,0 0 1,0 0-1,1-1 1,-1 1-1,0 0 0,1-1 1,-1 0-1,1 1 1,-1-1-1,1 0 0,-1 0 1,1 1-1,-1-1 1,1 0-1,-1-1 0,3 1 1,31 0-271,68-1-1406,-83-1 1026,0 0 0,0-1 1,20-6-1,-29 6 359,9-2-357,28-12 0,-43 14 579,0 1 1,0-1-1,0 0 1,0 0-1,-1 0 1,1-1 0,-1 0-1,0 0 1,6-7-1,-6 6 157,0 0-1,-1 0 1,1 0-1,-1 0 0,0 0 1,0-1-1,-1 0 1,0 0-1,0 1 1,0-1-1,-1 0 0,1-8 1,-1 12-33,-1 1 0,0 0 0,0-1 0,0 1 0,0 0 0,-1-1 0,1 1 0,0 0 0,-1-1 0,1 1 0,0 0 0,-1-1 0,0 1 0,1 0 0,-1 0 0,0 0 0,1 0 0,-1 0 0,0 0 0,0 0 0,0 0 0,0 0 0,0 0 0,0 0 0,0 0 0,0 1 0,-2-2 0,2 2-21,0 0-1,-1 0 1,1 0-1,0 0 1,-1 0-1,1 0 0,0 0 1,0 0-1,-1 1 1,1-1-1,0 0 1,0 1-1,0-1 0,0 1 1,-1-1-1,1 1 1,0 0-1,0-1 1,0 1-1,0 0 0,0 0 1,0 0-1,1 0 1,-1 0-1,0 0 1,0 0-1,1 0 0,-2 1 1,-3 7 69,0-1 0,0 1 0,-4 9 0,8-14-104,-1 0 0,1 0 0,0 0 0,0 0 0,1 1 0,-1-1 0,1 0 0,0 0 0,0 0 0,0 1 0,1 4 0,1 0 10,1 1 0,0-1 0,1 1 1,-1-1-1,2 0 0,-1-1 0,1 1 0,1-1 1,8 12-1,14 18 106,-27-36-111,0-1-1,0 1 1,0-1 0,1 1-1,-1-1 1,1 1 0,-1-1-1,1 0 1,-1 0 0,1 0-1,0 0 1,0 0 0,-1 0-1,1 0 1,0 0 0,0-1-1,0 1 1,0-1 0,0 0-1,2 1 1,9 2 158,2 4 297,-14-6-420,0-1 0,1 1 0,-1 0 0,1-1 0,-1 1 0,0 0 0,1-1 0,-1 0 0,1 1 0,2-1 0,1-3 151,6-7-139,-11 10-71,0-1 0,0 1 1,1 0-1,-1 0 0,0 0 0,0 0 1,0 0-1,0 0 0,0 0 0,0 0 0,0 0 1,0 0-1,0 0 0,1-1 0,-1 1 1,0 0-1,0 0 0,0 0 0,0 0 0,0 0 1,0 0-1,0 0 0,0-1 0,0 1 1,0 0-1,0 0 0,0 0 0,0 0 0,0 0 1,0 0-1,0 0 0,0-1 0,0 1 1,0 0-1,0 0 0,0 0 0,0 0 0,0 0 1,0 0-1,0-1 0,0 1 0,0 0 1,0 0-1,-1 0 0,1 0 0,0 0 0,0 0 1,0 0-1,0 0 0,0 0 0,0-1 1,0 1-1,0 0 0,0 0 0,-1 0 0,1 0 1,-1-2-19,-1 1 1,1-1-1,0 0 1,0 0-1,0 0 1,0 0-1,0 0 1,0 0-1,1 0 1,-1 0-1,1 0 1,-1-1-1,1 1 1,0 0-1,0 0 0,0 0 1,0-3-1,0 1-10,0 0-1,0 0 0,0 1 0,-1-1 0,1 0 0,-1 1 0,0-1 0,-3-6 0,-18-26-134,20 29 125,0 0-1,1-1 1,0 1 0,0-1-1,1 1 1,0-1 0,1-9-1,0-12-271,-1 27 291,0 0-1,0 0 0,0 0 1,0 0-1,1 0 0,-1 0 0,1 0 1,0 0-1,-1 0 0,1 0 0,0 0 1,0 1-1,0-1 0,1 0 1,-1 1-1,0-1 0,0 1 0,3-3 1,-1 1-48,0-1 0,0 1 0,0-1 0,-1 1 0,3-6 0,-4 8 55,0 0 1,-1 0-1,1 0 1,0 0-1,0 0 1,0 0-1,0 0 1,0 0-1,0 0 1,0 0-1,1 0 1,-1 1-1,0-1 1,0 0-1,1 1 1,-1-1-1,0 1 1,1 0-1,-1-1 1,2 1-1,5-1-57,0 1-1,14 0 0,-3 1-32,27-1 77,-45 0 38,0 0-1,-1 0 0,1 0 0,0 0 0,-1 0 0,1 0 1,0 0-1,-1 0 0,1 1 0,-1-1 0,1 0 0,0 0 1,-1 1-1,1-1 0,-1 0 0,1 1 0,-1-1 1,1 0-1,-1 1 0,1-1 0,-1 1 0,1-1 0,-1 1 1,0-1-1,1 1 0,-1-1 0,0 1 0,1 0 0,-1-1 1,0 1-1,1 0 0,-1 3 27,1 0 1,-1 0-1,0-1 0,0 1 1,-1 4-1,1 6 59,0 150 496,0-160-581,0 0 1,1 0 0,0 0 0,0 0-1,0 0 1,0 0 0,1 0 0,-1 0-1,5 6 1,-1 4 143,6-9 255,-6 2-193,-5-6-205,0-1 0,0 0 0,1 1 0,-1-1 0,0 1 0,0-1 0,1 0 1,-1 1-1,0-1 0,1 0 0,-1 1 0,0-1 0,1 0 0,-1 0 0,0 1 1,1-1-1,-1 0 0,0 0 0,1 0 0,-1 0 0,1 1 0,-1-1 0,1 0 1,-1 0-1,0 0 0,1 0 0,-1 0 0,1 0 0,-1 0 0,1 0 0,-1 0-8,0 0-1,1 0 1,-1 0 0,0 0-1,0 0 1,0 0-1,0 0 1,0 0-1,0 0 1,0 0-1,0 0 1,0 0 0,0 0-1,1 0 1,-1 0-1,0 0 1,0 0-1,0 0 1,0 0-1,0 0 1,0 0 0,0 0-1,0 0 1,0 0-1,0 0 1,1 0-1,-1 0 1,0-1-1,0 1 1,0 0 0,0 0-1,0 0 1,0 0-1,0 0 1,0 0-1,0 0 1,0 0-1,0 0 1,0 0 0,0 0-1,0 0 1,0-1-1,0 1 1,0 0-1,0 0 1,0 0-1,0 0 1,0 0 0,0 0-1,0 0 1,0 0-1,0 0 1,0-1-1,0 1 1,0 0-1,0 0 1,0-11 273,0 11-273,0 0-1,0 0 0,0 0 1,0 0-1,0 0 1,0 0-1,0-1 0,0 1 1,0 0-1,0 0 0,0 0 1,0 0-1,0 0 1,0 0-1,0 0 0,0 0 1,0 0-1,0 0 0,0-1 1,0 1-1,0 0 0,0 0 1,0 0-1,0 0 1,0 0-1,0 0 0,0 0 1,0 0-1,0 0 0,0 0 1,1 0-1,-1 0 0,0 0 1,0-1-1,0 1 1,0 0-1,0 0 0,0 0 1,0 0-1,0 0 0,0 0 1,0 0-1,0 0 1,1 0-1,-1 0 0,0 0 1,0 0-1,0 0 0,0 0 1,0 0-1,0 0 0,0 0 1,0 0-1,0 0 1,1 0-1,-1 0 0,11 0 232,-11 0-233,0 0 1,0 0-1,0 0 0,0 0 0,1 0 1,-1 0-1,0 0 0,0 0 0,0 0 1,0 0-1,0 0 0,0 0 1,1 0-1,-1 0 0,0 0 0,0 0 1,0 0-1,0 0 0,0 0 0,0-1 1,0 1-1,1 0 0,-1 0 1,0 0-1,0 0 0,0 0 0,0 0 1,0 0-1,0-1 0,0 1 0,0 0 1,0 0-1,0 0 0,0 0 1,0 0-1,0-1 0,0 1 0,0 0 1,0 0-1,0 0 0,0 0 0,0 0 1,0-1-1,0 1 0,0 0 0,0 0 1,0 0-1,0 0 0,0 0 1,0 0-1,0-1 0,0 1 0,-1 0 1,2-4-11,-1-1 0,1 1 1,0 0-1,0-1 0,1 1 0,-1 0 1,1 0-1,3-6 0,-4 9 14,0-1 0,-1 0 0,1 0 0,-1 1 0,1-1 0,-1 0 0,1 0 0,-1 0 0,0 0 0,0 1 0,0-1 0,0 0 0,0 0 0,-1 0 0,1 0 0,-1-1 0,0 1-6,1 0 0,-1 0 0,1 0 0,0 0 0,0 1 0,0-1 0,0 0 0,0 0 0,0 0 0,0 0 0,1 0 0,-1 1 0,1-1 0,-1 0 0,1 0 0,1-1 0,3-6-23,-4 7-20,0 1 0,0-1 0,0 1 0,-1-1 0,1 1 0,0-1 0,-1 0 0,1 1 0,-1-1 0,1-3 0,-1 5 37,0 0 0,0-1 1,0 1-1,0 0 0,0 0 0,0 0 1,0 0-1,0 0 0,0 0 1,0 0-1,0 0 0,0 0 0,0-1 1,0 1-1,0 0 0,0 0 1,0 0-1,0 0 0,0 0 1,0 0-1,0 0 0,0 0 0,0 0 1,0 0-1,0 0 0,0-1 1,0 1-1,1 0 0,-1 0 0,0 0 1,0 0-1,0 0 0,0 0 1,0 0-1,0 0 0,0 0 0,0 0 1,0 0-1,0 0 0,0 0 1,0 0-1,1 0 0,-1 0 1,0 0-1,0 0 0,0 0 0,0 0 1,0 0-1,0 0 0,0 0 1,0 0-1,0 0 0,1 0 0,-1 0 1,0 0-1,0 0 0,2 0-55,0 0 1,0 1-1,-1-1 0,1 1 0,0-1 0,0 1 0,-1 0 0,1 0 1,0 0-1,-1 0 0,1 0 0,-1 0 0,1 0 0,-1 0 0,1 1 1,1 1-1,63 63 258,-61-61-108,1-1 0,0 0 0,0 0 0,0-1 0,8 4 0,-8-4-36,-5-3-29,0 1 0,0-1 0,0 0 0,0 0 0,0 0-1,0 0 1,0 0 0,0 0 0,0 0 0,0 0 0,0 0 0,0 0 0,0 0 0,0-1 0,0 1 0,0 0 0,0-1 0,0 1 0,0-1 0,0 1 0,0-1 0,0 1 0,0-1 0,-1 0 0,1 0 0,0 1 0,0-1 0,0-2 0,1 2-47,0-2 119,-2 1 32,0-43-221,0 36-388,0 35-167,0 10 236,-1-18 218,1-1-1,0 0 1,4 21 0,1-14 208,-2-13 17,-1-1 0,0 1 1,0 18-1,-2-17 14,2 0 0,-1 1 0,1-1 1,5 14-1,-6-20-15,0-2 2,0-1 0,-1 1 0,0 0 0,0-1 0,0 1 0,-1-1 0,1 1 0,-1-1 0,1 1 0,-1-1-1,0 0 1,-2 4 0,-2 10 161,2-3 78,3-12-230,0-1-1,0 1 1,0 0-1,-1 0 1,1 0-1,-1-1 1,1 1-1,-1 0 1,0 0-1,0-1 1,1 1-1,-1-1 1,0 1-1,-1-1 1,1 1-1,0-1 1,0 0-1,0 1 1,-1-1-1,1 0 1,-2 1-1,-3 1-2,1 0-1,-1 0 1,0-1-1,0 0 1,0 0-1,0-1 1,0 0-1,0 0 1,0 0 0,-1-1-1,1 1 1,0-1-1,-1-1 1,-5 0-1,2-1 0,0 0-1,1 0 0,-1-1 1,1 0-1,-1 0 1,1-1-1,0 0 1,-9-7-1,14 8-189,1 1 0,1-1 0,-1 1 0,0-1 1,1 0-1,-1 0 0,1 0 0,0-1 0,0 1 0,0 0 0,-2-6 0,0 1-359,-12-25-3562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1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3488,'-16'-32'1280,"32"32"-992,-16 0-64,0 0 1056,0 0-736,0 0-224,0 0-192,0 16 224,0 0-192,0 1-2688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1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2496,'-16'0'896,"16"0"-672,0 0-96,-16 17 1792,16-1-1088,-17-16 288,1 33-672,-17-17-64,17 1-224,-17 15-32,0-15-64,0 15 160,0-15-128,-16-1-256,33 1 96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1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2560,'-14'0'832,"14"0"-827,0 0 1,0 0-1,0 0 1,0 0-1,0 0 1,0 0 0,-1 0-1,1 0 1,0 0-1,0 0 1,0 0-1,0 0 1,0 0-1,0 0 1,0 0-1,0 0 1,0 0-1,0 0 1,-1 0-1,1 0 1,0 0-1,0 0 1,0 0-1,0 0 1,0 0-1,0 0 1,0 0-1,0 0 1,0 0 0,0 0-1,0 0 1,0 0-1,0 0 1,-1 0-1,1 1 1,0-1-1,0 0 1,0 0-1,0 0 1,0 0-1,0 0 1,0 0-1,0 0 1,0 0-1,0 0 1,0 0-1,0 1 1,0-1-1,0 0 1,0 0-1,0 0 1,0 0-1,0 0 1,0 0 0,0 0-1,0 1 1,-11 31 1610,20-2-1051,-4 0-171,6-8 54,-5 8-154,-1-13-149,-3-14-109,-1 0 0,0 0 0,0 0 0,0 0 0,0 1 0,-1-1 0,1 0 0,-1 4 0,0-5-7,0 0 0,1 0 0,-1 0 1,0 0-1,1-1 0,-1 1 0,1 0 0,0 0 0,-1-1 0,1 1 0,0 0 1,1 1-1,-1-2 7,0 1 0,0 0 0,0-1 0,0 1 0,0 0 0,-1 0 0,1-1 1,-1 1-1,1 0 0,-1 0 0,0 0 0,1 2 0,-1 26 999,0-28-550,0-2-181,0-2-117,0-110-1835,-1 111 1627,1 1-1,0-1 1,0 0 0,0 1 0,0-1 0,0 1 0,0-1 0,0 1 0,0-1 0,0 1-1,0-1 1,0 0 0,0 1 0,0-1 0,1 1 0,-1-1 0,0 1 0,0-1-1,1 1 1,-1-1 0,0 1 0,1-1 0,-1 1 0,0 0 0,1-1 0,-1 1 0,1-1-1,-1 1 1,0 0 0,1-1 0,-1 1 0,1 0 0,-1 0 0,1-1 0,-1 1-1,1 0 1,-1 0 0,1 0 0,0 0 0,-1 0 0,1 0 0,-1 0 0,1 0-1,-1 0 1,1 0 0,-1 0 0,1 0 0,0 0 0,0 0 0,2 3-91,1 1 167,-1 1 1,1 0 0,-1 0-1,1 0 1,-2 0-1,5 10 1,-4-8 76,0 1 1,1 0-1,6 9 1,3 8 20,-11-19-88,0-1 1,1 1 0,-1-1 0,1 0-1,0 0 1,1 0 0,3 4 0,-5-7 22,-1 0 0,1 0 1,0-1-1,0 1 1,0 0-1,0-1 1,0 1-1,1-1 0,-1 0 1,0 0-1,1 0 1,-1 0-1,0 0 0,1 0 1,-1-1-1,1 1 1,2 0-1,25-1 733,-24-3-837,-3-1-174,0 1 30,0 0 0,0 0 1,0 0-1,-1 0 1,1-1-1,-1 1 0,0-1 1,0 0-1,0 0 0,2-7 1,1 0-51,-4 8 141,1-1 0,-1 1 0,0 0-1,0 0 1,0-1 0,0 1 0,-1-1 0,1-5 0,-1 7 43,0 1 1,0-1 0,1 0 0,-1 1-1,0-1 1,1 0 0,0 1-1,-1-1 1,1 0 0,0 1 0,0-1-1,-1 1 1,3-2 0,2-6-91,-5 8 100,0 0 0,0 1 0,1-1-1,-1 0 1,1 0 0,-1 0 0,1 0-1,-1 0 1,1 0 0,-1 1 0,1-1 0,0 0-1,-1 1 1,1-1 0,0 0 0,0 1-1,0-1 1,-1 1 0,1-1 0,0 1-1,0-1 1,0 1 0,0 0 0,0-1-1,0 1 1,0 0 0,0 0 0,0 0-1,0 0 1,0 0 0,0 0 0,0 0-1,0 0 1,0 0 0,0 0 0,0 0-1,0 1 1,0-1 0,0 0 0,0 1-1,-1-1 1,1 1 0,1 0 0,0 0 33,0 0 0,-1 1 0,1-1 1,-1 1-1,1-1 0,-1 1 0,0 0 0,1 0 1,-1-1-1,0 1 0,0 0 0,1 3 0,-1-2 24,1 1 0,0-1 0,0 0 0,0 0 0,3 3 0,1 0-13,-3-3 8,-1 0 0,1 0 1,0 0-1,0-1 0,1 0 1,-1 1-1,0-1 1,1 0-1,0-1 0,-1 1 1,8 2-1,13 7 252,-22-11-252,-1 1-1,0 0 0,1-1 1,-1 1-1,1-1 1,-1 0-1,0 1 1,1-1-1,-1 0 1,1 0-1,-1 0 1,1 0-1,-1 0 1,3-1-1,-3 1-23,0 0 0,0 0 1,0 0-1,0 0 0,-1 0 0,1 0 0,0 0 1,0 0-1,0 0 0,0 0 0,0 1 0,0-1 0,0 0 1,1 1-1,-1 0-5,0-1 0,0 1 0,0 0 0,-1 0 0,1-1 1,0 1-1,0 0 0,0 0 0,-1 0 0,1 0 0,0 0 0,-1 0 0,1 0 1,-1 0-1,1 2 0,6 8 1,4-5-66,-6 8-113,0-6 107,-4-7 39,0 1 1,0-1-1,0 1 1,0-1-1,0 1 1,-1-1-1,1 1 1,-1 0-1,1-1 1,-1 1-1,0 0 1,1 0-1,-1-1 1,0 4-1,0 21-128,1-2 35,-5 41 0,-7-2 54,6-1 101,-6-10 358,7-24-196,3-19-150,0 1 1,-1 0 0,-5 17 0,5-23-16,0 0 1,0 0-1,0-1 1,-1 1 0,1 0-1,-1-1 1,1 0 0,-1 0-1,0 0 1,-1 0-1,1 0 1,-6 3 0,6-3-23,-1-1 1,0-1-1,0 1 1,0 0 0,0-1-1,0 0 1,0 0-1,0 0 1,0 0 0,0-1-1,0 0 1,-1 0-1,1 0 1,0 0 0,-8-2-1,-3-1 47,1-1-1,-1-1 1,-14-7-1,16 7 77,8 3-104,1 0-1,-1 0 0,1 0 1,0-1-1,0 1 1,0-1-1,0 0 0,0 0 1,-3-5-1,2 1 15,-1 0-1,1-1 1,-5-11-1,-7-11 34,16 28-77,-2-2-7,0-1 1,0 0-1,0 0 1,1 0 0,-1 0-1,1-1 1,0 1 0,1-1-1,-1 1 1,1-1 0,0 1-1,1-1 1,-1 0 0,1 0-1,1-8 1,1 8-23,-1 0 0,1-1 0,1 1 0,-1 0 0,1 0 0,0 1 1,1-1-1,-1 1 0,1-1 0,0 1 0,0 0 0,1 0 0,0 1 0,0-1 0,6-3 0,1-1-15,1 0 0,0 2 1,1-1-1,0 2 0,23-8 0,39-8-96,-25 3 59,32-9-37,-63 23 93,-6 3 48,-1-2 0,0 1 0,0-2 0,0 0 0,0 0 0,22-15 0,-24 14 39,-8 4-44,0 1-1,0-1 1,0 1-1,-1-1 1,1 0-1,0 0 1,-1 0-1,0-1 1,1 1-1,3-6 1,-1-5 178,-1 9-137,-4 4-61,1 0 0,-1 0 0,0 0 0,0 0 0,0-1 0,0 1 0,0 0-1,1 0 1,-1 0 0,0 0 0,0 0 0,0 0 0,0 0 0,0 0 0,0-1-1,0 1 1,0 0 0,1 0 0,-1 0 0,0 0 0,0 0 0,0-1-1,0 1 1,0 0 0,0 0 0,0 0 0,0 0 0,0 0 0,0-1 0,0 1-1,0 0 1,0 0 0,0 0 0,0 0 0,0-1 0,0 1 0,0 0-1,0 0 1,0 0 0,-1 0 0,1 0 0,0-1 0,0 1 0,0 0 0,0 0-1,0 0 1,0 0 0,0 0 0,0 0 0,-1-1 0,-4-7-82,3 2 45,1 6 34,1-1 1,0 0-1,0 1 1,-1-1-1,1 0 1,0 1-1,-1-1 0,1 1 1,-1-1-1,1 1 1,-1-1-1,1 1 1,-1-1-1,1 1 0,-1-1 1,0 1-1,1-1 1,-1 1-1,1 0 1,-1 0-1,-1-1 0,-3-2 4,-9-7-43,14 9 30,-1 1 0,1-1-1,-1 1 1,1-1 0,-1 1 0,0 0-1,1 0 1,-1-1 0,0 1 0,1 0 0,-1 0-1,0 0 1,1-1 0,-1 1 0,0 0-1,0 0 1,1 0 0,-1 0 0,0 0 0,1 1-1,-1-1 1,0 0 0,0 0 0,-2 1-49,2-1 34,0 0 0,-1 0-1,1 0 1,0 0 0,-1 0 0,1 0-1,0 1 1,0-1 0,-1 0-1,1 1 1,0-1 0,0 1-1,0-1 1,-1 1 0,1 0-1,0 0 1,0-1 0,0 1 0,0 0-1,0 0 1,0 0 0,1 0-1,-1 0 1,0 0 0,-1 2-1,-1 5-48,-1 0 1,1 1-1,-2 11 0,4-16 54,0 0 21,0-1 0,0 0 1,1 0-1,-1 1 1,1-1-1,0 0 0,0 1 1,0-1-1,0 0 0,1 1 1,-1-1-1,3 7 0,8 6 114,-9-11-45,-1-4-52,-1-1 0,0 1 0,0 0 0,1-1 0,-1 1 0,0 0 0,1-1 0,-1 1-1,1-1 1,-1 1 0,1-1 0,-1 1 0,1-1 0,-1 1 0,1-1 0,-1 1 0,1-1 0,0 0-1,-1 1 1,1-1 0,1 1 0,3 1 38,3 3 89,-6-4-126,-1 0-1,1 0 1,-1 0-1,1 0 0,-1-1 1,1 1-1,-1 0 0,1-1 1,0 1-1,0-1 1,-1 0-1,1 0 0,2 1 1,39-1-928,-42 0 865,-1 0 0,0 0 0,1 0 0,-1 0 0,0 0 0,1 0 0,-1 0 0,0 0 0,1 0 0,-1 0 0,0 0 0,1 0 0,-1 0 0,0-1 0,1 1 0,-1 0 0,0 0 0,1 0 0,-1 0 0,0-1 0,0 1 0,1 0 0,-1 0 0,0 0 0,1-1 0,0 0-168,0-1 0,0 1-1,1-1 1,-1 1-1,0-1 1,0 1-1,0-1 1,0 0-1,-1 0 1,1 1-1,0-1 1,-1 0-1,0 0 1,1-2 0,2-2-1273,11-7-91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2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11 388 3328,'-1'1'43,"0"0"0,1-1 1,-1 1-1,0 0 0,0 0 0,0 0 1,1 0-1,-1 0 0,1 0 0,-1 0 0,1 0 1,-1 0-1,1 1 0,-1-1 0,1 0 1,0 0-1,0 0 0,0 0 0,0 1 1,0-1-1,0 0 0,0 0 0,0 0 0,0 1 1,0-1-1,1 0 0,-1 0 0,0 0 1,1 0-1,-1 0 0,2 2 0,-1 0 9,0 1 0,0-1 0,0 0-1,0 0 1,-1 0 0,1 1-1,-1 3 1,0-7-29,0 0 0,0 1-1,0-1 1,0 1 0,0 0 0,0-1-1,0 1 1,0-1 0,0 1 0,0-1 0,0 1-1,0-1 1,0 1 0,0-1 0,0 1-1,0-1 1,1 1 0,-1-1 0,0 0-1,0 1 1,1-1 0,-1 1 0,0-1-1,1 1 1,-1-1 0,0 0 0,1 1-1,-1-1 1,0 0 0,1 0 0,-1 1-1,1-1 1,-1 0 0,1 0 0,0 1-1,10 5 226,2 4-18,-5-4-16,1 0 1,12 6-1,-18-10-191,0-1 0,-1 0 0,1 0 0,0 0 0,-1 0-1,1-1 1,0 1 0,0-1 0,0 0 0,0 1-1,-1-1 1,1-1 0,0 1 0,3-1 0,11-3 126,-11 1-79,1 2 0,0-1 1,0 1-1,0 0 0,10 0 0,-11 1-16,0 0-1,0 0 0,0-1 1,0 1-1,0-1 0,0-1 1,0 1-1,0-1 0,0 0 1,-1 0-1,7-4 0,-1-1 26,-6 4-11,-1 0 1,1 0-1,0-1 0,6-7 0,-9 9-56,-1 1 0,0-1 0,0 0-1,0 0 1,0 0 0,0 0 0,-1 0 0,1-1 0,0 1-1,-1 0 1,0 0 0,1 0 0,-1-1 0,0-2 0,0-14-29,0 1-105,-3-30-1,-8-15-10,7 29 114,2 10-4,-11-46 1,5 43-181,-17-42 1,22 64 149,0 1 0,0-1 0,0 0 0,-1 1 1,0 0-1,0 0 0,0 0 0,0 0 0,-1 1 0,-4-4 0,5 14 112,2 0-11,-5 12 89,2-4-49,0 1 0,-5 29-1,6 3 297,4 67 0,1-48 11,-2-46-152,1-14-110,-1 1 0,1 0-1,1-1 1,-1 1 0,4 12 0,3-6 362,-7-13-433,1 1 0,0-1 0,0 0 0,0 1 0,-1 0 0,1-1 0,-1 1 0,1-1 0,-1 1 0,0 0 0,0-1 0,0 3 0,0 9 477,0-10-443,0-3-864,0 0 85,0 0-106,0-3 309,1 2 445,-1 0 1,1-1 0,-1 1 0,1 0-1,-1 0 1,1 0 0,0 0 0,-1 0-1,1 0 1,0 0 0,0 0 0,0 0 0,0 0-1,0 0 1,0 0 0,0 0 0,0 1-1,0-1 1,0 0 0,1 1 0,-1-1-1,0 1 1,0 0 0,2-1 0,3-1-72,-1 0 1,0 1 0,1 0-1,-1 0 1,10 0 0,1 1-133,-6-1 108,-1 1 0,1 1 0,13 2 0,-10-1 88,4 2 14,1-1-1,30 2 0,102-5 424,-136-2-348,0 1 1,0-2-1,-1 0 0,1 0 1,-1-1-1,0-1 0,15-7 1,-26 11-14,1 0 1,-1 0-1,0 0 1,0-1 0,0 1-1,0 0 1,0-1-1,0 1 1,0-1-1,0 0 1,-1 0-1,1 0 1,0 1 0,-1-2-1,0 1 1,0 0-1,1 0 1,-1 0-1,0-1 1,-1 1-1,1 0 1,0-1 0,-1 1-1,1-4 1,-1 4-18,-1 0-1,0 0 1,0 0 0,0 1 0,0-1 0,0 0 0,0 1 0,0-1 0,0 1-1,-1-1 1,1 1 0,-1-1 0,1 1 0,-1 0 0,0 0 0,1 0-1,-4-1 1,-1-2-42,0 1-1,0 0 1,0 0-1,-10-3 1,6 5 43,1-1 0,0 1 0,-1 1 1,-14 1-1,7-1 104,12 0-119,0 0 0,0 1-1,0-1 1,0 1 0,1 0 0,-1 0 0,0 0-1,1 1 1,-1-1 0,1 1 0,0 0 0,-1 1-1,1-1 1,0 1 0,0 0 0,0 0 0,1 0-1,-1 0 1,1 1 0,-6 7 0,8-9-3,0 0 0,0 0 0,0 0 1,0 0-1,1 0 0,-1 1 0,1-1 1,-1 0-1,1 0 0,0 0 0,0 1 0,0-1 1,0 0-1,0 1 0,1-1 0,-1 0 1,1 0-1,-1 0 0,1 0 0,0 1 1,0-1-1,1 2 0,2 3 71,1 0-1,0-1 1,0 1-1,1-1 1,0 0-1,11 9 0,-6-6 79,1 0 0,0-1-1,14 7 1,-13-8-321,0-2 1,1 0-1,-1 0 1,1-1-1,20 3 1,-14-5-245,23-1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2912,'16'0'1056,"-16"0"-800,0 0-96,0 0 192,0 32-224,0 1 448,0 16-320,0-16 288,-16 16-288,16 1 192,-17-1-224,17 0 64,-16 0-160,16 0 576,-17-16-416,1 16-608,0-33 160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2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3072,'7'-7'524,"-1"1"-303,0 0-1,0 0 1,9-5-1,-12 9-158,0 0-1,0 1 1,0-1-1,0 1 1,1 0-1,-1 0 1,0 0-1,1 0 0,-1 1 1,1-1-1,4 1 1,2-1 61,0 0 0,-1 0 1,11-3-1,13-3 104,-16 5-157,0 1 1,0 0-1,0 1 0,27 4 1,5 7-45,-22-7-109,-19-3 71,0 0 1,-1 0-1,1 1 0,-1 0 0,1 0 0,-1 1 0,0 0 1,0 0-1,0 0 0,10 8 0,-6-5 46,-7-4-36,-1 0 0,0 0 0,0 0 0,1 0 0,-1 0 0,-1 1-1,1 0 1,0-1 0,-1 1 0,3 3 0,-3-3 1,9 16-12,-10-17 33,-1-1 0,1 0 0,-1 0 0,0 0 0,1 1 0,-1-1 0,0 0 0,0 0 0,0 1 0,0-1 0,0 0 0,0 1 0,0-1 0,0 0 0,-1 0 0,1 1 0,-1 1 0,-4 5 121,4-7-106,0 1 1,0-1-1,0 1 0,0-1 1,0 1-1,1 0 0,-1-1 0,1 1 1,-1 0-1,1-1 0,0 1 1,-1 0-1,1 1 0,1 8 131,-1-8-117,0 0 1,1 0 0,-1 0 0,0 0 0,0 0 0,-1-1 0,1 1 0,-1 0 0,1 0 0,-3 4 0,-13 6 840,5-21-655,11 8-232,-1-1 0,1 1 0,-1-1-1,1 0 1,0 1 0,-1-1 0,1 1 0,0-1-1,0 0 1,-1 1 0,1-1 0,0 0 0,0 0-1,0 1 1,0-1 0,0 0 0,0 1 0,0-1 0,0 0-1,0 1 1,0-1 0,1 0 0,-1 0 0,0-2-7,1-2 11,-1 0 0,1 1 1,0-1-1,0 0 0,0 0 0,0 1 1,1-1-1,0 1 0,0-1 0,0 1 0,1 0 1,-1 0-1,1 0 0,0 0 0,0 0 1,5-4-1,19-14-82,-14 7-43,-10 12 89,0 0 0,-1 0 0,1 0 0,0 0 0,0 1 0,1-1 0,-1 1 0,0 0 0,1 0 0,7-3 0,6-3-135,-7 4 65,0 0-1,0 0 1,0 1-1,0 0 0,0 1 1,1 0-1,16-1 1,10 2-6,-12 0 65,0 1 0,32 5 1,-20 2 39,38 13 0,-68-19 187,0 0 0,0 0 0,10-1 0,-7 0 343,-22 0-256,-18-1-210,9 1-29,1 0 0,-37 5-1,50-3-80,1-1 1,-1 1-1,0 1 0,1-1 0,0 1 0,-1 0 1,1 0-1,0 1 0,0 0 0,1 0 1,-1 0-1,-4 6 0,5-5 1,0 1-1,0-1 1,0 1 0,1 0-1,0 0 1,0 1 0,-3 7-1,6-12 63,0 0 1,1 0-1,-1 0 0,0 0 0,1 1 0,0-1 1,-1 0-1,1 0 0,0 0 0,0 0 0,0 1 1,0-1-1,1 0 0,-1 0 0,0 0 0,1 0 1,0 0-1,-1 0 0,1 0 0,0 0 0,0 0 0,0 0 1,0 0-1,0 0 0,1-1 0,1 3 0,-1-3 17,1 0 0,-1-1 0,1 1 0,0 0 0,-1-1 0,1 0 0,0 0 0,0 0 0,-1 0 0,1 0 0,4-1 0,3 1 60,15 0 214,-12 1-84,22-2 1,-31 0-180,0 0 1,1 0 0,-1 0-1,0 0 1,0-1 0,1 0-1,-1 0 1,7-4 0,16-7 284,-26 12-326,1 1-1,-1-1 1,0 1-1,0 0 1,1-1-1,-1 0 0,0 1 1,0-1-1,0 0 1,0 0-1,0 0 1,0 1-1,1-3 0,-1 2-37,-1 0-1,1 0 1,-1 0-1,0 0 1,0 0-1,1-1 1,-1 1-1,0 0 1,0 0-1,0-1 1,-1 0-1,1-8-52,0 9 80,0 0-1,0 0 1,-1 0 0,1 0-1,0 0 1,-1-1 0,1 1-1,-1 0 1,1 1 0,-1-1-1,1 0 1,-1 0 0,0 0-1,0 0 1,1 0 0,-1 0-1,0 1 1,0-1 0,0 0-1,0 1 1,0-1 0,0 1-1,0-1 1,0 1 0,-1-1-1,-10-7-153,9 5-84,3 6-299,0-1 481,1 0 1,-1 0-1,1-1 1,-1 1 0,1 0-1,-1 0 1,1-1-1,0 1 1,0 0-1,0-1 1,0 1 0,0-1-1,0 1 1,1-1-1,-1 1 1,3 1-1,2 2 116,0 1 0,1-1 0,-1-1 0,1 0 0,1 0 0,-1 0 0,0 0 0,1-1 0,0-1 0,-1 1-1,1-1 1,0-1 0,1 1 0,-1-1 0,0-1 0,0 1 0,10-2 0,5-1 220,0-1 1,0-1-1,0-1 1,33-12-1,-53 16-230,0 1 0,0-1-1,-1 0 1,1 0 0,0-1-1,0 1 1,-1-1 0,1 1-1,-1-1 1,4-2 0,-6 3-34,1 1 0,-1-1 0,0 0 0,1 1 0,-1-1 0,0 1 0,1-1 0,-1 0 1,0 1-1,0-1 0,0 0 0,1 1 0,-1-1 0,0 0 0,0 1 0,0-1 0,0 0 0,0 0 0,0 1 1,0-1-1,-1 0 0,1 1 0,0-2 0,-1 0-3,2-5-6,-1 5 0,0 1 0,0-1 0,0 0 0,0 0 0,0 1 0,0-1 0,0 0 0,-1 1 0,1-1 0,-1 0 0,0-2 0,-6-1-49,6 4 40,1 1 0,-1 0 0,1 0 1,0 0-1,-1-1 0,1 1 0,0 0 1,-1 0-1,1-1 0,0 1 1,-1 0-1,1-1 0,0 1 0,-1 0 1,1-1-1,0 1 0,0-1 0,0 1 1,-1 0-1,1-1 0,0 1 0,0-1 1,0 1-1,0 0 0,0-1 0,0 1 1,0-1-1,0 1 0,0-1 0,0 0 1,0 1 3,0 0 0,0 0 0,0 0 0,0 0 0,0 0 0,0 0 1,0 0-1,0-1 0,0 1 0,0 0 0,0 0 0,0 0 0,0 0 1,0 0-1,0 0 0,0 0 0,0 0 0,0 0 0,0-1 0,0 1 1,0 0-1,0 0 0,0 0 0,0 0 0,0 0 0,0 0 0,0 0 0,0 0 1,0 0-1,0 0 0,-1 0 0,1 0 0,0 0 0,0-1 0,0 1 1,0 0-1,0 0 0,0 0 0,0 0 0,0 0 0,0 0 0,0 0 0,0 0 1,-1 0-1,1 0 0,0 0 0,0 0 0,0 0 0,0 0 0,0 0 1,0 0-1,0 0 0,0 0 0,0 0 0,0 0 0,-1 0 0,0 1-89,-1-1-1,0 0 1,0 1 0,1-1-1,-1 1 1,0-1-1,1 1 1,-1 0-1,1 0 1,-1 0-1,-1 1 1,2-2 73,1 1-1,-1-1 1,0 1 0,1-1 0,-1 1-1,1-1 1,-1 1 0,1 0 0,-1-1-1,1 1 1,0 0 0,-1-1 0,1 1-1,0 0 1,-1 0 0,1-1 0,0 1-1,0 0 1,0 0 0,0 0 0,0-1-1,0 1 1,0 0 0,0 0 0,0 0-1,0-1 1,0 1 0,0 0 0,0 0-1,1 0 1,-1-1 0,1 2 0,3 6-2,8 20 142,-11-25-79,1 1 1,-1-1 0,0 0 0,1 0 0,0 0-1,0 0 1,0 0 0,0 0 0,0 0-1,0 0 1,1-1 0,0 1 0,2 1-1,9 2 254,-10 0-165,0 0 103,-3-6-212,0 1 0,0-1-1,0 0 1,0 0-1,-1 0 1,1 0 0,0 0-1,0 0 1,0-1 0,0 1-1,-1 0 1,1 0-1,0 0 1,1-1 0,9-4 117,-8 4-69,1-1 0,-1 1 0,1 0 1,-1 0-1,1 0 0,-1 0 0,6 0 0,-4-2 242,9-7 106,-7 6-286,-7 4-124,1 0 1,-1 0-1,0 0 1,1 0-1,-1 0 1,1-1-1,-1 1 1,1 0-1,-1 0 1,1-1-1,-1 1 0,0 0 1,1-1-1,-1 1 1,0 0-1,1-1 1,-1 1-1,0 0 1,1-1-1,-1 1 0,0-1 1,0 1-1,0-1 1,1 1-1,-1 0 1,0-1-1,0 1 1,0-1-1,0 1 1,0-1-1,0 1 0,0-1 1,0 1-1,0-1 1,0 0-1,3-4 26,1 1-68,-2 2 5,0 0 0,1 0 0,-1 0 0,0-1 0,0 1 0,0 0 0,-1-1 0,1 1 0,-1-1 0,1 0 0,-1 1 0,0-1 0,0 0 0,1-3 0,-2 6 25,0 0 0,0 0-1,0 0 1,0 0 0,0-1 0,0 1 0,0 0 0,0 0-1,0 0 1,0 0 0,0 0 0,0 0 0,0 0 0,0 0-1,0 0 1,0 0 0,0-1 0,0 1 0,0 0-1,0 0 1,0 0 0,0 0 0,0 0 0,0 0 0,0 0-1,0 0 1,0 0 0,0 0 0,0 0 0,0-1 0,0 1-1,0 0 1,1 0 0,-1 0 0,0 0 0,0 0-1,0 0 1,0 0 0,0 0 0,0 0 0,0 0 0,0 0-1,0 0 1,0 0 0,1 0 0,-1 0 0,0 0 0,0 0-1,0 0 1,0 0 0,0 0 0,0 0 0,0 0 0,0 0-1,0 0 1,1 0 0,61 0-1434,-60 0 1413,0 0 0,0 1-1,0-1 1,0 0 0,0 1 0,-1-1-1,1 1 1,0 0 0,0 0 0,-1-1 0,1 1-1,1 1 1,-1 0 18,-1-1 0,1-1-1,-1 1 1,1 0 0,0 0-1,0-1 1,-1 1 0,1-1 0,0 1-1,0-1 1,0 0 0,2 1-1,-3-1 19,1 0 0,0 0 0,0 0-1,0 1 1,0-1 0,-1 1 0,1-1 0,0 1-1,0 0 1,-1 0 0,1 0 0,1 1-1,-1-1 16,-1 0-1,1 0 0,0 0 0,-1-1 1,1 1-1,0 0 0,0-1 0,-1 1 0,1-1 1,0 1-1,0-1 0,2 0 0,29 0 756,-36 3-774,0 0-42,-22 24-171,23-22 210,2-4 6,0-1 0,-1 1 0,1 0 0,0-1 0,-1 1 0,1-1 0,-1 1 0,1 0 0,0-1 0,-1 1 0,1-1 0,-1 1 0,1-1 0,-1 1 0,0-1 0,1 1 1,-1-1-1,1 0 0,-1 1 0,0-1 0,-1 0 0,-3 3 42,1 0 12,0 0-1,0 0 1,1 0-1,-7 7 1,7-6 28,0-1 0,-1 1 0,1-1 0,-8 5 0,10-8-80,0 0 0,0 0 0,0 1 0,0-1 1,0 0-1,0 0 0,-1 0 0,1 0 0,0 0 1,0 0-1,0-1 0,0 1 0,0 0 0,0-1 1,0 1-1,0 0 0,0-1 0,0 1 0,0-1 1,0 0-1,0 1 0,0-1 0,0 0 0,0 1 1,1-1-1,-1 0 0,-1-1 0,1 1 9,1 0-13,-1 1 0,1-1 0,0 1 0,-1-1 0,1 1 0,0-1-1,0 1 1,-1-1 0,1 0 0,0 1 0,0-1 0,0 1 0,0-1 0,0 0 0,0 1 0,0-1 0,0 0 0,0 1 0,0-1 0,0 1 0,0-1 0,0 0 0,0 1 0,0-1 0,1 1 0,-1-1 0,0 1 0,1-1 0,-1 1 0,1-1 0,-1 0 11,1-1-68,0 1-1,0 0 0,0 0 0,0-1 1,0 1-1,1 0 0,-1 0 0,0 0 1,1 1-1,-1-1 0,0 0 0,1 0 1,-1 1-1,1-1 0,-1 1 0,1-1 1,0 1-1,-1 0 0,1-1 0,2 1 1,9-3-772,-8 2 497,-1-1 1,1-1-1,-1 1 1,6-5-1,16-8-771,-11 10 481,21-4 0,-17 5-69,26-10-1,-27 7 432,30-5 1,17-5 19,-54 13 330,-8 2-40,1 1-1,-1-1 1,0 1 0,0 0-1,1 0 1,-1 1 0,0-1 0,7 0-1,3 1 575,-13 0-621,1 0 0,-1 0 0,0 0 0,0 0 0,0 0 1,0 0-1,0 0 0,0 0 0,0 0 0,0 0 0,0 0 1,0 0-1,1 0 0,-1 0 0,0 0 0,0 0 0,0 0 1,0 0-1,0 0 0,0 0 0,0 0 0,0 0 0,0 0 1,0 1-1,1-1 0,-1 0 0,0 0 0,0 0 0,0 0 1,0 0-1,0 0 0,0 0 0,0 0 0,0 0 0,0 0 1,0 0-1,0 0 0,0 0 0,0 1 0,0-1 0,0 0 1,0 0-1,0 0 0,0 0 0,0 0 0,0 0 0,0 0 1,0 0-1,0 0 0,0 1 0,0-1 0,0 0 0,0 0 1,0 0-1,0 0 0,0 0 0,1 28 1004,-1-5-559,-4 41-1,-2-18-344,-1 50 1,6-69 21,-7 39 1,5-40 43,-2 38 0,5 48 870,1-111-1048,-1 1-1,0-1 1,0 0-1,0 1 0,0-1 1,-1 0-1,1 1 0,0-1 1,0 0-1,-1 1 1,1-1-1,-1 0 0,1 0 1,-1 1-1,1-1 0,-1 0 1,0 0-1,0 0 1,0 0-1,1 0 0,-1 0 1,0 0-1,0 0 1,0 0-1,-1 0 0,1-1 1,-1 2-1,1-2-200,-1 1 1,1-1-1,-1 1 0,1-1 1,-1 0-1,1 0 0,-1 0 0,1 0 1,-2 0-1,3 0 204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2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3904,'27'-13'1253,"-27"13"-1241,0-1-1,0 1 0,1 0 1,-1 0-1,0 0 1,0 0-1,0 0 0,0-1 1,1 1-1,-1 0 1,0 0-1,0 0 1,0 0-1,1 0 0,-1 0 1,0 0-1,0 0 1,0 0-1,1 0 0,-1 0 1,0 0-1,0 0 1,0 0-1,1 0 0,-1 0 1,0 0-1,0 0 1,1 0-1,-1 0 0,0 0 1,0 0-1,0 0 1,1 0-1,-1 0 1,0 1-1,0-1 0,0 0 1,0 0-1,1 0 1,-1 0-1,0 0 0,0 1 1,1 0 54,1 0-1,-1 1 1,1-1 0,-1 0 0,1 0-1,0 0 1,-1 0 0,1 0 0,0-1 0,-1 1-1,1 0 1,0-1 0,0 1 0,2-1-1,2 3 362,0 3-218,-4-4-171,0-1 0,0 1-1,0-1 1,-1 1-1,1 0 1,-1-1-1,1 1 1,-1 0-1,0 0 1,1 0-1,-1 1 1,0-1-1,0 0 1,-1 0-1,1 0 1,0 1-1,-1-1 1,0 0 0,1 4-1,-1 7 55,1-3 29,-1 0 0,-1 0 0,-2 13 0,-1-4-2,1-9 26,1 1 0,0-1 0,0 19 0,2-13 5,0-10-29,1 1 1,-2 0 0,1-1-1,-1 1 1,-1 7 0,-15 21 694,17-34-802,0 0 1,-1 0 0,1 0-1,-1-1 1,1 1 0,-1 0-1,1-1 1,-1 1 0,0 0-1,1-1 1,-1 1 0,0-1-1,0 1 1,1-1 0,-2 1-1,1-1-13,1 0-1,0 0 1,0 0-1,0 0 1,0 0-1,0 0 1,0 0-1,0 0 1,-1 0-1,1 0 1,0 0-1,0 0 1,0 0-1,0 0 1,0 0-1,0 0 1,0 0-1,0 0 1,0 0-1,-1 0 1,1 0-1,0 0 1,0 0-1,0-1 1,0 1 0,0 0-1,0 0 1,0 0-1,0 0 1,0 0-1,0 0 1,0 0-1,0 0 1,0-1-1,0 1 1,0 0-1,0 0 1,0 0-1,0 0 1,0 0-1,0 0 1,2-7-22,7-8-105,-7 12 54,15-32-883,-9 4 502,11 3 191,-12 20 141,-1-1 1,6-11-1,-10 15 93,0 1 0,0-1-1,1 1 1,0 0 0,0 0 0,0 0-1,0 0 1,1 0 0,-1 1 0,1 0-1,0-1 1,0 1 0,0 1 0,1-1 0,-1 1-1,6-3 1,13-4-384,-20 7 373,0 0-1,0 1 1,0 0-1,0 0 1,0 0-1,0 0 1,0 0-1,1 0 0,-1 1 1,0 0-1,0 0 1,1 0-1,-1 0 1,0 0-1,1 0 1,-1 1-1,0 0 1,4 1-1,69 25 83,-26-11 277,-47-14-302,1-2 0,0 1 0,-1 0 0,1-1 0,0 1 0,0-1 1,-1 0-1,7-1 0,0 0 11,-5 1-32,31 2 292,-34-2-264,-1 0 1,1 1-1,0-1 0,0 1 0,0 0 0,-1 0 0,1-1 1,0 1-1,-1 0 0,1 0 0,-1 0 0,3 3 0,-1-1-89,-2-4 65,-1 1 0,1 0-1,-1 0 1,1 0 0,0 0-1,-1 0 1,1 0-1,0 0 1,-1 1 0,1-1-1,-1 0 1,1 0 0,0 0-1,-1 1 1,1-1-1,-1 0 1,1 1 0,-1-1-1,1 0 1,-1 1 0,1-1-1,-1 0 1,1 1 0,-1-1-1,1 2 1,0 0-16,-1 0 0,0 0 1,1 0-1,-1 0 0,0 1 0,0-1 1,0 3-1,-1 7-140,1-8 127,-1 0 0,1 1-1,-1-1 1,-1 0-1,1 0 1,0 1-1,-1-1 1,-3 5-1,3-4 46,1-1-1,0 1 0,1-1 0,-1 1 0,1-1 0,0 1 0,0-1 1,1 9-1,0 4-18,-1-8-14,-1-7 46,1-1 0,0 1 0,0-1-1,0 0 1,0 1 0,1-1 0,-1 1 0,0-1 0,0 0 0,1 2 0,0-2-14,-1 0 1,1-1-1,0 1 0,-1-1 1,1 1-1,0-1 0,-1 1 1,1-1-1,0 0 0,-1 1 1,1-1-1,0 0 0,0 0 0,-1 1 1,1-1-1,0 0 0,0 0 1,0 0-1,-1 0 0,1 0 1,0 0-1,1 0 0,4-1 49,0 1 0,0-1 0,-1-1 0,10-2 0,-9 2 3,-1 0-1,1 1 0,0-1 0,10 0 1,-15 3-53,1-1 0,0-1 0,-1 1-1,1 0 1,0 0 0,0 0 0,-1-1 0,1 1 0,-1-1 0,1 0 0,0 1 0,-1-1 0,1 0 0,-1 0 0,0 0 0,3-2 0,5-3 35,1 0-13,-7 5-22,-1 0 0,0 0 1,1 0-1,-1 0 0,0-1 1,0 1-1,0-1 0,0 0 1,0 0-1,0 1 1,0-1-1,-1 0 0,1-1 1,-1 1-1,3-3 0,-1-9 50,-2 10-26,0 0-1,1 0 1,-1 0-1,1 0 1,0 0 0,0 0-1,3-4 1,-3 4-16,0 0 1,0-1-1,0 1 1,0-1 0,-1 1-1,0-1 1,0 0-1,1-9 1,-1-42-37,-1 37-181,0 17 168,0-1-1,0 1 1,-1 0 0,1 0-1,-1 0 1,1 0 0,-1 0-1,0 0 1,1 0 0,-1 0 0,0 0-1,-2-3 1,2 4-11,0 0-1,0-1 1,0 1 0,1 0 0,-1-1-1,1 1 1,-1-1 0,1 1 0,-1-1-1,1 1 1,0-3 0,0 5 18,-1 4 52,1 0 0,0 0 0,0 0 0,1 1 0,-1-1 0,1 0 0,0 0 0,1 0-1,-1 0 1,1-1 0,0 1 0,0 0 0,6 8 0,2 0 142,5 8-35,0-1 0,2 0 0,0-2 0,21 18 0,-5-17-1121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0 181 320,'9'0'35,"0"-1"0,0 0 0,0 0-1,12-4 1,-12 3 55,1 0 0,-1 0 0,1 1 0,13 0 0,0 1 69,71-3 391,2-8-283,18 5-64,101-14 411,43-3 110,-75 17-1044,-91 2 151,184-5-158,-198 8 279,129 4 128,-142 3-40,-27-2-59,0-2 1,47-3-1,-33-5-24,44-1-10,2 7 736,-96 0-606,-7 2-21,-28 13 169,-1-2-1,-1-1 0,-68 14 0,33-14-152,-75 3-1,100-13-90,-44 4-127,-56 16-457,43-16 262,51-4 192,-121 9-369,8-5 198,84-2 219,-148 6-70,-133-10-106,306-2 233,50 1 63,-1 0 0,1 0 0,-1 0 1,1-1-1,0 0 0,-6-2 1,7 1 32,13 3-8,13 0 6,104-3 108,18-8 18,308 8 11,-275 4-134,869-1 576,-1029 0-424,28-3 1,-43 3-192,-1 0 0,0-1 1,0 1-1,1 0 0,-1-1 1,0 1-1,0-1 1,0 1-1,0-1 0,1 1 1,-1-1-1,1-1 1,-2 2-13,0 0 1,0 0-1,0-1 0,0 1 1,1 0-1,-1 0 1,0-1-1,0 1 1,0 0-1,0 0 1,0-1-1,0 1 1,0 0-1,0 0 1,0-1-1,0 1 1,0 0-1,0 0 1,0-1-1,0 1 1,0 0-1,0 0 1,-1-1-1,1 1 1,0 0-1,0 0 0,0 0 1,0-1-1,0 1 1,0 0-1,-1 0 1,1 0-1,0-1 1,0 1-1,-1 0 1,-1-2 2,0 1 0,-1-1 0,1 1 0,0 0 0,-1 0-1,0 0 1,1 0 0,-1 0 0,0 1 0,-3-1 0,-73-2 17,79 3-22,-1352 0 277,1142-3-341,100-3-34,-78-1-108,51 7-66,184-6 154,16-2 28,73 2-182,29-5 133,94-5 177,-102 12 1,232-11-73,-113 1 34,-22 9 229,-55-6-31,68 8 185,-173 3 146,-101 1-448,0-1 0,1 1 0,-1 0 0,-8 3 1,-28 6-14,-86 9 28,-48 8-48,-229 7 56,113-13 27,202-12-98,-78 6-2,3-9-37,84-4-4,-153 9-43,49-8-70,44-3 27,55-3-37,83 3 118,0 0 0,0-1 1,1 0-1,-1 0 1,0 0-1,1 0 1,-1 0-1,-6-4 1,10 5 11,0 0 0,0 0 0,0-1 1,0 1-1,0 0 0,-1 0 0,1 0 0,0-1 1,0 1-1,0 0 0,0 0 0,0 0 1,0-1-1,0 1 0,0 0 0,0 0 0,0 0 1,0-1-1,0 1 0,0 0 0,0 0 0,0-1 1,0 1-1,0 0 0,0 0 0,0 0 1,0-1-1,0 1 0,0 0 0,0 0 0,0 0 1,0-1-1,1 1 0,-1 0 0,0 0 0,0 0 1,0 0-1,0-1 0,0 1 0,1 0 1,-1 0-1,0 0 0,0 0 0,0 0 0,1 0 1,-1-1-1,3 0-29,1-1 0,-1 0 0,0 1 0,1 0 0,6-2 0,83-16-170,-69 14 164,91-17-90,87 0 64,33-8 102,514-32-156,-692 58 124,183-12 122,-54 2-6,-3 12 178,-137 2-162,3 0 347,-43 0-278,-6 1-67,-11 4 5,-36 5 24,-67 6 12,-50 4-15,-86 15-4,-177 22 76,6-25 50,137-12-198,93-6-74,-8-11-120,152-3 22,22 0-59,5 1-43,35-5-83,184-29 405,-13 6-175,32 5-22,0-4-50,83-8-6,-28 12 78,-16-2 53,-115 18 43,-71 3-22,96-8 70,3 9 157,-127 2-203,-13 0 9,-21 3-4,-44 7 3,9-4-82,26-6 13,-123 27 53,-35-5 97,6 0-58,-131 16 104,-70-11-101,212-18-110,-126 12-88,-72 4-93,205-22 345,41-6-90,60-4-177,33 7 117,0 0-1,0 0 0,0 0 1,0 0-1,0 0 1,-1 0-1,1 0 1,0 0-1,0 0 1,0 0-1,0 0 1,0 0-1,0 0 1,0 0-1,0 0 0,-1 0 1,1 0-1,0 0 1,0 0-1,0-1 1,0 1-1,0 0 1,0 0-1,0 0 1,0 0-1,0 0 1,0 0-1,0 0 1,0 0-1,0 0 0,-1 0 1,1-1-1,0 1 1,0 0-1,0 0 1,0 0-1,0 0 1,0 0-1,0 0 1,0 0-1,0-1 1,0 1-1,0 0 0,0 0 1,0 0-1,0 0 1,1 0-1,-1 0 1,0 0-1,0 0 1,0-1-1,0 1 1,0 0-1,0 0 1,0 0-1,0 0 0,0 0 1,0 0-1,0 0 1,1 0-1,17-5-122,61-9-36,55-5 48,57-11-64,38 0 75,28 8 90,-166 13 21,348-29-111,-221 22 53,-37 2 112,15 12 155,-149 2-80,5 0 37,-39 1-24,-13-1-150,0 1-1,0-1 1,0 0-1,0 0 1,0 0-1,0 0 1,0 0-1,0 0 1,0 0-1,0 1 1,0-1 0,0 0-1,0 0 1,0 0-1,0 0 1,0 0-1,0 0 1,0 1-1,0-1 1,0 0-1,0 0 1,0 0-1,0 0 1,0 0-1,0 0 1,0 0-1,0 0 1,0 1-1,0-1 1,0 0 0,-1 0-1,1 0 1,0 0-1,0 0 1,0 0-1,0 0 1,0 0-1,0 0 1,0 0-1,-1 0 1,1 0-1,0 0 1,0 0-1,0 0 1,0 0-1,0 0 1,0 0-1,0 0 1,-1 0 0,-34 11 73,-71 5 15,-45 4-52,8 2-99,-118 16-12,12-18 142,28-2 1,-5 7 15,95-20-52,65-2-50,-103 12-163,-39 0-114,201-16 282,0 1 0,0 1 1,1-1-1,-11 2 0,17-1 12,0-1 1,0 0-1,0 0 0,0 0 0,0 0 1,0 0-1,-1 0 0,1 0 0,0 0 1,0 0-1,0 0 0,0 0 0,0 0 1,0 1-1,0-1 0,0 0 0,0 0 1,0 0-1,0 0 0,-1 0 0,1 0 0,0 1 1,0-1-1,0 0 0,0 0 0,0 0 1,0 0-1,0 0 0,0 0 0,0 1 1,0-1-1,0 0 0,0 0 0,0 0 1,0 0-1,0 0 0,0 0 0,1 1 1,-1-1-1,0 0 0,0 0 0,0 0 1,0 0-1,0 0 0,0 0 0,0 0 1,0 1-1,0-1 0,0 0 0,0 0 1,1 0-1,10 5 24,-4-4-20,0 0 0,0-1-1,0 1 1,0-2-1,10-1 1,82-9-47,43 6 11,30-9 27,-85 7-4,467-32-57,-357 33 269,-22-4-123,44 6-297,-143 5 231,-92 0 66,0 0-1,-26 6 1,4 0-42,-225 24 62,236-29-93,-62 6 19,-185 14 12,83-17-129,13 6 22,31-5 37,67 0 15,-31 2-174,93-10 112,17 2 78,1 0-1,0 0 1,0 0-1,0 0 1,0 0-1,-1 0 1,1 0-1,0 0 1,0 0-1,0 0 1,0 0-1,0 0 1,-1 0-1,1 0 1,0 0 0,0 0-1,0-1 1,0 1-1,0 0 1,0 0-1,-1 0 1,1 0-1,0 0 1,0 0-1,0 0 1,0-1-1,0 1 1,0 0-1,0 0 1,0 0-1,0 0 1,0 0-1,0-1 1,-1 1-1,1 0 1,0 0 0,0 0-1,0 0 1,0 0-1,0-1 1,2 0-7,0 0 1,-1 0 0,1 0-1,0 1 1,-1-1 0,1 0-1,0 1 1,0-1 0,0 1-1,-1-1 1,1 1 0,2 0-1,84-6-104,79-18-169,-53 5 189,75-3 7,-4-5 42,88 0-109,-13 2 197,-148 11 19,-78 11-16,49-10 0,-66 9 95,-17 4-127,-17 1 44,2-1-96,-13-1 8,0 2 0,0 1 0,0 1 0,-36 8 0,21 0 48,3-2 31,-54 20 1,87-26 29,1 0 0,0 0 0,-11 6 1,16-8-55,0 0 0,0 0-1,-1 0 1,1 0 0,0 0 0,0 0 0,0 1 0,0-1 0,0 0 0,1 1 0,-1-1 0,0 0 0,1 1 0,-1-1 0,0 1 0,1-1 0,0 1 0,-1-1 0,1 1 0,0 1-1,3 2-52,10 9-934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3552,'-46'0'1930,"46"0"-1918,0-1-1,0 1 0,0 0 0,0 0 1,0 0-1,-1 0 0,1 0 0,0 0 1,0 0-1,0 0 0,0 0 0,0 0 0,0 0 1,0 0-1,0 0 0,0 0 0,0 0 1,-1 0-1,1 0 0,0 0 0,0 1 1,0-1-1,0 0 0,0 0 0,0 0 0,0 0 1,0 0-1,0 0 0,0 0 0,0 0 1,0 0-1,-1 0 0,1 0 0,0 0 0,0 0 1,0 0-1,0 1 0,0-1 0,0 0 1,0 0-1,0 0 0,0 0 0,0 0 1,0 0-1,0 0 0,0 0 0,0 0 0,0 0 1,0 1-1,0-1 0,0 0 0,0 0 1,0 0-1,0 0 0,0 0 0,0 0 0,1 1 27,-1 0-1,0 0 0,0 0 1,1 0-1,-1 0 0,0 0 0,1 0 1,-1 0-1,1-1 0,0 1 1,-1 0-1,1 0 0,0-1 0,-1 1 1,1 0-1,0-1 0,0 1 1,-1-1-1,1 1 0,0-1 0,0 1 1,0-1-1,1 1 0,15 11 231,-15-10-255,0 0-1,0 0 0,1-1 1,-1 1-1,0-1 1,1 0-1,-1 0 0,1 0 1,-1 0-1,1 0 1,0 0-1,-1-1 1,1 1-1,0-1 0,0 1 1,4-1-1,12 1 28,30 10 88,26-1 27,11 2 79,-59-5-18,-21-5-150,1-1 0,-1 1 0,11 0 0,-17-2-67,0 0 1,1 0-1,-1 0 1,0 0-1,1 0 0,-1 0 1,0 0-1,1 0 1,-1 0-1,0 0 0,1 0 1,-1 0-1,0 0 0,1 0 1,-1 0-1,0 0 1,1 1-1,-1-1 0,0 0 1,0 0-1,1 0 1,-1 1-1,0-1 0,0 0 1,1 1-1,6 6-25,-7-6 28,0-1 1,0 0-1,0 0 0,0 0 1,0 0-1,0 0 0,0 0 1,0 0-1,0 1 1,0-1-1,0 0 0,0 0 1,0 0-1,0 0 0,0 0 1,0 0-1,0 0 0,0 1 1,0-1-1,0 0 1,0 0-1,0 0 0,0 0 1,0 0-1,0 0 0,0 0 1,0 0-1,0 1 0,0-1 1,-1 0-1,1 0 1,0 0-1,0 0 0,0 0 1,0 0-1,0 0 0,0 0 1,0 0-1,0 0 1,-1 1-1,-25 0 204,25-1-206,-12 1-27,4-1-2,-1 0 0,0-1 0,-13-1-1,4-4 22,14 4 6,0 0 0,1 1 0,-1 0 0,1 0 0,-1 0 0,0 1 0,0 0 0,-7 0 0,7 0-23,1 0 0,0 0 0,1 0 0,-1 0 0,0 0 0,1 1 0,-1 0 0,0 0 0,1 0 0,-1 0 0,1 0 0,0 1 0,-1-1 0,1 1 0,-5 3 0,2-1-66,3-2 64,1-1 0,-1 1 0,1-1-1,0 1 1,-1 0 0,1 0 0,0 0 0,0 0 0,0 0-1,0 0 1,1 1 0,-1-1 0,1 1 0,-1-1-1,1 1 1,0 0 0,0-1 0,0 1 0,0 0 0,0 4-1,-5 50-132,1-25 103,2-10 121,-2 42-1,5 130 129,-1-183-34,1 0 0,-2 0 0,-4 19 0,1-6 132,2-4 89,3-15-287,0 0 1,-1-1-1,0 1 1,0 0-1,0-1 1,0 1-1,-1-1 1,0 0-1,0 1 0,0-1 1,-4 5-1,1-3 44,1-1 0,-2 0 0,1 0 0,-1 0-1,1-1 1,-11 6 0,-42 21 780,35-20-607,19-9-237,0 0-1,0 0 1,-1 0-1,1-1 1,0 0-1,0 0 1,-1 0-1,1 0 0,-7 0 1,4-2 3,1 0 1,-1 0-1,1-1 1,0 1-1,0-1 0,-8-4 1,-3-1 33,-30-17 0,43 22-124,0 0-1,1-1 0,-1 1 1,1-1-1,-1 0 1,1 0-1,0 0 0,0 0 1,0-1-1,1 0 1,-1 1-1,1-1 1,-3-5-1,3-10-101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4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5312,'-16'-16'1952,"16"16"-1504,16 0-128,1-17 1024,-1 17-800,17 0 352,0 0-544,-1 0-64,18 0-160,-1 0 320,0 0-224,-16 0-736,-1 17 256,1-1-4864,-16 17 2848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4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16 198 3648,'-16'16'1344,"16"-16"-1024,0 16-128,0 1 640,0-17-512,33 0 0,0 16-192,32-32 256,17 16-192,0-17-608,0 17 224</inkml:trace>
  <inkml:trace contextRef="#ctx0" brushRef="#br0" timeOffset="1">983 50 5056,'-27'-27'1642,"26"26"-1599,1 0 0,-1 1-1,0-1 1,0 0 0,1 1-1,-1-1 1,0 1 0,0-1-1,0 1 1,0-1 0,0 1-1,0-1 1,0 1 0,-1 0-1,-8-5 127,6 4-8,0-1 1,0 1-1,0-1 0,-1 1 0,1 0 1,0 1-1,-1-1 0,1 1 0,-8 0 1,3 0 26,7-1-72,-1 1-1,0 0 0,0 0 1,0 0-1,0 1 0,1-1 1,-1 0-1,0 1 1,0 0-1,0 0 0,1 0 1,-1 0-1,1 0 0,-1 0 1,1 1-1,-1-1 1,1 1-1,0 0 0,-4 3 1,5-5-114,-5 6 2,0 0-1,1 1 1,-1-1 0,1 1 0,-6 12 0,10-17 0,0 0 0,0 0-1,0 0 1,1 0 0,-1 0 0,0 0 0,1 0-1,0 0 1,-1 0 0,1 0 0,0 0 0,0 0-1,0 0 1,1 0 0,-1 0 0,0 0 0,1 0-1,-1 0 1,1 0 0,0 0 0,0 0 0,0 0-1,0-1 1,0 1 0,0 0 0,0 0 0,0-1-1,1 1 1,-1-1 0,0 1 0,1-1 0,0 0-1,1 2 1,2 1 32,4 2 39,-1 0 0,2 0 0,-1 0 0,0-1 0,1 0-1,12 3 1,-7-4 41,0 0 1,0-2-1,25 3 0,51-3 273,-78-2-325,-4 0-19,1 0 0,-1 0 0,1-1 0,-1 0 0,1-1 0,-1 0 0,0 0 1,0-1-1,0-1 0,0 1 0,0-1 0,11-7 0,-19 10-22,0 1 0,0-1 1,0 1-1,0-1 0,0 0 0,0 0 0,0 1 0,0-1 0,0 0 0,-1 0 0,1 0 0,0 0 1,0 0-1,-1 0 0,1 0 0,-1 0 0,1-1 0,-1 1 0,1 0 0,-1 0 0,0 0 0,1-3 1,-2 2-7,0-1 0,1 1 0,-1-1-1,0 1 1,-1 0 0,1-1 0,0 1 0,-1 0 0,-1-3 0,1 3-30,-2-3 7,0 0 0,-1 0 0,1 0 0,-1 0 0,0 1 0,-1 0 0,1 0 0,-1 1 0,1-1 0,-1 1 0,0 1 0,-1-1 0,1 1 0,0 0 0,-12-2 0,-15-2-159,0-7 48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4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3648,'0'-49'1994,"0"2"577,0 49-2554,0 0 0,0 0 0,1-1 0,-1 1 0,0 0 0,1 0 0,0-1 0,-1 1 0,1 0 0,2 2 0,-1 0 37,0 1 1,0-1-1,0 1 0,2 7 1,0 4 106,-1 1 0,0-1 1,0 31-1,-2-32-99,-1 0 0,2 0 1,0 0-1,0-1 0,8 24 0,-5-22 65,4 33 0,-4-19-13,-4-26-81,0 0 0,0-1 0,1 1-1,-1 0 1,1-1 0,0 1-1,0-1 1,3 3 0,5 11 184,-6-8 76,-3-7-233,0 1 0,0-1-1,0 0 1,1 1 0,-1-1 0,3 3 0,-3-4-40,-1-1 1,1 1 0,-1-1-1,1 1 1,-1-1 0,1 0 0,0 1-1,-1-1 1,1 0 0,0 0 0,-1 1-1,1-1 1,0 0 0,-1 0 0,1 0-1,0 0 1,0 0 0,-1 0 0,1 0-1,0 0 1,-1 0 0,1 0-1,0 0 1,-1-1 0,1 1 0,0 0-1,-1 0 1,1-1 0,1 0 0,0 0 30,0-1 1,0 0 0,1 0-1,-1 0 1,-1 0-1,1 0 1,0 0 0,0 0-1,-1 0 1,3-5 0,8-10 276,-2 8-184,10-10 58,-10 5-44,11-20 0,17-27 76,8-4-87,69-97-22,-108 151-92,1 0 1,10-10 0,12-4 105,2-19 437,-29 42-907,-6 2-1397,-10 0 459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1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3072,'13'-27'976,"-5"16"-587,10-10-178,-13 14-60,1 1 0,-1-1 0,1 1 0,0 0 0,0 1 0,1-1 0,11-6 0,12-7 590,-21 13-501,1 0 0,12-6 0,-20 11-213,0 0 0,1 0 0,-1 0 0,0 1 0,1-1 0,-1 1 0,1 0 0,-1-1 0,1 1 0,-1 0 0,1 0 0,-1 0 0,1 1 0,4 0 0,15 10 336,-13-9-265,-8-1-76,0-1-1,0 0 1,1 0-1,-1 1 1,0-1 0,1 1-1,-1-1 1,0 1 0,0-1-1,2 2 1,-2 0 16,0-1 0,-1 0-1,1 0 1,0 0 0,-1 1 0,1-1-1,-1 0 1,1 0 0,-1 1 0,0 1-1,2 6 172,9 13 202,-5 5-166,5-5-160,-6 5-165,2-13-121,-6-13-3,0 1-1,0-1 0,-1 1 0,1-1 0,0 1 0,-1-1 1,1 1-1,-1 0 0,0-1 0,1 1 0,-1 0 0,0 1 0,0 13-1453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0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 1312,'-14'0'421,"11"0"-245,3-3 86,1-3 346,-1 6 35,0 16 569,-3 26-358,-25 70 244,27-104-1054,-1 4 45,-1 1 0,-1 0 0,-5 12 0,0-2-18,-28 77 450,21-48-131,15-49-372,0 0 1,0 1 0,0-1-1,1 0 1,0 0 0,0 1-1,0 3 1,0-5-8,0-1-1,0 1 1,0-1 0,0 0-1,0 1 1,0-1 0,0 0-1,-1 1 1,0 1 0,-4 5 233,5-7-237,0-1 0,0 0-1,0 0 1,0 0-1,-1 0 1,1 0-1,0 0 1,0 0-1,0 1 1,0-1-1,0 0 1,0 0-1,0 0 1,0 0-1,0 0 1,0 1-1,0-1 1,0 0 0,0 0-1,0 0 1,0 0-1,0 0 1,0 1-1,0-1 1,0 0-1,0 0 1,0 0-1,0 0 1,0 0-1,0 0 1,0 1-1,0-1 1,0 0-1,1 0 1,-1 0 0,0 0-1,0 0 1,0 0-1,0 0 1,0 1-1,5 7 116,-5-7-77,1 1-1,0-1 0,-1 0 1,1 0-1,0 0 0,-1 0 0,1 0 1,0 1-1,0-2 0,0 1 1,2 2-1,-2-3-7,1 1 0,0-1 1,0 1-1,0-1 0,-1 0 1,1 0-1,0 0 0,2 0 1,5 0 33,4 0-9,0 1 0,22 5 0,-21-3-28,1 0 0,26 0 0,51 5 86,10 0 128,-20-8-104,-65 0-213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0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3072,'0'-14'976,"0"12"-587,0 4 54,1 3 17,-1-3-270,0 0 1,0 1 0,0-1-1,0 1 1,-1-1 0,1 1-1,0-1 1,-2 4 0,0-3-65,1 0-4,-1 1 0,0-1 0,1 1 0,-1-1 0,1 1 0,0 0 0,0 0-1,1-1 1,-1 1 0,1 0 0,0 5 0,-1 9 2,-1-1 0,-1 0-1,-7 25 1,-4 25-22,8-4-16,-4-11 42,6-25-78,2-15 0,0 1 0,-1 0 0,-6 18 0,-7 21 17,14-42-249,-1 0 0,-6 13-1,7-14-1678,2 4 512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0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2816,'-17'32'1056,"17"-32"-832,-16 82-64,-1-32 1408,1 15-896,0 1 0,16-1-416,-33 1 32,17-17-160,-1 16-1120,17-15 544,-16-18-1536,16-15 1120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0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17 165 3904,'-14'0'1253,"14"0"-1244,0 0-1,0 0 1,0 0 0,0 0-1,0 0 1,0 0-1,0 0 1,0 0 0,0 0-1,-1 0 1,1 0-1,0 0 1,0 0 0,0 0-1,0 0 1,0 0 0,0 0-1,0 0 1,0 0-1,0 0 1,0 0 0,-1 0-1,1 0 1,0 0-1,0 0 1,0 0 0,0 0-1,0 0 1,0 0-1,0 0 1,0 0 0,0 1-1,0-1 1,0 0-1,0 0 1,0 0 0,0 0-1,0 0 1,0 0 0,-1 0-1,1 0 1,0 0-1,0 0 1,0 0 0,0 1-1,0-1 1,0 0-1,0 0 1,0 0 0,0 0-1,0 0 1,0 0-1,0 0 1,1 0 0,-1 0-1,0 1 1,0 1 53,0-1 1,0 1 0,1 0-1,-1 0 1,1 0-1,-1 0 1,1-1-1,0 1 1,-1 0 0,1-1-1,0 1 1,0 0-1,0-1 1,1 1-1,0 1 1,2 0 45,0 1 1,0-1-1,0 0 1,0 0-1,7 3 0,-1-1-30,-1-1 0,1 0-1,0 0 1,0-1-1,15 2 1,38 1-94,5 5-267,9-6-842,-33 0 540,-18-1 78,1-1 0,-1-1 0,0-2 0,38-3 0,-39-2 198,1-1-1,27-11 0,-45 15 311,4-2 117,-1 0 1,1 0-1,-1-1 0,20-12 0,-27 14-45,-1 0 0,0 0 0,1 0 0,-2 0-1,1-1 1,0 1 0,-1-1 0,1 0 0,-1 1 0,0-1-1,0 0 1,-1 0 0,1-1 0,-1 1 0,0 0 0,1-5 0,0-4 231,0 0 1,-1 1 0,-1-1 0,0 0-1,-1 0 1,-3-19 0,3 29-224,0 1 1,0 0-1,0 0 1,0 0-1,0 0 1,0 0-1,-1 1 1,1-1-1,-1 0 1,1 0-1,-1 1 1,0-1-1,0 1 1,0 0-1,0-1 1,0 1-1,0 0 1,0 0-1,0 0 1,0 1-1,0-1 1,0 0-1,-1 1 1,-3-1-1,5 1-73,1 0 0,-1 0 0,0 0-1,1-1 1,-1 1 0,1 0 0,-1 0 0,1 0 0,-1 1-1,0-1 1,1 0 0,-1 0 0,1 0 0,-1 0 0,1 0 0,-1 1-1,1-1 1,-1 0 0,1 0 0,-1 1 0,1-1 0,-1 0-1,1 1 1,-1-1 0,1 1 0,0-1 0,-1 0 0,1 1-1,0-1 1,-1 1 0,1-1 0,0 1 0,0-1 0,-1 1 0,1-1-1,0 1 1,0-1 0,0 1 0,0 0 0,0-1 0,0 1-1,0 0 1,-2 5-4,-10 21-71,9-21 48,0 1-1,1-1 0,-1 1 0,1-1 0,1 1 1,-1 0-1,1 0 0,0 12 0,0-11-2,1 2 26,0 0 0,0-1-1,1 1 1,0 0-1,1-1 1,0 1 0,0-1-1,7 17 1,-5-18-12,0-1 1,0 0 0,1-1-1,0 1 1,1-1 0,-1 0-1,1 0 1,0-1-1,1 0 1,11 8 0,-6-4 8,86 68 735,-88-70-729,14 12-67,-23-18 56,0 0 1,0 0 0,-1 0-1,1 0 1,0 1 0,0-1-1,-1 0 1,1 0 0,0 1-1,-1-1 1,1 0 0,-1 1-1,0-1 1,0 1-1,1 2 1,-2-1 21,1 0 1,-1 0-1,0 0 0,0-1 0,0 1 0,0 0 1,-1 0-1,1-1 0,-1 1 0,0-1 1,-2 3-1,-5 2 248,0-1 1,0 0 0,-1-1-1,-18 8 1,1-1 314,19-8-484,1-2 0,-1 1 0,1-1 0,-1 0 0,-10 1 0,-3 1 47,-3 4 10,-3-13-62,-7-1-98,33 6-40,-1 0 0,0 0 0,1 0 1,-1 0-1,1-1 0,-1 1 1,0 0-1,1-1 0,-1 1 1,1-1-1,-1 0 0,1 1 0,-1-1 1,1 0-1,-1 0 0,1 0 1,0 0-1,-1 0 0,-1-2 0,3 2-31,-3-2-2169,3 3 604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3072,'16'0'1120,"-16"0"-864,33 17-64,-33-17 1920,17 16-1184,15-16 64,-15 17-608,16-1 64,-1-16-224</inkml:trace>
  <inkml:trace contextRef="#ctx0" brushRef="#br0" timeOffset="1">33 164 4480,'-33'17'1664,"33"-17"-1312,0 16-64,16-16 896,1 0-704,16 16-128,-17 1-224,50-17-32,-17 0-64,16 16-1216,1-16 640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0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15 3968,'-4'0'204,"0"1"-1,0-1 1,0 1-1,1 0 1,-1 1 0,0-1-1,0 1 1,1-1 0,-1 1-1,-4 3 1,7-4-122,-1 0 0,1 0 0,0 0 1,-1 0-1,1 0 0,0 0 0,0 0 0,0 1 1,0-1-1,0 0 0,0 1 0,0-1 0,0 1 1,1-1-1,-1 1 0,0-1 0,1 1 0,-1 2 1,-2 5 216,-5 11 346,0-1 1,-22 35-1,27-50-607,2-3-28,0 0-1,1 0 1,-1-1 0,0 1 0,1 0 0,-1 0 0,1 1 0,-1-1 0,1 0 0,0 0-1,-1 0 1,1 0 0,0 2 0,0-2-3,1 1 0,-1-1 0,1 1 0,0-1 1,0 1-1,0-1 0,0 0 0,0 0 0,0 1 0,0-1 0,3 2 0,2 2 27,0 0 0,1-1 0,0 1-1,0-1 1,0-1 0,0 1 0,1-1 0,0 0-1,-1-1 1,1 0 0,12 1 0,-10-1-9,1-1 1,-1 0-1,1 0 1,0-2-1,-1 1 1,1-1 0,-1-1-1,13-3 1,-16 4-16,-1-1 0,0 0 0,0-1 1,0 1-1,0-1 0,-1 0 1,1 0-1,-1-1 0,0 0 0,0 0 1,0 0-1,0-1 0,-1 1 0,6-8 1,-8 8-3,1 0 1,-1 0 0,0 0 0,0-1 0,-1 1-1,1-1 1,-1 1 0,0-1 0,0 1 0,-1-1-1,1 0 1,-1 0 0,0 1 0,-1-1 0,1 0-1,-1 1 1,1-1 0,-1 0 0,-3-7 0,2 8-24,0 0 0,-1 0 0,1 1 0,-5-7 0,1 2-22,4 5 18,0 0 1,1 0 0,-1 1 0,-1-1-1,1 0 1,0 1 0,-1 0 0,1-1-1,-1 1 1,-5-3 0,2 1-11,-18-9-110,23 13 135,0-1-1,0 1 1,0 0 0,0 0 0,-1 0 0,1 0 0,0-1-1,0 1 1,0 1 0,0-1 0,-1 0 0,-1 1-1,1 0-97,0 0-1,0 0 1,0 1-1,1-1 0,-1 1 1,0 0-1,1-1 0,-1 1 1,1 0-1,0 0 1,-1 0-1,1 0 0,0 0 1,-1 4-1,1-4 19,1-1 1,-1 0-1,1 1 0,0-1 0,-1 1 1,1-1-1,0 1 0,0-1 0,0 3 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1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3136,'0'0'1029,"0"3"-629,0-2-370,0-1-1,0 1 1,0 0-1,0 0 1,0-1-1,0 1 1,0 0-1,-1-1 1,1 1-1,0 0 1,0-1-1,-1 1 1,1 0-1,-1 0 1,-6 3 1180,14-5-266,-7 1-928,0 0 0,1 0-1,-1 0 1,0 0 0,0-1-1,0 1 1,0 0-1,0 0 1,0 0 0,0 0-1,0 0 1,0 0 0,0 0-1,1 0 1,-1 0-1,0 0 1,0 1 0,0-1-1,0 0 1,0 0 0,0 0-1,0 0 1,0 0-1,0 0 1,0 0 0,1 0-1,-1 0 1,0 0 0,0 0-1,0 0 1,0 0-1,0 0 1,0 0 0,0 0-1,0 0 1,0 1 0,0-1-1,0 0 1,0 0-1,0 0 1,0 0 0,0 0-1,0 0 1,0 0 0,0 0-1,0 0 1,0 0-1,0 1 1,0-1 0,0 0-1,0 0 1,0 0 0,0 0-1,0 0 1,0 0-1,0 0 1,0 1 14,0-1-1,0 1 1,0 0-1,0-1 1,0 1-1,1-1 1,-1 1-1,0-1 1,0 1 0,0-1-1,1 0 1,-1 1-1,0-1 1,1 1-1,-1-1 1,0 1-1,1-1 1,-1 0 0,0 1-1,1-1 1,-1 0-1,1 1 1,-1-1-1,1 0 1,16 4 514,-10-3-453,-1-2 0,0 1 0,1-1 1,9-2-1,1-1-16,-11 1-51,1 2 0,0-1 0,0 1 0,0 0 0,7 0-1,-5 0 35,-1 0-1,1 0 0,16-5 0,-17 4-1,-1 0 0,1 1 1,14-2-1,10 3-248,-29 0-411,-3 0-101,-3 3-757,-1 1 1032,1 0-347,-1 0 0,0 0 0,0 0 0,-7 3 0,10-6 584,0-1 1,-1 1-1,1-1 1,-1 1-1,1-1 1,-1 0-1,1 0 1,-1 0-1,-1 0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3712,'-14'0'1221,"14"0"-1213,0 0 0,0 0 1,0 0-1,0 0 0,0 0 0,0 0 0,0 0 0,0 0 0,-1 0 1,1 0-1,0 0 0,0 0 0,0 0 0,0 0 0,0 0 0,0 0 1,0 0-1,0 0 0,0 0 0,0 0 0,-1 0 0,1 0 0,0 0 1,0 0-1,0 0 0,0 1 0,0-1 0,0 0 0,0 0 0,0 0 1,0 0-1,0 0 0,0 0 0,0 0 0,0 0 0,0 0 0,-1 0 0,1 0 1,0 0-1,0 1 0,0-1 0,0 0 0,0 0 0,0 0 0,0 0 1,0 0-1,0 0 0,0 0 0,0 0 0,0 0 0,0 0 0,0 1 1,0-1-1,0 0 0,0 0 0,1 0 0,-1 11 387,0-11-379,-1 0 0,1 0 0,0 0-1,0 0 1,0 0 0,0 1 0,0-1 0,0 0 0,0 0 0,0 0 0,0 0 0,0 0 0,0 0 0,0 0-1,0 0 1,0 0 0,0 1 0,0-1 0,0 0 0,0 0 0,1 0 0,-1 0 0,0 0 0,0 0-1,0 0 1,0 0 0,0 0 0,0 0 0,0 0 0,0 0 0,0 1 0,0-1 0,0 0 0,0 0 0,0 0-1,0 0 1,1 0 0,-1 0 0,0 0 0,0 0 0,0 0 0,0 0 0,0 0 0,0 0 0,0 0-1,0 0 1,0 0 0,0 0 0,1 0 0,-1 0 0,0 0 0,0 0 0,0 0 0,0 0 0,0 0 0,0 0-1,148 0 3308,-136-1-3176,1 0 0,22-5 1,-21 3-47,0 1 1,26-2 0,-36 4-82,0 0 0,0 0 1,0-1-1,0 0 0,0 0 1,0 0-1,0 0 1,0 0-1,-1-1 0,7-3 1,-8 4-11,0 0 1,0 1-1,-1-1 1,1 1-1,0 0 1,0 0 0,0-1-1,-1 1 1,1 0-1,3 1 1,5-1-709,-13 3 16,-8 8-774,6-9-22,-9 1-1353,-2 11 916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1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5056,'-17'0'1888,"17"0"-1472,0 0-128,0 0 832,17 0-672,-17 0 192,16 0-384,17 0 32,-17 0-160,17 0 416,0 0-288,0 0-416,0-16 96,16 0-3680,-17 16 2048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1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3808,'1'5'457,"-1"-3"-353,0 0 1,0-1 0,0 1-1,0 0 1,0-1-1,0 1 1,-1 0-1,1-1 1,-1 1 0,1 0-1,-2 1 1,-25 85 1057,22-56-660,-6 4-198,5 10-107,1-14-28,-1-1 0,-13 35 0,-14 2 471,31-64-574,-1 1-1,1-1 1,-1 0 0,0 0 0,-1 0-1,1 0 1,-1 0 0,0-1 0,1 0-1,-2 0 1,-5 4 0,7-5-42,0 0-1,0 0 1,-1 0 0,1 0-1,0-1 1,-1 0 0,1 0-1,-1 0 1,0 0 0,1 0-1,-1-1 1,0 1 0,1-1-1,-8 0 1,4 0 0,-1-1-22,-1 1 1,0-1 0,1 0-1,-1-1 1,1 0 0,-1 0-1,-12-6 1,15 6-246,1-1-1,1 1 1,-1-1 0,0 0 0,1-1-1,0 1 1,-1-1 0,1 0-1,1 0 1,-1 0 0,1 0 0,-1-1-1,1 1 1,-4-9 0,7 12 191,-19-34-2140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0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35 2656,'0'0'837,"0"0"-501,0 0-58,0 0 335,0 0-133,2 0 165,-1 0-612,-1 0 0,1 0 0,-1 0 0,1 0 0,-1 0 0,1 0 0,-1 0 0,1 0 0,-1 0 0,1 0 0,-1-1 0,1 1 0,-1 0 0,1 0 0,-1-1 0,0 1 0,1 0 0,-1-1 0,1 1 0,-1 0 0,0-1 0,1 1 0,-1 0 0,0-1 0,0 1 0,1-1 0,-1 1 0,0-1 0,1 0 0,0-16 2431,-1 12-2371,0 2 232,-3 3-154,-22 0-78,11-1-41,1 0 0,0 1-1,0 1 1,-18 3 0,-24 23 134,38-25-161,15-3-21,-1 1 0,1 0 0,-1 0 0,1 1 0,-1-1 0,1 0 0,-1 1 0,1 0-1,-5 1 1,-29 28 12,1-11 64,25-13-42,1 0-1,-1 1 0,1 0 1,1 0-1,-9 9 0,11-7 24,0 0 0,1 0 0,-5 11 0,10-20-59,-1 3 39,0 0 1,0 0-1,1 0 1,-1 0-1,1 0 1,-1 0-1,2 5 1,-3 6 15,-3-5-23,5-9-34,0 0 1,0 0 0,0 0 0,0 0-1,0 0 1,0 0 0,0 0 0,0 1-1,-1-1 1,1 0 0,0 0 0,0 0-1,0 0 1,0 0 0,0 0 0,0 1-1,0-1 1,0 0 0,0 0 0,0 0-1,0 0 1,0 0 0,0 1 0,0-1-1,0 0 1,0 0 0,0 0 0,0 0-1,0 0 1,1 1 0,-1-1 0,0 0-1,0 0 1,0 0 0,0 0 0,0 0-1,0 0 1,0 0 0,0 0 0,1 1 0,3 7 25,-3-6-16,-1-1-1,1 1 1,-1-1 0,1 0 0,-1 1 0,0-1 0,0 1 0,0-1-1,0 3 1,0-3-1,0 1-1,0-1 0,0 1 0,0-1 1,1 1-1,-1-1 0,0 1 0,1-1 1,0 2-1,26 30 136,-26-31-139,1 0 0,-1 1 0,1-1-1,0 0 1,0 0 0,0 0 0,0-1 0,0 1 0,0 0-1,0-1 1,0 1 0,1-1 0,-1 0 0,0 0 0,1 0 0,-1 0-1,1 0 1,0 0 0,4 0 0,5 0 28,1 0 0,-1 0-1,14-2 1,-5 1-58,20 1 10,-29 0 33,0-1 0,0 0 0,0-1-1,19-3 1,97-27 206,-78 18-117,-40 11-89,-8 2-14,0 0 1,1-1-1,-1 1 0,0-1 1,0 0-1,0 0 1,3-1-1,5-9 33,-10 10-34,1 0 0,0-1 0,0 1-1,-1 0 1,1 0 0,0 0 0,0 1 0,0-1 0,0 0 0,0 0 0,0 0 0,0 1 0,0-1-1,0 1 1,0-1 0,0 1 0,1-1 0,-1 1 0,0-1 0,0 1 0,1 0 0,-1 0 0,0 0-1,0 0 1,2 0 0,-3 0-3,24-2 10,-23 1-9,1 1 0,-1 0 0,0-1 1,0 1-1,0-1 0,0 1 0,0-1 0,0 1 0,0-1 1,0 0-1,0 0 0,0 0 0,0 1 0,0-1 1,0 0-1,0 0 0,-1 0 0,2-2 0,3-10 5,6 7 63,-5-8 240,5 1-95,-9 10-108,-2 0-47,-2-10-16,-9-1 101,8 9-59,3 3-89,-1 0 0,1 0 0,0 0 0,-1 0 0,0 1 0,1-1 1,-1 0-1,0 0 0,0 1 0,0-1 0,0 1 0,0-1 0,0 1 0,-3-3 0,2-1 132,1 2-123,0 0 0,0 1 0,0-1 0,0 1 1,0-1-1,0 1 0,-1-1 0,1 1 0,-1 0 0,1-1 0,-1 1 0,0 0 0,0 0 0,0 0 0,0 1 0,0-1 0,-1 0 0,-2-1 0,-6-1-47,9 4 34,1 0 1,0-1-1,-1 1 0,1-1 0,0 1 0,0-1 0,-1 1 0,1-1 0,0 0 0,0 0 0,0 1 0,0-1 0,0 0 1,0 0-1,0 0 0,0 0 0,0 0 0,1 0 0,-1-1 0,0 1 0,1 0 0,-2-2 0,-9-19 136,11 21-126,0 1-1,0 0 0,0 0 0,0-1 1,0 1-1,0 0 0,0 0 0,0-1 1,-1 1-1,1 0 0,0 0 0,0-1 1,0 1-1,0 0 0,-1 0 0,1 0 1,0-1-1,0 1 0,0 0 1,-1 0-1,1 0 0,0 0 0,0 0 1,-1-1-1,1 1 0,0 0 0,-1 0 1,1 0-1,0 0 0,0 0 0,-1 0 1,1 0-1,0 0 0,0 0 0,-1 0 1,1 0-1,-1 0 0,-9 1-55,5-1 40,0 1-1,-1-1 1,1 0-1,-1 0 0,1-1 1,-1 0-1,-6-2 1,-4-7-29,14 9 40,1 0 0,-1 1-1,1 0 1,0-1 0,-1 1 0,1 0 0,-1 0-1,1 0 1,-3 0 0,4 0 3,-30 0-149,28 0-230,2 0-1013,0 0-53,2-3-1190,12-11 822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1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2912,'0'0'1056,"0"0"-800,16 0-96,1 0 2112,15 17-1280,-15-17 512,32 0-896,-16 0-352,-1 0-160,1 0 32,0 0-64,-17 0-4544,17 0 2464</inkml:trace>
  <inkml:trace contextRef="#ctx0" brushRef="#br0" timeOffset="1">34 181 2496,'0'0'896,"0"0"-672,32 0-96,-15 0 1920,-1 0-1152,33 0 288,-16 0-736,0 0-192,16-17-160,-16 17-352,-1 0 128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4736,'0'-33'1760,"0"33"-1376,0 0-96,0 0-256,0 0-64,0 0-608,0 0 352</inkml:trace>
  <inkml:trace contextRef="#ctx0" brushRef="#br0" timeOffset="1">361 181 3904,'-30'0'2069,"27"0"-1493,0 0-123,3 0-427,-1 0 1,1 0-1,-1 0 0,1 0 0,0 0 0,-1 0 0,1 0 0,-1 0 0,1 0 0,-1 0 0,1 0 0,0 1 0,-1-1 0,1 0 0,-1 0 0,1 0 0,0 1 0,-1-1 0,1 0 0,0 0 0,-1 1 0,1-1 0,0 0 0,-1 1 0,1-1 0,0 0 0,0 1 0,-1-1 0,1 1 1,0 0-1,-5 6 217,-7-1-14,11-5-218,0-1-1,0 1 0,0-1 1,0 1-1,0-1 0,0 1 1,0 0-1,0-1 0,0 1 1,0 0-1,0 0 0,1 0 1,-1 0-1,0-1 0,0 3 1,-5 10 218,-8-4-69,12-6-141,0 1 1,-1 0-1,2 0 1,-1 0-1,0 0 1,1 0-1,-1 0 0,1 0 1,-1 7-1,1-5-1,0 0 1,-1 0-1,1-1 0,-1 1 1,-5 9-1,1-8 25,1 1 0,1 0 0,0-1 0,-4 11 0,6-11-9,0 1 0,1-1 1,0 1-1,1-1 1,0 12-1,0 27 4,0-45-38,0-1-1,0 1 1,0-1 0,0 1 0,0 0 0,0-1-1,0 1 1,0 0 0,0-1 0,0 1 0,0-1-1,0 1 1,1 0 0,-1-1 0,0 1 0,1-1-1,-1 1 1,0-1 0,1 1 0,-1-1 0,0 1-1,1-1 1,-1 1 0,1-1 0,0 1 0,1-1 1,0 1 0,0-1 1,0 1-1,0-1 0,0 0 1,0 0-1,3 0 1,5-1 13,0 2 16,-6-1-17,0 1 0,0-1 0,0 0-1,-1 0 1,1-1 0,0 1-1,0-1 1,5-1 0,11-7-29,27-14 1,-19 8 53,3-4-26,-27 15-41,1 1 0,-1 0 1,1 0-1,-1 0 0,1 1 1,0 0-1,0 0 0,0 0 0,0 0 1,0 1-1,10-2 0,-13 3 35,-1 0-1,0 0 0,1 0 1,-1 0-1,0 0 1,1 1-1,-1-1 0,0 0 1,0 1-1,1-1 0,-1 0 1,0 1-1,0 0 0,0-1 1,0 1-1,0 0 0,1 0 1,-1-1-1,-1 1 1,1 0-1,0 0 0,0 0 1,0 0-1,0 0 0,0 2 1,19 47 355,-17-42-349,-1-5-13,-1 1-1,1-1 1,0 1-1,0-1 0,0 0 1,1 0-1,-1 0 0,1 0 1,-1 0-1,1-1 0,5 5 1,-2-3 14,0 0 1,1 0 0,-1-1 0,1 0-1,-1 0 1,1 0 0,0-1 0,0 0-1,1-1 1,-1 1 0,0-1 0,0-1-1,1 1 1,-1-1 0,0-1 0,14-1-1,-14 0 31,71-15 259,-68 14-295,-1 0-1,1 0 1,-1-1-1,0 0 1,15-9-1,-8-4 43,-8 6-11,1 4-10,-7 5-20,0 1 0,0-1-1,-1 1 1,1-1 0,0 1-1,-1-1 1,0 0 0,2-2-1,-2 0 20,1 0-1,-1 1 0,0-1 0,-1 0 1,1-5-1,1-4 48,0 3-36,-1 7-16,0-1 0,0 1-1,-1-1 1,1 1 0,-1-1 0,0 1 0,0-1 0,0 1-1,0-1 1,-1 1 0,0-1 0,1 1 0,-1 0-1,0-1 1,-4-5 0,-2-9 52,-1 0 182,-7-25 0,11 24-88,4 14-122,-1 0 0,-1 0 0,1 0 0,-1 0 0,0 0 0,0 0 1,-3-4-1,4 7-42,-1-1 15,0 0 1,0 0-1,0-1 1,0 1-1,-1-5 1,1-24-467,2 32 445,0-2-164,0-1-1,0 1 1,0-1-1,1 0 0,-1 1 1,2-4-1,-2 5 133,0 1 0,1-1-1,-1 1 1,0-1-1,1 1 1,-1 0-1,1-1 1,-1 1 0,1 0-1,-1-1 1,1 1-1,-1 0 1,1 0 0,-1-1-1,1 1 1,-1 0-1,1 0 1,-1 0 0,1 0-1,0 0 1,-1 0-1,1 0 1,-1 0 0,1 0-1,0 0 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1180 18 3808,'-14'-13'1227,"12"10"-742,-1 3-160,-42-1 1117,-40 1-680,74 1-727,-1 0 1,0 1-1,0 0 0,1 1 1,-14 5-1,16-4-17,-52 22 91,52-21-103,1-1-1,0 1 1,0 1-1,0-1 1,-7 9-1,6-3-19,-1 1 1,2 0-1,0 0 0,0 1 1,-9 21-1,9-17-21,-7 13 5,2-1 0,1 1 1,2 1-1,0 0 0,3 1 0,-8 56 1,-34 357 221,37-337-172,-6 82-8,16-146-11,-4 46 30,-13 10 80,13-75-78,-27 114 414,23-107-120,-2-1 1,-18 35-1,25-55-195,0 0-1,-1 0 1,0-1 0,-1 0 0,0 0-1,-1 0 1,0-1 0,-1 0 0,-14 12-1,7-11-20,1 0 1,-1-1-1,-1 0 0,0-2 0,-31 11 0,7-12 23,20-4-71,14-1-49,-4 1 17,0-1-1,0 0 1,-21-1 0,27-1-35,-1 0-1,1 0 1,0-1 0,0 1 0,0-1 0,0-1 0,0 1-1,0-1 1,0 1 0,-6-7 0,6 5-68,0 0 0,1-1 0,0 1-1,0-1 1,0 0 0,1 0 0,0-1 0,0 1 0,0-1 0,-4-11 0,2 2-643,1-1-1,-5-29 1,6-7-639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312 329 4576,'14'-14'1450,"-14"13"-1422,1 1 0,-1-1 0,0 1 0,1-1 0,-1 1-1,0-1 1,0 1 0,1-1 0,-1 1 0,0-1 0,0 0-1,0 1 1,0-1 0,0 1 0,0-1 0,0 0 0,0 1-1,0-1 1,0 0 0,0 1 0,0-1 0,0 1 0,0-1-1,0 0 1,-1 1 0,1-1 0,0 1 0,-1-1 0,1 1-1,-1-1 1,1 0 69,-5-8 190,4 8-234,0 0-1,0-1 1,0 1 0,0-1-1,0 0 1,1 1 0,-1-1-1,1 1 1,-1-1 0,1 0-1,0 0 1,-1 1 0,1-3-1,0-2 132,0 0 0,0 0 0,-1 0 0,0 1 0,-2-11 0,1 13-166,1 0 1,0 0-1,-1 1 0,1-1 1,-1 0-1,0 1 0,0-1 1,0 1-1,0 0 0,0-1 0,-1 1 1,1 0-1,-4-2 0,0 1-14,1 1-1,-1 0 1,1 0-1,-1 0 1,0 0-1,0 1 0,0 0 1,0 0-1,0 1 1,0 0-1,0 0 1,0 0-1,-11 2 0,9 1 16,0-1 0,1 1 0,0 0 0,-1 1 0,1 0 0,0 0 1,1 1-1,-1-1 0,-6 7 0,9-7-7,-5 4-13,0 1 1,0 0-1,1 0 1,0 1-1,1 0 0,0 0 1,1 1-1,0 0 1,0 0-1,1 0 1,1 1-1,0-1 0,0 1 1,1 0-1,1 1 1,0-1-1,0 20 0,2-28 7,2 21 32,-2-24-36,1 0 1,-1 0 0,1 0 0,-1 0 0,0 0 0,1 0 0,0 0 0,-1-1 0,1 1-1,0 0 1,-1 0 0,1 0 0,0-1 0,0 1 0,0 0 0,0-1 0,0 1-1,0-1 1,0 1 0,0-1 0,1 1 0,2 0 18,1 0 0,-1 0 0,1 0 0,-1-1 0,1 0 0,-1 0 1,10-1-1,31-8 147,-26 4-73,-11 4-178,-1-1-1,1-1 1,-1 1 0,1-1-1,-1-1 1,0 1 0,-1-1-1,1 0 1,0-1 0,8-7-1,-1 1-178,-7 5 50,-1 1-1,-1-1 1,1-1-1,-1 1 0,5-8 1,22-37-501,-24 36 627,-2 5 58,-1 0 0,0-1 1,-1 0-1,0 0 0,-1-1 0,0 1 1,0-1-1,0-11 0,-1-12 346,-3-45 0,0 28 586,1 36-98,0 15-797,0 1 1,0 0-1,0 0 1,0 0-1,0 0 1,0 0 0,0 0-1,0 0 1,0 0-1,0 0 1,0-1-1,0 1 1,0 0-1,0 0 1,0 0-1,0 0 1,0 0 0,0 0-1,0 0 1,0 0-1,0 0 1,0 0-1,0-1 1,0 1-1,0 0 1,0 0-1,0 0 1,0 0-1,0 0 1,0 0 0,-1 0-1,1 0 1,0 0-1,0 0 1,0 0-1,0 0 1,0 0-1,0 0 1,0 0-1,0 0 1,0 0 0,0 0-1,0 0 1,-1 0-1,1 0 1,0 0-1,0 0 1,0 0-1,0 0 1,0 0-1,0 0 1,0 0 0,0 0-1,0 0 1,-1 0-1,1 0 1,-1 0 16,0 0 1,0 1 0,0-1-1,0 1 1,0-1 0,0 1-1,1-1 1,-1 1 0,0-1-1,0 1 1,0 0 0,1 0-1,-1-1 1,0 1 0,1 0-1,-1 0 1,0 0 0,1 0-1,-1 0 1,1 0 0,-1 0-1,1 0 1,-1 1 0,-8 32 197,7-17-143,0 1 0,1 0 1,2 24-1,0-20 20,-4 38 1,-1-26-20,0-4 13,-1 35 0,5 131 59,0-177-372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3968,'0'0'1285,"0"6"-768,0 6-391,1 2 460,-1 0 0,-4 25-1,3-35-507,-3 12 148,1 1-1,1 0 1,0 0 0,1 0 0,1 0 0,2 23 0,9 9-77,-5 0 32,4-3-79,-9-41-98,0 0 1,0 0 0,0-1-1,1 1 1,-1-1-1,1 1 1,0-1 0,0 0-1,1 0 1,-1 1 0,1-2-1,0 1 1,0 0 0,0-1-1,1 1 1,4 3-1,2 3 78,-8-8-37,0 0 0,1-1 0,-1 1 0,0-1 0,1 1 0,-1-1 1,0 0-1,1 0 0,0 0 0,-1 0 0,1 0 0,0-1 0,-1 1 1,5 0-1,-5-1-13,0 0 1,0 0 0,0-1 0,0 1-1,0 0 1,0-1 0,0 1-1,0-1 1,0 1 0,0-1-1,-1 0 1,1 0 0,0 0 0,0 0-1,-1 0 1,1 0 0,-1-1-1,1 1 1,-1 0 0,1-1 0,-1 1-1,1-3 1,34-50 735,-18 15-586,-2 0 0,15-52 0,-20 58-61,-6 19-84,3-12 52,1 0 0,21-39 0,-17 42-111,0 1 1,1 1 0,25-28-1,-22 30 86,-14 11-58,1 1 290,11 5-480,-15 2 83,1 0 1,-1 0 0,1 0-1,-1 0 1,1 0 0,-1 0-1,1 0 1,-1 0 0,1 1-1,-1-1 1,1 0 0,-1 0 0,1 0-1,-1 1 1,1-1 0,-1 0-1,0 0 1,1 1 0,-1-1-1,1 0 1,-1 1 0,0-1-1,1 0 1,-1 1 0,0-1-1,1 1 1,-1-1 0,0 1-1,0-1 1,1 0 0,-1 1 0,0-1-1,0 1 1,0-1 0,0 1-1,0-1 1,0 1 0,0 0-1,0-1 1,0 1 0,0 0-1,0 2-2101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35 1312,'16'-16'1803,"-17"16"-1694,0 0 1,0 0-1,0 0 1,0 1-1,0-1 1,0 0 0,-1 0-1,1-1 1,0 1-1,-1 0 1,0 0-59,0 0 0,1 0 0,-1 0 0,0-1 0,0 1 1,1 0-1,-1-1 0,0 1 0,1-1 0,-1 0 0,1 1 0,-1-1 0,-2-1 1,-9-5 59,4 5-42,0 1 0,-1 0 0,1 0 0,-1 1 0,-12 1 0,-4 0 23,-92-1 1044,110 0-1022,-1 0 0,-15 3-1,-3 8 79,22-10-172,1 0-1,-1 0 1,0-1 0,1 0-1,-9 0 1,-14 0 28,23 0-63,0 1 1,0-1-1,0 1 1,0 0-1,0 1 1,0-1-1,1 1 0,-1-1 1,0 1-1,1 0 1,-1 0-1,1 1 1,0-1-1,-1 1 1,1 0-1,0 0 1,1 0-1,-1 0 0,1 0 1,-1 0-1,-1 5 1,-15 41-82,15-40 119,1 1 0,0-1 1,0 1-1,1 0 0,0 0 1,1 0-1,0 0 0,1 0 0,0 0 1,2 10-1,-2 12 51,-1 7 4,-2-1-1,-7 39 0,-25 78 123,25-99-69,8-39 67,-1-1 0,-1 1 0,-10 27 0,9-31-92,3-9-70,0 0 0,1 0 0,-1 0 0,1 0 0,0 1 0,0-1 0,0 0 0,1 1 0,0-1-1,0 7 1,0 35 268,0-45-293,0 0-1,0 1 1,0-1-1,0 0 0,0 0 1,0 0-1,0 1 1,1-1-1,-1 0 1,0 0-1,1 0 0,-1 0 1,1 0-1,-1 0 1,1 1-1,0-1 1,0-1-1,-1 1 0,1 0 1,0 0-1,0 0 1,0 0-1,0 0 0,0-1 1,0 1-1,0 0 1,0-1-1,0 1 1,0-1-1,0 1 0,0-1 1,2 1-1,8 4 30,5 3 3,-10-4-14,1-1-1,-1 0 0,1-1 1,-1 1-1,9 1 1,17 1 115,-16 1 10,-13-4-133,1-1 1,-1 0-1,1 0 1,0 0-1,-1 0 0,1-1 1,0 1-1,3-1 0,26 0 43,0 0-26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34 2912,'-33'-17'1056,"33"17"-800,0-16-96,-16 16 1248,32 0-800,-16 16 192,0 1-480,-16 15 224,16 1-320,0 33 96,-17-1-192,1-15 0,0 15-64,-1-16 224,1-16-160,0 0 256,16 0-256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4896,'0'0'1824,"0"0"-1440,0 33-96,0-16 576,-16 15-544,0 17 352,16 17-384,0 16-96,0-16-96,-17-1 192,17 1-160,-16-17-32,16 0-64,-16-33-1248,16 17 672</inkml:trace>
  <inkml:trace contextRef="#ctx0" brushRef="#br0" timeOffset="1">33 377 4320,'-33'-32'1600,"33"32"-1248,0 0-96,17 0 992,-1 16-736,17-16 768,0 0-736,16 0-128,-16 0-256,32-16 96,-16 16-160,1-17 384,-1 1-256,0-1-2784,-16 17 1376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5888,'-33'-16'2176,"33"16"-1664,0 0-160,16 0 576,1 0-576,-1 0 352,0 0-416,17-16-512,0 16 128,0 0 544,16 0-224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5984,'-17'17'2208,"17"-17"-1728,0 33-128,0-17 1024,0 0-832,0-16-64,17 17-320,-17-1 288,16 1-224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16 868 4384,'-13'28'1424,"10"-23"-854,6-5-175,-1 0-296,0-1 0,-1 1 1,1 0-1,0-1 0,0 1 0,0-1 0,-1 0 0,1 0 0,0 0 0,-1 0 1,1 0-1,-1 0 0,1 0 0,-1 0 0,0-1 0,3-1 0,9-13 89,0 1 0,-2-2-1,20-33 1,-1 0-37,-19 34-120,56-89 124,-55 84-120,0-1 1,14-41 0,4-20 5,9-30-13,-26 46-22,-7 35 15,0 7 42,-4 19-33,0-1 0,-1 1 0,0-1 0,1-7 0,-2 10 10,0-5 143,-1 11 5,-1 23 68,-11 4-111,10-23-120,1 0 1,-1 0-1,1 0 1,-2 9-1,-2 29 39,0-20-52,4-17-5,0-1 0,1 0 1,0 1-1,-1 11 0,2 42 116,0-60-117,0 1 1,0-1-1,0 0 1,0 1-1,0-1 1,0 0 0,0 1-1,0-1 1,0 0-1,0 1 1,0-1-1,0 0 1,1 1 0,-1-1-1,0 0 1,0 0-1,0 1 1,0-1-1,0 0 1,1 1 0,-1-1-1,0 0 1,0 0-1,1 1 1,-1-1-1,3 2 7,-1 0-1,1-1 0,-1 1 0,1-1 0,0 0 0,-1 0 1,1 0-1,0 0 0,0 0 0,0-1 0,0 1 1,0-1-1,0 0 0,0 0 0,0 0 0,0 0 1,0 0-1,0-1 0,0 1 0,3-2 0,-2 1-114,1-1-1,-1 0 0,0 0 1,0 0-1,1 0 0,-2 0 1,1-1-1,7-5 1,0-1-159,2 0-90,-5 3 181,0 1 1,-1-1 0,1 0-1,-1 0 1,-1-1-1,1 0 1,5-9 0,24-41-461,5 5 289,-24 19 217,-10 17 77,31-46 62,-16 28 184,-14 21-127,-5 7 97,1 0 0,0-1 0,0 2 0,9-10 0,-2 1 391,-12 14-539,1 0 0,0 0 1,0 0-1,0 0 0,0-1 0,0 1 1,-1 0-1,1 0 0,0 0 0,0 0 0,0 0 1,-1 0-1,1 0 0,0 0 0,0-1 0,0 1 1,-1 0-1,1 0 0,0 0 0,0 0 0,0 0 1,-1 0-1,1 0 0,0 0 0,0 0 0,-1 0 1,1 0-1,0 1 0,0-1 0,0 0 1,-1 0-1,1 0 0,0 0 0,0 0 0,0 0 1,0 0-1,-1 0 0,1 1 0,0-1 0,0 0 1,0 0-1,-1 0 0,1 2 30,-1-1 0,1 0 0,-1 0 0,1 1-1,0-1 1,0 0 0,-1 0 0,1 1 0,0-1 0,0 0 0,0 1-1,1 2 1,-1 13 255,0 4 61,-3 36 0,-8 6-105,6 3-108,-1-30-36,3-21-31,1 2 0,0-1 0,1 0 0,1 0 0,3 29 0,-2-37-1,1 0-1,0 0 0,1 0 1,5 12-1,6-4 70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1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28 935 1888,'0'13'613,"0"-13"-608,0 1-1,0-1 0,0 0 0,0 0 1,0 0-1,0 0 0,1 0 1,-1 0-1,0 0 0,0 0 1,0 0-1,0 0 0,0 1 1,0-1-1,-1 0 0,1 0 0,0 0 1,0 0-1,0 0 0,0 0 1,0 0-1,0 0 0,0 0 1,0 0-1,0 1 0,0-1 0,0 0 1,0 0-1,0 0 0,0 0 1,0 0-1,0 0 0,0 0 1,0 0-1,-1 0 0,1 0 1,0 0-1,0 0 0,0 0 0,0 0 1,0 0-1,0 0 0,0 0 1,0 0-1,0 0 0,0 0 1,-1 0-1,1 0 0,0 0 0,0 0 1,0 0-1,0 0 0,0 0 1,0 0-1,0 0 0,0 0 1,-11 0 443,8 0 1066,3 0-373,0-3-74,-11-27 293,19 11-928,-6 11-340,-1 0-1,0 0 1,0-1 0,-1 1-1,-1-13 1,1 10-10,0-1-1,2-15 1,9-25 51,-8 24-79,0 6 7,10-42 0,4-7-41,18-52-83,8 22 24,6-11-12,-42 92-3,-3 10 1,-1 0-1,8-13 1,-5 14 17,0 0 0,12-12 0,-7 8 22,-9 11 7,9-12 64,1 0 0,0 1 1,24-18-1,-32 28-15,0 0 0,0 0 1,0 1-1,0 0 0,0 0 0,1 0 0,-1 0 1,1 1-1,-1 0 0,1 0 0,0 0 0,-1 0 1,1 1-1,0-1 0,0 1 0,-1 1 0,1-1 0,9 2 1,-11-1-26,0 1 1,0-1 0,0 0 0,0 1 0,-1-1-1,1 1 1,0 0 0,-1 0 0,1 0-1,-1 1 1,1-1 0,-1 0 0,0 1 0,3 5-1,3 4 81,-1 0-1,6 17 0,-1-4 145,-9-18-200,-1 0 1,1 0 0,-1-1-1,0 1 1,-1 1 0,0-1-1,0 0 1,0 0 0,-1 10-1,0-15-28,0 0 0,0 0 0,0 0-1,0 0 1,0 0 0,-1 0 0,1 0 0,0 0-1,-1 0 1,0 0 0,1 0 0,-1-1-1,0 1 1,0 0 0,0 0 0,0-1-1,-1 1 1,1 0 0,0-1 0,-3 2 0,-7 11 166,0 14 1,-14-7-197,3 4-149,4-19-212,9-4 151,-20 11-576,28-12 749,-1-1 0,1 1 1,0 0-1,-1 0 0,1 0 0,0 0 1,-1 0-1,1 0 0,0 0 0,0 0 1,0 0-1,-2 2 0,4-2 13,0 0 1,0-1-1,0 0 1,1 1-1,-1-1 0,0 0 1,0 1-1,0-1 0,0 0 1,0 0-1,0 0 1,0 0-1,0 0 0,0 0 1,2-1-1,25 4-371,-21-1 360,55 21-297,-54-19 341,0 0 0,0 0 0,-1 0 0,0 1 0,0 0 0,7 7 0,16 18 364,-29-30-331,-1 1 0,0-1-1,1 1 1,-1-1 0,0 1 0,0-1-1,1 1 1,-1-1 0,0 1 0,0-1-1,0 1 1,0-1 0,0 1 0,1-1 0,-1 1-1,0-1 1,0 1 0,-1-1 0,1 1-1,0 0 1,0-1 0,0 1 0,0-1-1,0 1 1,0-1 0,-1 1 0,1-1 0,0 1-1,-1-1 1,1 1 0,0-1 0,-1 0-1,1 1 1,0-1 0,-1 1 0,1-1-1,-1 1 1,1-1-24,-2 1 52,1 1 0,-1-1-1,1 0 1,-1 0 0,1 1-1,-1-1 1,0 0 0,-2 0-1,0 1 27,0-1-1,0 0 1,0-1 0,0 1-1,-1-1 1,-5 0-1,-45 3 113,23 2-132,9-1 41,-37 1 0,38-5-65,-35-1-66,51 0-36,0 0 0,0 0 1,0 0-1,1-1 1,-1 1-1,-8-5 0,14 6 33,0 0-1,-1 0 0,1 0 1,0 0-1,0 0 0,-1 0 1,1 0-1,0 0 0,0 0 1,0-1-1,-1 1 0,1 0 1,0 0-1,0 0 0,0 0 1,-1 0-1,1 0 0,0-1 1,0 1-1,0 0 0,0 0 0,-1 0 1,1-1-1,0 1 0,0 0 1,0 0-1,0 0 0,0-1 1,0 1-1,0 0 0,0 0 1,0-1-1,0 1 0,0 0 1,0-14-815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132 148 5152,'-33'-17'1888,"33"17"-1440,16-16-160,-16-1 1536,0 17-1056,17-16 256,-1 0-608,17-1-256,0 1-96,0-1 288,-1 1-192,1 16 192,0 0-192</inkml:trace>
  <inkml:trace contextRef="#ctx0" brushRef="#br0" timeOffset="1">1 279 5216,'0'0'1952,"0"0"-1536,0 0-96,16 0 1088,1 0-832,15 0 128,1 0-416,33 0 160,-17 0-256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7040,'0'0'2624,"0"0"-2048,0 0-128,0 0 1056,0 0-896,0 0-224,16 0-256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5472,'1'0'74,"-1"0"0,1 0-1,-1-1 1,0 1 0,1 0 0,-1 0 0,1 0 0,-1 0 0,1 0 0,-1 0 0,0 0-1,1 0 1,-1 1 0,1-1 0,-1 0 0,1 0 0,-1 0 0,0 0 0,1 1 0,-1-1-1,1 0 1,-1 0 0,0 0 0,1 1 0,-1-1 0,0 0 0,1 1 0,-9 8 764,4-5-913,2-1 121,0-1 1,1 1 0,-1-1-1,1 1 1,-1-1 0,1 1 0,0 0-1,0 0 1,0 0 0,0 0-1,0 0 1,1 0 0,-1 0-1,1 0 1,0 0 0,0 0-1,0 0 1,1 4 0,-1 1 58,-1 5 4,0 0 0,0 0 1,-4 13-1,2-12-56,1-1 1,0 1-1,0 14 0,2 245-165,0-273 94,0 0 0,0 0 0,0 0 0,0 0 0,0 0 0,0 0 0,0 1 0,0-1 0,0 0 0,0 0 0,0 0 0,0 0 0,0 0 0,0 0-1,0 0 1,0 0 0,0 0 0,0 0 0,0 1 0,0-1 0,0 0 0,0 0 0,1 0 0,-1 0 0,0 0 0,0 0 0,0 0 0,0 0 0,0 0 0,0 0 0,0 0 0,0 0-1,0 1 1,0-1 0,0 0 0,0 0 0,0 0 0,1 0 0,-1 0 0,0 0 0,0 0 0,0 0 0,0 0 0,0 0 0,0 0 0,0 0 0,0 0 0,0 0 0,0 0-1,1 0 1,-1 0 0,0 0 0,0 0 0,0 0 0,0 0 0,0 0 0,14 0-2873,2 0 817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17 3552,'-16'-17'1312,"16"17"-992,-33 17-128,33-1 1472,0 1-960,-16-1 128,-1 17-480,-16 49 32,17-17-224,0 1 128,16 16-160,-17-17 64,17-16-96,0 1-416,0-18 192,0-15-3008,0-1 1728</inkml:trace>
  <inkml:trace contextRef="#ctx0" brushRef="#br0" timeOffset="1">34 263 6464,'-33'0'2400,"33"0"-1856,33 0-160,-17 0 768,0 0-704,17 0 192,-17 0-384,17 0 32,16 0-160,-16-17 512,0 17-384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2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6816,'0'-16'2528,"0"16"-1984,0 0-128,0-16 480,17 16-576,15 0 0,1 0-192,16 0 128,-16 0-160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1824,'-3'-1'574,"1"1"0,-1 0 0,1-1 0,0 0-1,-1 0 1,1 1 0,0-1 0,-5-3 0,3 2-758,3 3 248,1-1 0,-1 1-1,1 0 1,0 0 0,-1 0 0,1 0-1,0 0 1,0 0 0,-1 0 0,1 0-1,0 0 1,0 0 0,0 0 0,1 1-1,-1 21 790,0-20-891,-1 25 601,0-20-447,1 0 0,0 0 0,1-1-1,0 1 1,2 9 0,7 16 162,-4-3-70,5-8 122,-6 5-84,-2-20-160,0 0 0,0-1 0,0 0 1,0 0-1,10 12 0,-11-16-11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1888,'-3'2'109,"0"1"1,0 0-1,0 0 1,1 0-1,-1 1 1,1-1-1,0 1 1,0-1-1,0 1 1,1 0-1,-1-1 1,1 1-1,0 0 1,0 0-1,0 0 1,0 6-1,1 6 398,0-7-351,0-1 0,0 1 0,-3 15 0,-3-8-111,5-13-34,0 0 1,-1 0 0,1 0-1,1 1 1,-1-1-1,0 0 1,1 1 0,-1 6-1,2-8 8,-1 1-1,0-1 1,0 1-1,-1-1 1,1 1-1,0-1 1,-1 0-1,0 1 1,1-1-1,-1 1 1,0-1-1,0 0 1,0 0 0,-1 1-1,1-1 1,0 0-1,-1 0 1,-2 2-1,1 0 24,0 0 0,0 0 0,0 0 0,-3 6 0,4-5 5,-1 0 0,0-1 1,0 0-1,-4 5 0,6-7-38,0-1-1,-1 0 0,1 0 1,0 0-1,-1 0 1,1 0-1,-1 0 0,0-1 1,1 1-1,-1 0 1,1-1-1,-1 1 0,0-1 1,0 0-1,1 0 1,-1 1-1,-2-1 0,1 0 0,-31-2 67,32 2 5,0-1-1,0 1 0,0-1 1,1 1-1,-1-1 0,0 0 1,0 0-1,0 0 1,1 0-1,-1 0 0,0 0 1,-1-2-1,2 2-20,1 1-1,-1-1 0,1 1 1,0-1-1,-1 1 0,1-1 1,0 0-1,-1 1 1,1-1-1,0 0 0,0 1 1,0-1-1,0 0 1,-1 0-1,1 1 0,0-1 1,0 0-1,1 1 1,-1-1-1,0 0 0,0 1 1,0-1-1,0 0 1,1-2 176,-1 2-180,0-1 0,0 1 0,0 0 0,0-1 0,0 1 0,0 0 0,0-1 0,1 1 0,-1 0 0,1 0 0,-1-1 0,1 1-1,-1 0 1,2-2 0,-1 2 27,1 0 0,0-1-1,0 1 1,-1 0-1,1 0 1,0 0 0,4-1-1,9-5 202,-3 0-175,-7 4-77,-1 0 1,1 1-1,0 0 1,0 0-1,0 0 1,-1 0-1,2 1 1,-1 0-1,0 0 1,0 0-1,8 0 1,8 2 92,-5-1-13,0 0 1,24-3-1,-26-1-6,10-1 89,10 10-29,-25-3-28,1 0 0,17 0 0,22-2 503,-33 0-405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4896,'0'-16'1824,"0"16"-1440,0 0-96,16-16 1120,-16 16-832,17-17 544,-17 17-640,32 0 160,-15 0-384,32-16 0,-16 16-160,16-17 224,-16 17-192,16-16 384,-16 16-288,16 0-1184,-16 0 544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11 5056,'-17'0'2282,"17"-3"-1866,0 3-393,0 0-1,0-1 1,1 1 0,-1 0-1,0 0 1,0-1-1,0 1 1,0 0-1,0 0 1,0-1-1,0 1 1,-1 0-1,1-1 1,0 1-1,0 0 1,0 0-1,0-1 1,0 1-1,0 0 1,0 0 0,-1 0-1,1-1 1,0 1-1,0 0 1,0 0-1,0 0 1,-1-1-1,1 1 1,0 0-1,-8 3 349,6-2-321,0 0 0,1 0 0,-1 0 0,0-1 0,0 1 0,0-1 0,0 1 0,0-1 0,-4 1 0,-105-1 286,88 0-354,8-1 11,1 2 1,-19 2 0,7 1 6,10 0 0,-1-2 0,-20 1 0,15-3-15,9 0-48,1 0 1,-23 3-1,0 8-97,21-9 47,12-2 98,0 1-1,1-1 1,-1 0-1,0 0 1,0 1-1,0-1 1,1 1-1,-1 0 1,0-1-1,1 1 1,-1 0-1,0 0 1,1 0-1,-1 0 1,1 0 0,0 0-1,-1 1 1,1-1-1,0 0 1,0 1-1,-1 1 1,-6 7-63,1 0-30,-11 22 0,13-21 100,0 1-1,1 0 1,0 0-1,-2 16 0,-6 58 10,1-7 31,6 6 112,0-39-83,-4 66 48,9 22 185,0-130-236,0 0 1,0 0 0,-1 0-1,0 0 1,0 0 0,0 0-1,0 0 1,0-1 0,-1 1-1,-3 6 1,2 4 314,3-12-122,0-2-96,0 0-118,3 0-170,-2 0 115,0 0 1,1 0-1,-1 0 0,1-1 1,-1 1-1,0 0 1,1-1-1,-1 0 0,0 1 1,0-1-1,1 0 1,-1 1-1,0-1 1,0 0-1,0 0 0,0 0 1,0 0-1,1-1 1,-1 0-5,1 0 0,0 1 0,0-1 0,0 0 0,0 1 0,0 0 0,0 0 0,0-1 0,0 1 0,1 0 0,3-1 0,17 0-52,1 0-1,45 3 1,-27 0 111,89-1-1003,-98 0 236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3552,'-32'-16'1312,"32"16"-992,16 0-128,-16 0 1408,0 0-928,33 0 640,-17 0-768,33 0-64,0 0-320,17-17 384,0 1-288,-17 16-768,0-17 288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3136,'-14'-13'1029,"11"10"-629,3 3-133,0 0 186,214 0 1792,-202-1-2190,0-1 0,0 0 0,0-1 0,0-1 0,19-7 0,-11 4 122,-16 6-133,0 0-1,-1 0 1,1 1 0,7-1 0,-6 2-478,-14-1-807,7 0 132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5568,'0'0'2048,"0"0"-1568,17 0-160,-1 0 736,1 0-640,15 0 544,18 17-544,15-17-96,1 0-192,-1 0 672,1 16-416,-17-16-256,0 0-96</inkml:trace>
  <inkml:trace contextRef="#ctx0" brushRef="#br0" timeOffset="1">705 688 6240,'0'50'2304,"0"-50"-1792,0 16-160,17-16 192,-1 0-384,0 0 128,1 0-160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83 5824,'-47'-47'3072,"44"44"-2914,-1 0 0,0-1 1,0 2-1,0-1 0,0 0 1,-1 1-1,1 0 0,-1 0 0,1 0 1,-1 0-1,-9-1 0,0 1 123,0 1-1,-24 0 1,31 1-254,-1 0 9,-1 1 0,1 0 0,1 1 0,-1 0 0,0 0 0,0 1 0,1 0 0,-9 4 0,6-2-3,1 1-1,-1 0 0,1 0 0,1 1 0,-9 7 0,13-10-19,0 1 1,1-1-1,0 1 0,-4 6 1,3-4-1,-7 12 29,1 0-1,1 1 1,-7 21 0,12-31-23,1 1 1,0 0-1,1 0 0,1 0 1,-1 0-1,2 0 1,0 1-1,1 11 0,10 43 19,-8-39-27,-2-10 74,2-1 0,0 1 1,6 20-1,-3-20 163,13 28 0,-16-39-236,0 0 0,1-1-1,-1 0 1,1 0 0,0 0 0,1 0 0,-1-1-1,7 5 1,21 10-1654,1-2 410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3648,'-49'0'1344,"49"0"-1024,32 0-128,-32 0 1408,17 0-928,16 0 288,-17 0-576,17-16 128,16 16-288,-33 0 128,33 0-192,-16 0-224,-16 0 32,15 0-3744,-15-17 2080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3328,'0'0'1216,"0"0"-928,0 0-96,0 0 1376,0 0-896,16 0 640,0 0-768,1 0 0,15 0-352,1 0 192,0 0-256,0 0 160,0 0-160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5056,'0'0'1888,"0"0"-1472,33 0-128,0 0 416,-17 0-448,33 0 128,0-17-256,17 17 416,-1 0-288,-16 0-3488,17 0 1728</inkml:trace>
  <inkml:trace contextRef="#ctx0" brushRef="#br0" timeOffset="1">640 0 3904,'0'0'1440,"0"0"-1120,0 17-96,0-17 736,0 16-576,0 0 0,16 17-256,1-16 256,-17 15-192,16-15 160,-16 16-192,17-17-1408,-17 0 672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3712,'-27'14'1221,"26"-14"-1186,0 1-1,1-1 0,-1 1 1,0-1-1,1 0 0,-1 1 1,0-1-1,1 0 0,-1 0 1,0 1-1,0-1 0,1 0 1,-1 0-1,0 0 0,0 0 1,1 0-1,-1 0 0,-1 0 1,-2 1 144,-2 13 610,5-12-737,0-1 0,0 0 0,0 1 0,0-1 0,0 0 0,0 0-1,0 0 1,-3 2 0,2-1 26,0 0 0,-1 0 1,1 0-1,0 0 0,1 0 0,-1 1 0,0-1 0,1 0 0,-3 4 0,-7 16 72,3-6 207,3-6-81,13 0-3,-8-10-240,1 1 0,0-1-1,-1 0 1,1 1 0,0-1 0,-1 0-1,1 0 1,-1 1 0,1-1-1,0 0 1,0 0 0,-1 0-1,1 0 1,0 0 0,-1 0-1,1 0 1,0 0 0,-1 0 0,1 0-1,0 0 1,-1 0 0,1 0-1,0-1 1,-1 1 0,1 0-1,0-1 1,0 1 0,2-1 86,7-3 61,26-9 349,-32 11-508,1 0-1,-1 0 1,1 0-1,-1 1 1,1-1-1,-1 1 1,1 0-1,0 1 1,-1-1-1,1 1 1,0 0-1,9 1 1,32-1-1317,-30 0 459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6976,'-17'16'2592,"17"-16"-2016,0 17-160,17-17 256,-17 0-448,16 0 256,0-17-256,1 17-992,-1-16 416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50 6464,'-13'-27'2090,"12"27"-2058,1-1 0,0 1 0,0-1 0,-1 1-1,1-1 1,0 1 0,-1-1 0,1 1 0,0 0-1,-1-1 1,1 1 0,0 0 0,-1-1 0,1 1-1,-1 0 1,1-1 0,-1 1 0,1 0-1,-1 0 1,1 0 0,-1-1 0,1 1 0,-1 0-1,1 0 1,-1 0 0,-11-4 188,0 1-1,0 1 1,0 0-1,0 0 1,-24 1-1,21 1-115,4-1-42,0 1 0,-1 0 0,-18 4 0,8 3-47,0 0-1,0 2 1,-33 19 0,31-16 1,20-10-65,-1 1 0,1 0 1,0 0-1,0 0 0,0 0 0,0 1 0,-5 7 1,-5 3-47,-10 8-7,23-20 98,0 0 0,0 0 1,0 1-1,0-1 0,1 0 0,-1 0 0,0 5 0,-1 4-2,1-4 2,-3 7 21,2 0-1,0 1 1,0-1-1,1 0 1,1 1 0,1 17-1,5-8 37,-4-13-5,0 0 0,0 0 0,0 17 0,-2 185 688,0-200-657,-2 1 0,-4 23-1,3-23 27,1-1-1,-1 27 1,2-32-105,1-1 1,-2 1-1,1-1 1,-1 1-1,-4 12 1,4-15-20,1-1-9,0-1 1,0 1-1,1 0 1,-1 0-1,1-1 1,0 1 0,0 0-1,1 5 1,-1 1 2,0-3 67,0 0 1,1 0 0,-1 0 0,1 0-1,1-1 1,2 10 0,-3-14-19,-1 0 0,1-1 0,0 1 0,0 0 0,0-1 0,0 1 0,0-1 0,0 0 0,0 1 0,1-1 0,-1 0 0,0 0 0,1 0 0,-1 0 0,1 0 0,-1 0 0,1 0-1,0 0 1,-1-1 0,1 1 0,0-1 0,-1 1 0,1-1 0,0 1 0,0-1 0,-1 0 0,4 0 0,91 0 947,-93 0-1059,0 0-1,0 0 1,0 0 0,-1-1-1,1 1 1,0-1 0,0 0-1,-1 0 1,1 0 0,0 0-1,2-2 1,-2 2-222,-1 0 1,0 0 0,1 0-1,-1 0 1,0 1-1,1-1 1,-1 0-1,1 1 1,-1 0 0,1 0-1,2 0 1,12 0-1707</inkml:trace>
  <inkml:trace contextRef="#ctx0" brushRef="#br0" timeOffset="1">17 575 6976,'-16'-17'2592,"16"17"-2016,16 0-160,1-16 192,-17 16-416,16 0 0,17-16-128,0 16 512,-1-17-320,18 1-5600,-1-1 2912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5312,'16'-16'1952,"-16"16"-1504,66 0-128,-33 0 32,-1 0-256,18 0 192,-1 0-192,0 0 320,0 0-224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3232,'-17'-17'1184,"17"17"-896,0 17-96,0-17 1440,0 0-928,-16 33 288,16-17-608,0 17 0,0-1-256,0 1 352,16 0-256,1 0 160,-17 0-224</inkml:trace>
  <inkml:trace contextRef="#ctx0" brushRef="#br0" timeOffset="1">99 115 5216,'-49'0'1952,"49"0"-1536,-16 16-96,16-16 1248,0 17-928,0-17 160,0 16-480,16-16 64,17 0-224,0 0 576,16 0-448,0-16 32,0 16-192,-16 0-5504,0 0 2912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3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2304,'-14'0'752,"14"0"-747,0 0 0,0 0 1,0 0-1,0 0 0,0 0 0,0 0 1,0 0-1,-1 0 0,1 0 0,0 0 1,0 0-1,0 0 0,0 0 0,0 0 1,0 0-1,0 0 0,0 0 0,0 0 0,0 0 1,-1 0-1,1 0 0,0 0 0,0 0 1,0 0-1,0 0 0,0 0 0,0 0 1,0 0-1,0 1 0,0-1 0,0 0 1,0 0-1,0 0 0,0 0 0,-1 0 1,1 0-1,0 0 0,0 0 0,0 0 0,0 0 1,0 0-1,0 1 0,0-1 0,0 0 1,0 0-1,0 0 0,0 0 0,0 0 1,0 0-1,0 0 0,0 0 0,0 0 1,0 0-1,0 1 0,0-1 0,0 0 1,0 11 282,0-8 400,11-3 347,3 0-531,-1 0 1,18-3 0,-18 0-429,4-1 25,0 1 0,31-1-1,-23 4 3,-8 1-31,1-1 1,21-4-1,-13-1-33,-16 2-25,0 1 1,0 1-1,16-1 0,69 2 205,-95 0-230,0 0-1,0 0 1,1 0 0,-1 0-1,0 0 1,0 0 0,0 0 0,0 0-1,0-1 1,0 1 0,0 0-1,0 0 1,0 1 0,0-1-1,1 0 1,-1 0 0,0 0-1,0 0 1,0 0 0,0 0-1,0 0 1,0 0 0,0 0-1,0 0 1,0 0 0,0 0-1,1 0 1,-1 0 0,0 0-1,0 0 1,0 0 0,0 0-1,0 0 1,0 0 0,0 1 0,0-1-1,0 0 1,0 0 0,0 0-1,0 0 1,0 0 0,0 0-1,0 0 1,0 0 0,0 0-1,0 0 1,0 1 0,0-1-1,0 0 1,0 0 0,0 0-1,0 0 1,0 0 0,0 0-1,0 0 1,0 0 0,0 1-76,0-1 1,0 1 0,0 0-1,0-1 1,0 1 0,0-1-1,0 1 1,0-1 0,0 1-1,0-1 1,-1 1 0,1-1-1,0 1 1,0-1 0,0 0-1,-1 1 1,1-1 0,0 1-1,-1-1 1,1 1 0,0-1-1,-1 0 1,1 1-1,-1-1 1,1 0 0,0 0-1,-1 1 1,1-1 0,-1 0-1,1 0 1,-1 1 0,1-1-1,-1 0 1,1 0 0,-1 0-1,1 0 1,-1 0 0,1 0-1,-1 0 1,1 0 0,-2 0-1,0 0-1742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 2400,'0'0'32,"0"0"0,0-1 1,0 1-1,1-1 0,-1 1 0,0-1 1,0 1-1,0 0 0,0-1 0,0 1 0,0-1 1,-1 1-1,1-1 0,0 1 0,0 0 1,0-1-1,0 1 0,0-1 0,-1 1 1,1 0-1,0-1 0,0 1 0,0 0 1,-1-1-1,1 1 0,0 0 0,-1-1 0,-7 7 378,5-3-383,1-1 629,2-2-256,0 0-251,0 0-74,2 0 74,-1 0-146,0 0-1,1 0 0,0 0 0,-1 0 0,1 0-1,0 0 1,0 0 0,-1 0 0,1 1 0,0-1 0,-1 1-1,1-1 1,2 2 0,-3 0 29,0-1 0,0 0 0,-1 1 0,1-1 0,-1 1 0,1-1 0,-1 1 0,0 0 0,1-1 0,-1 1 0,0-1 0,0 1 0,0 0 0,0-1 0,-1 2-1,1 0-24,0-3-38,0 0-22,0 0-68,0 0 37,33 0 154,-19 0-58,-11 0-75,-3 0 85,0 0 235,2 0-32,0 0-224,0 1 80,0-1 0,0 0 0,1 0 0,-1 0 0,0 0 0,0-1 0,0 1 0,1-1 0,3-1 0,-4-1-45,4-4 20,-3 6-49,1 0 0,-1 0 0,1 1 0,0-1 0,-1 1 0,8 1 0,0-1-37,-9 0 31,0 0 0,0-1 0,-1 1 0,1 0 0,0-1 0,-1 1 0,1-1 0,-1 0 0,3-1 0,-2 1 8,-1 1 0,1-1 0,-1 0 0,0 1 0,1-1 0,-1 1 0,1 0 0,-1-1 0,3 1 0,21 5 47,-18-4-58,-1 1 0,1-1 0,11 1 0,12-2-24,3 0 896,-31 0-255,-2 0 138,0 0-251,-2 3 54,-9 7-193,8-7-58,3 0-165,0-1-144,-1 0 1,1 0-1,-1-1 1,1 1-1,-1 0 0,1 0 1,-1-1-1,0 1 0,0 0 1,0-1-1,0 1 1,0-1-1,0 1 0,-3 1 1,4-3 1,0 1 1,0-1-1,-1 0 1,1 0-1,0 1 1,0-1-1,-1 0 1,1 1 0,0-1-1,0 0 1,0 0-1,0 1 1,0-1-1,0 0 1,-1 1-1,1-1 1,0 0-1,0 1 1,0-1-1,0 0 1,0 1 0,0-1-1,0 0 1,0 1-1,1-1 1,-1 77-126,-1-60 181,0 1 1,-1-1 0,-1 0 0,-5 18 0,2-10 67,-3 29 1,3 25 22,3-47-109,-8 114 154,3-28-28,3-67-72,-1 45 29,1-45-14,-3 81 117,8-92-170,1-1 20,-5 45-1,4-83-70,-33 209 661,31-205-534,1 1-1,-2 0 0,1-1 1,-1 1-1,1-1 0,-1 0 1,-1 0-1,1 0 0,-1 0 1,0-1-1,0 1 0,0-1 1,-1 0-1,1 0 0,-8 4 1,8-6-22,0 0 1,0 0 0,0 0-1,0 0 1,0-1 0,-1 0-1,1 0 1,0 0 0,-1 0 0,1 0-1,-10-1 1,1-1 62,-1 0 0,-18-5 1,4 0-81,-5 2-69,9 1-1026,-34-9 0,6-4-267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5:3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3808,'0'0'1408,"0"0"-1088,0 17-96,0-1 256,0 17-320,0 0 416,-17 0-320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1664,'-12'0'585,"24"0"473,-12 0-546,0 0 26,2 0-90,27 1 778,-13 0-896,0-1-1,-1 0 1,24-5-1,7-5-137,4 4-96,-25 1-72,-8 2-46,-1 1 0,21-2-1,59 4 157,-91 0-545,-5 0 102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3712,'0'32'1408,"0"-32"-1120,17 17-64,-17-1 800,16-16-608,0 17 320,1-1-416,16-16-32,-1 0-192,1-16 160,0-1-160,16 17-32,-33-16-32,17 16-192,-16-17 96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1056,'0'0'357,"0"0"-229,0 0-74,0 0-134,0 3 80,0 2 101,0-2-49,0 0 1,0 0 0,0 0-1,1 0 1,-1 0 0,1 0 0,0 4-1,16 45 402,-13-37-370,-1 1 0,0 0 0,-2 0 1,1 19-1,-2 743 1873,0-777-1947,0 1 0,0-1-1,0 0 1,0 0 0,0 0 0,0 0-1,0 0 1,0 0 0,-1 0-1,1 0 1,0 0 0,-1 0 0,0 2-1,1-3-2,-1 0 0,1 1 0,-1-1 0,1 0 0,-1 0 0,1 1-1,-1-1 1,1 0 0,-1 0 0,1 0 0,-1 0 0,0 0 0,1 1 0,-1-1-1,1 0 1,-1 0 0,1 0 0,-1-1 0,-2 1 78,3 0-5,-3-2-42,1-1-40,1 1 0,-1-1 0,0 0 0,1 0 0,0 0 0,0 0 0,0 1 0,0-1 0,0-1 0,0 1 0,1 0 0,0 0 1,-1-3-1,2-53-51,-1 33 42,0-110 139,4 87-79,2 1 0,13-51 0,-15 76-111,21-81-133,-17 72 129,-4 16 54,2 1 1,-1 0 0,2 1-1,0-1 1,0 1-1,20-26 1,-21 33 1,0-1 1,0 1-1,1 0 0,0 0 1,0 1-1,1 0 0,0 0 1,0 1-1,0 0 0,13-6 1,2-1-29,15-11-11,-24 14 29,1 1-1,-1 0 1,1 1 0,0 0-1,21-5 1,10 6-32,-24 4 19,12-2-32,-4-1 7,35 0 0,-36 4 96,-15 1 5,28 1 1,-39-1-18,1 0 0,-1 1-1,0 0 1,0 0 0,0 0-1,1 0 1,-1 0 0,0 1-1,-1-1 1,1 1 0,0 0-1,0 0 1,3 3 0,-2-1 27,0 1 0,0 0 0,0 0 1,0 0-1,2 7 0,-5-11-41,0 1 0,0 0 0,0 0 0,0 0 0,-1 0 0,1 0 0,-1 0 0,1 0 0,-1 0 0,0 1 0,0-1 1,0 0-1,0 0 0,0 0 0,0 0 0,-1 0 0,1 0 0,-1 0 0,0 3 0,-24 30 142,13-13-103,8-13-30,-1-1 0,0 1 0,-1-1 0,0-1 0,-10 12-1,-5-1 34,0-1-1,0-1 0,-28 15 1,27-17-21,-22 13 19,17-16-1,0-1-1,-51 12 1,33-10-43,-40 18-243,80-29 199,0 0 0,1 0-1,-1 1 1,-7 3-1,11-4 26,0 0 0,0 0 1,-1 0-1,1 0 0,0 1 0,0-1 0,0 0 0,0 0 0,0 1 0,0-1 0,0 1 0,1-1 0,-1 1 0,0-1 0,0 2 0,1 0 17,0-1 1,-1 0-1,1 0 1,0 0-1,0 0 0,0 0 1,0 0-1,0 0 0,0 0 1,1 1-1,-1-1 0,1 0 1,0 0-1,-1 0 0,1 0 1,0-1-1,0 1 0,0 0 1,0 0-1,1 0 0,1 1 1,-1 1 29,4 5 101,1 1 1,0-1-1,16 16 0,-16-19-60,0-1-1,1 0 1,0 0-1,-1-1 1,14 5-1,4 3 252,-1 1-1,-1 2 0,0 0 1,30 26-1,26 21 585,-73-57-826,1 0-1,-1 0 0,-1 0 1,1 1-1,-1 0 0,9 12 1,-8-11 24,-1 0 1,2 0 0,10 10 0,-3-3 6,3-1 43,-12-10-124,-5-3-33,1 0-1,0 0 0,-1 1 1,1-1-1,0 0 1,-1 1-1,1-1 0,-1 1 1,1-1-1,0 1 1,-1-1-1,1 1 0,-1-1 1,0 1-1,1-1 1,-1 1-1,1-1 1,-1 1-1,0 0 0,1-1 1,-1 2-1,3 3-11,-2-3-74,0-1 1,0 0-1,0 1 1,0-1 0,0 0-1,0 0 1,0 0-1,1 0 1,-1 0 0,1 0-1,-1 0 1,0 0-1,1-1 1,0 1-1,-1 0 1,1-1 0,-1 1-1,1-1 1,0 0-1,-1 1 1,1-1 0,0 0-1,-1 0 1,1 0-1,0 0 1,-1-1 0,1 1-1,2-1 1,6-1-915,0-1-1,1 0 1,12-6 0,23-7-912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83 167 1664,'-12'0'358,"16"0"174,23 0 338,8 1-291,-20 0-505,0-1 1,1 0-1,-1-1 0,0-1 0,0 0 1,0-1-1,24-7 0,5-4 44,-33 12-55,-7 1-29,0 1 1,0-1 0,0 0 0,-1-1-1,1 1 1,0 0 0,-1-1 0,1 0-1,5-4 1,3-1 28,-9 6-45,0 0-1,-1-1 1,1 0-1,0 0 1,0 0 0,-1 0-1,0 0 1,1 0-1,-1 0 1,4-6-1,0-6 207,-2 11-144,-4 3-76,0 0 0,0 0 0,0-1 0,0 1 0,1 0 0,-1 0 0,0 0 0,0 0 0,0 0 0,0 0 0,0 0 0,1-1 0,-1 1 0,0 0 0,0 0 0,0 0 0,0 0 0,0-1 0,0 1 0,0 0 0,0 0 0,0 0 1,0 0-1,0-1 0,0 1 0,0 0 0,0 0 0,0 0 0,0-1 0,0 1 0,-9-10 88,9 9-90,-6-4 31,1 0 0,-1 1 0,-12-7 0,6 3 0,7 6 4,0-1 0,0 1 0,0-1 0,-1 1 0,1 1-1,-1-1 1,1 1 0,-1 0 0,1 0 0,-1 1 0,0-1 0,0 1 0,-5 1 0,-4 1 141,0 0 1,0 1 0,-24 8 0,19-3 11,0 1 1,-36 21-1,48-25-154,-1 0 1,1 1-1,0 0 1,1 1-1,-1-1 1,1 1-1,1 1 1,-1-1-1,-6 12 1,7-10-24,2-5-12,2-1-2,-1 1 0,0-1 0,1 1 0,-1 0 0,1 0 0,0 0 1,0 0-1,1 0 0,-1 0 0,1 0 0,0 1 0,0-1 0,0 1 0,1-1 0,-1 0 0,1 1 0,1 6 0,-1-9 3,0 0-1,0 0 0,0 0 0,0 0 1,1 0-1,-1 0 0,1 0 0,0 0 0,-1 0 1,1-1-1,0 1 0,0 0 0,0-1 1,0 1-1,0 0 0,1-1 0,-1 1 0,0-1 1,1 1-1,2 1 0,4 2 35,0-1 1,0 1-1,17 5 0,-5-2 53,1 0 0,34 6 0,-6-8 108,-27-3-169,-8 1-40,1-2-1,-1 0 1,1-1-1,0 0 1,0-1 0,20-3-1,-3-7-1592,-13 7 416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1050 100 2080,'-38'-38'923,"34"34"-883,0 1 1,0-1-1,0 1 1,-8-5-1,-18 0 382,6-6-92,16 11-238,1 1 0,-1-1 0,0 1 0,1 1 0,-1-1 0,-9 1 0,-52-1 547,61 2-567,-32-1 210,22 1-149,0 0 1,0 1-1,1 0 1,-1 1-1,0 2 0,-20 5 1,22-5-30,1 1 1,0 1-1,0 0 1,1 1-1,-1 0 1,1 1 0,1 1-1,0 0 1,-16 15-1,22-17-96,1 0-1,0 0 1,0 1-1,0 0 1,1 0-1,0 0 1,1 1-1,0 0 1,0-1-1,1 2 1,0-1-1,0 0 1,1 0 0,1 1-1,-1 0 1,1 12-1,0 5-45,1-17 23,-1 0 0,2 0 0,-1 1 0,1-1 0,4 16 0,-1-15 40,0 1 1,0-1-1,1 0 0,1-1 0,-1 1 0,2-1 1,-1 0-1,2-1 0,-1 0 0,17 15 0,120 88 290,-137-107-304,-1 0 1,0 0-1,0 0 0,8 11 0,-12-14-8,-1-1 0,0 1-1,0 0 1,0 0 0,0 0 0,0 0 0,-1 0-1,1 0 1,-1 0 0,1 0 0,-1 0 0,0 0-1,1 0 1,-1 0 0,0 0 0,0 0-1,-1 1 1,1-1 0,0 0 0,-1 0 0,0 2-1,-2 3-5,0-1 0,-1 1-1,1-1 1,-1 0 0,-6 7-1,4-6-50,2-1-14,1-1 1,0-1-1,-1 0 1,1 0-1,-1 0 0,0 0 1,0-1-1,0 1 1,-1-1-1,1 0 1,-6 2-1,0 1 31,-1-1-1,0-1 1,0 1 0,-1-2-1,1 0 1,-1 0 0,-19 1-1,12-4 60,6 1-15,-1-1 0,-19-4 0,8-2 11,19 4-5,-1 1 1,1-1-1,-1 1 1,-11 0-1,12 1-6,-1-1-1,1 0 1,-1 0-1,1 0 0,-9-3 1,8 2-9,0 0 0,-1 0 0,1 1 0,0 0 0,-11 0 0,-61 1-329,77 0 331,1 1-1,-1-1 0,0 0 0,1 0 1,-1 1-1,0-1 0,1 1 1,-1 0-1,0-1 0,1 1 0,-1 0 1,1 0-1,-2 1 0,-6 3 1,-1-1-5,9-3 2,0-1-1,-1 0 1,1 1 0,0-1-1,0 0 1,1 1 0,-1-1-1,0 1 1,0 0-1,0-1 1,0 1 0,0 0-1,0-1 1,1 1 0,-1 0-1,0 0 1,1 0 0,-1 0-1,1 0 1,-1-1 0,1 1-1,-1 0 1,0 2-1,1-1-7,-1 1-1,1-1 1,0 0-1,0 1 0,0-1 1,0 0-1,0 1 0,0-1 1,1 0-1,-1 1 0,1-1 1,0 0-1,-1 0 1,1 1-1,0-1 0,2 3 1,7 18-122,1 2 166,-7-17-16,0 0 1,4 14-1,-6-11-20,4 11-15,16 14 2,-20-31 23,-1 0-1,0 1 1,0 0 0,0-1-1,0 1 1,-1 0 0,0-1-1,-1 1 1,0 7 0,-2 3 26,0-1-1,-7 19 1,-15 64 62,-2 3 34,-22 60 388,40-133-420,-7 26 100,13-31-145,1 0 1,2 44 0,0-32-78,0-18 64,1 0 1,1 1-1,1-1 0,0 0 1,1-1-1,1 1 0,13 30 1,-14-35-18,2-1 1,-1 0 0,2-1-1,-1 1 1,1-1 0,1 0-1,14 14 1,-4-5 82,-8-8-8,1 0-1,0 0 0,24 16 1,-18-16-87,0-1-1,1 0 1,0-1 0,1-2 0,26 9-1,-21-11-586,1 0-1,32 1 0,58-3-723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1568,'0'0'501,"0"-2"-303,0-9-60,0 11-133,0 0-1,0-1 0,0 1 1,0 0-1,0 0 1,0 0-1,0 0 0,0 0 1,0 0-1,0 0 1,0 0-1,0 0 0,0 0 1,0-1-1,0 1 1,0 0-1,0 0 0,0 0 1,0 0-1,0 0 1,0 0-1,0 0 0,0 0 1,0 0-1,0 0 1,0-1-1,0 1 0,0 0 1,0 0-1,0 0 1,0 0-1,0 0 0,1 0 1,-1 0-1,0 0 1,0 0-1,0 0 0,0 0 1,0 0-1,0 0 1,0 0-1,0 0 0,0 0 1,0 0-1,1 0 1,-1 0-1,0 0 0,0 0 1,0 0-1,0 0 1,0 0-1,0 0 0,0 0 1,0 0-1,0 0 1,1 0-1,0 0 37,1 0 0,-1 1 1,1-1-1,-1 0 0,1 1 0,-1-1 1,1 1-1,-1 0 0,0-1 0,3 2 0,10 6 450,16-3-80,20 13-295,-18-6-83,3-2 66,-24-7-73,1 0 0,-1 1 0,0 1 1,0-1-1,0 2 0,18 11 1,-12-3 59,17 19 0,-22-20 14,-11-12-91,0 0 1,0 0 0,0-1 0,0 1 0,0 0 0,0 0 0,0 0 0,0 1 0,-1-1 0,1 0 0,0 0 0,-1 0 0,1 0 0,-1 1 0,0-1 0,1 0 0,-1 1 0,0-1 0,0 0 0,0 1-1,1-1 1,-1 0 0,-1 1 0,1-1 0,0 0 0,0 0 0,0 1 0,-1-1 0,1 0 0,-1 1 0,0 0 0,-3 14 82,1 4-12,3-15-69,-1-1 0,1 1 0,-1 0 1,0-1-1,0 1 0,-1-1 0,1 1 0,-1-1 0,0 0 0,0 1 0,-4 4 1,-54 56 84,46-46-70,5-6 51,-20 21 1,-34 29 231,58-58-298,0-1 0,-1 1 0,-7 4 1,-7 6-137,-2 12 24,10-16 87,10-9 12,-1-1 0,1 1 0,1 0-1,-1 0 1,0 0 0,0 0 0,1 0 0,-1 0 0,1 1 0,-2 2-1,0-1-25,0 1 0,-1-1-1,1 0 1,-7 5-1,6-5 17,4-4 13,-1 1 0,1 0 0,-1-1-1,1 1 1,0-1 0,-1 1 0,1 0 0,0-1 0,0 1 0,-1 0 0,1-1 0,0 1 0,0 0 0,0-1-1,0 1 1,0 0 0,0 0 0,0-1 0,0 1 0,0 0 0,0-1 0,0 1 0,1 0 0,-1 2-13,0 95-643,1-83 600,0-1 0,1 0 1,0 1-1,7 19 1,-4-14 211,5 38 1,-6-12-24,11 83-97,0-60-93,17 107-43,-27-96-18,0-41 71,4 72 103,-9-85-122,-1 52 846,0-67-534,0-1 0,-1 1 0,0 0 0,-7 19 0,-5 6 649,12-29-716,1-2-86,0 1 0,-1-1 0,1-1 0,-1 1-1,0 0 1,-3 5 0,4-9-66,0 1-1,-1-1 0,1 0 1,0 1-1,-1-1 1,1 0-1,0 0 0,-1 0 1,0 0-1,1 0 0,-1 0 1,0 0-1,1 0 1,-1-1-1,0 1 0,0-1 1,1 1-1,-1-1 1,0 0-1,0 0 0,0 0 1,-2 0-1,-4 1 44,6 0-58,-1-1-1,1 0 1,-1 0-1,1 1 1,0-2-1,-1 1 1,1 0 0,-1 0-1,1-1 1,-1 1-1,1-1 1,0 0-1,-1 0 1,1 0-1,-3-1 1,-25-23 67,-3 6-37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3488,'0'0'1280,"0"0"-992,0 0-64,-16-17 1056,32 34-736,-16-17 128,16 0-384,1 0 288,15 0-320,1 0-128,16 0-64,17 0 352,0 0-224,-17 0-224,0 16 0,0 0-2688,-16-16 1504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2304,'0'17'864,"0"-17"-672,0 16-32,0-16 512,17 0-384,-1 0 256,17 0-320,16 0 416,0 0-352,17-16 96,-17 16-256,16 0 0,-16-17-64,-16 17-1120,0 0 608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3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98 1472,'2'0'55,"0"0"1,-1-1-1,1 1 1,0 0-1,0-1 1,-1 1-1,1-1 1,0 0-1,-1 1 1,1-1-1,0 0 1,-1 0-1,2-1 1,5-3 47,-6 5-1,0-1-1,0 0 1,0 1 0,0-1-1,0 1 1,0 0-1,0 0 1,0-1 0,0 1-1,0 1 1,3-1 0,-4 1-18,1-1 1,-1 0-1,0 0 0,0 0 1,0 0-1,0 0 1,0 0-1,1 0 1,-1-1-1,0 1 0,2-1 1,-3 1-62,1-1 0,0 1-1,-1-1 1,1 0 0,-1 1 0,0-1 0,1 0 0,-1 0 0,1 1-1,-1-1 1,0 0 0,0 0 0,1 1 0,-1-1 0,0 0 0,0 0 0,0 0-1,0 1 1,0-1 0,0 0 0,0-2 0,0 2 32,-1-1-1,1 0 1,-1 0 0,1 0 0,-1 1-1,1-1 1,-1 0 0,0 1 0,0-1-1,0 0 1,0 1 0,0-1 0,0 1-1,-3-3 1,4 4-41,0-1 0,-1 1 0,1 0-1,0-1 1,-1 1 0,1 0 0,0-1 0,-1 1 0,1 0-1,0 0 1,-1 0 0,1-1 0,-1 1 0,1 0-1,-1 0 1,1 0 0,0 0 0,-1 0 0,1-1 0,-1 1-1,1 0 1,-1 0 0,1 0 0,-1 0 0,1 1 0,-1-1-1,-4-1 51,0-6 24,5 6-82,0 1 0,0-1 1,-1 1-1,1 0 0,0-1 0,-1 1 1,1-1-1,0 1 0,-1 0 1,1-1-1,-1 1 0,1 0 0,0-1 1,-1 1-1,1 0 0,-1 0 0,1-1 1,-1 1-1,1 0 0,-1 0 1,1 0-1,-1 0 0,1 0 0,-1 0 1,1-1-1,-1 1 0,1 0 0,-1 1 1,1-1-1,-1 0 0,0 0 0,-3 0 24,1 0-1,-1-1 0,1 0 1,-1 1-1,1-1 0,0 0 1,0 0-1,-1-1 0,1 1 0,-3-3 1,2 2 21,4 2-45,-1 0 0,1 0 0,0-1 0,-1 1 0,1 0 0,0 0 0,0 0 0,-1 0 0,1 0 0,-1 0 0,1-1 0,0 1 0,-1 0 0,1 0 0,0 0 0,-1 0 0,1 0 0,0 0 0,-1 0 0,1 0 0,0 1 0,-1-1 0,1 0 0,-1 0 0,1 0 0,0 0 0,0 0 0,-1 1 0,1-1 0,-1 0 0,-43 17 442,36-13-278,-19 8 322,22-9-456,0-1 1,1 1 0,-1 0-1,1 0 1,0 1-1,0-1 1,0 1 0,0 0-1,1 0 1,0 0 0,0 1-1,0-1 1,0 1-1,-3 7 1,5-11-34,1 0 0,0 1 0,-1-1 0,1 0 0,0 0 0,0 1 0,-1-1 0,1 0 0,0 0 0,1 1 0,-1-1 0,0 0 0,0 0 0,0 1 0,1-1 0,-1 0 0,1 2 0,11 17-37,-11-18 30,2 1 18,-1 0 0,1 0 0,-1 0 0,1 0 0,0-1 0,0 1-1,0-1 1,1 0 0,-1 0 0,0 0 0,7 2 0,-2 0 38,-1-1-7,0 0 0,1 0 0,0-1 1,9 2-1,1 0 59,-7-1-57,11 2 2,0-10-49,-11 2-10,19-2-6,-8-6 58,-13 8-27,9-3 2,-5-6-11,-11 10-2,0 0 0,0 0 0,0 0 0,0 0 1,0 1-1,0-1 0,1 0 0,2-1 0,-2 2 5,-1 0 1,0-1-1,0 1 0,0-1 0,0 0 0,0 1 1,0-1-1,0 0 0,0 0 0,-1-1 1,1 1-1,-1 0 0,0 0 0,1-1 0,-1 1 1,0-1-1,0 1 0,-1-1 0,1 1 1,-1-1-1,1 1 0,-1-1 0,0 0 1,0 1-1,0-5 0,0 5-9,0 4-277,0 61-193,0-61 474,0 0 0,0 0-1,1 0 1,-1 0 0,0-1-1,1 1 1,-1 0-1,1 0 1,0 0 0,0-1-1,-1 1 1,1 0-1,0-1 1,0 1 0,1 0-1,-1-1 1,0 0 0,0 1-1,1-1 1,-1 0-1,1 0 1,-1 1 0,1-1-1,0 0 1,-1-1 0,1 1-1,0 0 1,0 0-1,-1-1 1,4 1 0,5 1 39,-1 0-1,1-1 1,-1 0 0,17-2 0,-14 1 30,-9 0-67,1 0 0,-1 0 1,0 0-1,0-1 0,1 0 0,-1 0 0,0 1 0,0-2 0,0 1 0,0 0 0,4-3 0,-2 2-20,-4 1-12,0 1-1,0-1 1,1 0 0,-1 1-1,0-1 1,0 0 0,0 0-1,0 1 1,0-1 0,0 0 0,0 0-1,0 0 1,0 0 0,-1-1-1,1 1 1,0 0 0,0 0-1,-1 0 1,1-1 0,-1 1-1,0 0 1,1-3 0,3-7-521,-3 10 517,-1 0-3,1 0 0,0 1 0,-1-1 0,1 0 0,-1 0 0,1 0 0,-1 0 0,0 0 0,1 0 0,-1 0 0,0 0 0,0 0 0,0 0 0,0 0 0,0 0 0,0 0 0,0 0 0,0 0 0,0 0 0,0 0 0,0 0 0,0 0 0,-1 0 0,1 0 0,-1 0 0,1 0 0,0 1 0,-1-1 0,1 0 0,-2-1 0,1 0 9,0 0-14,1 0 0,-1-1 0,1 1 0,-1-1 0,1 1 0,0 0 0,0-1 0,0-4 0,0 3 6,-2-1-21,0 3 46,0 0-1,1 0 1,-1 0-1,1-1 1,0 1 0,0 0-1,0-1 1,0 1-1,-1-5 1,2 6 4,-1 1 1,1-1-1,0 0 0,0 1 1,0-1-1,0 0 0,0 1 1,0-1-1,0 0 1,0 1-1,1-1 0,-1 0 1,0 1-1,0-1 1,0 0-1,1 1 0,-1-1 1,0 0-1,1 1 0,-1-1 1,1 1-1,-1-1 1,0 1-1,1-1 0,-1 1 1,1-1-1,0 1 1,-1-1-1,1 1 0,-1 0 1,1-1-1,0 1 0,-1 0 1,1 0-1,-1-1 1,1 1-1,0 0 0,0 0 1,-1 0-1,1 0 0,0 0 1,-1 0-1,1 0 1,0 0-1,-1 0 0,2 0 1,42 0-164,-41 0 168,1 0 0,-1 0 0,0-1-1,1 1 1,-1-1 0,0 0-1,6-2 1,-7 2 2,0 0 1,0 1-1,0-1 0,0 1 1,1-1-1,-1 1 0,3-1 0,-3 2-2,0-1 1,0 0-1,1 0 0,-1 1 0,0 0 0,0-1 0,3 2 0,-2-1-29,0 0 0,1 0 1,-1 0-1,0 0 0,1 0 1,-1-1-1,6 0 0,3 0-49,-7 0 88,-1 0 0,1-1-1,-1 2 1,1-1 0,-1 1 0,1-1 0,-1 1 0,0 0-1,1 1 1,-1-1 0,0 1 0,0 0 0,0 0 0,5 3-1,-3-2-32,0 0 0,1 0 0,8 2 0,-10-3 58,0-1-1,0 1 1,-1 0-1,1 0 0,-1 1 1,7 4-1,-5 3 127,-3-4-75,8 7 171,-10-12-238,0 0 0,0 0 0,0 1 0,1-1 0,-1 0 0,0 0 0,-1 1 1,1-1-1,0 0 0,0 1 0,0-1 0,0 4 0,-12 25 400,8-25-191,3-4-220,-1 0-1,-1 0-1,1 0 1,0 0 0,0 1 0,-1-2 0,1 1 0,-1 0-1,1 0 1,0 0 0,-1-1 0,0 1 0,1-1 0,-1 1-1,1-1 1,-1 1 0,0-1 0,1 0 0,-1 0 0,-2 0-1,-73 0 30,75 0-78,1 0 0,-1 0 0,0 0 0,0 0 0,1 0 0,-1-1 0,0 1 0,0-1 0,-1 0 0,-13-13-264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183 132 896,'-41'0'304,"33"1"-230,5 9-36,1-4-26,-1 7 27,0 1 0,1-1 0,0 0 1,0 15-1,2-18 9,-1 0-1,0-1 1,-1 1-1,0-1 1,-1 1-1,-3 8 1,2-5 19,0 0 0,-3 19-1,2 28 73,0-28-84,1-10 59,-1 42 0,4-39 117,-1-1 0,-9 39 0,10-56-105,0 0-1,1 0 1,0 12 0,0-7 155,-2-2-44,2-10-233,-1 0 1,1 0-1,0 0 0,0 0 0,0 0 0,-1 0 0,1 0 1,0 0-1,0 0 0,0 0 0,0 0 0,-1 0 1,1 0-1,0 0 0,0 0 0,0 0 0,0 0 0,0 0 1,-1 0-1,1 0 0,0-1 0,0 1 0,0 0 1,0 0-1,0 0 0,-1 0 0,1 0 0,0 0 0,0-1 1,0 1-1,0 0 0,0 0 0,0 0 0,0-1 0,-12-26 242,2 2-85,5 14-92,1 0 0,-5-21 0,7 16-103,1 0 0,1-25 0,1 10-82,-2 1-35,0 9 26,1 0 0,1 0 0,5-33 0,19-36-147,-19 65 217,-2 7 18,1 1 0,1-1 0,0 1 0,1 1 0,13-23 0,-13 27 25,1 2 1,0-1 0,0 1 0,1 0-1,10-9 1,-13 15 9,0-1 0,0 1 0,0 0 0,1 0 1,-1 1-1,1-1 0,0 1 0,0 1 0,0 0 0,1 0 0,8-1 0,2 1-33,21 1 1,-36 1 39,1 0 0,-1 0 1,1 0-1,-1 0 0,1 1 1,-1 0-1,1 0 0,-1 0 1,0 0-1,0 0 0,1 1 1,-1-1-1,0 1 0,0 0 1,0 0-1,-1 0 0,1 0 1,0 0-1,-1 1 0,1-1 1,-1 1-1,0 0 0,0-1 1,0 1-1,0 0 0,-1 0 1,1 1-1,-1-1 0,0 0 1,0 0-1,2 6 0,2 24 145,-4-29-143,0-1 16,0 0 0,0 0-1,0 0 1,-1 0-1,1 0 1,-1 0 0,0 0-1,0 1 1,0-1-1,0 0 1,0 0 0,-1 0-1,1 0 1,-1 0-1,0 0 1,0 0 0,0 0-1,-3 4 1,3-3 5,-1-1 1,0 1-1,-1-1 1,1 1-1,-1-1 1,1 0-1,-1 0 0,0 0 1,0 0-1,0 0 1,-1 0-1,1-1 1,-1 0-1,-7 4 1,-4 2 37,1 1 1,-20 16-1,2-2-9,25-18-52,1 0 0,-1 0 0,2 1 0,-1 0 0,0 0 1,-6 11-1,12-17-4,-3 3 53,1 0 1,0 0-1,0 1 1,1-1-1,-1 1 1,1 0-1,-1-1 0,1 1 1,1 0-1,-1 0 1,0 0-1,1 0 1,0 0-1,0 0 1,0-1-1,0 1 0,1 0 1,-1 0-1,1 0 1,2 7-1,3 2 112,-1 0 0,2-1 0,-1 1 0,13 15 0,77 92 612,-64-82-681,-23-28-43,0 0 0,1-1-1,1 0 1,12 9 0,-3-3 82,-16-11-92,1 0-1,0 0 1,0-1 0,1 1-1,-1-1 1,0-1 0,1 1-1,0-1 1,0 0-1,9 2 1,18 10 111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3328,'5'4'229,"-1"0"-1,1 0 1,0-1 0,0 0-1,0 1 1,1-2 0,6 4-1,11 3 692,-19-7-791,0-1 0,1 1 0,-1-1 0,0 0 0,1 0-1,-1 0 1,0-1 0,10 1 0,2-2 69,1-1-1,20-4 1,-12 1-60,-9 3-73,-11 2-36,0-1 1,0 0 0,0 0-1,6-2 1,12-11 185,-8 3-73,12-2 35,10-5-22,-35 16-143,0 1 0,1 0 1,-1-1-1,0 1 0,0-1 0,0 0 0,0 0 0,0 0 1,2-3-1,-4 3 3,0 0 0,0 1 1,0-1-1,0 1 0,-1-1 0,1 1 1,-1 0-1,1-1 0,-1 1 0,0-1 1,1 1-1,-1 0 0,0-1 1,0 1-1,0 0 0,0 0 0,0 0 1,0 0-1,0 0 0,0 0 0,-2-2 1,-35-2 21,24 2-40,10 1 0,0 1 1,0 0-1,0 1 1,-7-1-1,-3 2 0,1 1 0,0 1-1,0 0 1,-16 6 0,-1 0-72,23-8 38,1 1 0,0 0-1,0 0 1,0 1 0,1-1-1,-1 1 1,0 0 0,1 1-1,0-1 1,0 1 0,0 0-1,0 0 1,1 1 0,-1 0-1,1-1 1,-6 11 0,6-9 21,0 0 1,1 0-1,-1 0 1,1 1 0,1-1-1,-1 1 1,1 0-1,1 0 1,-3 13-1,4-10 21,0-1 0,1 0-1,0 0 1,0 1 0,1-1-1,0 0 1,5 12-1,-5-16 2,0 0 0,0 0-1,0 1 1,1-2-1,0 1 1,0 0 0,1 0-1,-1-1 1,1 0-1,6 6 1,-1-2 8,1-1 0,1 0 1,12 6-1,-19-11-10,8 4-278,0 0 1,1-1-1,0 0 0,-1-2 1,1 1-1,1-1 0,-1-1 1,24 1-1,-25-2-95,68 13-1309,-79-14 1655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98 480,'2'0'20,"0"-1"0,-1 1 0,1 0-1,0 0 1,0-1 0,0 1 0,-1-1 0,1 0 0,0 0-1,-1 1 1,1-1 0,-1 0 0,2-1 0,5-3 118,8 2 562,-15 4-654,0-1 0,0 0 0,0 0 0,-1 0 0,1 0 1,0-1-1,0 1 0,0 0 0,0 0 0,0 0 0,-1-1 0,1 1 1,0 0-1,1-1 0,3-10 855,9 5-261,0-5 27,-14 11-660,0 0 1,0 0-1,0 0 0,0 0 1,0 0-1,0 0 1,1 0-1,-1 0 0,0 0 1,0 0-1,0-1 1,0 1-1,0 0 0,0 0 1,0 0-1,0 0 1,0 0-1,0 0 0,0 0 1,0 0-1,1-1 0,-1 1 1,0 0-1,0 0 1,0 0-1,0 0 0,0 0 1,0 0-1,0-1 1,0 1-1,0 0 0,0 0 1,0 0-1,0 0 1,0 0-1,0 0 0,-1-1 1,1 1-1,0 0 1,0 0-1,0 0 0,0 0 1,0 0-1,0 0 0,0 0 1,0 0-1,0-1 1,0 1-1,0 0 0,0 0 1,-1 0-1,1 0 1,0 0-1,0 0 0,0 0 1,0 0-1,-11-14 372,10 13-362,1 0 1,-1 0-1,0 0 0,1 0 1,-1 0-1,0 0 1,1 0-1,-1 0 0,0 1 1,0-1-1,0 0 1,0 0-1,0 1 0,0-1 1,0 1-1,0-1 0,-2 0 1,-20-1 164,-8 0-64,13-2-84,9 2-24,0 0-1,-1 0 1,1 1 0,0 0 0,0 1 0,-1 0-1,-8 1 1,-29 4 24,11-2 33,1 2 0,-49 12 0,-1 16 45,79-30-127,-1-1-1,1 2 1,0-1 0,1 1 0,-1 0-1,1 0 1,-1 1 0,1-1 0,0 1-1,1 0 1,-1 1 0,1-1 0,0 1-1,1 0 1,-1 0 0,1 0 0,0 0 0,1 0-1,0 1 1,0-1 0,0 1 0,0 0-1,1-1 1,0 1 0,1 0 0,0 0-1,1 13 1,1-11 18,0 1 0,1-1 1,0 1-1,1-1 0,0 0 0,1-1 0,0 1 0,0-1 0,1 0 1,0 0-1,0 0 0,0-1 0,1 0 0,1 0 0,-1-1 0,15 9 0,17 7 1,1-3 0,55 19-1,-83-33 27,9 2-28,-1 1 0,29 17 0,-44-22 8,0 0 0,-1 0 0,1 1 0,-1 0 0,0 0 0,1 0 0,-2 0 0,1 1 0,0-1 0,-1 1 0,0 0 1,0 0-1,-1 0 0,4 7 0,-6-10 2,0 0-1,1 0 1,-1 0 0,0 1 0,0-1 0,0 0 0,0 0-1,0 0 1,0 0 0,-1 0 0,1 0 0,-1 0-1,0 0 1,1 0 0,-1 0 0,0 0 0,0 0-1,0 0 1,0-1 0,-1 1 0,-1 2 0,1-1 16,-1 1-7,0 1 1,0-2 0,-1 1-1,1 0 1,-1-1 0,0 1-1,0-1 1,0 0 0,-8 3-1,-7 7 45,10-6-51,-1 0 0,0-1-1,0 0 1,0 0 0,-1-1-1,0-1 1,-14 4 0,12-3-7,-1-2 0,0 0 0,-19 2-1,9-2-6,6 2-1,-5-1 10,-10-9 27,23 3-26,1 0 0,-18 0 0,14 2-24,9 1 7,0-1 1,1 0-1,-1 0 0,0 0 1,0 0-1,1-1 0,-1 0 0,-5-1 1,-18-9 47,26 11-42,0 0-1,0 0 0,0-1 0,0 1 0,0 0 1,0-1-1,0 1 0,0 0 0,0-1 0,0 1 1,1-1-1,-1 0 0,0 1 0,0-1 0,1 0 1,-1 1-1,0-1 0,0-1 0,-4-4-64,4 5 45,1 1 0,-1 0 0,0-1-1,1 1 1,-1 0 0,0 0 0,1-1-1,-1 1 1,0 0 0,1 0 0,-1 0-1,0 0 1,0 0 0,0 0-1,15-1-380,-12 1 391,0 0 0,0-1 1,0 1-1,0 0 0,0 0 0,-1 0 0,1 0 1,0 1-1,0-1 0,0 0 0,0 1 0,0-1 0,0 1 1,0 0-1,-1 0 0,1 0 0,0-1 0,0 2 0,-1-1 1,1 0-1,-1 0 0,1 0 0,-1 1 0,0-1 0,1 1 1,1 2-1,4 8 22,-1 0 0,0 0 1,-1 1-1,0 0 0,4 20 1,12 72 74,-15-65-35,4 14 3,-2-15 46,-1 0 0,-3 0 0,0 42 0,-3-24 64,-5 110 459,-11-82-285,3-26-123,-4 59 258,13-89-195,2 54-1,2-50-115,-1-30-137,0 0-1,0 0 0,0 0 1,0 0-1,1 0 0,0 0 1,-1 0-1,1 0 0,0-1 1,0 1-1,1 0 0,-1 0 1,0-1-1,4 5 0,-2-4-71,0-1-1,0 1 1,0-1-1,0 1 1,1-1-1,-1 0 1,1 0-1,-1-1 1,6 3-1,37 12-294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1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787 163 1824,'7'-7'285,"-3"3"-88,1-1-1,0 0 1,4-7 0,-3-2 528,5 9-234,-9 1-393,1-1 0,-1 1 0,0-1 0,2-7 1,-4 11-96,1 1 0,-1 0 1,0 0-1,0-1 1,0 1-1,0 0 1,0 0-1,0-1 1,0 1-1,0 0 1,-1 0-1,1-1 0,0 1 1,0 0-1,0 0 1,0-1-1,0 1 1,0 0-1,0 0 1,-1 0-1,1-1 1,0 1-1,0 0 0,0 0 1,0 0-1,-1-1 1,1 1-1,-1-1 25,0 0 0,-1 0 0,1 0 1,0 0-1,0-1 0,1 1 0,-1 0 0,0-1 0,0 1 0,0-2 0,-1-1 13,1 1-29,0 1 0,1 0 0,-1 0 0,-1 0 0,1-1 0,0 1 0,0 0 1,-1 0-1,1 1 0,-1-1 0,0 0 0,0 0 0,1 1 0,-1-1 0,0 1 0,0 0 0,0-1 0,-1 1 0,-2-1 1,-36-4-24,20 2-7,13 2 8,0 0 1,0 1-1,0 0 0,0 0 0,-1 0 0,1 1 1,-9 2-1,-27 8-43,22-8 43,18-2 9,-1 0 0,0 0 0,0 1 0,0-1 0,1 1-1,-1 0 1,0 0 0,1 1 0,-1 0 0,1 0 0,-1 0-1,1 0 1,0 0 0,-6 5 0,-33 34-68,38-36 79,0 0 0,0 1 1,1 0-1,0 0 1,0 0-1,1 0 1,0 0-1,0 1 0,0 0 1,1-1-1,0 1 1,0 0-1,1 0 1,0 0-1,-1 10 0,-1 6 37,-5 32 118,-1 100 0,10-119-119,1-1 0,14 70 0,29 58 0,-43-158-43,69 175 66,-27-78-165,-32-72 66,-4-13 156,-1 0 1,-1 1-1,7 31 0,-12-46-91,-1 0 1,1 1-1,-1-1 0,0 1 0,0-1 0,0 1 0,-1-1 1,1 1-1,-1-1 0,0 0 0,0 1 0,0-1 1,0 0-1,0 0 0,-4 7 0,2-7 7,0 1 0,-1-1 0,1 0 0,-1 0 0,1 0 1,-1 0-1,0 0 0,0-1 0,0 0 0,0 1 0,-1-2 0,1 1 0,-5 1 0,-49 16 75,40-10-91,10-5-18,1-1 0,0 0 1,-10 3-1,-2-3-5,0-1 0,1-1 0,-32-1 0,11-1 6,5 1 9,-80-3 49,100 2-76,0-1 1,1-1 0,-1 0 0,1-1 0,-1 0-1,-15-9 1,24 11-54,1 0 0,0 0-1,0-1 1,0 0 0,-5-4 0,6 4 17,0-1-1,0 0 1,0 0 0,1-1 0,-3-5-1,5 10 46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271 165 1664,'0'-79'2341,"-1"76"-2288,1-1 0,-1 1 0,0 0 0,0 0 0,0 0 0,-1-1 0,1 1 0,-1 0 0,0 0 0,1 1 0,-1-1 0,-1 0 0,1 1 0,-4-4 0,1 1 0,0 0 0,-1 0 1,0 0-1,-12-6 1,14 9-30,0 1 1,0 0 0,-1 0-1,1 0 1,-1 1 0,1-1 0,0 1-1,-1 0 1,1 0 0,-1 1 0,1-1-1,-1 1 1,1 0 0,0 0-1,0 0 1,-1 1 0,1 0 0,0 0-1,0 0 1,0 0 0,-4 4-1,0 0 53,0 0 0,0 1-1,0 0 1,1 0 0,0 1-1,1-1 1,0 2-1,0-1 1,1 1 0,-8 15-1,13-23-74,-6 11 38,2 0 1,0 1 0,0-1 0,-2 19 0,5-27-27,1 0-1,0 0 1,0 0 0,0 0 0,1 0-1,0 0 1,-1 0 0,1-1-1,0 1 1,1 0 0,-1 0 0,1-1-1,-1 1 1,1-1 0,0 1-1,1-1 1,-1 0 0,0 0-1,5 4 1,-2-3-2,0 0-1,1-1 1,-1 1 0,1-1-1,0-1 1,0 1-1,0-1 1,0 0 0,1 0-1,-1-1 1,10 1-1,2 2 10,30 3 98,0-2 0,83-1 0,-92-5-60,64-11 0,-94 10-27,0 1 1,0-1-1,-1-1 0,13-4 1,-19 6-13,0 0 0,0 0 1,0-1-1,0 1 0,0-1 1,-1 1-1,1-1 0,0 0 1,-1 1-1,1-1 0,-1 0 1,0 0-1,1 0 0,-1-1 1,0 1-1,0 0 0,1-4 1,-2 5-5,0-1 1,1 1-1,-1-1 0,0 0 1,0 1-1,1-1 0,-1 0 1,0 1-1,-1-1 1,1 1-1,0-1 0,0 0 1,-1-1-1,-1-5 29,1 4-23,0 0 0,0 0 0,-1 0 0,1 0-1,-1 0 1,0 0 0,0 0 0,-1 0 0,1 1 0,-1-1 0,1 1 0,-1 0 0,-6-6 0,-29-29 229,32 32-243,-1 0 0,1 1 0,-1 0 0,0 0 1,0 1-1,0-1 0,-14-4 0,7 2-57,8 4-191,6 3 80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475 131 1824,'8'-8'363,"-6"7"-275,0-1-1,0 1 1,0-1 0,-1 0-1,1 0 1,0 0 0,-1 0-1,1 0 1,-1 0 0,0 0 0,0-1-1,0 1 1,0 0 0,0-1-1,0 1 1,0-1 0,0-3-1,-1-24 873,-3 24-741,1 5-195,-3-5 55,-1 0-1,-1 0 0,1 1 0,-10-6 0,13 10-64,0-1-1,0 1 0,0-1 0,0 1 0,-1 0 1,1 1-1,0-1 0,-1 0 0,1 1 0,-1 0 0,1 0 1,-1 0-1,1 0 0,-7 1 0,-46 16 35,13-3 5,34-12-34,-3 1 25,1 1-1,-14 6 1,-16 17-7,21-16-149,14-8 69,0 0 1,0 0-1,0 1 0,1 0 0,-1 0 1,-7 8-1,11-10 36,1 0 0,-1 0 0,1 0 0,0 0 0,0 0-1,0 1 1,0-1 0,0 0 0,0 1 0,1-1 0,-1 1 0,1-1 0,0 1 0,0-1 0,0 1 0,0-1-1,0 1 1,0-1 0,1 1 0,-1-1 0,1 1 0,-1-1 0,3 4 0,-2-3 12,1 1 0,-1-1 0,1 0 0,0 0 0,0 0 0,1 0 0,-1 0 0,1 0 1,2 2-1,33 25-30,-18-14-38,-9-8 46,0 0 0,0-1 0,0 0 0,1 0 0,14 5 0,-16-8 31,-1 0 0,0 0 0,0 1 0,-1 0 0,0 1 0,0 0 0,8 7 0,-13-11 27,-1 1-1,1 1 1,-1-1 0,1 0-1,2 7 1,-4-9-25,-1-1 0,0 1 0,1 0 0,-1-1 0,0 1-1,0 0 1,1-1 0,-1 1 0,0 0 0,0-1 0,0 1 0,0 0 0,0-1 0,0 1-1,0 0 1,0 0 0,0-1 0,0 1 0,0 0 0,0-1 0,0 1 0,-1 0 0,1-1 0,0 1-1,-1 0 1,1-1 0,0 1 0,-1-1 0,1 1 0,-1-1 0,1 1 0,-1-1 0,1 1-1,-1-1 1,1 1 0,-1 0 0,-30 4 565,8 0-346,0-1 0,0-1-1,-1-2 1,0 0 0,-36-4-1,47 2-215,0-2 1,0 1-1,0-1 0,0-1 0,1 0 0,-23-12 0,-1-11-19,33 25-43,0 0 0,0-1 1,1 1-1,-1-1 0,0 1 1,1-1-1,0 0 0,-5-6 1,7 6-22,-1 1 0,0 0 0,1-1 0,-1 1 0,1 0 0,0-1 0,-1 1 0,1-1 0,0 1 0,1-1 0,-1 1 0,0 0 0,1-4 0,1 1-90,0-1 1,0 0-1,0 1 0,4-8 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345 524 1248,'-14'0'389,"14"0"-386,0 0 0,0 0-1,0 0 1,0 0-1,0 0 1,0 0 0,0 0-1,0 0 1,0 0-1,-1 0 1,1 0 0,0 0-1,0 0 1,0 0 0,0 0-1,0 0 1,0 0-1,0 0 1,0 0 0,0 0-1,0 0 1,-1 0 0,1 0-1,0 0 1,0 0-1,0 0 1,0-1 0,0 1-1,0 0 1,0 0-1,0 0 1,0 0 0,0 0-1,0 0 1,0 0 0,0 0-1,0 0 1,0 0-1,0 0 1,0 0 0,-1-1-1,1 1 1,0 0 0,0 0-1,0 0 1,0 0-1,0 0 1,0 0 0,0 0-1,0 0 1,0 0 0,0 0-1,1-1 1,-1 1-1,0 0 1,0 0 0,0-11 167,0 8 337,-3 1-54,1-1-336,-3-1 217,1 0 0,0 0 0,0-1 0,-4-5 0,7 7-282,0 1 1,-1 0-1,1 0 1,0 0-1,-1 0 0,1 0 1,-1 0-1,0 0 1,1 1-1,-1-1 1,0 1-1,0-1 0,-4-2 1,-1 0 61,3 2-35,1-1 1,-1 1-1,1 0 0,-1 1 1,0-1-1,0 1 0,1 0 1,-8-1-1,-1-1 119,6 1-110,0 0 0,0 0 0,-9-1 0,-5 8 80,5-1-75,-6-1-13,10-1-69,0 0-1,0 1 1,-17 6 0,-13 7-38,39-15 27,1 0 0,-1 0 0,1-1-1,0 1 1,-1 0 0,1 1 0,0-1 0,0 0-1,-1 0 1,1 0 0,0 1 0,0-1 0,1 1-1,-1-1 1,0 1 0,0-1 0,1 1 0,-1-1 0,1 1-1,-1-1 1,1 1 0,0 0 0,-1-1 0,1 1-1,0 0 1,0-1 0,0 1 0,1 2 0,-1 1 0,0-5 0,0 1 0,0 0-1,0 0 1,0-1 0,0 1 0,0 0 0,0 0 0,0-1 0,0 1 0,0 0 0,1-1 0,-1 1 0,0 0-1,0 0 1,1-1 0,-1 1 0,1-1 0,-1 1 0,1 0 0,-1-1 0,1 1 0,-1-1 0,1 1-1,-1-1 1,1 1 0,1 0 1,0-1 0,0 1-1,0-1 1,0 0-1,-1 0 1,1 0 0,0 0-1,3 0 1,3 0 6,14 0 28,0-1-1,0 0 0,0-2 0,38-9 0,-33 4-151,-1-1-1,0-2 1,0-1 0,-1 0-1,-1-2 1,0-1 0,22-18-1,-39 26 48,0 0-1,0 0 0,-1 0 0,0-1 0,0 0 0,-1 0 0,0-1 0,0 1 0,6-19 0,-8 21 53,-1-1 1,0 1-1,0-1 0,-1 0 1,0 1-1,0-1 0,0 0 0,-1 0 1,0 0-1,0 1 0,-1-1 1,-2-11-1,0-1-8,0-9-6,2 14 100,0 1 1,-1 1-1,-1-1 0,-6-19 0,5 22 28,1 1 0,-1 0 0,-1 1 0,0-1 0,-7-9 0,12 17-85,-1 1-1,1 0 0,0-1 0,-1 1 0,1 0 0,-1 0 0,1-1 0,0 1 1,-1 0-1,1 0 0,-1-1 0,1 1 0,-1 0 0,1 0 0,-1 0 0,1 0 0,-1 0 1,1 0-1,-1 0 0,1 0 0,-1 0 0,1 0 0,-1 0 0,1 0 0,-1 0 1,1 0-1,-1 0 0,1 1 0,0-1 0,-1 0 0,1 0 0,-1 1 0,1-1 0,-1 0 1,1 0-1,0 1 0,-1-1 0,1 0 0,0 1 0,-1-1 0,1 1 0,-1 0 1,-11 20 470,10-17-358,-4 9 65,1-1-1,1 2 1,0-1-1,0 0 1,1 1-1,1-1 1,-1 22-1,-1 2 15,0-15-107,0 22 55,8-2-61,0-16-45,-1 161 353,-4-115 28,1-9-1017,0-44 96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82 2560,'0'-41'832,"0"41"-824,0-1 0,1 1 1,-1 0-1,0-1 0,0 1 1,0 0-1,0-1 0,0 1 0,0 0 1,0-1-1,0 1 0,0-1 1,0 1-1,0 0 0,-1-1 0,1 1 1,0 0-1,0-1 0,0 1 1,0 0-1,0 0 0,-1-1 0,1 1 1,0 0-1,0-1 0,-1 1 0,1 0 1,0 0-1,0-1 0,-1 1 1,1 0-1,0 0 0,0 0 0,-1 0 1,1-1-1,0 1 0,-1 0 1,-43-27 1372,43 26-1331,0 1 1,-1 0-1,1-1 0,0 1 1,0 0-1,-1 0 0,1 0 1,0 0-1,0 0 0,-1 0 0,1 0 1,0 0-1,0 0 0,-1 1 1,-1 0-1,-22 6 479,1 2 1,0 0-1,-26 15 0,39-16-495,-1 1-1,1 1 0,1-1 0,0 2 1,-14 17-1,20-24-41,0 1-15,0 0-1,1 1 1,-1-1-1,1 1 1,0-1-1,0 1 1,1 0-1,0 0 1,-3 13-1,3-8-24,1 0 0,1-1 0,0 1 1,0 0-1,4 16 0,-3-20 44,-1 1 8,1-1 0,0 0 0,1 0-1,0 0 1,0 0 0,1 0 0,-1 0 0,1-1 0,1 1 0,-1-1 0,8 10-1,66 76-125,-63-74 150,27 23-1,-12-12 227,-26-26-223,0 0 1,0 0-1,0 0 0,-1 0 0,1 1 1,2 4-1,-5-7-16,0 0 1,1 0-1,-1-1 1,0 1 0,0 0-1,0 0 1,0 0-1,-1-1 1,1 1-1,0 0 1,0 0 0,0 0-1,-1-1 1,1 1-1,0 0 1,-1 0 0,0 0-1,-1 6 105,-1 2-6,-3 9 60,3-14-136,0 0 0,-1-1 1,0 1-1,0-1 0,0 0 1,0-1-1,0 1 0,0 0 0,-1-1 1,-7 3-1,-8 2 5,1 0-1,-1-2 1,-33 6 0,-21-6 271,27 2-158,-30 1 2,67-7-160,0-1 1,1 0-1,-1-1 1,0-1-1,-14-2 0,-9-11-187,17 8 58,-1 2-43,16 6 87,1-1-1,-1 0 1,0 0 0,0-1 0,1 1-1,-1 0 1,0 0 0,1 0-1,-1 0 1,0-1 0,0 1 0,1 0-1,-1 0 1,0-1 0,1 1 0,-1-1-1,1 1 1,-1-1 0,0 1-1,1-1 1,-1 1 0,1-1 0,0 1-1,-1-1 1,1 1 0,-1-1 0,1 0-1,0 1 1,-1-1 0,1 0-1,0 1 1,0-1 0,-1 0 0,1 0-1,0 1 1,0-1 0,0 0 0,0 0-1,0 1 1,0-1 0,0-1-1,0-28-2066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4224,'0'0'1568,"0"0"-1216,0 0-96,0 0 704,0 17-576,17-17 480,-1 0-512,33 0-32,-16-17-192,33 17-32,-17-16-32,16 0 224,-15 16-160,15-17-384,-16 17 128,-16 0-2720,-17 0 1568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3904,'0'32'1440,"0"-32"-1120,0 33-96,0-33 160,17 16-256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3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34 272 2816,'27'0'917,"-21"0"-565,-9 3 54,0 0-109,-22 24 2653,21-16-2440,3-9-440,0 0 0,-1 1 0,1-1 1,0 0-1,-1 0 0,1 1 0,-1-1 0,-2 2 1,3-3-52,-1 1-1,1 0 1,-1-1 0,1 1 0,0 0 0,-1 0 0,1 0 0,0 0-1,0 0 1,1 1 0,-1-1 0,0 0 0,1 0 0,-1 1 0,1-1-1,0 0 1,0 0 0,0 1 0,0-1 0,0 0 0,0 1 0,0-1-1,1 0 1,0 0 0,-1 1 0,1-1 0,1 3 0,0-2-10,0-1 0,0 0-1,1 0 1,-1 0 0,0 0 0,1 0 0,-1 0 0,1 0 0,0-1 0,-1 0 0,1 1 0,0-1 0,5 1-1,5 2 71,25 2-1,-19-3 3,2 0-30,-6 1-2,1-2 1,0 0-1,-1-1 0,1 0 0,0-1 0,16-2 0,-6-4-22,-16 4-9,0 0 1,0 0 0,16 0-1,-23 2-1,0 0 0,0 0 0,0-1-1,0 1 1,0-1 0,0 1 0,0-1 0,0 0-1,0 0 1,3-2 0,-1 0-15,0-1 1,0 0 0,0 0-1,5-6 1,-10 10-10,1-1-1,0 1 1,-1-1 0,1 1 0,-1-1 0,1 1 0,0-1 0,-1 1-1,1-1 1,-1 1 0,1-1 0,-1 0 0,0 1 0,1-1 0,-1 0-1,0 0 1,1 1 0,-1-1 0,0 0 0,0 0 0,0 1 0,0-1-1,0 0 1,0 0 0,0 0 0,0 1 0,0-1 0,0 0 0,0 0-1,0 1 1,0-1 0,-1 0 0,1 0 0,0 1 0,-1-1 0,1 0-1,0 1 1,-1-1 0,0-1 0,-2-3-59,-29-60-452,31 62 399,0 1 0,0-1 0,0 0 0,1 1 0,-1-1 0,1 0 0,0 0 0,0 1 0,0-1 0,0 0 0,0 0 0,1 0 0,1-4 0,-1 1-92,1 1 0,0 0 0,0 0-1,0 1 1,4-7 0,-3 7 116,-1 0 0,0 0 0,0 1 0,-1-1 0,1 0 0,-1 0 0,2-5 0,0-5-94,8-7-35,-5-9 128,0 10 89,-4 17 32,-1-1-1,0 0 1,0 1-1,0-1 0,0 0 1,0 0-1,-1 0 1,1 0-1,-1 0 0,0 0 1,-1 0-1,1 1 1,0-1-1,-1 0 0,-1-4 1,1 6-1,1 0 0,-1 0 0,0 0 0,0 0 0,0 1 1,0-1-1,0 0 0,0 0 0,0 1 0,-1-1 0,1 1 0,0-1 0,-1 1 1,1 0-1,-1-1 0,0 1 0,1 0 0,-1 0 0,0 0 0,-3-1 0,0-1 213,4 3-197,0-1-1,1 1 0,-1 0 1,0-1-1,1 1 1,-1 0-1,0-1 0,1 1 1,-1 0-1,0 0 1,0-1-1,1 1 1,-1 0-1,0 0 0,0 0 1,0 0-1,1 0 1,-1 0-1,0 0 0,0 0 1,1 1-1,-1-1 1,0 0-1,0 0 1,1 1-1,-1-1 0,0 0 1,0 1-1,1-1 1,-1 1-1,1-1 0,-1 1 1,0-1-1,1 1 1,-1-1-1,1 1 1,-1-1-1,1 1 0,-1 1 1,-5 4 201,1 1 0,0-1 1,1 1-1,0 1 0,0-1 0,0 0 1,1 1-1,-4 12 0,0-1 100,-40 82 491,25-35-566,7-25 1,-46 131 170,53-143-410,2-8-418,-1 1 0,0-1 1,-17 31-1,-9 0-531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49 2560,'0'-14'832,"0"14"-823,0 0 0,0-1 0,0 1 0,0 0 0,-1 0 0,1-1 0,0 1 0,0 0 0,0 0 0,0 0 0,0-1 0,0 1 0,0 0 0,0 0 0,-1 0 0,1-1 0,0 1 0,0 0 0,0 0 0,0 0 0,-1 0 0,1 0 0,0-1 0,0 1 0,0 0 0,-1 0 0,1 0 0,0 0 0,0 0 0,0 0 0,-1 0 0,1 0 0,0 0 0,-1 0 0,-7-4 191,1-1 0,-1 0 0,-10-9 0,18 14-190,0 0 0,0 0 1,0 0-1,-1-1 1,1 1-1,0 0 0,0 0 1,0 0-1,0 0 1,-1 0-1,1 0 1,0 0-1,0-1 0,0 1 1,-1 0-1,1 0 1,0 0-1,0 0 0,0 0 1,-1 0-1,1 0 1,0 0-1,0 0 1,-1 0-1,1 0 0,0 0 1,0 0-1,0 0 1,-1 0-1,1 1 0,0-1 1,0 0-1,0 0 1,-1 0-1,1 0 1,0 0-1,0 0 0,0 0 1,0 1-1,-1-1 1,1 0-1,0 0 1,-4 2 92,-1 1 20,-1 0 0,1 0 0,-1 1 0,1 0 0,0 0 0,1 0 0,-5 5 0,-9 8 71,2-3-62,1 2-1,1-1 1,-16 24-1,-9 30 347,26-45-337,-15 27 83,-4 7 240,-31 76 0,42-70-245,3 2-1,-11 80 1,24-111-198,1 1 1,2 0-1,1 0 0,2 1 1,7 45-1,-5-57 16,2 0 1,0 0-1,2 0 0,0-1 1,2 0-1,21 41 0,-28-61-31,18 33 177,1 0 0,34 43 0,-47-72-289,0 0 1,1 0-1,0-1 0,0-1 1,1 0-1,-1 0 0,1-1 0,1 0 1,-1 0-1,12 2 0,43 12-736,-65-19 842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34 2976,'-27'-14'971,"16"11"-603,-126 3 805,-16 0-944,112 1-99,17 0-125,0-1-1,-34-4 1,32-1-41,10 2 16,-1 0 0,-20 0 0,-28 3 335,62 0-292,0 0 1,1 0 0,-1 0-1,1 1 1,-1-1 0,-3 2-1,3-1-13,1 0 0,0-1-1,0 2 1,0-1 0,0 0 0,0 0 0,0 1-1,0-1 1,0 1 0,0 0 0,-3 3-1,2 1 53,-1 0-1,1 1 0,-1-1 1,2 1-1,-1-1 0,1 1 1,0 0-1,-1 7 0,-6 61 266,6-44-235,-11 47 91,1-6-41,10-41-102,2-11-21,-1 1 1,-2-1-1,-5 22 1,-8 15 49,12-41 77,-5 33 0,6-29-75,2-12-28,-1 1 1,0-1-1,0 0 0,-1-1 1,0 1-1,-7 10 1,9-16-40,0 1 0,1 0 0,-1-1 0,0 1 0,1 0 0,0 0 0,-1 0 0,1 1 0,0-1 0,1 0 0,-1 0 0,1 0 0,-1 1 0,1-1 0,0 0 1,1 7-1,-1 3-89,-1-7 45,1-4 29,-1 1 0,1-1 0,0 0 0,0 0-1,0 1 1,0-1 0,0 0 0,0 0 0,1 0 0,-1 1-1,1-1 1,-1 0 0,1 0 0,0 0 0,0 0 0,1 3-1,26 14-41,-19-11 71,1-1 0,0-1-1,0 0 1,0 0 0,23 8 0,-13-7 60,17 5 155,69 15 0,-87-25-169,-1-1 0,20-1 1,-17 0-13,15 0 23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2912,'0'-16'1056,"0"16"-800,49 0-96,-16 0 128,0 0-192,16-16 96,0 16-96,16-17 96,-15-16-128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3232,'-33'-33'1184,"33"33"-896,16 0-96,1 0 608,15 0-480,1 0 128,0 0-256,33-16-96,-17 16-64,33-17 384,-17 17-224,17 0-1152,-16 0 544</inkml:trace>
  <inkml:trace contextRef="#ctx0" brushRef="#br0" timeOffset="1">706 541 3072,'16'98'1120,"-16"-98"-864,33 99-64,-17-67 384,17 18-352,-17-18-96,17 1-64,0 0 288,0-17-192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329 263 3232,'-33'33'1184,"33"-33"-896,-49 82-96,16-33 1024,17-16-704,-17 32 128,0-16-352,0 1-288,0-1 0,-16 0-704,33-16 384</inkml:trace>
  <inkml:trace contextRef="#ctx0" brushRef="#br0" timeOffset="1">771 17 2144,'0'-16'800,"0"16"-608,0 16-64,0 1 640,0-1-448,-16 33 640,16 0-544,0 50 128,0-17-288,-17 0 32,17 0-160,-16-17-64,16 1-32,0-34-128,0 18 64,0-34-3360,0 0 1856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17 2144,'-16'-16'800,"16"16"-608,-17 49-64,1-16 544,16 16-384,-33 33 608,17 0-512,-1 16 64,1-16-256,0 0-320,16-17 64,0 1 160,16-17-64</inkml:trace>
  <inkml:trace contextRef="#ctx0" brushRef="#br0" timeOffset="1">17 492 2976,'-16'0'1120,"16"0"-896,33-16-32,-1 0 160,1 16-224,33-17 384,16 1-288,-17-17 96,17 17-192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3328,'-32'0'1216,"32"0"-928,0 0-96,16 0 672,-16 0-512,33-17 416,0 1-448,32 16-96,-16-16-128,17-17 256,-1 33-160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 2496,'-13'-14'784,"10"13"-576,0 5-96,1 2-37,-1 0 1,1 0-1,0 0 0,1 1 1,0-1-1,0 1 0,0 6 1,1-8 1,0 0 1,-1 0-1,1 0 1,-1-1 0,0 1-1,-3 7 1,3-8-34,0-1 0,1 0 1,-1 0-1,0 0 0,1 0 1,0 6-1,5 24 214,-2-17-164,1 14 84,-4-22-129,1 0 0,0 0 0,1 0 0,0 0 1,0 0-1,1 0 0,0-1 0,0 1 0,0-1 0,1 0 1,6 9-1,-4-9-43,0 0 0,0 0 0,1 0 0,0-1 0,0 0 0,0 0 0,1-1 0,0 0-1,0-1 1,10 5 0,-13-7-94,0 0 0,1 0-1,-1-1 1,0 1-1,1-1 1,-1-1 0,1 1-1,-1-1 1,1 0 0,-1 0-1,1 0 1,-1-1-1,1 0 1,-1 0 0,0-1-1,1 1 1,8-5 0,-3 2-35,-10 4 120,-1 0 0,1 0 0,0-1 1,0 1-1,-1 0 0,1 0 0,0-1 0,0 1 0,-1 0 0,1-1 1,0 1-1,-1 0 0,1-1 0,-1 1 0,1-1 0,-1 1 1,1-1-1,-1 0 0,1 1 0,-1-1 0,1 1 0,-1-1 0,1 0 1,-1 1-1,0-1 0,1 0 0,-1 0 0,0 1 0,0-2 1,-1-3-11,-1 1 0,0-1 0,0 1 0,-4-8 1,2 9 44,-1 1 1,1-1 0,0 1 0,-1 0-1,1 0 1,-6 0 0,5 1 27,-1 1 0,0-1 0,1 2-1,-1-1 1,1 1 0,-1-1 0,1 1 0,-1 1 0,-5 2 0,-4-1 258,-4 2 577,14-5-668,0 1 1,0 1-1,0-1 1,0 1-1,0 0 1,1 0-1,-6 3 1,-6 4 403,15-9-569,0 1 0,0-1 0,1 1 0,-1-1 0,0 1 0,0-1 1,0 1-1,0 0 0,1-1 0,-1 1 0,0 0 0,-1 1 0,2-1-32,0 0-1,1-1 1,-1 1-1,0 0 1,0 0-1,0-1 1,1 1-1,-1 0 1,0 0-1,1-1 1,-1 1 0,1 0-1,-1-1 1,1 1-1,-1-1 1,1 1-1,-1-1 1,1 1-1,-1-1 1,2 1-1,0 1 19,1 0-1,-1 0 0,1 0 0,0-1 0,0 1 0,0-1 1,0 1-1,0-1 0,0 0 0,0-1 0,0 1 0,0 0 1,0-1-1,0 0 0,1 0 0,4 0 0,7-1 85,-1-1 0,20-5 0,-8 2 41,-5 2-59,-3 1-365,0-1-1,27-8 1,-21 3-84,47-14-4482,-35 19 2076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3232,'-27'0'1035,"21"0"-614,6 0-69,0 3 458,1 4-672,0 0-1,0 0 1,1 0-1,0 0 0,0 0 1,1 0-1,0 0 0,0-1 1,0 0-1,7 10 1,8 17 190,-7-11-89,17 33 317,-7-22-304,15 24 83,-22-28-166,-1 2 1,-1 0-1,-2 0 0,9 47 1,14 137 593,-25-153-636,-4 0-1,-2 73 0,-5-111-78,0-1 0,-1-1-1,-1 1 1,-1 0 0,-2-1 0,0 0 0,-19 37 0,6-24 81,-2-1 1,-1 0 0,-38 41-1,41-54-199,0-1-1,-2-1 0,-26 18 0,21-16-206,4-2 29,-12 8-725,20-18-275,0-1 0,-23 8 0,-16 3-1445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1472,'-27'-28'475,"26"28"-467,1 0 0,-1 0 1,1 0-1,0-1 0,-1 1 1,1 0-1,0-1 0,0 1 1,-1 0-1,1-1 0,0 1 1,-1 0-1,1-1 0,0 1 1,0 0-1,0-1 1,0 1-1,-1-1 0,1 1 1,0 0-1,0-1 0,0 0 1,0-10 119,0 11-125,0 0 1,0 0-1,0 0 1,0 0-1,0 0 1,0 0-1,0 0 1,0 0 0,0-1-1,0 1 1,0 0-1,0 0 1,0 0-1,0 0 1,0 0-1,0 0 1,0 0 0,0 0-1,0 0 1,0 0-1,0-1 1,0 1-1,0 0 1,0 0-1,0 0 1,0 0 0,0 0-1,0 0 1,0 0-1,1 0 1,-1 0-1,0 0 1,0 0-1,0 0 1,0 0 0,0 0-1,0-1 1,0 1-1,0 0 1,0 0-1,0 0 1,0 0-1,1 0 1,-1 0 0,0 0-1,0 0 1,0 0-1,0 0 1,0 0-1,0 0 1,0 0-1,0 0 1,0 0 0,0 0-1,1 0 1,-1 1-1,13-1 173,0 1-1,0 0 1,1 1-1,-1 0 1,0 1-1,-1 1 0,1 0 1,-1 1-1,17 8 1,-6-1-85,0 0 1,0 2 0,-1 0-1,-1 2 1,30 28-1,-18-13 4,-5-4 151,26 32 0,-45-47-228,31 42 7,-38-51-11,2 2 18,-1 0 0,1 0-1,-1 0 1,0 1 0,-1 0-1,1-1 1,-1 1 0,0 0-1,-1 0 1,1 0 0,0 12-1,-2-10 0,-1 21 160,1-27-181,-1-1 1,1 0 0,0 0 0,-1 1 0,1-1-1,-1 0 1,1 0 0,-1 0 0,1 1 0,-1-1-1,0 0 1,0 0 0,0 0 0,0 0 0,1 0-1,-1 0 1,-1-1 0,1 1 0,-1 1-1,-12 4 193,9 1-116,5-7-86,0 0 0,0 1 0,-1-1 0,1 1 0,0-1 0,0 0 0,-1 1 0,1-1 0,0 0 0,-1 1 0,1-1 0,0 0 0,-1 0 0,1 1 0,0-1 0,-1 0 0,1 0 0,-1 1 0,1-1 0,0 0 0,-1 0 0,1 0 0,-1 0 0,1 0 0,0 0 0,-1 0 0,1 0 0,-1 0 0,1 0 0,-1 0-1,-2 0-48,3 0-74,0 0 36,1 0 74,0 0 0,0-1 0,0 1 0,0 0 0,1 0 0,-1 0 0,0 0 0,0 0-1,0 1 1,2-1 0,-1 0 49,-2 0 33,0 0 100,0 0-116,0 0-252,0 0 70,0 1 131,1-1 0,-1 1 0,0-1-1,0 1 1,0-1 0,0 1 0,0-1-1,0 1 1,0-1 0,0 1-1,0-1 1,0 1 0,0 0 0,0-1-1,-1 1 1,1-1 0,0 1 0,0-1-1,-1 1 1,1-1 0,0 0-1,0 1 1,-1-1 0,1 1 0,0-1-1,-1 0 1,1 1 0,-1-1-1,1 0 1,0 1 0,-1-1 0,1 0-1,-1 1 1,1-1 0,-1 0 0,1 0-1,-1 0 1,1 0 0,-1 1-1,1-1 1,-1 0 0,0 0 0,1 0-1,-1 0 1,1 0 0,-1 0-1,1 0 0,-1-1-1,1 1 0,0 0 0,0 0 0,0 0 0,0 0 0,0 0 0,0 0 0,0 0 0,0 0 0,0 0 0,0 0 0,-1 0 0,1 0 0,0 0 0,0 0 0,0 0 0,0 0 0,0 0 0,0 0 0,0 1 0,0-1 0,0 0 0,0 0 0,-1 0 0,1 0 0,0 0 0,0 0 0,0 0 0,0 0 0,0 0 0,0 0 0,0 0 0,0 0 1,0 0-1,0 0 0,0 1 0,0-1 0,0 0 0,0 0 0,0 0 0,0 0 0,0 0 0,0 0 0,0 0 0,0 0 0,0 0 0,0 0 0,0 1 0,0-1 0,0 0 0,0 0 0,0 0 0,0 0 0,0 0 0,0 0 0,0 9 14,1-4-37,-1-1 0,0 1 0,0-1 0,0 1 1,-1-1-1,0 0 0,-1 5 0,-1 1-11,0 0-1,1 0 1,0 0-1,0 1 1,1-1-1,1 14 0,-11 148-184,15-115 159,0-26 32,-1 104-87,-1 3 132,4-86 9,2 60 69,-8-99 30,-1 0 0,0 0 0,-1 1 0,0-1-1,-6 15 1,-1-3 731,-20 39 0,25-57-715,1 0 0,-2 1-1,1-1 1,-1-1-1,0 1 1,0-1-1,-1 1 1,0-2 0,0 1-1,-11 7 1,-29 9 732,22-10-558,5-2 59,-36 14 1,22-12-188,-16 6 19,43-17-188,1 0 1,-1 0 0,-9-1-1,14 0-17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3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4224,'-16'-17'1568,"16"17"-1216,0 0-96,-17 0 1344,34 0-928,-17 0 288,0 0-576,16 0-96,17-16-160,-17 16 192,17 0-192,0-16-96,16 16-64,-16 0-1664,0 16 928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35 1824,'0'-14'587,"0"11"-353,0 3 17,0 0 474,0-3-186,0-7-22,0 9-511,0 1 0,0 0 0,0 0-1,0 0 1,0 0 0,0 0 0,0 0 0,0 0-1,0 0 1,0 0 0,0 0 0,0-1 0,0 1-1,0 0 1,0 0 0,0 0 0,0 0 0,0 0-1,0 0 1,0 0 0,0 0 0,0 0 0,0 0-1,0-1 1,0 1 0,0 0 0,0 0 0,0 0-1,0 0 1,0 0 0,0 0 0,0 0 0,-1 0-1,1 0 1,0 0 0,0 0 0,0 0 0,0 0-1,0 0 1,0 0 0,0 0 0,0 0 0,0 0-1,0 0 1,0 0 0,-1 0 0,1 0 0,0 0-1,0 0 1,0 0 0,0 0 0,0 0 0,0 0-1,0 0 1,0 0 0,-1 0 0,-7-1 239,2 1-213,0 0 0,0 0 0,0 0 0,0 1 0,-7 2 0,-15 6 56,17-4-38,0-1 1,-19 5 0,-1-4 56,-36 9 159,-75 35 1004,141-49-1268,-23 12 106,23-11-113,0-1 1,1 1-1,-1-1 1,0 1-1,1 0 1,-1-1-1,0 1 1,1 0-1,-1-1 1,1 1-1,-1 0 0,1 0 1,-1 0-1,1 0 1,0-1-1,-1 1 1,1 0-1,0 0 1,0 0-1,0 0 1,-1 1-1,4 4-96,32 25 66,1-2-1,62 39 1,-73-52-14,-11-5 91,0 1 0,0 0 0,-2 1 0,1 0-1,16 25 1,-28-37-18,13 21 325,-14-21-321,1 1 1,-1-1-1,1 0 0,-1 0 1,1 0-1,-1 1 0,0-1 1,0 0-1,0 1 1,0-1-1,0 0 0,0 0 1,0 1-1,0-1 1,0 0-1,0 0 0,-1 1 1,0 1-1,-1 0 34,0 0 0,0 0 0,0 0 0,0 0-1,-1-1 1,1 1 0,-1-1 0,0 1 0,0-1 0,1 0 0,-2 0-1,1 0 1,0-1 0,0 1 0,-1-1 0,1 1 0,-6 0 0,-4 1 38,1-1 1,-1 0-1,1-1 1,-14-1-1,-1-2 56,0-1-1,1-1 1,-1-1 0,-38-14 0,60 18-171,1-1 1,-1 0 0,1 0 0,0-1-1,0 1 1,0-1 0,0 0 0,0 0 0,1 0-1,-1-1 1,1 1 0,0-1 0,0 0-1,-4-7 1,0 1-71,5 9 25,1-1-1,0 1 1,-1-1-1,1 0 1,0 0-1,0 1 1,1-1 0,-1 0-1,0 0 1,0 0-1,1 0 1,-1 0 0,1 0-1,-1-3 1,2 3-90,0 0 0,-1 0 0,1 0 0,0 0 0,0 0 1,0 0-1,0 0 0,0 0 0,1 0 0,2-2 0,26-29-1236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4576,'-16'-17'1664,"16"17"-1280,0 0-96,0-16 1088,0 32-800,16-32 768,1 16-800,16 0 96,-1 0-384,18-16 96,-1 16-192,-16-17-1120,-1 34 512,1-1-5280,-17 0 3168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2656,'0'0'960,"0"0"-736,0 17-64,16-1 1056,1-16-704,15 0 0,18 0-320,15 0 0,1-16-96,16-1-1888,-17 1 960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98 2656,'-14'-27'837,"12"16"-501,2 8-288,0 0 0,0 1 0,-1-1 0,1 1 0,0-1 0,-2-3 0,-5 0 491,3 4-203,-2-9 293,1 7-437,0 1 0,0 0 0,-1 1 0,-5-3 0,8 5-168,1-1-1,0 1 1,0 0 0,-1 0-1,1 0 1,0 0 0,-1 0-1,1 1 1,0-1 0,0 1-1,-1-1 1,1 1 0,0 0-1,0 0 1,0 0 0,-2 1-1,-7 4 187,-17 14-1,22-15-176,0 0-1,1 0 0,-1 0 1,2 1-1,-1 0 0,0 0 1,1 0-1,0 0 0,1 1 1,-1-1-1,-2 11 0,-1 5 50,1 1 1,-5 38-1,-5 59 409,-1 142-1,21-135-417,5 0 0,27 130 0,-33-241-30,12 108 253,-14-111-216,-1 1 1,-1-1-1,0 0 0,-1 0 1,0 0-1,-1 0 0,-7 20 0,8-27-44,-1 1 0,0-1 0,0 0 0,-1 0-1,0 0 1,0 0 0,-8 8 0,7-9-17,-1-1 0,0 1 0,0-1 0,-1 0 0,1-1 1,-1 1-1,0-1 0,-12 3 0,-35 11 61,38-12-32,1-1 0,-25 3 0,23-4-5,2 0 1,12-2-108,0 0 0,0 0 0,-1-1 0,1 1 0,0-1 0,-1 0-1,1 0 1,-1 0 0,1 0 0,0 0 0,-1-1 0,1 0 0,0 1 0,0-1 0,-1 0 0,1-1-1,-5-2 1,-11-12-634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2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18 2816,'-13'-14'917,"12"14"-903,1 0-1,0-1 1,0 1-1,-1 0 1,1 0-1,0-1 1,0 1 0,-1 0-1,1 0 1,0 0-1,-1 0 1,1-1-1,0 1 1,-1 0-1,1 0 1,0 0-1,-1 0 1,1 0-1,0 0 1,-1 0 0,1 0-1,0 0 1,-1 0-1,1 0 1,-1 0-1,-5 0-25,0 0 210,0 0 0,0 0 0,-1 0-1,1 1 1,0-1 0,0 2 0,0-1 0,0 1 0,0 0 0,0 0-1,0 0 1,-7 5 0,-67 56 773,71-55-887,1 1 1,-1 0 0,1 0 0,1 0-1,0 1 1,0 0 0,1 1 0,0 0-1,0 0 1,2 0 0,-1 0-1,-4 22 1,6-21-36,1 0-1,0 0 1,0 1 0,2-1-1,-1 0 1,2 0-1,0 0 1,0 1 0,1-1-1,0 0 1,1 0-1,6 15 1,-5-20-25,-1 0-1,1-1 1,0 0-1,1 0 1,-1 0 0,1 0-1,0-1 1,1 0-1,-1 0 1,1 0 0,12 7-1,-7-5 8,0-1 0,1-1 0,0 0 0,0-1 0,20 5 0,-13-6 26,1 0 0,-1-2 0,1 0 0,0-2 0,29-3 0,-38 3-25,1 0 0,-1-1 0,0 0 0,-1-1 0,1 0 0,0-1 0,-1 0 0,0-1 0,11-6 0,-10 3 95,19-17 1,-25 21-92,-1 0 0,1-1 0,-1 0 0,-1 1 0,1-2 0,-1 1 1,4-8-1,-5 7-3,0 0 0,-1-1 1,0 1-1,0-1 1,0 1-1,-1-1 1,0 0-1,0 1 0,-2-8 1,0-2 27,-1 0 0,-9-25 0,8 31-36,0-1 0,-2 1 0,1 0-1,-1 1 1,0-1 0,-1 1 0,-11-12 0,11 13-5,-31-38 44,14 28-65,20 15-10,0 0-1,0 0 1,0 0 0,0 0 0,1 0 0,-1-1 0,1 0-1,-6-7 1,-4-13-255,10 18 74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273 437 2240,'0'0'720,"0"-2"-448,0 0-215,-1 0 0,1 0 0,0 0-1,-1 0 1,0 1 0,1-1 0,-1 0 0,0 0 0,0 1 0,0-1 0,0 1 0,0-1-1,0 1 1,-3-3 0,2 1 349,2 3-70,-3-2-107,1 0-201,0 1 1,0-1 0,0 1-1,0 0 1,0 0 0,0 0-1,-1 0 1,1 0 0,0 0-1,-1 1 1,1-1 0,0 1-1,-3-1 1,-39 1 133,25 0-64,7 1 9,1 1 1,-1 0-1,1 1 0,-1 0 1,1 1-1,0 0 0,-18 10 1,26-13-101,1 1 1,-1 0 0,1-1-1,-1 1 1,1 0 0,0 0-1,0 1 1,0-1 0,0 0-1,0 1 1,0-1 0,1 1-1,-1-1 1,1 1 0,-2 5-1,-1 1 9,2-7-11,1 0 0,0 0 0,0 0-1,0 1 1,0-1 0,0 0-1,1 0 1,-1 1 0,1-1 0,-1 0-1,1 1 1,0-1 0,0 1 0,0-1-1,0 0 1,0 1 0,1-1-1,-1 1 1,1-1 0,0 0 0,-1 0-1,1 1 1,0-1 0,0 0-1,3 4 1,-3-4 4,0-1 1,1 1-1,-1-1 0,1 1 1,0-1-1,-1 0 0,1 1 0,0-1 1,0 0-1,0 0 0,-1 0 1,1 0-1,0-1 0,0 1 0,0 0 1,1-1-1,2 1 0,4 0 32,0-1 0,-1 0-1,10-1 1,1 0-14,-6 0-86,0 0-1,0-1 0,-1 0 0,1-1 0,-1-1 0,0 0 0,0 0 1,19-11-1,-15 7-133,0 0 0,-1-2 0,26-20 1,-35 26 179,-1-1 1,0 0 0,0-1-1,0 1 1,-1-1 0,0 0-1,0 0 1,-1 0 0,1-1-1,-1 1 1,-1-1 0,1 0-1,1-8 1,1-31-31,-2 30 29,1-9 26,0 1 0,-1-26-1,-4 18 167,-8-44 0,5 55-32,2 6-54,2 9-14,-1 0-1,0 0 0,0 0 0,-1 1 0,0-1 0,0 0 0,-3-6 0,5 12-51,0-1 0,-1 0 0,1 0 1,0 1-1,-1-1 0,1 1 0,0-1 0,-1 0 0,1 1 0,-1-1 0,1 1 1,-1-1-1,1 1 0,-1-1 0,1 1 0,-2-1 0,1 1-1,1 1 0,-1-1 0,0 1 0,1-1 0,-1 1 0,1 0 0,-1-1-1,1 1 1,-1-1 0,1 1 0,0 0 0,-1 0 0,1-1 0,0 1 0,-1 0 0,1-1 0,0 1-1,0 0 1,0 0 0,0 0 0,0 1 0,-6 41 514,-5 9 277,6 11-283,-6 3-181,5-1-187,-4 1-69,4-3 0,-5-9 80,6 6-16,-15 29-48,12-60-922,3-2-444,-2-21-609,3-4 692,4-1 1019,-1 0 0,1 0 0,-1-1 0,1 1 0,0 0 0,0 0 0,-1 0 0,1 0 0,0 0 0,0-1 0,0 1 0,0 0 0,0 2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34 3648,'-3'-3'200,"-1"0"1,0-1-1,0 1 1,0 0 0,0 1-1,0-1 1,-1 1-1,1 0 1,-9-3-1,13 5-198,-4-1 116,1 0 0,-1 1 0,0-1 0,0 1 0,0-1 0,0 1 1,0 0-1,0 1 0,0-1 0,0 1 0,-7 1 0,-30 9 426,31-9-491,0 1-1,1 0 1,-1 0 0,1 1 0,-15 7 0,11-4-50,0-1-10,9-4-5,1-1 0,-1 1 0,1 0-1,-1 0 1,1 0 0,-1 0 0,1 0-1,0 1 1,0 0 0,0-1-1,1 1 1,-1 0 0,1 1 0,-1-1-1,-2 7 1,2-7 1,2 1 0,-1-1 0,0 1 0,1-1 0,0 1 0,-1 0 0,1 0-1,1-1 1,-1 1 0,1 0 0,-1 0 0,1 0 0,0 0 0,0 0 0,1 0 0,-1-1 0,1 1 0,0 0 0,0 0 0,0-1-1,1 1 1,-1 0 0,1-1 0,0 1 0,3 4 0,9 11 23,1 0 0,0-1 1,2 0-1,0-2 0,27 22 0,-24-21-5,-3-1 53,-1 0 0,23 31 0,-26-31 21,-8-9-30,0-1 0,1 0-1,11 8 1,-16-13-39,2 1 29,0 0 1,0 0-1,-1 0 1,1 1-1,0-1 1,-1 1-1,1 0 1,-1 0 0,3 5-1,-4-7-30,-1 0 0,0 0 0,0 0 0,1 0 0,-1 0 0,0 0 0,0 0 0,0 0 0,0 0 0,0 0 0,-1 0 0,1 0 0,0 0 0,0 0 0,-1 1 0,0 1 13,-1 0-1,1-1 0,-1 1 0,0-1 1,0 1-1,0-1 0,-3 3 0,1-1-2,0-1-1,0 0 1,-1 0-1,1 0 0,-1-1 1,0 0-1,0 1 0,0-2 1,0 1-1,0-1 1,0 1-1,0-1 0,-1-1 1,-7 1-1,1 1 21,-46 9 76,32-9-137,0 0 0,0-2 0,-35-4 0,12-7-758,13 8 202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3072,'-33'16'1120,"33"-16"-864,0 0-64,0 0 608,16 0-480,1 0 352,-1 0-384,33 0-160,-16 0-64,0 0 64,16 0-64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5312,'0'33'1952,"0"-33"-1504,16 33-128,-16-17 320,16 0-416,-16 1 192,0-17-256,17 16 288,-1-16-256,-16 0-4256,17 0 2208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16 736,'-13'-14'224,"10"13"-164,0 5-24,0 2 60,1 1-1,0 0 1,0 0 0,0-1-1,1 1 1,-1 12 0,1 51 1112,2-45-715,-3 29 0,-3-21-72,1-4 19,-1 42 0,5-45-330,-2 0-1,0-1 0,-10 43 0,6-38 119,-3 30 0,5-22-44,-7 14 248,9-40-352,-1 7 192,-9 30 0,10-43-213,2-6-48,0 1 0,0-1 1,0 1-1,0 0 0,0-1 0,0 1 0,0-1 0,-1 1 1,1-1-1,0 1 0,0-1 0,-1 1 0,1-1 0,0 1 1,0-1-1,-1 1 0,1-1 0,-1 1 0,1-1 0,0 0 1,-1 1-1,1-1 0,-1 0 0,1 1 0,-1-1 0,1 0 0,-1 0 1,1 1-1,-1-1 0,1 0 0,-1 0 0,0 0 0,1 0 1,-1 0-1,1 0 0,-1 0 0,1 0 0,-1 0 0,0 0 1,1 0-1,-1 0 0,0 0 0,0 0-8,1 0 1,-1 0-1,0 0 0,1 0 0,-1-1 0,0 1 1,0 0-1,1 0 0,-1 0 0,0-1 0,1 1 1,-1 0-1,1-1 0,-1 1 0,0 0 1,1-1-1,-1 1 0,1-1 0,-1 1 0,1-1 1,-1 1-1,1-1 0,-1 0 0,1 1 0,0-1 1,-1 1-1,1-1 0,0 0 0,0 1 1,-1-1-1,1 0 0,0 0 0,0 1 0,0-1 1,0 0-1,0 1 0,0-1 0,0 0 0,0-1 1,-2-8-21,-12-15-58,12 20 49,-1 0 1,1 0-1,0 0 0,1 0 0,-1 0 0,1-1 0,0 1 0,0 0 0,1-1 0,-1 1 0,1-1 0,1 1 0,-1 0 0,2-7 0,1-8-136,0 0 0,2 0 0,0 0 0,11-25-1,1 8-225,1 1-1,34-50 1,-37 64 337,2 1 1,0 0-1,1 1 0,36-29 1,-45 41 57,-5 5-6,-1 0 1,1 0-1,0 0 1,1 0-1,4-2 1,20-1-27,-14 4 7,2-4 2,-16 5 24,1 0 0,-1 0 1,1 0-1,0 1 0,-1-1 0,1 1 0,0-1 0,-1 1 0,1 0 1,0-1-1,0 1 0,0 0 0,-1 0 0,1 0 0,0 0 0,0 1 1,-1-1-1,4 1 0,-3 0 21,0 1-1,1-1 1,-1 1 0,0-1 0,0 1-1,0 0 1,0 0 0,-1-1 0,1 2-1,0-1 1,-1 0 0,1 0 0,-1 0-1,0 1 1,0-1 0,0 0 0,0 1-1,0-1 1,-1 1 0,1 0 0,-1-1-1,1 1 1,-1-1 0,0 1 0,0 0-1,0-1 1,0 1 0,-1-1 0,1 1-1,-1 0 1,1-1 0,-1 1-1,0-1 1,0 0 0,0 1 0,-1-1-1,1 0 1,0 1 0,-1-1 0,-3 4-1,-8 8 53,7-7-120,-1-1 0,1 0 1,-14 10-1,9-10-56,7-4 78,1 0-1,0 0 1,0 0-1,0 0 0,0 1 1,0-1-1,0 1 1,0-1-1,1 1 0,-3 3 1,-4 8 11,2-6-25,1 1 0,1 0 0,-1 0 0,1 1 0,-4 11 0,8-14 74,0 0 0,0 1 0,1-1 0,-1 1 0,1-1 0,1 1 0,2 13 0,3 3 391,8 23 0,-3-14-121,-7-19-152,1 0 0,1 0 0,0-1 0,12 20 0,8 13 282,-25-44-417,0 1 6,0-1 0,0 0 0,0 0 0,0 0 1,1 0-1,-1 0 0,0 0 0,1 0 0,0 0 0,-1-1 0,1 1 0,0-1 0,0 1 0,0-1 0,0 0 0,0 1 0,4 0 0,1 2 174,-6-3-202,1 0-1,-1 1 1,1-2 0,0 1-1,-1 0 1,1 0 0,0 0 0,0-1-1,0 1 1,-1-1 0,1 0-1,0 1 1,0-1 0,0 0 0,0 0-1,0 0 1,0 0 0,-1 0 0,1-1-1,0 1 1,3-2 0,-2 0-261,1 0 1,-1 0-1,0-1 0,0 0 1,-1 1-1,1-1 1,0 0-1,3-7 0,0-3-815,4 7 507,-3-5 513,-6 10 57,-1-1 0,0 1 0,1 0 0,-1 0 0,1 0 0,0 0 0,-1 0-1,1 0 1,0 0 0,0 1 0,-1-1 0,1 0 0,0 0 0,0 0 0,2 0 0,1 0 138,0-1 0,0 1 0,0 1 0,0-1 0,0 1 0,1 0 0,-1 0 0,0 0 0,5 1 0,-5-1 10,1 0 0,-1 0-1,0 0 1,0 0 0,8-2-1,-7 0 4,0 0-1,0-1 1,0 0-1,7-4 1,8-6 314,-4 4-250,0 0-1,26-23 1,-18 14-164,27-30 5,-39 36 65,-12 12-124,0 0 0,0 0 0,0 0 1,0 0-1,0 0 0,1 0 0,-1 0 1,0-1-1,0 1 0,0 0 0,0 0 1,0 0-1,0 0 0,0 0 0,0 0 1,0 0-1,0 0 0,1 0 0,-1-1 1,0 1-1,0 0 0,0 0 0,0 0 1,0 0-1,0 0 0,0 0 0,0-1 1,0 1-1,0 0 0,0 0 0,0 0 1,0 0-1,0 0 0,0 0 0,0-1 1,0 1-1,0 0 0,0 0 0,0 0 1,-1 0-1,1 0 0,0 0 0,0 0 1,0-1-1,0 1 0,0 0 0,0 0 0,0 0 1,0 0-1,0 0 0,0 0 0,-1 0 1,1 0-1,0 0 0,0 0 0,0 0 1,-2-2 17,0 0 0,-1 1 0,1-1 0,0 1 1,-1 0-1,1 0 0,-1 0 0,1 0 0,-1 0 0,0 1 1,1-1-1,-1 1 0,-3-1 0,-44 1 299,26 1-115,19-1-136,0 0 0,0 0 0,0 1-1,0 0 1,1 0 0,-1 0 0,0 1 0,0-1 0,1 1-1,-1 0 1,1 1 0,0-1 0,0 1 0,0 0 0,0 0 0,-5 4-1,6-3-26,-1 0 0,1 0 0,0 1-1,0-1 1,0 1 0,1 0-1,0 0 1,0 0 0,0 0-1,1 0 1,-1 0 0,1 0-1,0 0 1,1 0 0,-1 1 0,1 5-1,0 44 51,0-52-84,0 0 0,0 0 0,0 1 0,1-1 0,-1 0 0,1 0-1,-1 0 1,1 0 0,0 0 0,1 0 0,-1 0 0,0 0 0,1 0 0,0 0 0,-1-1 0,4 4 0,-1-2 20,1 0 1,-1-1 0,1 0-1,0 0 1,0 0 0,10 3-1,6 4 110,-9-4-81,-5-2-114,0 0 0,0-1 0,15 4 0,-12-5-206,0 0 0,0-2 0,0 1 0,0-1 0,16-2 0,56-12-925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3072,'0'16'1120,"0"-16"-864,0 16-64,0-16 608,17 0-480,15-16 0,1 16-192,0 0 256,16 0-192,17-16-2912,-17 16 1472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49 3136,'-3'-4'177,"-1"1"1,0-1 0,0 1-1,0 1 1,0-1-1,-1 0 1,1 1 0,-1 0-1,-7-2 1,-9 2 358,17 2-401,-1 0-1,0-1 1,0 1-1,1-1 1,-6-1 0,-5-2-44,1 1 1,0 1-1,-1 0 1,1 1-1,-1 0 0,-24 3 1,-10 9-18,22-7-53,20-4-18,0 1-1,0 0 0,0 0 0,-1 1 0,1 0 0,1 0 0,-14 7 0,-32 28-158,36-25 125,10-7 26,0 1-1,0 0 1,0 0-1,1 0 1,0 1 0,-7 13-1,-24 50 8,20-35-3,13-29 1,0-1 0,1 1 0,0 0 0,0-1 0,1 1 0,0 0 0,0 0 0,-1 11 0,2-15 11,0-1 0,0 1 0,0 0 0,0-1 1,0 1-1,-1 0 0,1-1 0,0 1 0,-1-1 0,0 1 0,1-1 1,-1 1-1,0-1 0,0 1 0,0-1 0,0 1 0,0-1 0,0 0 1,-2 2-1,3-2 0,-1-1 2,1 1 0,-1-1-1,1 1 1,0-1-1,-1 1 1,1-1 0,0 1-1,-1 0 1,1-1 0,0 1-1,0-1 1,0 1-1,0 0 1,0-1 0,-1 1-1,1 0 1,0-1-1,0 1 1,1-1 0,-1 1-1,0 0 1,0-1-1,0 1 1,0 0 0,1 0-1,-1-1 12,-1 2 42,-1-4-25,-9-9 2,8 6-17,3-9-20,0-32-188,0 43 220,0 3-193,0 3 54,0 60 682,0-62-577,0 1 1,0-1-1,0 1 0,1-1 0,-1 1 1,0-1-1,1 0 0,-1 1 0,1 1 1,4 5 11,-4-6-7,0-1 1,0 1-1,0-1 1,0 1 0,0-1-1,-1 1 1,1-1-1,-1 1 1,1 0-1,-1 0 1,0-1-1,1 1 1,-1 2-1,0 8 50,1-9-49,-1 1 1,0-1 0,0 0-1,0 1 1,0-1 0,-1 0-1,1 1 1,-1-1 0,-1 4-1,-3 1 58,4-7-52,0 1 0,0-1-1,0 1 1,0-1 0,1 1 0,-1 0-1,0-1 1,1 1 0,-1 0 0,1-1-1,0 1 1,0 0 0,-1 0 0,1 2-1,1 22 252,0 3 101,-5 45 0,1-57-247,-1 6 40,0 1-1,1 29 1,3-18-45,1 2 39,-5 39 0,-1-40-42,1-10 7,0 43-1,4 155 393,0-223-505,-1 1-1,1 0 1,1 0-1,-1 0 0,0-1 1,0 1-1,1 0 1,-1-1-1,1 3 0,13 12 26,0 1-42,-14-16 11,0-1 1,1 1-1,-1 0 1,0 0-1,1 0 1,-1 0-1,1 0 1,-1 0-1,1-1 1,0 1-1,-1 0 1,1 0-1,0-1 1,-1 1-1,1 0 1,0-1 0,0 1-1,0-1 1,-1 1-1,1-1 1,0 0-1,0 1 1,0-1-1,0 0 1,0 1-1,0-1 1,0 0-1,0 0 1,0 0-1,0 0 1,0 0-1,0 0 1,0 0-1,0 0 1,1-1-1,5 1 89,21 1 98,-17 0-215,0-1 0,0 0 0,0-1 0,16-3 0,5-9-90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330 166 2912,'-14'-27'923,"14"25"-891,0 1 1,-1 0 0,0 0-1,1 0 1,-1 0 0,1 0-1,-1 0 1,0 0-1,0 0 1,0 0 0,0 0-1,1 0 1,-1 0 0,0 0-1,-2 0 1,0-1 85,0-4 426,3 5-494,0-1 1,0 1 0,0 0 0,-1-1-1,1 1 1,0 0 0,-1-1 0,1 1 0,-1 0-1,0 0 1,1-1 0,-1 1 0,0 0-1,0 0 1,1 0 0,-1 0 0,0 0 0,0 0-1,0 0 1,-1 0 0,1 0 0,-1 0-1,-1 0 26,1-1-1,-1 1 0,1-1 0,0 1 1,0-1-1,-1 0 0,1 0 0,0 0 0,-2-2 1,3 2-28,-1-1 1,0 1-1,0 1 1,0-1-1,-1 0 1,1 0-1,0 1 1,-1-1-1,-2 0 1,-31-28 297,32 27-309,-1 0-1,0 1 1,0 0-1,0 0 0,0 1 1,0-1-1,-9 0 1,12 1-43,1 1 1,-1 0 0,0-1 0,0 1-1,0 0 1,1 0 0,-1 0 0,0 1-1,0-1 1,1 0 0,-1 1 0,0-1-1,1 1 1,-1-1 0,0 1 0,1 0-1,-1 0 1,1 0 0,-1 0 0,1 0-1,-1 0 1,1 0 0,0 0 0,-1 0-1,1 1 1,-2 2 0,0 2-38,0 0 27,0-1 0,1 0 0,-3 11 0,-1 25 53,-4-3 155,4 8-26,3-30-104,-1 9 24,1-1 0,-1 26 0,3-13 23,-7 36 0,4-38-45,-2 33 182,1-32-153,1-15-118,0 34-1,3-48 32,1 0-1,-1 0 1,0 0-1,0 0 0,-1 0 1,-4 10-1,4-10 27,1-4-13,0 0 1,0 0-1,1 0 0,-1 0 1,1 0-1,-1 1 1,1-1-1,0 0 1,1 4-1,-1-6-18,0 0-1,0-1 1,0 1-1,1 0 1,-1 0 0,0-1-1,0 1 1,1 0-1,-1-1 1,0 1-1,1 0 1,-1-1 0,1 1-1,-1 0 1,1-1-1,-1 1 1,1-1-1,-1 1 1,1-1 0,0 1-1,-1-1 1,1 0-1,0 1 1,-1-1-1,1 0 1,0 1 0,0-1-1,-1 0 1,1 0-1,0 0 1,0 0-1,1 1 1,-1-1-7,1 0 0,0 0 0,-1 0-1,1 0 1,0 1 0,-1-1 0,1 1 0,0-1 0,-1 1 0,1 0-1,-1 0 1,3 1 0,-2-1 1,0 0 0,-1 0 0,1 0 0,0 0 0,0 0 1,0 0-1,0-1 0,0 1 0,0-1 0,0 0 0,0 1 0,4-1 0,157 0-822,-154-1 91,-1 0 0,1 0-1,-1-1 1,16-6 0,-22 7 466,18-1-1629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17 688 2816,'-16'-32'1056,"16"32"-832,32 0-64,-15 0 832,-1 0-576,17-17-32,0 17-224,0 0 160,16 0-192</inkml:trace>
  <inkml:trace contextRef="#ctx0" brushRef="#br0" timeOffset="1">181 98 3552,'0'-49'1312,"0"49"-992,0-16-128,0 0 544,16 16-448,-16-17 448,33 17-416,0 0-160,0 0-96,-1 0 288,18 0-192,-1 17-2624,0-1 1344</inkml:trace>
  <inkml:trace contextRef="#ctx0" brushRef="#br0" timeOffset="2">558 377 3232,'16'33'1184,"-16"-33"-896,17 49-96,-1-33 256,0 1-288,17 16 192,-16-1-192,-1-15 288,17 15-256</inkml:trace>
  <inkml:trace contextRef="#ctx0" brushRef="#br0" timeOffset="3">820 393 3328,'-33'-16'1216,"33"16"-928,-33 49-96,17-32 736,0-1-544,-17 17 128,0 0-320,0 16 192,1 0-256,-1 0-320,16-16 96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34 2560,'0'-33'960,"0"33"-768,0 33-32,-17-1 896,1 18-608,0 15 320,-1-16-448,-16 33 576,17-16-480,-17 32-128,17-32-192,-1-1 256,1 17-160,16-33-608,0-16 224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427 394 2656,'-16'49'960,"16"-49"-736,0 65-64,-17-32 640,17 0-480,-16 16 224,-1 0-320,1 17 128,16-1-192,-33 17 64,33-32-128</inkml:trace>
  <inkml:trace contextRef="#ctx0" brushRef="#br0" timeOffset="1">1 672 3712,'0'-16'1408,"0"16"-1120,16-16-64,17 16 512,0 0-448,16-17 256,0 17-320,0 0 128,0 0-192,17-16-3104,-17 16 1600</inkml:trace>
  <inkml:trace contextRef="#ctx0" brushRef="#br0" timeOffset="2">198 0 3904,'16'0'1440,"-16"0"-1120,16 0-96,1 0 512,15 17-448,1-17 96,0 0-224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2912,'0'16'1056,"0"-16"-800,-17 33-96,1-16 416,16-1-352,0 17 64,16 0-192,-16 16 160,0-17-160,17 1-96,-17 0-32,16-17-1600,-16 1 896</inkml:trace>
  <inkml:trace contextRef="#ctx0" brushRef="#br0" timeOffset="1">17 164 4480,'-16'0'1664,"16"0"-1312,0 16-64,0-16 448,0 17-448,16-1 384,0-16-384,17 16 64,0-16-224,16 0 224,17-16-224,-17 16-3488,16 0 1824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2080,'0'-13'667,"0"13"-663,0 0 1,0-1 0,0 1 0,0 0-1,0 0 1,0 0 0,0 0 0,0 0-1,0-1 1,0 1 0,0 0-1,0 0 1,0 0 0,1 0 0,-1 0-1,0 0 1,0-1 0,0 1 0,0 0-1,0 0 1,0 0 0,0 0 0,0 0-1,1 0 1,-1 0 0,0 0 0,0 0-1,0-1 1,0 1 0,0 0 0,0 0-1,1 0 1,-1 0 0,0 0 0,0 0-1,0 0 1,0 0 0,0 0-1,1 0 1,-1 0 0,0 0 0,0 0-1,0 0 1,0 0 0,0 0 0,0 0-1,1 0 1,-1 1 0,0-1 0,0 0-1,0 0 1,0 0 0,1 0 0,20 0 277,-10 3 497,-6 0-614,-1 0 0,0 0 0,0 0 0,0 0 0,0 1 0,0 0 0,-1 0 0,0 0 0,0 0 0,0 1 0,0-1 0,-1 1 0,3 6 0,2 5 225,-1 0 1,-1 1-1,3 19 1,-1 9 528,2 65 0,-6-66-443,1 10-79,6 154 774,-10-138-944,1-1-79,-8 76 0,3-121-93,-1-1 0,-13 37 0,13-44 61,-1 0 0,0 0 0,-15 26 0,14-34-87,1 0-1,-1 0 0,-1-1 0,1 0 1,-1 0-1,-9 5 0,16-12-28,-19 16-195,-28 15 0,-31 4-167,79-35 362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3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1408,'27'0'448,"-16"-3"-267,11-8-15,-22 11-156,1 0 1,-1-1 0,0 1-1,0 0 1,0 0 0,0 0-1,0 0 1,1 0 0,-1-1-1,0 1 1,0 0 0,0 0-1,1 0 1,-1 0 0,0 0-1,0 0 1,0 0 0,1 0-1,-1 0 1,0 0 0,0 0-1,1 0 1,-1 0 0,0 0-1,0 0 1,0 0 0,1 0-1,-1 0 1,0 0 0,0 0-1,0 0 1,1 0 0,-1 0-1,0 0 1,0 1 0,0-1-1,1 0 1,-1 0 0,0 0-1,0 0 1,0 0 0,0 1-1,1 0 11,0 0 19,0 0 1,1 0 0,-1 0 0,0 0 0,1 0 0,-1 0 0,0 0-1,1 0 1,-1-1 0,1 1 0,-1 0 0,1-1 0,0 1-1,-1-1 1,1 0 0,0 0 0,-1 1 0,1-1 0,2 0 0,3 0 58,0 1 1,-1 1-1,1-1 1,-1 1-1,1 1 1,-1-1-1,0 1 1,1 0 0,-1 0-1,-1 1 1,7 4-1,-4-3-18,0-1-1,1-1 1,10 4-1,16 7 137,-21-7-65,-1-1 0,24 7 1,-30-11-126,1 0-1,-1-1 1,0 0 0,1-1 0,-1 0 0,0 0 0,12-2 0,49-9 58,27 8-6,7 1-3,24-9 94,10 5-36,184-10 138,398-11 90,-439 21-239,-160 3-75,382-7 128,965 10 2155,-1455-1-2217,0 0 1,-1 0 0,1 0-1,-1-2 1,17-4 0,-11 4-195,-32 6-1035,-14 11-3530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5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1664,'-27'0'528,"21"0"-325,6 0 53,0 0 517,3 0-186,44 1 545,-19 0-893,0 0 1,44-7-1,-34-5 12,-16 9-152,1 0 0,37 3 0,-20 0 68,-35-1-147,-4-1-14,0 1 1,0 0-1,1 0 0,-1 0 0,0 0 0,0 0 0,0 0 0,0 0 1,0 0-1,0 0 0,0 0 0,0 1 0,0-1 0,0 0 0,0 1 1,0-1-1,0 1 0,0-1 0,0 1 0,0 0 0,-1-1 0,1 1 1,0 0-1,0 0 0,-1-1 0,1 1 0,0 0 0,-1 0 0,1 0 1,-1 0-1,1 0 0,-1 0 0,1 1 0,13 14 69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5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3648,'-16'0'1344,"16"0"-1024,0 0-128,16 0 832,1 0-608,15 0 416,1 0-512,16-16-32,1 16-160,15 0 64,-16 0-128,0-16-160,1 16 32,15 0-2432,-16-17 1376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4576,'-33'16'1664,"33"-16"-1280,0 0-96,0 0 608,0 0-544,17 0 192,15 0-288,1 0 32,16 0-160,0 0-128,1-16-32,-1 16-4608,0 0 2496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5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2080,'-14'-13'667,"14"13"-663,0-1 1,0 1-1,0 0 1,0 0-1,0 0 1,0 0-1,0 0 1,0 0-1,-1 0 0,1 0 1,0-1-1,0 1 1,0 0-1,0 0 1,0 0-1,0 0 1,0 0-1,0 0 1,0 0-1,-1 0 1,1 0-1,0 0 1,0 0-1,0 0 1,0 0-1,0 0 1,0 0-1,-1 0 1,1 0-1,0 0 1,0 0-1,0 0 1,0 0-1,0 0 1,0 0-1,-1 0 1,1 0-1,0 0 1,0 0-1,0 0 1,0 0-1,0 0 1,0 0-1,0 0 1,-1 0-1,1 0 1,0 1-1,0-1 1,0 0-1,0 0 1,0 0-1,0 0 1,0 0-1,0 0 1,0 0-1,0 1 1,-11 12 256,10-12-222,1 0-1,0 0 1,-1 0 0,1 0-1,-1 0 1,1 0 0,-1-1-1,0 1 1,1 0 0,-1 0-1,0-1 1,1 1 0,-1 0-1,0-1 1,0 1 0,1-1-1,-1 1 1,0-1 0,0 0-1,0 1 1,0-1 0,0 0-1,-1 1 1,-13 5 276,12-3-211,0 0 0,0 1 1,1-1-1,-1 0 1,1 1-1,-1 0 1,1-1-1,-2 8 0,-7 9 215,10-18-297,-23 38 402,22-36-398,1 0 0,0-1 1,0 1-1,0 0 0,0 1 1,1-1-1,0 7 0,0-8-13,0-1 0,0 1 0,1-1 0,-1 0 0,1 1-1,0-1 1,-1 0 0,1 1 0,0-1 0,0 0 0,3 4 0,-3-5-2,0 0 0,0 0 0,0 0 0,0 0-1,0 0 1,0 0 0,0 0 0,0 0 0,0 0 0,0 0 0,0-1 0,1 1 0,-1-1 0,0 1 0,1-1 0,-1 1 0,0-1 0,1 0 0,1 1-1,27-9 124,2 1-54,-21 5-52,0-1 1,14-4-1,44-26 100,-67 32-119,0 0 0,0-1 0,0 1 0,1 0 0,-1-1 0,-1 1 0,1-1 0,0 0 0,0 0 0,-1 1 0,1-1 0,-1 0 0,1 0 0,-1-1 0,0 1 0,2-4 0,-2 3 5,-1-1 0,1 0 0,-1 0 0,1 0 0,-1 1 0,0-1 0,-1 0 0,1 0-1,0 0 1,-1 1 0,-1-5 0,1 5-26,0-1 1,0 1-1,-1 0 0,1 0 1,-1 0-1,0 0 1,1 0-1,-1 1 0,0-1 1,-5-4-1,0 1-7,-1 0 0,-10-7 0,13 9 28,2 2-42,1 1 1,-1-1-1,0 0 0,1 1 1,-1-1-1,0 1 0,0 0 1,0 0-1,0 0 0,0 0 1,0 1-1,0-1 0,0 1 1,0 0-1,-6 0 0,9 0-313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5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1312,'0'0'480,"0"0"-352,0 17-64,0-1 960,-16 17-576,16 16 544,-17 16-576,17 1 256,-16 0-384,0-1 0,16-16-192,0 0-64,0-16 0,-17 0 320,17-17-192,0 1-224,0-1 32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5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1824,'-27'0'587,"27"0"-581,0 0 0,-1 0 0,1 0 0,0 0 0,-1 0 1,1 0-1,0 0 0,0 0 0,-1 0 0,1 0 1,0 0-1,-1 0 0,1 0 0,0 0 0,0 0 0,-1 0 1,1 0-1,0 1 0,0-1 0,-1 0 0,1 0 0,0 0 1,0 0-1,0 1 0,-1-1 0,1 0 0,0 0 1,0 0-1,0 1 0,0-1 0,-1 0 0,1 0 0,0 1 1,0-1-1,0 0 0,0 1 0,0-1 0,-18 27 249,13-22-88,1 1 1,0 0 0,0 0 0,0 0 0,1 0 0,-4 11 0,-12 22 486,13-28-514,0 0 1,-6 19-1,11-26-121,0-1 1,0 1-1,0 0 1,0 0-1,1 0 0,0 0 1,0 0-1,0 0 1,0 0-1,1 0 1,-1 0-1,3 6 1,-2-6-3,1 0 0,-1 0 0,1 0 0,0-1 0,5 7 0,-6-8-7,0-1-1,0 1 0,0-1 0,1 0 1,-1 0-1,1 0 0,-1 0 0,1 0 1,-1 0-1,1 0 0,0 0 0,-1 0 1,1-1-1,0 1 0,0-1 0,-1 1 1,1-1-1,0 0 0,3 0 0,29 6 33,-8-1-36,-12-9-43,-6 0 10,-3 3 6,-1 0 0,1 1 0,0-1 0,-1 1 0,8 0 0,0 0-98,-11 0 108,1 0 0,-1 0 0,1 0-1,-1 0 1,1 0 0,-1 0 0,1-1 0,-1 1-1,2-1 1,-2 0 8,0 0 0,1 0 0,-1 1 0,0-1 0,0 0 0,0 0-1,0 0 1,0 0 0,0-1 0,0 1 0,1-2 0,-2 2 14,1-1 0,-1 1 0,1-1 0,-1 1 0,1-1 0,-1 1 0,0-1 0,0 1 0,1-1 0,-1 1 0,0-1 0,-1 0 0,1 1 0,0-1 0,0 1 0,-1-1 0,1 1 0,-1-1 0,1 1 0,-1-1 0,1 1 0,-1 0 0,-1-2 0,-3-3 46,1 0 0,-1 0-1,-1 1 1,-5-5-1,-5-5-6,6 4-2,7 9-112,6-1 11,-2 2 55,1-1 1,-1 1-1,1 0 1,0 0-1,-1 0 0,1 0 1,0 0-1,0 1 1,0-1-1,0 0 1,0 1-1,3-1 0,28-1 21,-30 2-24,7 0-3,-1-1 0,0 0 0,0 0 0,10-4 0,-9 3-13,0 0 0,0 0-1,0 1 1,12 0-1,-9 0-8,1 0-1,-1-2 0,22-5 0,-31 7 22,26-4-5,-16-2 21,-13 6-8,1 0 1,-1 1 0,0-1-1,1 0 1,0 0 0,-1 1-1,1-1 1,-1 1 0,1 0-1,0-1 1,-1 1 0,3 0-1,-4 0 6,1 0-1,0 0 0,0 0 1,-1 0-1,1 0 0,0 0 0,0 0 1,-1-1-1,1 1 0,0 0 1,0 0-1,-1-1 0,1 1 0,0-1 1,-1 1-1,1 0 0,0-1 1,-1 1-1,1-1 0,-1 0 0,1 1 1,-1-1-1,1 1 0,0-2 1,-1 2-1,0-1 1,1 1 0,-1-1 0,0 1 0,1-1 0,-1 1 0,1-1 0,-1 1 0,1 0 0,-1-1 0,1 1 0,-1 0 0,1-1 0,-1 1-1,1 0 1,-1 0 0,1-1 0,-1 1 0,1 0 0,0 0 0,-1 0 0,1 0 0,1 0 0,0 0-36,-4 0-21,1 0 41,-2 0-26,0-1 0,0 2-1,-1-1 1,1 0 0,0 1 0,0-1 0,0 1 0,-4 1 0,6-1 32,0 0-1,0 0 1,0-1-1,0 1 1,0 0 0,0 0-1,0 0 1,0 1-1,1-1 1,-1 0-1,0 0 1,1 0-1,-1 0 1,1 1-1,-1-1 1,1 0-1,-1 1 1,1-1 0,0 0-1,0 1 1,0-1-1,0 0 1,0 1-1,0 1 1,0 60 70,0-61-63,0 0-1,1-1 1,-1 1-1,0 0 1,1-1-1,-1 1 0,1 0 1,-1-1-1,1 1 1,0-1-1,0 1 1,0-1-1,1 2 1,3 6 18,0 2 32,-4-8-43,0-1 1,0 0-1,0 1 1,1-1-1,-1 0 0,3 3 1,-3-5-6,-1 1 0,0-1 0,1 1 0,-1-1 1,0 1-1,1-1 0,-1 1 0,0 0 0,0-1 0,0 1 1,0-1-1,1 1 0,-1 0 0,0-1 0,0 1 0,0-1 0,0 1 1,0 0-1,0-1 0,0 1 0,-1-1 0,1 1 0,0 0 1,0-1-1,0 1 0,-1-1 0,1 1 0,0-1 0,-1 1 0,1 0 1,-1 0 10,-3 5 9,-1 0 0,0 0 0,0-1 1,0 1-1,-1-1 0,-10 7 0,-20 2 176,25-11-189,8-2-18,-1 0 1,0 0 0,1-1-1,-1 1 1,0-1 0,0 0-1,0 0 1,-5-1 0,-1 1 39,-23 0 363,33 0-401,0 0-1,0 0 1,0 0 0,0 0 0,0 0-1,0 0 1,0 0 0,0 0 0,0 0 0,-1 0-1,1 0 1,0 0 0,0 0 0,0 0 0,0 0-1,0 0 1,0 0 0,0 0 0,0 0-1,0 0 1,0 0 0,-1 0 0,1 0 0,0-1-1,0 1 1,0 0 0,0 0 0,0 0 0,0 0-1,0 0 1,0 0 0,0 0 0,0 0-1,0 0 1,0 0 0,0 0 0,0 0 0,0 0-1,0-1 1,-1 1 0,1 0 0,0 0-1,0 0 1,0 0 0,0 0 0,0 0 0,0 0-1,0 0 1,0 0 0,0-1 0,0 1 0,0 0-1,0 0 1,1 0 0,-1 0 0,0 0-1,0-1-1,-1 1-1,1-1 0,0 1 0,0-1 0,0 1 0,0-1 1,1 1-1,-1 0 0,0-1 0,0 1 0,0-1 0,0 1 0,0-1 1,0 1-1,1-1 0,-1 1 0,0-1 0,0 1 0,1 0 1,-1-1-1,0 1 0,1 0 0,-1-1 0,0 1 0,1 0 0,-1-1 1,1 1-1,-1 0 0,0 0 0,1-1 0,-1 1 0,1 0 1,-1 0-1,1 0 0,-1 0 0,1 0 0,-1 0 0,1 0 0,-1-1 1,1 1-1,-1 0 0,1 1 0,-1-1 0,0 0 0,1 0 1,0 0-1,20-4-72,10-4 66,-17 4-18,0 0-1,23-10 0,-21 6 6,-7 3 33,0 1 0,0-1-1,13-3 1,-17 7 0,0 0-1,0 0 1,0-1-1,-1 1 1,1-1-1,-1-1 1,1 1-1,-1 0 0,0-1 1,0 0-1,0 0 1,5-5-1,23-19 34,-29 25-40,0 1 1,-1-1-1,1 0 0,-1 0 0,1-1 0,-1 1 0,0 0 1,0-1-1,0 1 0,0-1 0,0 0 0,-1 0 0,1 0 1,1-3-1,7-17 118,-9 21-66,0 0 0,0 0 0,0 0 0,0 0-1,0-1 1,0 1 0,-1 0 0,1-1 0,-1 1 0,1-5 0,-1 7-43,0-1 0,0 1 1,0-1-1,0 1 0,0-1 0,0 1 0,0-1 1,0 1-1,0-1 0,0 0 0,0 1 0,0-1 1,0 1-1,0-1 0,-1 1 0,1 0 0,0-1 1,0 1-1,-1-1 0,1 1 0,0-1 0,-1 1 1,1 0-1,0-1 0,-1 1 0,1-1 0,0 1 0,-1 0 1,1 0-1,-1-1 0,0 1 0,-6-5 115,4-3-43,3 21-237,0 31 116,1-40 42,-1 0 0,0 0 0,1-1 0,0 1 0,0 0 0,0-1 0,0 1 0,1-1 0,-1 1 0,1-1 0,0 0 0,3 5 0,2 1 28,0-1-1,13 12 0,-9-10-18,13 12-39,-18-17 57,0 0-1,-1 1 1,1 0 0,-1 0 0,0 0-1,4 7 1,-7 0 267,-1-12-295,-1-1 1,0 0 0,0 0-1,-1 0 1,1 0 0,0 0-1,0 1 1,0-1 0,0 0-1,0 0 1,0 0-1,0 0 1,0 0 0,0 0-1,0 1 1,0-1 0,0 0-1,0 0 1,0 0 0,0 0-1,-1 0 1,1 0-1,0 0 1,0 0 0,0 1-1,0-1 1,0 0 0,0 0-1,-1 0 1,1 0 0,0 0-1,0 0 1,0 0 0,0 0-1,0 0 1,-1 0-1,1 0 1,0 0 0,0 0-1,0 0 1,0 0 0,0 0-1,0 0 1,-1 0 0,1 0-1,0 0 1,0 0 0,0 0-1,0 0 1,0 0-1,-1 0 1,1-1 0,0 1-1,-15 1 202,0-1-102,-1 0-1,1 0 0,-17-4 0,26 3-100,0 0 11,-1-1 0,0 0 0,1 0 0,-9-5 0,14 7-25,0-1 0,0 1-1,0-1 1,0 1 0,0-1 0,0 0-1,0 0 1,0 1 0,1-1 0,-1 0-1,0 0 1,0 0 0,1 0 0,-1 0-1,0 0 1,1 0 0,-1 0 0,1 0-1,-1 0 1,1 0 0,0-1 0,-1 1-1,1 0 1,0 0 0,0 0 0,0 0-1,0-1 1,0 1 0,0 0 0,0 0-1,0 0 1,1 0 0,-1-2 0,3-3-208,1-1 1,-1 1 0,1 0 0,0 0-1,0 1 1,8-8 0,1-3-297,22-28-1613,-25 35 1646,0 1 1,17-10-1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5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 2912,'1'-12'2230,"-5"27"-951,-26 99 1521,19-74-2227,-8 62 1,13-36-334,1-32-167,2-19-44,0 0 0,1 22 0,2 42 227,0-75-206,0-1 1,0 0 0,0 0-1,1 1 1,0-1 0,-1 0-1,1 0 1,0 0 0,1 0-1,-1 0 1,3 4 0,-2-2-19,4 11-353,-3-11-709,5-4-494,-6-1-161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7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2144,'27'-14'699,"-27"14"-690,1 0 0,-1 0 0,0-1 0,1 1 0,-1 0 0,0 0 0,0 0 1,1 0-1,-1-1 0,1 1 0,-1 0 0,0 0 0,1 0 0,-1 0 0,0 0 0,1 0 1,-1 0-1,0 0 0,1 0 0,-1 0 0,0 0 0,1 0 0,-1 1 0,1-1 1,-1 0-1,0 0 0,1 0 0,-1 0 0,0 1 0,1-1 0,2 2-51,0-1 133,0 1 0,0 0-1,0-1 1,0 0-1,0 0 1,0 0 0,0 0-1,0-1 1,1 1 0,-1-1-1,0 1 1,0-1-1,1 0 1,-1-1 0,0 1-1,7-2 1,-5 0-25,2 0-4,0-1 1,1 1 0,-1 1 0,0-1 0,15 0 0,-15 2-49,1-1 1,-1 0 0,1 0 0,-1-1 0,13-4 0,-15 4 24,12-1 323,-17 3-358,0 0 0,0 0 0,0 0 0,0 0-1,0 0 1,0 0 0,0 0 0,1 0 0,-1 0 0,0 0-1,0 0 1,0 0 0,0 0 0,0 0 0,0 0 0,0 0-1,0 0 1,0 0 0,0 0 0,1 0 0,-1 0 0,0 0-1,0 0 1,0 0 0,0 0 0,0 0 0,0 0 0,0 0-1,0 0 1,0 0 0,0 0 0,0-1 0,0 1 0,0 0-1,1 0 1,-1 0 0,0 0 0,0 0 0,0 0 0,0 0-1,0 0 1,0 0 0,0 0 0,0 0 0,0-1 0,0 1-1,0 0 1,0 0 0,0 0 0,0 0 0,0 0 0,0 0-1,0 0 1,0 0 0,0 0 0,0-1 0,0-10-20,0 11 14,0 0 1,-1 0-1,1-1 1,0 1-1,0 0 1,0 0-1,0 0 1,0-1-1,0 1 1,0 0-1,0 0 1,0 0-1,0-1 0,-1 1 1,1 0-1,0 0 1,0 0-1,0-1 1,0 1-1,0 0 1,-1 0-1,1 0 1,0 0-1,0 0 1,0-1-1,-1 1 1,1 0-1,0 0 1,0 0-1,-1 0 1,1 0-1,0 0 1,0 0-1,-1 0 0,-5-3 11,1 1-1,-1 0 0,0 0 0,0 1 1,-1-1-1,1 1 0,0 1 0,0-1 0,0 1 1,-1 0-1,1 1 0,-11 1 0,-8 9 88,10-9 6,12-2-78,0 0 1,1 0 0,-1 1-1,0-1 1,0 1 0,1-1-1,-1 1 1,1 0 0,-1 0-1,1 0 1,-1 1 0,1-1-1,0 0 1,-1 1-1,-3 3 1,2-1 34,-1 1 0,1 0 0,0 0-1,-4 6 1,7-9-41,0 1-1,0-1 0,0 1 1,0 0-1,0-1 0,1 1 1,-1 0-1,1 0 1,0-1-1,-1 5 0,1-6-6,0 1 0,1 0 0,-1-1-1,0 1 1,0-1 0,1 1 0,-1-1 0,0 1-1,1-1 1,0 0 0,-1 1 0,1-1-1,0 1 1,0-1 0,-1 0 0,1 0-1,0 1 1,0-1 0,1 0 0,-1 0-1,2 1 1,1 1 22,0-1 1,1 0-1,0 0 0,-1 0 1,7 1-1,9 4 42,-10-4-34,0 0-1,1 0 0,0-1 0,20 2 0,50-3-161,-55-1-167,-2 0-287,-1-2-1,36-6 0,-47 5 129,1 0 1,-1 0-1,0-2 1,0 1-1,0-1 1,17-11-1,-7 2 21,-14 9 400,0-1 0,0 1 1,0-1-1,6-7 1,-11 10 97,0 1 1,-1-1-1,1 0 0,0 0 1,-1 0-1,0 0 1,0-1-1,0 1 1,0 0-1,-1-1 1,1 1-1,-1-1 1,0 0-1,0 0 1,0 1-1,1-8 1,0 6 577,1 2-518,3-4 203,-7 6-291,1 1 1,-1-1-1,1 1 0,0 0 0,-1-1 0,1 1 1,-1 0-1,1 0 0,-1-1 0,1 1 0,-1 0 0,1 0 1,-1 0-1,1-1 0,-1 1 0,1 0 0,-1 0 1,1 0-1,-1 0 0,1 0 0,-1 0 0,0 0 1,1 0-1,-1 0 0,0 1 0,0-1-26,1 0 0,0 0 0,-1 0 0,1 0 0,-1 0 0,1 0 0,-1 0 0,1 0 0,0 0-1,-1 0 1,1 0 0,-1 0 0,1 1 0,-1-1 0,1 0 0,0 0 0,-1 0 0,1 1 0,0-1 0,-1 0 0,1 1 0,0-1 0,-1 0-1,1 1 1,0-1 0,0 0 0,-1 1 0,1-1 0,0 0 0,-1 1 0,-3 7 178,-3-4-4,2 0-15,3 9-93,2 34-121,0-45 45,0 0 0,0-1 0,1 1 0,-1 0 0,0 0 0,1 0 0,0-1 0,-1 1 0,1 0 0,0-1 0,0 1 0,1 1 0,-1-1-3,0-1 0,0 1 0,0 0 1,0-1-1,-1 1 0,1 0 0,0 0 0,-1 0 0,0-1 0,1 1 1,-1 0-1,0 2 0,0-3-4,0 0 0,0-1-1,0 1 1,1 0 0,-1 0 0,0 0 0,0 0 0,0-1 0,1 1 0,-1 0 0,0 0-1,1-1 1,-1 1 0,1 0 0,-1-1 0,1 1 0,-1 0 0,1-1 0,0 1 0,-1-1 0,1 1-1,0-1 1,-1 1 0,1-1 0,0 1 0,-1-1 0,1 0 0,1 1 0,0 0-1,-1-1 0,0 1 1,0-1-1,0 1 1,0 0-1,0 0 1,1 0-1,-1-1 0,-1 1 1,1 0-1,0 0 1,0 0-1,0 0 0,0 2 1,5 10-1,1-8-36,-2-1-21,-4 9 75,-1-11 44,0 0 0,-1 0 1,1 0-1,-1-1 0,1 1 0,-1 0 0,0 0 0,0-1 0,0 1 1,-2 2-1,-1 4 166,-2 6 119,-5-9-86,7 2-160,0-2-66,-9-3-43,-15-2 317,25 0-335,3-14-566,3 9-192,8-3 336,-1 0 1,1 1 0,0 0-1,1 1 1,17-7-1,-1-1 162,81-35 158,-79 32 469,-8 4-52,-19 12-190,0 1 0,0-1 1,0 0-1,0-1 0,-1 1 1,1 0-1,0-1 1,-1 1-1,1-1 0,2-2 1,-4 4 24,-1 1 0,0 0 1,1 0-1,-1 0 0,0 0 1,1 0-1,-1 0 0,0 0 1,0 0-1,0 0 0,0 0 1,0 0-1,0 0 0,0 0 1,0 1-1,0 2 15,-1-1-97,1-1 0,0 0 0,0 1 0,1-1 0,-1 1 0,0-1 0,1 1 0,1 3 0,9 13 76,-9-6-73,-2-12-38,0 1-1,1 0 1,-1-1 0,0 1 0,0-1-1,1 1 1,-1-1 0,1 1 0,0-1-1,-1 1 1,1-1 0,0 1-1,0-1 1,0 0 0,0 1 0,0-1-1,0 0 1,0 0 0,0 0 0,3 2-1,6 2 115,-7-4-95,-1 0 0,1 0 1,-1 0-1,0 1 0,0-1 1,0 1-1,0-1 0,2 3 1,26 26 629,-27-27-384,-8-6-134,-20-8-122,6 8-42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1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1017 320,'114'0'1045,"-110"0"-1042,-1 0-1,0 0 1,1 1-1,-1 0 1,0 0-1,1 0 1,-1 0-1,3 1 0,11 4-24,-6-4-7,1 0 0,0-1 0,-1-1-1,23-1 1,3 0 357,-14 2-172,-11-1-119,-1 1 0,1-2 0,0 1 0,14-4 0,9-7 32,11 6 129,-20 0-118,-11 2-50,1 1 0,29-2 0,-19 5-35,-7-1 39,1 0 0,27-4-1,-34 2-12,13-2 91,46-3 1,-55 6-69,-1 0 0,27-6 0,-17 2 0,20 0 14,-8-6-42,-8 6-4,-13 2-5,32-8 1,-4-5 6,-5 2-4,0 1-1,45-7 1,-53 16-69,-7 1 107,33-9 0,-6-3 6,109-36 68,-150 47-84,0 1 0,0 0 0,13-2 0,-15 4-5,-1-1 1,1 0-1,-1 0 0,0-1 1,10-5-1,-13 6-39,14-8 34,0 1 0,1 1 0,29-9 1,-41 15-9,5 0 11,-1-1 0,1 0 0,12-6 0,-7 3 49,32-6 0,11-3 42,-45 10-180,26-3-1,-27 5 44,0 0 1,-1 0-1,17-8 0,-19 7 42,0 1-1,-1 0 1,14-1-1,-11 1 33,0 1 0,0-2 0,16-5 0,32-10 38,-12 5-34,81-19 475,-129 32-534,7-2-11,1 0 0,-1 0 1,1 1-1,0 0 1,-1 1-1,16 0 1,153 1 86,-165 0-80,0 1 1,25 6-1,-25-4 60,1-1 0,26 1 0,-21-3 3,-6-1-68,0 2 0,21 2 0,4 8-43,-22-10 70,-1 0 1,1-1 0,-1-1-1,1-1 1,23-4-1,-14 2 35,6 1-38,60 2 0,-46 2-36,-19 0 14,37 6 0,-36-3 62,37 0 0,86-4 85,-112 0-99,-13-1-49,0 1 0,32 4-1,-32 1-15,-8-2 34,-1 0 0,25 0-1,-17-4 8,-4 1 30,37 4 0,106 23-195,-102-22 112,-27 1 26,-19-3 6,0-1 1,22 1-1,195-3 37,-118 8-3,-7 0 81,-85-7-96,-1 0 0,25 6 0,-26-4 25,0-1-1,23 1 0,689-3-43,-704-1 50,41-7 0,-44 4-41,33 0-1,371 4-2,-405-1 23,35-6 0,-36 3-37,35 0 0,-26 4 48,-1 1 15,37-5 0,-45 1-56,99-7-41,-86 10 38,-9 1 14,41-5 0,-36-1 43,-10 1-2,41-1 0,-30 5-53,-2 1-19,36-5 1,-1-6 15,0 4 37,-33 1 34,-4 1 2,40-1 0,-40 6-123,-7 0-3,0-2 0,22-2 0,16-8 138,-11 5-16,-10-5-59,7 6-5,3-6 91,0 5-22,-24 2-48,-8 1-12,-1 0 0,25 0 0,-17 3-37,-9 1 7,1-1 1,24-4-1,-16-1 45,-13 2-5,0 1 0,0 1 1,17-2-1,354 3 317,-367-1-368,0-1 0,0 0 0,17-6 0,-25 6 26,0 1 0,1 1-1,-1-1 1,13 2 0,-10-1 14,-1 0 0,0 0-1,15-3 1,-5-1-40,-9 1 11,0 1 0,0 0-1,0 1 1,13 0-1,157 1 294,-167-1-286,1-1-1,-1 0 0,22-6 0,-31 7 16,6-1 16,-1 1 0,1 0 1,0 1-1,-1-1 0,17 3 0,-16-1 0,-1 0-1,1-1 1,0 0-1,-1-1 1,17-2-1,53-25 27,-44 23 10,-31 4-47,9-3 3,0 1 0,1 1 1,22-2-1,-28 4 3,0-1 1,1 0-1,-1 0 0,12-4 1,-13 2-4,1 2 0,-1-1 0,1 1 0,10 0 0,66 1-409,-80 0 410,1-1 0,-1 1 0,0-1 0,0 0 0,0 0 1,0-1-1,0 1 0,0-1 0,6-3 0,-6 4 24,0 0 0,1 0 0,-1 0 1,1 1-1,-1-1 0,1 1 0,0 0 0,7 1 0,5 0-138,-9 0 62,-6-1 35,0 0 1,0 0-1,1 0 1,-1 0-1,0 0 1,0-1 0,1 1-1,-1-1 1,3 0-1,3-4 4,-6 4 11,-1 0 0,1 0 0,-1 0 1,1 0-1,-1 0 0,1 1 0,0-1 1,-1 0-1,1 1 0,0 0 0,-1-1 1,1 1-1,2 0 0,6 0 46,-7 1-46,0-1 0,0 0 1,0 1-1,0-2 0,0 1 0,0 0 0,0 0 1,0-1-1,0 0 0,3-1 0,0-9 45,7 6-53,4-6-138,-12 8 99,-4 3 40,-1 0 1,1 0-1,0-1 1,-1 1 0,1 0-1,-1-1 1,1 1-1,0 0 1,-1-1-1,1 1 1,-1-1-1,1 1 1,-1-1 0,1 0-1,-1 1 1,0-1-1,1 1 1,-1-1-1,0 0 1,1 1-1,-1-2 1,3-3 35,-3 4-31,1 0 0,0 0 0,0 0 0,-1 0 0,1 0 0,0 0 0,0 1 0,0-1 0,0 0 1,0 1-1,0-1 0,0 0 0,0 1 0,0-1 0,2 0 0,8-5 94,-4-6-113,-7 11-8,1 0-1,-1 0 0,1 0 0,-1 0 0,1 0 0,-1 0 0,1 0 0,0 0 1,0 0-1,-1 0 0,1 0 0,0 0 0,0 1 0,0-1 0,1-1 0,3 0-68,-4 2 89,0-1-1,-1 1 1,1 0 0,0 0 0,-1-1 0,1 1 0,0-1 0,-1 1 0,1 0 0,-1-1 0,1 1 0,-1-1 0,1 0 0,-1 1 0,1-1 0,-1 1 0,0-1 0,1 0 0,-1 1 0,0-1 0,1-1-1,1-3 58,-1 4-44,0 0 1,0 0-1,-1 0 1,1 0 0,0 0-1,0 0 1,0 0-1,0 0 1,0 0-1,0 1 1,0-1-1,1 0 1,-1 1-1,1-1 1,-1 0-3,0 1 0,0 0 0,-1-1 0,1 1 0,0 0 0,0-1 0,-1 1 0,1-1 1,0 1-1,-1-1 0,1 1 0,-1-1 0,1 0 0,0 1 0,-1-1 0,0 0 0,1 1 0,-1-1 0,1 0 0,-1 0 0,0 1 0,1-1 0,-1 0 0,0 0 1,0 0-1,0 1 0,0-1 0,0-2 0,1 1 14,-1 0 0,1-1-1,0 1 1,-1 0 0,1 0 0,0-1 0,3-3 0,-4 6-18,1-1 0,0 0 0,-1 0 0,1 0 0,-1 0 0,1 0 0,-1 0 0,1 0 1,-1 0-1,0 0 0,1 0 0,-1 0 0,0 0 0,0 0 0,0 0 0,0 0 0,0 0 0,0 0 0,0 0 0,0 0 0,0 0 0,-1-2 0,-10-2 42,6-9-85,1 8 54,0 1 1,-1-1-1,0 1 0,-10-9 0,-1-2 68,11 11-100,3 3 5,0 0 0,1 0 0,-1 0 0,0 0-1,0 0 1,0 1 0,0-1 0,-1 1 0,1-1 0,0 1 0,-1 0 0,1 0 0,-1 0-1,1 0 1,-1 0 0,-4 0 0,0 1 19,5 0-4,-1 1 0,1-1 0,0 0 0,0 0 0,-1-1 0,1 1 0,0 0 0,0-1 0,-4-1 0,-2-3-20,7 4 13,-1 0 0,1 0 0,-1 0 0,1 1 1,-1-1-1,1 0 0,-1 1 0,0-1 0,0 1 0,1-1 0,-1 1 1,0 0-1,1 0 0,-4 0 0,-186 0 82,183 0-69,0 1 1,0-1-1,0 2 0,-12 3 1,12-3-20,0 0-1,0-1 1,1 1 0,-14-1 0,21-1 8,-9 0-2,1 0 1,-16 3-1,-3 8 2,-14-6 0,5 6 0,3-5 0,1 4 0,-1-4 0,0 5 0,15-7 0,10-2 0,0-1 0,0 2 0,0-1 0,-8 5 0,9-4 0,0 0 0,0-1 0,-1 1 0,1-2 0,-1 1 0,-9 0 0,-3 1 10,-32 8 38,-11-6 0,-3 6 27,32-7-51,4 0-73,-37 7-1,-48 22-115,103-29 173,0 0 0,-1-1 0,0-1 0,1 0 0,-24 0 0,10-1 29,1 1-1,-27 6 1,5 0-14,27-5-19,-12 2-3,-42 0 0,54-4-1,-1 1 0,-21 4 0,8-1 0,0-1 0,9-2 0,-44 11 0,-61 14 33,109-24-8,5-1-12,-1-1-1,-24-1 1,22 0 5,-38 3 1,36 0 0,-10 2 22,-45 0 0,-31 4 55,1-1-192,62-6 43,-47 9 0,45-5 37,13-2-18,4 1-8,-40 0 0,34-6-14,-21 1 125,-1 1-1,-90 15 1,-43 12-88,173-26 22,-251 31 237,186-28-187,3 6-117,52-8 36,-83 13-104,13-2 67,50-9 61,-19 6 4,-2-5 0,36-3-11,-163 24 267,106-15-367,55-8 49,-53 13 0,73-13 46,0-1 0,0 0 0,0 0 0,-1-2 0,-18 1 0,-52 6 5,-7 0 97,59-8-26,-68 3 67,65 1-129,0 1-24,-37 0 0,50-4-12,-33 6-1,31-4 75,-38 2 0,-114-5 1,72 8 90,-6 0-120,77-8-22,3-1 7,-46 5-1,22 7-29,-5-5-127,26-1 88,19-2 65,0 0 1,-22-1-1,2-2 12,-77 3-197,46 8 399,1-6-47,-1 6-128,3-5-38,9 5-42,-6-6 10,28 0 54,9-1 13,-37 1 0,40-5-53,-39 8-1,18-3 35,-25-2 72,-16 0-15,47 1-83,-1 1-22,-37 0 0,-28 3 140,8 0-92,93-8-5,-12 0-13,0 0 1,-14 3-1,17-1 0,-9 2-13,0-1 1,-35 1-1,3-4 110,-77 3 24,69 8-98,9-9-61,30-2 31,-27 3 1,18 2 32,6-1-3,-38 1-1,50-5-63,0 1 0,0 0 0,0 1 0,-11 3 0,12-3 52,0 0 1,0-1-1,0 0 1,-11 1-1,12-2 30,0 1-1,0 0 1,0 0-1,-9 4 0,9-3-1,0 0 0,0-1 0,0 1 0,-9-1 0,1-1-50,8-1 3,0 1 0,0 0 1,0 1-1,-10 2 0,-18 8-11,-7-6 27,19 1 5,17-4 0,1 0 0,-1-1 0,1 0 0,-1 0 0,-7 0 0,-7-2 0,5 1 7,0 0 0,-24 3 0,2 8 89,17-7-59,10-3-50,0 2 0,0-1-1,-17 7 1,-1 0 1,-50 9 0,61-15 15,-17 3-46,31-5 36,-9 2 43,0 1 1,-1-2-1,-22 2 1,14-5 29,7 1-72,1 0 0,-19 3 0,19 0-18,-12 1 180,-46 3 0,56-6-119,1 0 0,-25 5 0,7 0-154,-27-1-5,29 1 67,21-3 48,0-2 1,1 1 0,-19 0 0,11-3 71,7 1-22,1-1 1,-1 2-1,1-1 1,-15 4-1,8 1-92,12-4 35,1 0 0,0 0 0,-1 0-1,1 0 1,-1 0 0,1-1-1,-1 1 1,1-1 0,-1 0 0,1 0-1,-1 0 1,-3-2 0,-9-3-32,13 3 42,0 1-1,-1 0 1,1 0-1,0 0 1,0 0 0,-1 1-1,1-1 1,-7 1-1,-50 0 101,56 0-84,1 0-1,0-1 0,-1 1 1,1-1-1,-1 1 0,1-1 1,0 0-1,-6-3 0,-7-2 15,-14 1 49,14-1-48,12 4-32,1 1-1,0 0 1,-1 0-1,1 0 1,-1 0 0,0 1-1,-4-1 1,4 1 5,1 0-1,-1 0 1,1-1-1,0 1 1,-1-1-1,1 0 1,0 0 0,-6-3-1,-7-2 26,9 5-14,-1 0-1,1 1 0,-12 0 0,14 0-15,-1 0 0,0 0 0,1 0 0,-11-3 0,-1-3-135,14 5 116,0-1 1,-1 1-1,1 0 0,-1 0 0,1 0 0,-1 1 1,-5-1-1,-204 1 77,211 0 0,2 0 22,-30 0 80,29 0-156,1 0 0,0 0 0,0 0 1,0 0-1,0 0 0,0 0 0,0 0 1,0 0-1,0 0 0,0 0 0,0 0 1,-1 0-1,1 0 0,0 0 0,0 0 1,0 0-1,0 0 0,0 0 0,0 0 1,0 0-1,0 0 0,0 0 0,0 0 1,-1 0-1,1 0 0,0 0 1,0 0-1,0 0 0,0 0 0,0 0 1,0 0-1,0 0 0,0 0 0,0 0 1,0-1-1,0 1 0,0 0 0,0 0 1,0 0-1,0 0 0,0 0 0,0 0 1,0 0-1,0 0 0,0 0 0,0 0 1,0-1-1,0 1 0,0 0 0,0 0 1,0 0-1,0 0 0,0 0 0,0 0 1,0 0-1,0-1 0,0-9-20,0 9 21,0 1 1,0 0 0,0 0 0,0 0-1,0 0 1,0 0 0,0 0 0,0 0-1,0 0 1,0 0 0,0 0 0,0-1-1,0 1 1,0 0 0,0 0 0,0 0-1,0 0 1,0 0 0,0 0 0,0 0-1,0 0 1,0 0 0,0 0 0,0-1-1,0 1 1,0 0 0,0 0 0,0 0-1,-1 0 1,1 0 0,0 0 0,0 0-1,0 0 1,0 0 0,0 0 0,0 0-1,0 0 1,0 0 0,0 0 0,0 0-1,0 0 1,-1 0 0,1 0 0,0 0-1,0 0 1,0 0 0,0 0 0,0 0-1,0 0 1,0 0 0,0 0 0,0 0-1,0 0 1,-1 0 0,1 0 0,0 0-1,-11 0 22,8 0-65,3 0-26,0 0-102,0 0 48,0 0 11,0 0 22,0 0-38,3 3 32,8 7-38,-11-9 131,1-1-1,-1 0 0,0 0 1,0 1-1,1-1 0,-1 0 1,0 0-1,0 0 0,1 1 0,-1-1 1,0 0-1,1 0 0,-1 0 1,0 0-1,1 0 0,-1 0 1,0 0-1,1 0 0,-1 1 1,0-1-1,1 0 0,-1-1 1,0 1-1,1 0 0,-1 0 0,10 2-19,0 0-1,0 1 1,-1 0-1,15 7 0,3 0-2,-23-9 42,0 0-1,-1 0 0,1 0 1,0-1-1,0 0 0,-1 1 1,1-1-1,5-1 0,4 0 7,88 1 165,-10 0 1114,-96 0-771,2 0-903,0-1-1,0 1 0,-1 0 1,1 1-1,0-1 0,0 0 0,0 1 1,0 0-1,0 0 0,0 0 0,0 0 1,0 0-1,1 0 0,-1 1 0,0 0 1,1-1-1,-4 3 0,-10 13-1695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1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0 492 480,'23'-31'231,"-18"24"-135,0-1-1,11-11 0,-8 11-10,-3 3-32,0 0 1,0 0-1,8-5 1,35-27 26,-33 25-64,-1 1 0,24-14 0,60-38 192,-66 44-19,2 2 1,0 1-1,41-14 0,-11 9 169,-38 12-166,31-7 0,11 0 181,-64 15-350,-1 1 0,1 0 0,-1-1 0,1 2 0,-1-1 0,0 0 1,1 1-1,-1-1 0,0 1 0,1 0 0,5 2 0,-5-1 35,1 0 0,-1-1-1,1 0 1,0 0 0,7 0 0,-8-1-24,-1 1 0,1-1 0,0 1-1,-1-1 1,1 1 0,-1 0 0,0 0 0,1 1 0,-1-1 0,0 1 0,0-1 0,0 1-1,0 0 1,0 0 0,4 5 0,2-1 53,0 1-8,-6-6-52,0 2-1,0-1 1,-1 0 0,1 0 0,4 6 0,18 33 171,-18-33-153,0-1 0,18 14 1,15 14 105,-22-17-109,1-1-1,1-1 0,1-1 0,32 19 0,-41-27-28,1-1 0,1 0 0,-1 0 0,1-2 0,0 0 0,0 0 0,0-1 0,1-1 0,20 1 0,2-3 81,37-5-1,-57 2-44,0 0 0,0-1 0,0-1 0,23-11 0,16-11-6,0-3 0,56-41-1,-92 55-57,-1 0-1,0-1 1,29-35-1,-7 8 148,-8 9-36,-11 4-86,-10 21-18,-10 8 11,0 0 1,0 1 0,0-1-1,0 0 1,0 0 0,-1 0 0,1 0-1,-1 0 1,1-1 0,1-2-1,7-9 19,-7 12-65,-3 2 70,-3 2 229,2 0-246,-1 0 1,1 0-1,0 0 0,-1 0 1,1 0-1,0 0 1,0 0-1,0 0 1,1 0-1,-1 0 0,0 1 1,1-1-1,-1 0 1,1 1-1,0-1 1,0 0-1,0 4 0,1 4 29,0 0 0,6 19 0,-2-5-23,-1-4-19,-2-8 9,0-1 0,0 0 0,8 17 0,-10-26-2,3 5 15,-1-1-1,1 1 0,0-1 1,1 1-1,-1-1 0,1 0 1,0 0-1,1-1 0,0 1 0,0-1 1,6 5-1,0-2 21,0 0 0,1-1-1,0-1 1,0 0 0,1-1-1,0 0 1,-1 0 0,2-2 0,-1 0-1,20 3 1,14-2-195,79-3 1,-65-2 131,238-19 4,-11-26 141,-177 25-96,327-53-183,-235 54 173,4 1 12,-142 11-23,88-8 3,-13 10 3,-72 4-15,150-9-59,-10 5 38,16-5 68,3 6-20,-14-6-65,-8 5 11,10-5 27,-23 6 5,-97 0 4,170-4-35,218 9-193,-457 0 211,0 1 0,0 1 0,0 1 0,-1 1 0,0 1 0,37 13 0,88 48 227,-141-62-187,0 0 1,0 1-1,-1 0 1,0 1 0,0 0-1,-1 0 1,1 0-1,-1 1 1,-1 1-1,1-1 1,6 11-1,5 10 49,-6-9-28,1 1-1,23 25 1,-17-26 149,-3-3-47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1 116 896,'0'0'304,"2"-3"-192,2 1-80,-1 0-1,1 0 1,-1 0 0,1 1 0,0-1-1,0 1 1,0 0 0,-1 0 0,1 0-1,0 1 1,0-1 0,0 1-1,0 0 1,0 0 0,0 0 0,0 1-1,0 0 1,0-1 0,5 3 0,-4-1 9,3 0 14,-1 1-1,0-1 0,0-1 1,1 1-1,13 0 1,-10-2-52,0 1 0,0 1 0,15 3 0,-19-3 9,0 0 0,1-1-1,-1 0 1,1 0 0,-1-1 0,1 0-1,12-2 1,-4 0 15,8-3-1,1 2 1,25 0 0,65-6 2,-69 4-26,41 0-40,6-6-129,-45 7 110,85-11 582,-109 10-408,151-20 164,-63 19-282,-11-5-22,-3 6 17,-46 0-8,79-4 106,-65 8 160,64 1 192,-101 2-322,-1 1 0,44 9 0,-65-10-86,76 22 435,-75-21-383,-1 0 0,1 0 0,-1 1 0,1 0 0,-1 0 0,0 1 0,10 9 0,7 19 241,-13-20-246,-8-9-26,1 0-1,-1 0 1,1 1-1,-1-1 0,-1 1 1,1 0-1,-1 0 1,1 0-1,-2 0 1,1 0-1,0 1 0,-1-1 1,0 0-1,0 1 1,0 6-1,-1 67 1042,0-76-907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08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34 361 1056,'-14'41'357,"13"-39"-344,1-1 0,-1 1 0,1 0-1,-1 0 1,1-1 0,0 1 0,0 0 0,0 0-1,0 1 1,0 10 67,-3 21 0,-5-7 315,13-11-221,-4-14-135,0 1 1,0-1 0,0 1-1,-1-1 1,1 1 0,-1-1-1,1 1 1,-1 0 0,0-1-1,0 1 1,0 0 0,0-1-1,0 1 1,-1-1 0,1 1-1,-2 3 1,-3 3 226,4-8-209,0 1 1,0-1 0,0 1 0,1-1 0,-1 1-1,0 0 1,1-1 0,-1 1 0,1 0-1,-1 3 1,1-2 225,0-9-128,0 1-132,1 0 1,0 0 0,0 0 0,3-6 0,-2 4-14,0 1 0,0-1 1,-1 1-1,1-13 0,0 3 6,0 1-1,1 0 1,0 0 0,1 0-1,1 1 1,1-1-1,6-13 1,0 0-13,-2 5-79,0 1-1,19-32 1,-26 51 50,-1 0 1,1 0-1,-1 1 1,1-1-1,0 1 0,0-1 1,0 1-1,0 0 1,1 0-1,2-2 1,6-2-19,-2 0 30,1 0 0,-1 1 0,1 0 0,12-3 0,-19 7 24,0 0 1,-1 0-1,1 0 0,0 1 1,0-1-1,-1 1 0,1 0 0,5 1 1,4 0 3,-5-1 11,0 1 0,-1 0 0,1 0 0,9 4 0,-9-3 11,0 0 0,1 0-1,-1-1 1,12 0 0,-8 0-36,1 0 1,21 5-1,-20-3 40,1-1 0,-1 0-1,15 0 1,149-2 541,-177 0-579,-1 0 1,1 0-1,-1 0 0,1 0 1,-1 0-1,1 0 0,-1 0 1,1 0-1,-1 0 0,1 0 1,-1 0-1,1 0 0,-1 0 1,1 0-1,-1 0 0,1-1 1,-1 1-1,1 0 0,-1 0 1,1-1-1,-1 1 0,1 0 1,-1-1-1,1 1 0,-1 0 0,0-1 1,1 1-1,-1 0 0,0-1 1,1 1-1,-1-1 0,0 1 1,0-1-1,1 1 0,-1-1 1,0 1-1,0-1 0,0 1 1,0-1-1,0 1 0,1-1 1,-1 0-1,0 1 0,0-1 1,-1 0-1,1 1-1,0 0 0,1 0-1,-1 0 1,0 0 0,0 0 0,0-1 0,0 1 0,0 0-1,0 0 1,0 0 0,0 0 0,0 0 0,0 0 0,0 0-1,0 0 1,0 0 0,0 0 0,0-1 0,0 1 0,-1 0 0,1 0-1,0 0 1,0 0 0,0 0 0,0 0 0,0 0 0,0 0-1,0 0 1,0 0 0,0 0 0,0 0 0,0-1 0,0 1-1,0 0 1,0 0 0,0 0 0,-1 0 0,1 0 0,0 0 0,0 0-1,0 0 1,0 0 0,0 0 0,0 0 0,0 0 0,0 0-1,0 0 1,-1 0 0,1 0 0,0 0 0,0 0 0,0 0-1,0 0 1,0 0 0,0 0 0,0 0 0,-2 0 12,0 0 0,0-1 0,1 1 0,-1 0 0,0-1 0,1 0 0,-1 1 0,0-1 0,1 0 0,-4-2 0,-3-2 25,-25-12 85,30 16-135,0 0-1,0 1 1,0-1 0,0 0 0,0 1 0,0 0 0,0 0-1,0 0 1,0 0 0,-4 1 0,-5 0-9,-8-2 9,9 1-74,1-1 0,-1 2-1,-19 2 1,-3 8-53,21-8 156,8-2 4,0 0 0,0 0-1,0 0 1,0 0-1,0 1 1,1 0 0,-1 0-1,-5 3 1,8-4-17,-40 28 119,37-25-108,0-1-1,0 1 1,1-1 0,-1 1 0,1 0 0,-1 0-1,-2 6 1,4-4-4,1 1 1,-1-1-1,1 1 0,0-1 0,0 1 1,1 0-1,0 0 0,0-1 0,2 9 1,-1 9-8,-1-21-8,0 1-1,0-1 0,1 0 1,0 0-1,-1 1 0,1-1 0,0 0 1,0 0-1,1 0 0,-1 0 0,1 0 1,-1 0-1,1-1 0,0 1 0,0-1 1,0 1-1,0-1 0,1 1 0,-1-1 1,1 0-1,4 3 0,4 1 8,1 0 1,-1 0-1,1-1 0,16 4 0,-23-7 0,17 5 45,1 0 0,0-1 0,0-2 0,1 0 0,0-1 0,-1-1 0,1-2 0,41-3 0,189-44 48,-228 40-65,49-20-1,-42 15 48,27-10 28,-48 15-81,-1 0 0,13-10 0,-3 1 18,-17 14-18,0-1 1,0 0-1,0 0 1,5-7 0,-7 8-17,-1 1 0,0-1 0,0 1 1,0-1-1,-1 0 0,1 1 0,0-1 1,-1 0-1,1 0 0,-1 1 0,1-1 1,-1 0-1,0 0 0,1-2 0,-1 4-4,0-1-1,0 0 0,-1 0 0,1 1 0,0-1 0,0 0 0,0 1 0,0-1 0,-1 0 0,1 1 0,0-1 0,0 0 0,-1 1 1,1-1-1,-1 1 0,1-1 0,-1 0 0,1 1 0,-1-1 0,1 1 0,-1-1 0,1 1 0,-1 0 0,1-1 0,-1 1 0,0 0 1,1-1-1,-1 1 0,0 0 0,1 0 0,-1-1 0,0 1 0,1 0 0,-1 0 0,0 0 0,1 0 0,-1 0 0,0 0 0,-1 0 1,-8-2 45,5 0-25,1 1 0,0-1-1,0-1 1,-6-3 0,7 4-7,0 0 0,0 0 0,0 0 0,0 1 0,0-1 0,-4 0 0,-3 0-5,1 1 1,0 0-1,-1 1 0,-14 1 0,6-1-25,-99 0-175,111 0 165,-1 0 1,1 0-1,0 1 0,0 0 1,-1 0-1,1 0 0,0 1 1,0 0-1,0 0 0,1 0 1,-1 1-1,0 0 0,1 0 1,0 0-1,-7 6 0,-10 1 16,-3-1 60,25-9-52,-1 1-1,0-1 1,0 1-1,0-1 1,0 1-1,1-1 0,-1 1 1,0 0-1,0-1 1,1 1-1,-1 0 0,0 0 1,1-1-1,-1 1 1,1 0-1,-1 0 1,1 0-1,0 0 0,-1 0 1,1 0-1,0 0 1,-1 0-1,1 0 0,0-1 1,0 1-1,0 0 1,0 0-1,0 0 0,0 0 1,0 0-1,0 0 1,1 2-1,0-2 0,-1 1 0,1-1 0,0 0-1,0 0 1,0 0 0,0 0 0,0 0 0,0 0 0,0 0 0,0 0-1,0 0 1,0 0 0,0-1 0,0 1 0,1 0 0,-1-1-1,0 1 1,1-1 0,-1 1 0,0-1 0,1 0 0,-1 0-1,0 0 1,1 1 0,-1-1 0,3-1 0,304 1-316,-307 1 311,0-1 0,0 0 0,0 0 1,0 0-1,0 1 0,0-1 0,0 0 0,0 1 0,0-1 0,0 1 0,-1-1 0,1 1 0,0-1 0,0 1 1,-1 0-1,1-1 0,0 1 0,-1 0 0,1 0 0,0 0 0,13 24-79,-13-21 34,1 1 0,1-1 0,-1 0 0,1 0 0,3 5 0,-6-9 49,5 5 35,-1 0 0,1-1 1,-1 0-1,1 1 0,0-2 0,1 1 1,-1-1-1,1 1 0,-1-1 0,1-1 1,0 1-1,0-1 0,0 0 0,8 1 0,-7-1-10,-1 0-6,0-1 0,0 0 1,10 1-1,8-7 64,-10 2-38,16-2 8,-13 2-55,32-8-1,-25 2-12,-6 3 65,38-9 0,-40 13-21,17-4 22,-20 0-38,0 0-1,-1 0 1,1-1-1,-2-1 1,1 0 0,-1-1-1,0 0 1,-1 0-1,0-1 1,0-1-1,-1 0 1,0 0 0,11-21-1,-6 6 42,-7 13-70,0 1 0,-1-1 0,6-21-1,-9 22-23,-2 8 25,0 0 0,0 0 0,0 0 0,1 0 0,-1 0 0,1 1 0,0-1 0,3-5-1,26-37 288,-15 13 854,-13 19-849,-3 14-274,0 0 0,0 0-1,0 0 1,0 0 0,0 0 0,0 0 0,0 0 0,0 0-1,0 0 1,0-1 0,0 1 0,0 0 0,0 0-1,0 0 1,0 0 0,0 0 0,0 0 0,0 0-1,0 0 1,0 0 0,0 0 0,0-1 0,0 1-1,0 0 1,0 0 0,-1 0 0,1 0 0,0 0-1,0 0 1,0 0 0,0 0 0,0 0 0,0 0-1,0 0 1,0 0 0,0 0 0,0 0 0,0 0 0,0 0-1,-1 0 1,1-1 0,0 1 0,0 0 0,0 0-1,0 0 1,0 0 0,0 0 0,0 0 0,0 0-1,0 0 1,-1 0 0,1 0 0,0 1 0,0-1-1,0 0 1,0 0 0,0 0 2,-1 0 0,1-1 0,-1 1-1,1 0 1,0 0 0,-1 0 0,1 0 0,-1 1 0,1-1-1,0 0 1,-1 0 0,1 0 0,-1 0 0,1 0 0,0 0-1,-1 1 1,1-1 0,0 0 0,-1 0 0,1 0 0,0 1-1,0-1 1,-1 0 0,1 1 0,0-1 0,-1 0 0,1 0-1,0 1 1,0 0 0,-12 10 101,-26 8 91,-3 11-21,-26 9 190,41-26-255,1 1 0,-26 21 0,41-25-98,0 0 1,2 1 0,-1 0 0,1 0 0,-10 19-1,12-20-10,5-7 4,-1-1-1,0 0 1,1 1 0,0 0-1,-1-1 1,1 1-1,0 0 1,1 0 0,-1 0-1,0-1 1,1 1 0,0 0-1,-1 0 1,1 0-1,0 0 1,1 0 0,-1 0-1,0 0 1,1 0 0,0 0-1,-1-1 1,1 1 0,0 0-1,1 0 1,-1-1-1,0 1 1,1-1 0,-1 1-1,1-1 1,3 4 0,4 2-1,1 0 0,-1-1 0,1 0 0,1-1 0,21 11-1,-9-5-75,0 2 30,23 19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3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99 736,'0'0'224,"0"0"-128,0 0 64,0 0 325,0 0-95,0 0 58,0 0-150,0 0 1,0 0-86,0 0 27,0 0-117,0 0-155,0 0 32,0 0 229,0 0-42,0 0-43,0 0-48,0 0 32,0 0-43,3 0 1,60 0-150,-61 0 59,0 0-1,1 0 1,-1 0 0,1 1 0,-1-1 0,0 1 0,1-1 0,-1 1 0,0 0 0,0 0 0,1-1 0,3 4 0,-4-3 11,0 0 1,0 0-1,0 0 0,0 0 1,0 0-1,0-1 0,0 1 0,0-1 1,0 1-1,0-1 0,1 0 0,3 0 1,84 1 33,140-5-107,-107-7 24,-57 7 24,135-11 1,-166 11 20,255-22 113,-120 21-19,-28-6 54,-74 7-102,137-11 80,23-2 80,-2 16 188,-107 2-270,-116-1-3,-6 3-11,-22 13 185,1-2-157,5-3-85,-1 0 0,-1-1-1,-27 8 1,9-3-386,24-10 156,-1 0 0,-28 3 0,24-5-93,-30 9 0,29-4-2,0-2 0,-1 0 1,0-2-1,0 0 0,0-1 1,-34-1-1,-39 1-295,-17 10-662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3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362 329 2304,'0'-7'318,"-2"-12"589,2 19-869,0-1-1,0 1 0,-1 0 1,1-1-1,0 1 1,0-1-1,-1 1 0,1 0 1,0-1-1,-1 1 0,1 0 1,0-1-1,-1 1 1,1 0-1,-1-1 0,1 1 1,-1 0-1,1 0 0,0-1 1,-1 1-1,1 0 1,-1 0-1,1 0 0,-1 0 1,1 0-1,-1 0 0,1 0 1,-1 0-1,0 0 1,-5-3 714,0-3-535,-1 1 0,0 0 0,0 0 1,-1 0-1,1 1 0,-1 0 1,0 1-1,0 0 0,-1 0 1,1 1-1,-10-2 0,2-2-170,-25-11-1,-8-4 117,46 20-175,0 0-1,0 1 1,0-1-1,0 1 1,0-1-1,0 1 0,0 0 1,0 0-1,0 0 1,0 1-1,0-1 1,0 1-1,-5 1 0,8-1 1,-1 0-1,0 0 1,1 0-1,-1-1 1,1 1-1,-1 0 0,1 0 1,-1 0-1,1 0 1,-1 0-1,1 0 1,0 0-1,0 0 0,-1 1 1,1-1-1,0 0 1,0 0-1,0 0 1,1 1-1,-1 1-1,0-1 1,0 0-1,0 1 1,0-1-1,1 0 1,0 1-1,-1-1 1,1 0-1,0 0 1,1 3-1,13 15 4,17 26 10,-22-30 0,1-1 0,0 0 0,20 18 0,-24-25 2,0-1-1,0 1 1,0 1 0,-1-1 0,9 18-1,-12-20 23,0 1-1,1-1 0,0 1 0,0-1 0,11 11 0,-14-16 0,0 0 0,0 0 0,0 0 0,1 0 0,-1 0 0,0 1 0,-1-1 0,1 0 0,0 1 0,0-1 0,0 1 0,-1-1 0,1 1 0,-1-1 0,1 1 1,-1-1-1,0 1 0,0 0 0,1-1 0,-1 1 0,0-1 0,0 1 0,-1 0 0,1 2 0,-1-2 27,0 0 0,-1-1-1,1 1 1,0 0 0,-1-1 0,1 1 0,-1-1 0,1 0 0,-1 1 0,1-1-1,-1 0 1,0 0 0,0 0 0,0 0 0,0 0 0,0-1 0,0 1 0,0 0 0,-3 0-1,-36 4 501,26-1-386,-6 0 34,1-8-3,5 0-86,-29-1 57,9-6-49,15 7-77,17 3-52,0 1 0,-1-1 1,1 1-1,0-1 0,0 0 0,0 0 1,0-1-1,0 1 0,0 0 0,0-1 0,-4-2 1,7 3 5,-1 0 0,1 1 0,-1-1 0,1 0 0,-1 0 0,1 1 0,0-1 1,-1 0-1,1 0 0,0 0 0,-1 0 0,1 1 0,0-1 0,0 0 0,0 0 0,0 0 0,0 0 1,0-1-1</inkml:trace>
  <inkml:trace contextRef="#ctx0" brushRef="#br0" timeOffset="1">558 17 4480,'-33'-16'1664,"33"16"-1312,0 0-64,-16 0 960,16 16-736,-16-16-128,-1 0-256,17 0-320,0 0 96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3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0 246 160,'3'0'8,"1"0"0,-1 0 0,0-1-1,0 1 1,1-1 0,-1 0 0,5-2 0,13-4-7,13 5 25,-22 2 52,0-1 1,15-2-1,35-8 61,-8 6-105,-12 2 5,45-10 0,187-34 708,-75 20-237,107-9 78,-140 34-239,-2-1 262,-77-2-370,135-4-348,305 9 512,-527 0-402,1 0-1,-1 0 1,0 0 0,1 0-1,-1 0 1,0 0 0,0-1 0,1 1-1,-1 0 1,0 0 0,1 0 0,-1 0-1,0 1 1,1-1 0,-1 0-1,0 0 1,1 0 0,-1 0 0,0 0-1,1 0 1,-1 0 0,0 1 0,0-1-1,1 0 1,-1 0 0,0 0-1,0 0 1,1 1 0,-1-1 0,0 0-1,0 0 1,0 1 0,1-1-1,-1 0 1,0 1 0,0-1 0,0 0-1,0 0 1,1 1 0,-2 0 1,0 0 0,1-1 1,-1 1-1,1 0 0,-1-1 0,0 1 1,1-1-1,-1 1 0,0-1 0,0 1 1,1-1-1,-1 0 0,0 1 0,0-1 1,0 0-1,-1 1 0,-3 0 37,-1 0 0,0 0 0,0 0 0,0-1 0,-10 0 0,-26 1 87,-66 17 145,-60 8-40,40-20-131,66-3-28,-166 7 118,-233-10-320,302-3 86,23-7-124,7 4 54,12-5 54,5 6 10,51-1-48,-39-2-96,53 8-11,60-1 121,24-5-1,6-1 24,47 2-74,188-21 2,152-8-21,-212 28 67,-109 2 45,219-5-16,-229 8 147,174 4 164,-217 1-187,27 1 46,40-11 51,-37 12 148,-22-1-162,-29-5-327,-38 0 201,0 1 1,0-1-1,0 1 1,0 0-1,0 0 1,-6 2-1,-13 4 58,-32-2 99,-161 22 25,-76 9-254,199-27-3,-154 18-322,192-19 294,-56 8-20,-57-5 50,-5 11 59,74-16 32,49-4-17,-71 9-10,13-6-106,36 6-1,49-8 41,17-3 32,0 1 0,-1-1 0,1 1 0,-1 0 0,1 1 0,0-1 0,0 1 0,-1 0 0,-6 4 1,1 4-12,11-10 29,0 0 0,0 0 0,0 0-1,0 0 1,0 0 0,0 1 0,0-1-1,0 0 1,0 0 0,0 0 0,0 0-1,0 0 1,0 0 0,0 1 0,-1-1-1,1 0 1,0 0 0,0 0 0,0 0 0,1 0-1,-1 0 1,0 1 0,0-1 0,0 0-1,0 0 1,0 0 0,0 0 0,0 0-1,0 0 1,0 1 0,0-1 0,0 0-1,0 0 1,0 0 0,0 0 0,0 0-1,1 0 1,-1 0 0,0 0 0,0 0-1,0 0 1,0 1 0,0-1 0,0 0 0,1 0-1,2 0-1,0 1-1,1-1 1,-1 0 0,0 0-1,0 0 1,1 0-1,4-2 1,68-9-67,23 6-38,21-6-213,38 5 96,254-28 162,-288 22 65,-22 2 11,121-10-1,-172 17-13,-7 2 58,79-14 1,-58-2 33,-15 4 179,-37 10-186,-13 3-79,1 0-1,0 0 0,0 0 0,-1 0 0,1 0 0,0 0 0,0-1 0,-1 1 0,1 0 1,0 0-1,-1-1 0,1 1 0,0-1 0,0 0 0,-1 1-4,0-1 0,0 0 0,0 1 0,0-1 0,-1 0 0,1 1-1,0-1 1,0 0 0,-1 1 0,1-1 0,0 1 0,-1-1 0,1 1 0,-1-1 0,1 1 0,-1-1 0,1 1-1,-1-1 1,1 1 0,-2-1 0,1-1-2,0 1 0,-1 0 0,1 0 0,0-1-1,-1 1 1,1 0 0,-1 1 0,0-1 0,1 0 0,-1 0 0,0 1-1,1-1 1,-4 0 0,-53-5-4,25 2 20,18 1 17,1 1 0,-1 0 0,1 2 1,-26 1-1,-25 12 133,-1 4 198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5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66 320,'33'-16'128,"-17"-1"-96,17 1-32,-33 0-192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0:5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10423 2869 64,'5'-10'10,"0"1"0,1 0-1,0 1 1,1-1 0,13-12 0,-16 17 26,-1 0 0,0-1 0,0 0 0,0 0 1,0 0-1,2-8 0,-2 8-30,-1 0 1,0 0-1,1 0 1,0 0-1,0 1 1,6-8-1,-7 11-9,-1 0 1,0 0 1,0 0-1,0-1 0,1 1 1,-1 0-1,0-1 1,0 1-1,-1 0 1,1-1-1,0 1 1,0-1-1,-1 1 1,1-1-1,-1 0 1,1 1-1,-1-1 1,0 0-1,0 1 1,1-1-1,-1 0 1,-1-1-1,2-1 8,-1 0 0,1-1 0,-1 1-1,1 0 1,0 0 0,1 0 0,-1 0 0,1 1 0,3-8 0,-4 10-3,-1 0 0,1-1 0,-1 1 0,0-1 0,1 1 1,-1-1-1,0 1 0,0-1 0,0-1 0,0 2-2,0-1 0,0 1 1,0-1-1,0 0 0,0 1 0,1 0 0,-1-1 0,0 1 0,2-2 0,0-1-7,0 0 1,-1 1-1,1-1 0,-1 0 0,1 0 0,-1 0 0,-1 0 0,1 0 1,0-8-1,0 8 10,-1-1 0,1 1 0,0 0 1,0-1-1,0 1 0,1 0 0,-1 0 0,1 0 1,0 0-1,0 0 0,1 0 0,-1 1 1,4-5-1,-3 4 41,0 0 1,0-1 0,0 1-1,-1-1 1,1 0 0,2-8-1,-1-5 90,-3 10-54,1 0 0,1 0-1,-1 1 1,5-9 0,1 0 23,-4 9-46,0 0 0,-1-1 1,0 1-1,0-1 0,2-8 0,-3-16 96,-3 24-30,2 0 1,-1 0-1,3-15 0,2 6 33,-3 10-182,0-1-1,0 1 1,0-1 0,-1 1-1,0-1 1,-1 0-1,0 1 1,0-1-1,0 0 1,-4-14-1,-2 7-8,5 12 31,0-1 0,0 1-1,0 0 1,0 0 0,0-1-1,0 1 1,1 0 0,0-7-1,-1 6-3,1 0-1,0 1 0,-1-1 1,0 1-1,0-1 1,0 1-1,-2-5 0,-3-9-11,0-10 14,-10-11 122,13 30-92,1 2-30,0-1 0,0 1 0,1-1 0,-1 1 0,1-1 0,0-12 0,1-453-33,1 462 149,-1 0-1,2 1 0,-1-1 1,4-9-1,-3 10-18,0 0 1,0-1-1,-1 0 0,0-9 1,-1-161 333,0 169-412,0 0 1,-3-14-1,-8-16 87,6-16-21,-13-32 98,8 47-57,9 31-178,-2 0-1,1 1 1,-1-1 0,-1 1-1,0 0 1,0 0 0,-10-15-1,11 20 62,0-1-1,0 1 1,1 0-1,0-1 1,0 1-1,-2-9 1,3 10 9,0-1 0,0 0 0,-1 1 1,0-1-1,0 1 0,-3-5 1,-5-6 34,7 11-34,0 1-1,1-1 0,-1 0 0,1 0 1,0 0-1,1 0 0,-3-6 0,3 3-9,-1 0 0,0 0 0,0 1 0,-1-1 0,1 1-1,-1 0 1,-1 0 0,1 0 0,-1 0 0,-8-9 0,-16-7-116,7-8 48,-7-3 80,6 3 27,-8 8 31,-6-9-50,24 20-45,0 0 1,-1 1-1,-15-9 1,20 14 5,0 0 0,0-1 1,-9-8-1,-7-16-124,-6 8-250,14 10 249,7 4 254,-1 1-1,0 0 1,-11-5 0,-61-37-40,66 41-36,-31-17 106,42 21-146,0 1 0,-1 1 0,0-1 0,0 1 0,0 0 1,-8-2-1,7 2 11,-1 0 1,-13-7 0,14 6-3,0 0 0,-1 1 0,1-1 0,-1 2 0,1-1 0,-11 0 1,-2-1-21,-29-8-40,0 6-70,23 0 78,11 2 44,-1 0 0,-29 0 0,4 4 16,13 0-84,0-1 0,-36-5 0,39 1-29,9 0 45,0 2 1,-25-2-1,17 5 140,4-1 61,-37-3 1,35 0-94,-8-2 14,-49-1-1,25 6-141,-65 0 35,92 2 66,0 1 0,-38 8 0,37-5-52,0-1 0,-42 2 0,-58-6 43,83-3-62,0 3 1,0 1-1,-55 11 0,-2 2-25,75-13 71,1 2 0,-32 8 1,41-7 7,1-2 1,-1 0-1,1 0 1,-1-2-1,-18 0 1,15-1-33,-23 3-1,-14 8 12,-19-5 100,-6 4-42,40-6-74,-77 12-76,18-1 66,68-11 35,-36 7 1,34-8-8,-2 1-31,-38 8 1,-66 7 40,25-5 33,14-1-86,65-10 95,-56 13 0,-317 66 68,245-49-279,85-17 228,-43 1 55,0-1 13,82-7-65,-85 12 53,88-18-135,8-1-19,1 1 1,-35 8-1,31-2 30,-1-1-1,-1-2 1,1-1-1,-46 0 1,-51 4-77,88-4 24,-45 0 23,-5 6 165,9-5-54,-146 21-239,93-24 105,15-1 115,70 4-10,-63 2 22,11 0-50,-8 0-82,75-8 41,-87 3 5,83 2-15,-82 4-337,-286-9-339,301-8 670,3-1 75,-253 9 82,244-8-137,15 0-61,-398 8 257,468-1-259,-30-6-1,16 1-42,-34 1 35,37 0 100,-67-4 105,-79 9 147,163-1-159,-31-6 0,30 4 63,-36-2-1,39 4-382,-39-6-1,39 3 86,-44-1-1,39 5 103,4-1 170,0 2-1,-23 2 0,-116 25-122,141-26-85,12-1 38,1 0 1,-1 1-1,1-1 1,-1 2-1,1-1 1,-10 5 0,10-4 22,-1 0 0,1 0 0,-1-1 0,0 0 1,-11 1-1,11-2-16,0 1 1,0-1 0,0 2 0,1-1-1,-11 5 1,9-3-24,0-1 0,0 0 0,-10 2 0,12-3 9,1-1 0,-1 1 0,1 0 0,-1 1 0,-10 5 0,-67 39 129,15-9-33,61-33-47,1 0 0,-1 1-1,1 0 1,0 0 0,1 1-1,0 0 1,-10 14 0,-47 47-91,52-52 46,0 0 0,2 0 0,0 1 0,1 0 1,-10 29-1,11-28 89,-16 30 0,17-37-51,0 1-1,0 0 1,1 1-1,-5 18 1,8-17-16,-1 0 68,0 0 0,0 0 1,-1 0-1,-1-1 0,-10 22 0,10-27-57,4-5-5,-1 0 1,1 0-1,-1 0 0,1 0 1,0 0-1,0 0 0,0 1 1,1-1-1,-1 0 0,1 0 1,0 6-1,0 382-143,0-384 147,1 0 0,0 0 0,0 0 1,0 0-1,3 6 0,1 5 2,1 12 21,0-14 44,-5-13-54,0 0 1,1 1-1,-1-1 0,-1 1 0,1-1 1,0 1-1,-1 5 0,0-7-13,0 0 0,1 0-1,-1 0 1,0 0 0,1 0 0,-1 0 0,1 0-1,-1 0 1,1-1 0,0 1 0,0 0 0,2 3-1,-2-4 11,0 1-1,0-1 1,0 1 0,-1-1-1,1 1 1,0 0-1,-1-1 1,1 1-1,-1 0 1,0-1-1,0 1 1,1 3-1,-1-4 2,0 1 0,0 0 0,0 0 0,1-1-1,-1 1 1,1 0 0,-1-1 0,1 1 0,0-1 0,-1 1 0,1-1-1,0 1 1,1 1 0,3 5 33,-2-3-25,-1 0 0,0 0 0,1-1 0,0 1 0,0-1 0,5 5 1,1 4 22,-3 0-30,5-7-100,-6 5 20,6-6 38,-6 9 38,23 18 84,-23-21-56,-4-8 1,0-1-1,0 0 1,0 1 0,0-1 0,1 0 0,-1 0-1,1 0 1,2 2 0,8 9-170,-1 1 0,15 22 0,7 19-36,-24-33 190,1 2 21,-5-16-19,-4-6-3,0-1 1,0 1-1,0-1 1,0 1-1,-1-1 1,1 1-1,0 0 1,-1-1-1,1 1 1,-1 0-1,0-1 1,0 1-1,1 0 1,-1 3-1,0-1-26,0 0 0,1 0 0,-1 0 0,1 0 0,0 0 0,1 0 0,-1 0 0,1 0 0,3 6 0,-4-7-10,0 0 1,0 0-1,-1 0 0,1 0 0,-1 0 1,0 0-1,1 0 0,-1 0 0,-1 6 0,0 7 31,2-6 11,-1-6-15,0 0 0,0-1 0,0 1 0,0 0 1,0 0-1,-1-1 0,1 1 0,-3 5 1,-1 2-6,2-8-3,1 0 0,-1 0 0,1 0 0,0 1 1,0-1-1,1 0 0,-1 1 0,1-1 0,0 6 1,0-6-9,-1 1 0,1-1 0,0 0 1,-1 0-1,1 0 0,-1 0 0,0 1 1,0-1-1,0 0 0,0-1 0,-1 1 1,1 0-1,-1 0 0,-3 3 0,2 0 5,0 0-1,0 0 1,-2 10 0,2-9-12,1 0 1,-1-1-1,0 1 1,0-1-1,-4 7 1,-6 2-10,8-9 39,0 1 0,0-1 0,0 1 1,1 0-1,-6 13 0,-25 92 91,5-44-48,-3 11 106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2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18 918 3232,'-13'14'1035,"12"-14"-1011,1 1 0,-1-1 1,1 1-1,0-1 1,-1 1-1,1-1 1,0 1-1,0 0 1,-1-1-1,1 1 0,0-1 1,0 1-1,0 0 1,0-1-1,0 1 1,0 0-1,0-1 0,0 1 1,0-1-1,0 1 1,0 0-1,0-1 1,0 1-1,0 0 1,1 0-1,-1-1 34,0 3 395,3-3-90,2 0-221,1-1 1,0 1-1,0-1 1,-1 0-1,1-1 1,-1 1-1,1-1 1,-1 0 0,10-6-1,1-1-81,26-23 1,-34 25-80,142-129 253,88-115-107,-210 219-93,75-87 37,-34 36-53,-38 47-13,49-74 1,-74 99 60,-1 0 0,5-14 1,-6 15 47,-1 1 1,8-12 0,-10 19-97,1-1 0,0 0 0,0 1 0,0 0 0,0-1 1,0 1-1,1 0 0,-1 0 0,1 0 0,-1 1 0,4-3 0,8 1 83,-14 3-100,0 0 0,0 0 0,0 0 1,0 0-1,0 0 0,0 0 0,1 0 1,-1 0-1,0 0 0,0 0 0,0 0 1,0 0-1,0 0 0,0 0 0,0 0 1,0 0-1,0 0 0,1 0 0,-1 0 1,0 0-1,0 0 0,0 0 0,0 1 1,0-1-1,0 0 0,0 0 0,0 0 1,0 0-1,0 0 0,0 0 0,0 0 1,1 0-1,-1 0 0,0 0 0,0 0 1,0 0-1,0 0 0,0 1 0,0-1 1,0 0-1,0 0 0,0 0 0,0 0 1,0 0-1,0 0 0,0 0 0,0 0 1,0 0-1,0 0 0,0 1 0,0-1 1,0 0-1,0 0 0,0 0 0,0 0 1,0 0-1,-1 4 11,1-1 1,-1 0-1,1 1 1,-1-1-1,0 0 1,-3 6-1,-2 9 5,-8 60 12,12-61-28,-15 101 174,14-82-55,3 55 1,0-38-83,0-45-23,1 1 0,-1-1 0,1 1 0,1-1 0,-1 1 0,5 9 0,-6-16-11,1 0 0,0-1-1,-1 1 1,1 0 0,0-1-1,0 1 1,0-1-1,0 1 1,0-1 0,1 0-1,-1 1 1,0-1 0,1 0-1,-1 0 1,0 0-1,1 0 1,0 0 0,-1 0-1,1 0 1,-1 0 0,1-1-1,0 1 1,0-1 0,-1 1-1,1-1 1,0 0-1,0 0 1,0 1 0,-1-1-1,1-1 1,0 1 0,0 0-1,0 0 1,0-1-1,-1 1 1,1-1 0,3 0-1,-3-1 7,1 1 0,0 0 0,-1-1 0,1 0 0,-1 1-1,0-1 1,1 0 0,-1 0 0,0 0 0,0-1 0,0 1-1,-1 0 1,1-1 0,0 1 0,1-6 0,13-16 71,25-17-2,-33 30-63,15-26 0,-15 22-7,2 0 0,12-16 0,16-11-3,-20 23-8,-2 1 1,21-31 0,-2-17-203,-34 65 208,1-1 0,-1 1 1,0-1-1,0 1 0,1 0 0,-1 0 0,0-1 0,1 1 0,-1 0 1,1 0-1,0 0 0,-1 1 0,1-1 0,0 0 0,0 1 1,-1-1-1,1 1 0,0-1 0,0 1 0,0 0 0,-1 0 1,1 0-1,0 0 0,3 0 0,-1 0 31,-4 0-30,0 0 0,0 0-1,0 0 1,0 0-1,0 0 1,0 0 0,0 0-1,1 0 1,-1 0 0,0 0-1,0 0 1,0 0-1,0 0 1,0 0 0,0 0-1,0 0 1,0 0-1,0 0 1,1 0 0,-1 0-1,0 0 1,0 0-1,0 0 1,0 0 0,0 0-1,0 0 1,0 0 0,0 1-1,0-1 1,0 0-1,0 0 1,0 0 0,0 0-1,1 0 1,-1 0-1,0 0 1,0 0 0,0 0-1,0 0 1,0 0 0,0 0-1,0 1 1,0-1-1,0 0 1,0 0 0,0 0-1,0 0 1,0 0-1,0 0 1,0 0 0,0 0-1,0 0 1,0 1 0,0-1-1,0 0 1,0 0-1,0 21 230,1-11-195,-1 0 0,-1 1 0,-2 19 0,0-16 18,-1 2 21,1 1 0,1 0 0,0 17-1,2 242 40,0-275-189,0-1 0,1 1 1,-1-1-1,0 1 1,0-1-1,0 1 0,0-1 1,0 1-1,0-1 1,0 1-1,0-1 0,0 1 1,-1-1-1,1 1 1,0 0-1,0-1 0,0 1 1,-1-1-1,1 0 1,0 1-1,0-1 0,-1 1 1,1-1-1,0 1 0,-1-1 1,1 0-1,-1 1 1,1-1-1,0 0 0,-1 1 1,1-1-1,-1 0 1,1 0-1,-1 1 0,1-1 1,-1 0-1,1 0 1,-1 0-1,1 0 0,-1 0 1,0 1-1,1-1 1,-1 0-1,1 0 0,-1-1 1,-2 1-1562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2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5152,'16'-16'1888,"-16"16"-1440,33-17-160,-17 1 1056,0 16-800,17-16 64,-16 16-384,15 0 0,1 0-128,0 0 448,0 16-320,-17 0-2400,0 1 1152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2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5312,'-16'0'1952,"16"0"-1504,16 16-128,-16-16 672,0 16-608,33-16 128,-17 17-320,50-1 448,-33-16-352,32 16-1120,1 1 448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2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4736,'-33'0'1760,"33"0"-1376,33 0-96,-16 0 896,-1 16-704,17-32 160,0 16-384,-1 0 96,1 0-192,16 0 128,-16 16-160,0-16-4576,0 16 2432</inkml:trace>
  <inkml:trace contextRef="#ctx0" brushRef="#br0" timeOffset="1">148 197 4480,'-33'0'1664,"33"0"-1312,17 0-64,-1 0 544,0 0-512,1 0 64,15 0-224,1 0 32,16-16-96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2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49 978 2400,'-41'55'779,"34"-46"-582,8-5-96,26 24 993,-21-26-465,9 3 164,-14-4-751,1 0 0,-1 0 1,1 0-1,0-1 0,-1 1 0,1-1 1,0 1-1,3-1 0,-2 0-24,-1-1 0,1 0 0,0 1 0,0-1 0,0 0 0,-1-1 0,1 1-1,-1 0 1,1-1 0,-1 0 0,1 1 0,-1-1 0,3-3 0,8-5 24,41-28 84,50-39-102,-5-18 8,-67 62 21,-4 4-17,-2-2-1,35-54 1,-41 55-31,-1-2 0,-2 0 1,-1-1-1,-1-1 0,10-37 1,-3-8-6,5 8 186,-16 35 596,11-56-1,-6-1 798,-12 64-1175,-5 26-356,1 13-79,0 24 20,1-15 32,-1 1 1,-4 24-1,-7 19-10,6 0 32,-1-28 22,3-20-21,1 0 0,-1 18 0,3-13 35,-1-11-38,1 0-1,1 0 0,2 15 0,8 17 45,-6-24-21,1-12 27,2-2-32,6 8 42,-14-11-98,0 0-1,0 0 1,0 0-1,0 0 1,0 0 0,0 1-1,0-1 1,0 0 0,0 0-1,0 0 1,0 0-1,0 0 1,0 0 0,1 0-1,-1 0 1,0 0 0,0 0-1,0 1 1,0-1-1,0 0 1,0 0 0,0 0-1,1 0 1,-1 0-1,0 0 1,0 0 0,0 0-1,0 0 1,0 0 0,0 0-1,1 0 1,-1 0-1,0 0 1,0 0 0,0 0-1,0 0 1,0 0 0,0 0-1,1 0 1,-1-1-1,0 1 1,0 0 0,0 0-1,0 0 1,0 0-1,0 0 1,0 0 0,0 0-1,0 0 1,1 0 0,-1 0-1,0-1 1,0 1-1,0 0 1,0 0 0,0 0-1,6-6 32,-3 4-33,-1-1-1,1 1 0,-1-1 0,0 1 0,0-1 1,0 0-1,-1 0 0,1 0 0,0 0 1,-1 0-1,0 0 0,0 0 0,0 0 0,1-4 1,44-152-1164,-25 69 929,7-30 52,-25 110 153,1 0-12,-2-1-1,1 1 1,-1 0 0,-1-1-1,1-11 1,-2 18 39,-1 1 1,2 0-1,-1-1 1,0 1-1,1 0 1,0-5-1,-1 8 3,1 1 0,-1-1 1,0 0-1,0 0 0,0 0 0,0 0 0,0 1 0,0-1 0,0 0 1,0 0-1,0 0 0,0 0 0,0 1 0,0-1 0,1 0 1,-1 0-1,0 0 0,0 0 0,0 0 0,0 0 0,0 1 1,0-1-1,1 0 0,-1 0 0,0 0 0,0 0 0,0 0 0,0 0 1,1 0-1,-1 0 0,0 0 0,0 0 0,0 0 0,1 0 1,-1 0-1,0 0 0,0 0 0,0 0 0,0 0 0,1 0 1,-1 0-1,0 0 0,0 0 0,0 0 0,0 0 0,1 0 1,-1 0-1,0-1 0,0 1 0,0 0 0,0 0 0,0 0 0,1 0 1,-1 0-1,0 0 0,0-1 0,0 1 0,0 0 0,0 0 1,0 0-1,0 0 0,0 0 0,0-1 0,1 1 0,-1 0 1,0 0-1,0 0 0,0-1 0,-4 20 197,2-12-129,0 1 1,1-1-1,-1 15 0,2 300 1339,0-313-1369,0-1 1,0 1 0,1-1-1,1 1 1,-1-1 0,1 0 0,1 1-1,4 11 1,12 45-1043,-8-40-85,-8-20-1461,-3-5 768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4800,'-17'-16'1792,"17"16"-1408,0 0-96,0 0 704,17 0-608,-1 0 416,0 0-480,17-17-96,-16 17-128,15 0 256,18 0-160,-34 17-192,17-17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4480,'-16'17'1664,"16"-17"-1312,16 0-64,-16 0 896,16 0-704,17 0 352,-16 0-480,32 0 160,0 0-288,16 0-1280,-32 0 576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 2304,'-14'0'752,"11"0"-453,3-3 10,0-4 376,0 17 971,-3-10-1064,3 0-574,0 0-1,-1 0 1,1 0 0,-1 0 0,1 0-1,-1 0 1,1 0 0,0 0-1,-1 0 1,1 0 0,-1 0-1,1 0 1,-1 1 0,1-1-1,0 0 1,-1 0 0,1 0-1,0 1 1,-1-1 0,1 0-1,0 1 1,-1-1 0,1 0-1,0 1 1,-1-1 0,1 0-1,0 1 1,0-1 0,-1 0-1,1 1 1,-5 7 234,-6-3 372,6 9-144,-4 0 9,6-9-390,0 0 0,0 1 0,1-1 0,-1 0 0,-2 9 0,0 27 45,3-31-83,-2 8 64,1-1 1,-2 37-1,6-27 56,-1-7 30,-3 36 0,-1-31-102,0 9 7,-2-1 1,-11 37-1,13-53-82,-1 0-1,-2 30 0,5-29 21,-1 0 0,-8 28 0,6-25 31,0 0 1,2 1-1,1-1 1,0 0-1,2 30 1,0-44-82,0 10 23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3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3808,'-49'82'1408,"49"-82"-1088,-33 82-96,17-49 1664,16 0-1088,-17-1-128,17 1-416,-16-16-64,16-1-96,-16 17 96,16-33-128,0 0 128,16 0-128,-16 0-1728,16 0 928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17 214 3488,'-17'0'1280,"17"0"-992,0 0-64,0 0 1408,0 0-928,0 0 128,0 0-480,0 0 96,17 0-224,15-17 0,-15 17-128,-1-16 160,17 16-160,0-16 256,-17-1-224,17 17-3776,-17 0 1984</inkml:trace>
  <inkml:trace contextRef="#ctx0" brushRef="#br0" timeOffset="1">115 1 3808,'0'16'1408,"0"-16"-1088,-16 66-96,16-33 1152,0-17-800,-17 49 64,17-15-416,0-1 352,0 0-320,0 16-4352,17-15 2240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3904,'0'49'1440,"0"-49"-1120,16 82-96,-16-49 512,0 16-448,-16 0 96,16 0-224,-17 0-1216,1 1 544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4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3904,'0'-14'1253,"0"11"-762,0 3-267,3 0-102,8 0-58,-11 0-60,0 0-1,0 0 1,0 0-1,0 0 0,0 0 1,1 0-1,-1 0 0,0 0 1,0 0-1,0 0 1,0 0-1,0 0 0,0 0 1,0 0-1,0 0 0,0 0 1,0 0-1,1 0 0,-1 0 1,0 0-1,0 0 1,0 0-1,0 0 0,0 0 1,0 1-1,0-1 0,0 0 1,0 0-1,0 0 1,0 0-1,0 0 0,1 0 1,-1 0-1,0 0 0,0 0 1,0 0-1,0 0 0,0 0 1,0 1-1,0-1 1,0 0-1,0 0 0,0 0 1,0 0-1,0 0 0,0 0 1,0 0-1,0 0 1,0 0-1,0 0 0,0 1 1,0-1-1,0 0 0,0 0 1,0 0-1,0 0 0,0 8 87,-1-3-49,1 1 0,1-1-1,-1 0 1,2 10 0,4 1 32,-4-13-36,-1 0 0,0 1 0,0-1 0,0 1 0,0 0 0,-1-1-1,1 1 1,-1 4 0,0 186 827,0-192-331,0-2-170,1 0-352,0 0-1,0 0 0,0 0 1,0-1-1,0 1 1,0 0-1,0-1 1,0 1-1,0 0 0,0-1 1,0 0-1,0 1 1,0-1-1,0 1 1,-1-1-1,1 0 1,0 0-1,0 0 0,-1 1 1,1-1-1,0 0 1,-1 0-1,1 0 1,0-2-1,9-28 198,-6 16-170,9-10-54,-5 8-23,0 0-1,6-26 1,-11 30 15,-3 10 14,1 1 1,-1-1-1,1 1 0,-1 0 0,1-1 1,0 1-1,0 0 0,0 0 0,0-1 1,0 1-1,1 0 0,-1 0 0,1 0 0,1-2 1,11-9-263,-13 12 262,-1 1 0,1-1 0,-1 1 0,1 0 0,-1-1 0,1 1 0,-1 0 0,1 0 0,-1-1 0,1 1 0,0 0 0,-1 0 0,1 0 0,0 0 0,-1 0 0,1 0 0,-1 0 0,1 0 0,0 0 0,-1 0 0,1 0 0,0 0 0,-1 0 0,1 0 0,0 1 0,-1-1-8,1 0 18,-1 0-1,0 0 1,0 0 0,0 0-1,0 0 1,0 0-1,0 0 1,0 0-1,0 0 1,0 0-1,0 0 1,1 0-1,-1 0 1,0 0-1,0 0 1,0 0-1,0 0 1,0 0 0,0 0-1,0 0 1,0 0-1,0 0 1,0 0-1,1 0 1,-1 0-1,0 0 1,0 0-1,0 0 1,0 0-1,0 0 1,0 0-1,0 1 1,0-1 0,0 0-1,0 0 1,0 0-1,0 0 1,0 0-1,0 0 1,0 0-1,0 0 1,0 0-1,0 0 1,0 0-1,0 1 1,0-1-1,0 0 1,0 0-1,0 0 1,0 0 0,0 0-1,0 0 1,0 0-1,0 0 1,0 0-1,0 1 1,0 19 48,-1-11-24,1 0-1,0 0 0,1 0 1,2 14-1,3-7 8,-5-13 6,0 0 1,1 0-1,-1 0 1,-1 1-1,1-1 1,0 0-1,-1 1 1,1 6-1,-1-6-21,0 0 0,1 0 0,-1 0 0,1 0 0,1 0 0,-1 0 0,0 0 0,1 0 0,3 6 0,-4-7-3,0-1-1,-1 0 0,1 1 1,-1-1-1,0 0 1,0 1-1,1-1 1,-2 5-1,1-3 68,0-4-77,0 0 1,0 0-1,0 1 1,0-1-1,0 0 0,0 0 1,0 0-1,0 0 0,0 0 1,0 0-1,0 0 0,0 0 1,0 0-1,0 1 1,0-1-1,0 0 0,0 0 1,0 0-1,0 0 0,0 0 1,0 0-1,0 0 1,0 0-1,0 0 0,0 0 1,0 0-1,0 1 0,0-1 1,0 0-1,0 0 0,0 0 1,1 0-1,-1 0 1,0 0-1,0 0 0,0 0 1,0 0-1,0 0 0,0 0 1,0 0-1,0 0 1,0 0-1,0 0 0,0 0 1,1 0-1,-1 0 0,0 0 1,0 0-1,0 0 0,0 0 1,0 0-1,0 0 1,0 0-1,0 0 0,0 0 1,1 0-1,10 0 392,-9 0-145,12-16-58,5-20-26,-8 18-115,15-35 0,-19 34-102,2 1 0,0 1 0,14-19 0,-20 31-6,0 1-4,-1 0 0,1 1 0,0-1 0,1 0 0,-1 1 0,0 0 0,1 0 0,0 0 0,0 0 0,0 1 0,5-3 0,-5 4 34,-1 0 0,1 0 0,0 1 0,-1-1-1,1 1 1,0 0 0,0 1 0,6 0 0,-8-1 36,0 1 0,1-1 0,-1 1 0,0-1 0,0 1 0,0 0-1,0 0 1,0 0 0,0 0 0,0 0 0,0 1 0,0-1 0,-1 0 0,1 1 0,2 2 0,-3-2 14,0 0-1,-1 0 1,1 0 0,0 0 0,0 0 0,-1 0-1,1 4 1,1 4 61,9 23 124,5 30 267,-15-61-459,0 1-1,0 0 1,-1-1 0,1 1 0,-1 0-1,1 0 1,-1 0 0,0-1-1,0 1 1,-1 0 0,1 0 0,0 0-1,-1-1 1,0 1 0,0 0 0,0 0-1,0-1 1,0 1 0,0-1-1,-3 4 1,0 2 75,3-5-9,0 1-1,1 0 0,-1-1 1,1 1-1,-1 0 0,1-1 1,0 1-1,1 5 0,0-1 110,-1-5 60,0-3-507,16-3-2768,17-24 272,-28 24 2646,0 0 1,1 1-1,-1 0 0,1-1 1,0 2-1,0-1 1,-1 1-1,1 0 0,6 0 1,-10 1 124,0 0-1,0 0 1,0 0 0,-1-1-1,1 1 1,0 0 0,-1-1-1,1 1 1,0-1 0,-1 0-1,1 0 1,-1 1 0,3-2-1,9-5 419,-8 6-329,0 1-1,-1-1 0,1 1 0,0 0 0,0 0 0,0 0 1,0 1-1,0 0 0,0 0 0,9 3 0,-5-2 62,-1 1 1,1-2-1,16 2 0,-25-3-169,9 0 116,-1 0 0,16-3-1,4-8 285,10 6-123,-13-6-26,2 5-27,-3-5 306,-23 10-493,0 1 0,0-1 0,0 1 0,-1-1 0,1 0 0,0 0 0,-1 1 0,1-1 0,0 0 0,-1 0 0,1 0 0,-1 0 0,0 1 0,1-1 0,-1 0 0,0 0 0,1 0 0,-1 0 0,0 0 0,0-2 0,0 1 3,0 0 1,0 0-1,0-1 1,0 1 0,0 0-1,-1 0 1,0 0-1,1 0 1,-1-1 0,0 1-1,0 0 1,0 0-1,0 1 1,0-1 0,0 0-1,-1 0 1,1 0-1,-1 1 1,1-1-1,-1 1 1,1-1 0,-1 1-1,0 0 1,0-1-1,-2 0 1,-17-14 370,19 14-393,1 0 0,-1 1 0,0-1 0,-1 1 0,1 0 0,0-1 0,0 1 0,0 0 0,-1 0 0,1 1 0,0-1 0,-1 0 0,1 1 0,-1-1 0,1 1 0,-1 0 0,1 0 0,-4 0 0,4 0-30,1 0 1,0 0 0,-1 0-1,1 0 1,0 0-1,-1 1 1,1-1 0,0 0-1,-1 1 1,1-1 0,0 1-1,0-1 1,-1 1 0,1 0-1,0-1 1,0 1 0,0 0-1,0 0 1,0 0-1,0 0 1,0 0 0,0 0-1,0 0 1,0 0 0,1 0-1,-1 0 1,0 1 0,1-1-1,-1 0 1,0 2 0,0 2-41,0 0 0,1 1 0,-1-1 0,1 1 0,1 10 1,-1-2 95,0-13-39,0 0 0,0 1 0,0-1 1,1 0-1,-1 1 0,0-1 0,1 0 0,-1 0 0,0 1 1,1-1-1,0 0 0,-1 0 0,1 0 0,0 1 0,-1-1 1,1 0-1,0 0 0,0 0 0,0 0 0,0 0 1,0-1-1,0 1 0,0 0 0,0 0 0,0-1 0,1 1 1,1 0-1,9 7 47,-5-3-26,-4-2-12,1 0 1,-1-1 0,1 1-1,0-1 1,0 0 0,5 2-1,-1-2 28,0 0 0,-1-1 0,10 1 0,3 0 36,6 1-3,13 2-310,47 0 0,-25-4-24,118-5-943,-169 4 1206,-1-1 0,1-1 0,-1 0 1,0-1-1,1 1 0,-1-2 1,0 1-1,0-1 0,11-7 0,23-17 210,-40 27-206,-1 0 0,1-1 1,-1 1-1,0-1 1,0 0-1,1 0 1,-1 0-1,-1 0 0,1 0 1,0 0-1,0-1 1,-1 1-1,1 0 0,-1-1 1,0 1-1,0-1 1,0 0-1,0 1 0,0-1 1,-1 0-1,1 0 1,-1 1-1,1-1 0,-1-5 1,2-10 26,9-26 77,-7-7 88,-4 45-179,0-1 0,0 0 0,-1 1 0,0-1 0,0 1 0,-3-10 0,2 12-24,0 0 1,0 0 0,-1 0-1,-4-5 1,1 1-13,2 1 0,4 7 14,0-1 0,0 1-1,0 0 1,-1-1 0,1 1 0,0 0 0,0-1-1,0 1 1,0 0 0,-1 0 0,1-1-1,0 1 1,0 0 0,-1 0 0,1-1 0,0 1-1,0 0 1,-1 0 0,1 0 0,0-1-1,-1 1 1,1 0 0,0 0 0,-1 0-1,1 0 1,-1 0 0,0 0-2,0 0 1,0 0-1,0 0 0,0 1 1,0-1-1,0 0 0,0 1 0,0-1 1,0 1-1,0-1 0,0 1 1,0-1-1,0 1 0,0 0 1,1-1-1,-1 1 0,-1 1 1,-13 22-72,7-5 12,-6 23-1,9-27 54,0 4 76,1 0-1,1 0 1,0 1 0,2-1-1,1 30 1,-1-44-20,1 0 0,1 0 0,-1 0 0,1 0 0,0 0 0,0 0 0,0 0 0,4 9 0,-3-11-91,0-1-1,-1 1 1,1-1 0,0 0-1,0 1 1,0-1 0,0 0-1,1 0 1,-1-1 0,0 1-1,1 0 1,0-1 0,-1 0-1,1 1 1,0-1 0,3 1-1,1 0-105,-5-1 74,1 0 0,0 0 0,0 0 0,0 0 0,0-1 0,4 1 0,14-6-690,-10 2 374,1 0 139,-9 3 142,0 0 0,0-1 0,-1 0 0,1 1 0,-1-1 0,1 0 0,0 0 0,-1 0 0,0 0 0,1-1 0,-1 1 0,0-1 0,0 0 0,1 1 0,-1-1 0,0 0 0,-1 0 0,1 0 0,0 0 0,-1-1 0,1 1 0,-1 0 0,2-4 0,0-1 52,0 1 0,-1-1 0,0 0 0,0 0-1,0 0 1,-1 0 0,0 0 0,-1 0 0,1 0 0,-2-9 0,1-202 496,0 87 1291,0 131-1728,0-12 272,0 1 0,-3-15 0,-5-7 218,8 32-473,0 0 1,1 0-1,-1 0 0,0 0 0,0 0 0,0 1 0,1-1 0,-1 0 0,0 0 0,1 0 0,-1 0 0,1 1 0,-1-1 0,2-1 0,-3 4 3,-1-1 0,1 1 0,0-1 0,0 1 0,0 0-1,0-1 1,1 1 0,-1 0 0,0 0 0,1 0 0,-1-1 0,1 1-1,0 0 1,0 0 0,-1 0 0,1 0 0,1 4 0,-1 16 52,-3 81 154,-1-67-123,-1-3-3,2 0-1,1 0 1,5 59 0,2-57-30,-1-14 95,1 38 0,-5-52-115,0 0 0,0 0 0,1 1 0,0-1 0,0 0 0,1 0 1,0 0-1,0 0 0,5 11 0,10 14 121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33 3808,'0'-14'1227,"0"12"-742,0-1 53,0-8 988,0 11-1505,0 0 0,0 0 0,0 0 1,0 0-1,0-1 0,0 1 0,0 0 1,0 0-1,0 0 0,0 0 0,0 0 1,0 0-1,0 0 0,0 0 0,0 0 1,0 0-1,0-1 0,0 1 0,0 0 1,0 0-1,0 0 0,0 0 0,0 0 1,0 0-1,0 0 0,0 0 0,-1 0 0,1 0 1,0 0-1,0 0 0,0-1 0,0 1 1,0 0-1,0 0 0,0 0 0,0 0 1,0 0-1,0 0 0,0 0 0,0 0 1,-1 0-1,1 0 0,0 0 0,0 0 1,0 0-1,0 0 0,0 0 0,0 0 0,0 0 1,0 0-1,0 0 0,0 0 0,-1 0 1,1 0-1,0 0 0,0 0 0,-1 0 68,-1 0 0,1 0-1,-1 0 1,1 1 0,0-1-1,-1 0 1,1 0 0,0 1-1,-1-1 1,1 1-1,0 0 1,-1-1 0,1 1-1,0 0 1,0-1 0,0 1-1,0 0 1,0 0 0,0 0-1,0 0 1,0 0-1,0 0 1,0 1 0,0-1-1,1 0 1,-1 0 0,0 0-1,0 2 1,-6 18-222,1 1-1,0-1 1,-2 24 0,7-35 154,1 1 0,-1-1 0,2 0 1,0 0-1,0 0 0,4 15 0,0 1 129,0 13 42,-1-8 123,9 33 0,-12-60-251,0 0 0,1-1 0,0 1 0,0-1 0,4 6 0,-4-7-207,-1 1 1,1-1-1,0 1 0,-1 0 0,1 0 1,-1 0-1,0 0 0,0 0 1,0 0-1,-1 0 0,2 5 1,-2 8-1010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4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3072,'0'0'47,"0"0"1,0-1-1,0 1 1,-1 0-1,1-1 1,0 1-1,0-1 1,0 1-1,0 0 1,0-1-1,1 1 1,-1 0-1,0-1 1,0 1-1,0 0 1,0-1-1,0 1 1,0 0-1,0 0 1,1-1-1,-1 1 1,0 0-1,0-1 1,0 1-1,1 0 1,-1 0-1,0-1 0,6 8 180,-4-3-52,-1 0 0,0 0 1,0 0-1,0-1 1,0 1-1,0 8 1,-1 67 2090,0-46-1855,0-33-405,0 0-1,0 0 1,0 0 0,0 0 0,0 0-1,0 0 1,0 1 0,0-1-1,0 0 1,0 0 0,0 0 0,0 0-1,0 0 1,0 0 0,0 0-1,0 0 1,0 0 0,0 1 0,0-1-1,0 0 1,0 0 0,0 0-1,0 0 1,0 0 0,0 0-1,0 0 1,1 0 0,-1 0 0,0 0-1,0 0 1,0 0 0,0 1-1,0-1 1,0 0 0,0 0 0,0 0-1,0 0 1,0 0 0,0 0-1,0 0 1,1 0 0,-1 0 0,0 0-1,0 0 1,0 0 0,0 0-1,0 0 1,0 0 0,0 0-1,0 0 1,0 0 0,1 0 0,-1 0-1,0 0 1,0 0 0,0 0-1,3 0 59,0 1-1,0 0 0,-1 0 0,1 0 1,0 0-1,3 2 0,-2 0-63,2-12 16,7 4-11,-10 4-13,-1-1-1,1 1 0,-1-1 1,0 0-1,0 0 0,0 0 0,0 0 1,0 0-1,0 0 0,-1 0 1,1-1-1,-1 1 0,0 0 1,1-1-1,-1 1 0,0-1 0,0 0 1,0-3-1,-1 6 4,0 0 1,0 0-1,0 0 1,0 0-1,0 0 1,0 0-1,0 0 0,0-1 1,0 1-1,0 0 1,0 0-1,0 0 0,0 0 1,0 0-1,0 0 1,0 0-1,0 0 1,0 0-1,0 0 0,0-1 1,0 1-1,0 0 1,0 0-1,0 0 0,0 0 1,0 0-1,0 0 1,1 0-1,-1 0 1,0 0-1,0 0 0,0 0 1,0 0-1,0 0 1,0-1-1,0 1 0,0 0 1,0 0-1,0 0 1,0 0-1,1 0 0,-1 0 1,0 0-1,0 0 1,0 0-1,0 0 1,0 0-1,0 0 0,0 0 1,0 0-1,0 0 1,0 0-1,1 0 0,-1 0 1,0 0-1,0 0 1,11 0-156,-11 0 160,0 0 0,0 0 0,0 0 0,0 0 0,0 0 0,0 0 0,1 0 0,-1 0 0,0 0 0,0 0 0,0 0 0,0 0 0,0 0 0,0 0 0,0 0 0,0 0 0,0 0 0,0 0 0,1 0 0,-1 0 0,0 0 0,0 0 0,0 1 0,0-1 0,0 0 0,0 0 0,0 0 0,0 0 0,0 0 0,0 0 0,0 0 0,0 0 0,1 0 0,-1 0 0,0 0 0,0 0 0,0 0 0,0 1 0,0-1 0,0 0 0,0 0 0,0 0 0,0 0 0,0 0 0,0 0 0,0 0 0,0 0 0,0 0 0,0 0 0,0 1 0,0-1 0,0 0 0,0 0 0,0 0 0,0 0 0,0 0 0,0 47 624,0-46-608,0 1 0,0 0 1,0 0-1,1-1 0,-1 1 0,1 0 1,-1-1-1,1 1 0,0-1 1,-1 1-1,1 0 0,0-1 0,1 2 1,3 5 96,-4-7-90,-1 0 0,0 0 0,1 0 0,-1 0 0,0 0 0,1 0 0,-1 0 0,1-1 0,0 1 0,-1 0 0,1 0 0,-1-1 0,1 1 0,0 0 0,0-1 0,0 1 0,-1-1 0,1 1 1,0-1-1,0 1 0,0-1 0,0 1 0,0-1 0,0 0 0,0 0 0,0 1 0,0-1 0,0 0 0,0 0 0,0 0 0,0 0 0,0 0 0,-1 0 0,1-1 0,2 1 0,4 0 44,0 0 16,4 0-37,0 0-1,1 0 1,-1-1-1,0 0 1,0-1 0,0-1-1,21-7 1,-8 2 59,-14 5-64,-1 0 0,1-1 0,0 0 0,-1-1 0,0 0-1,0 0 1,10-9 0,4-13-20,-19 21-33,0 1-1,0-1 0,1 1 0,7-7 0,7 0-22,-13 9-86,-1-1 0,1 0 0,-1-1 0,6-5 0,-10 10 96,-1-1 1,1 1-1,0-1 0,-1 1 0,1-1 0,0 1 0,0-1 0,-1 1 0,1 0 0,0-1 0,0 1 0,-1 0 1,1 0-1,0 0 0,0-1 0,0 1 0,-1 0 0,1 0 0,0 0 0,0 0 0,0 0 0,0 1 0,-1-1 1,1 0-1,0 0 0,0 1 0,1-1 0,0 2 16,-1-1 1,1 0 0,0 0-1,0 0 1,-1 1-1,1-1 1,-1 1-1,0 0 1,1-1-1,-1 1 1,0 0-1,0 0 1,1 1-1,12 31 332,-10-24-210,0 0 0,9 16 0,1-7 15,-11-14-55,-3-5-55,0 1 1,0 0-1,1-1 0,-1 1 1,0 0-1,1-1 1,-1 1-1,1 0 0,-1-1 1,0 1-1,1-1 0,0 1 1,-1-1-1,1 1 1,-1-1-1,1 0 0,-1 1 1,1-1-1,0 0 0,-1 1 1,2-1-1,3 3 65,4 2 135,-8-4-177,0 0-1,1 0 0,-1 0 1,1-1-1,0 1 1,-1 0-1,1-1 0,-1 1 1,1-1-1,0 1 1,0-1-1,-1 0 0,3 0 1,3 1 106,-4-1-118,-1 0 1,0 0-1,0 0 1,1 0 0,-1 0-1,0-1 1,0 1-1,0-1 1,4 0-1,0-2-19,0 0 16,1 0 0,-1-1 0,0 0 0,0 0 0,6-5 0,-10 7-24,-1 0 0,1 0 0,-1 0 0,1 0 0,-1 0 0,0 0 0,0 0-1,0-1 1,0 1 0,0 0 0,-1-1 0,1 1 0,0-3 0,2-9-61,8-8-112,-8 10-12,-3 11 157,0 0 0,0 0 0,0 0-1,1 0 1,-1 0 0,0 1 0,0-1-1,1 0 1,-1 0 0,1 0 0,-1 0 0,1 0-1,-1 0 1,1 1 0,0-1 0,-1 0-1,1 1 1,0-1 0,0 0 0,-1 1 0,1-1-1,0 1 1,0-1 0,0 1 0,0-1 0,1 1-1,7-6-271,-5 5-114,2 10 157,70 114 1564,-73-117-1263,-2-5-28,1 1 1,-1-1-1,0 0 1,0 1-1,0-1 1,1 0 0,-1 0-1,1 0 1,-1 0-1,1 0 1,-1 0-1,1 0 1,0 0 0,-1-1-1,1 1 1,0-1-1,0 1 1,-1-1-1,1 1 1,2-1-1,9 3 131,3 3 252,-15-5-366,1 0 0,0 0 0,0-1 0,0 1 1,0 0-1,0-1 0,0 0 0,0 1 0,0-1 0,0 0 0,0 0 0,0 0 0,0 0 0,0 0 0,0-1 0,3 0 1,28-9 209,-28 8-214,1 2-1,0-1 1,9 1 0,-15 0-31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0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3968,'0'33'1472,"0"-33"-1120,16 16-128,-16 0 512,0 1-448,0-1 192,-16 17-320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0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4736,'0'-16'1760,"0"16"-1376,0 0-96,0 0 1376,0 0-960,0 0 0,0 0-448,-16 0-384,32 0 64,-16 16-704,0-16 448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0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4064,'-16'33'1504,"16"-33"-1184,0 49-64,-16-49 352,16 33-384,0-16-96,0-1-64,0 0 192,0 1-128,16-17 32,-16 16-96,0-16-544,0 17 256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0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17 4640,'0'-13'1504,"0"13"-1494,0 0 1,0-1-1,0 1 0,0 0 1,0 0-1,0 0 1,0 0-1,0 0 0,0 0 1,0 0-1,0 0 0,0 0 1,0-1-1,0 1 1,0 0-1,0 0 0,0 0 1,0 0-1,0 0 1,0 0-1,0 0 0,0 0 1,0 0-1,0 0 0,0 0 1,-1-1-1,1 1 1,0 0-1,0 0 0,0 0 1,0 0-1,0 0 1,0 0-1,0 0 0,0 0 1,0 0-1,0 0 0,0 0 1,0 0-1,-1 0 1,1 0-1,0 0 0,0 0 1,0 0-1,0 0 1,0 0-1,0 0 0,0 0 1,0 0-1,0 0 0,-1 0 1,1 0-1,0 0 1,0 0-1,0 0 0,0 0 1,-36 0 1482,12 3-1040,-1 8-213,3-7-212,17-4-36,0 1-1,1-1 1,-1 1 0,0 1-1,1-1 1,-1 1-1,1 0 1,-1 0 0,1 0-1,0 0 1,0 1-1,0 0 1,0 0 0,0 0-1,-3 4 1,0-1-29,5-5 24,0 1-1,0-1 0,1 1 1,-1-1-1,1 1 0,-1-1 1,1 1-1,-1 0 1,1 0-1,0 0 0,0-1 1,0 1-1,0 0 0,0 1 1,1-1-1,-1 0 0,1 0 1,-1 0-1,1 4 0,-1 1-46,1-6 54,0 0-1,0 1 1,0-1 0,0 1-1,0-1 1,0 0-1,0 1 1,0-1-1,0 1 1,1-1 0,-1 0-1,0 1 1,1-1-1,0 0 1,-1 0-1,1 1 1,1 1-1,10 7 4,1-1-1,14 7 1,-5-2 13,-15-9 12,-1 0-1,0 0 1,9 10-1,-13-13-6,0-1 0,-1 1 0,1 0-1,-1 0 1,1 0 0,-1 0 0,0 1 0,0-1 0,0 0-1,0 0 1,0 1 0,0-1 0,0 4 0,-1-3 369,-3-1-102,0 1-240,0-2 0,-1 1 0,1 0-1,0-1 1,-1 1 0,1-1 0,-1 0-1,0 0 1,1-1 0,-1 1 0,0-1-1,-6 1 1,-55-2 445,43 0-503,20 1 2,0 1 1,1-1-1,-1 0 1,0 0-1,1-1 1,-1 1-1,1 0 0,-1 0 1,0-1-1,1 1 1,-1-1-1,1 0 1,-1 1-1,1-1 1,-1 0-1,1 0 1,0 0-1,-1 0 1,1 0-1,-2-2 1,1 1-23,2 2 26,0 0 1,0 0-1,0 0 1,0 0-1,0 0 1,-1 0 0,1 0-1,0 0 1,0 0-1,0 0 1,0 0-1,0 0 1,0 0-1,0-1 1,0 1-1,0 0 1,-1 0 0,1 0-1,0 0 1,0 0-1,0 0 1,0 0-1,0-1 1,0 1-1,0 0 1,0 0 0,0 0-1,0 0 1,0 0-1,0 0 1,0-1-1,0 1 1,0 0-1,0 0 1,0 0-1,0 0 1,0 0 0,0 0-1,0-1 1,0 1-1,1 0 1,-1 0-1,0 0 1,0 0-1,0 0 1,0 0 0,0 0-1,0 0 1,0 0-1,0-1 1,0 1-1,1 0 1,-1 0-1,0 0 1,0 0-1,0 0 1,0 0 9,1-1-200,1-1-1,-1 1 1,1 0 0,-1 0 0,1 0-1,-1 0 1,1 0 0,3-1-1,-1 1-60,0 0 0,1 1-1,-1-1 1,9 1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0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2912,'16'0'1296,"-16"2"-944,0 9 570,0-8-186,0-3 198,-5 3-316,1-1-501,0-1-46,0 1 1,1 0 0,0 0 0,-1 0 0,1 0 0,0 1 0,0-1-1,0 1 1,0 0 0,-4 6 0,3-4-19,0 1-1,0-1 1,-1 0 0,0 0-1,0 0 1,0-1 0,-9 7-1,12-10-51,1 0-1,-1 0 0,1 0 1,-1 1-1,1-1 0,0 0 1,0 1-1,0-1 1,0 1-1,0-1 0,0 1 1,0 0-1,0-1 0,1 1 1,-1 0-1,1-1 0,-1 1 1,1 0-1,0 0 0,-1 2 1,-1 8 7,-1-3 20,2-8-22,1 0 0,-1 0 1,1 0-1,0 0 0,-1 0 0,1 0 0,0 0 1,0 0-1,0 0 0,0 0 0,0 0 0,0 0 1,0 0-1,0 0 0,0 0 0,0 0 0,1 0 1,-1 0-1,0-1 0,1 1 0,-1 0 0,0 0 1,1 0-1,-1 0 0,1 0 0,0 0 0,0 0-3,3 10 129,-4-10-123,0 0-1,1 0 1,-1 0-1,1 0 1,-1 0-1,0 0 1,1 0-1,0 0 1,-1 0-1,1-1 1,-1 1-1,1 0 1,0 0-1,0 0 0,0-1 1,-1 1-1,1 0 1,0-1-1,0 1 1,0-1-1,0 1 1,0-1-1,2 1 1,2 0 33,0-1 0,0 1 1,0-1-1,1 0 0,-1-1 1,0 1-1,0-1 1,0 0-1,0 0 0,1-1 1,7-3-1,-7 3 10,0 0 23,0 0 1,-1 0 0,9-6 0,-13 8-68,0-1 0,0 0 0,0 1-1,0-1 1,0 0 0,0 0 0,0 1 0,0-1 0,-1 0 0,1 0 0,0 0 0,0 0 0,-1 0 0,1 0 0,-1 0-1,1-1 1,-1 1 0,0 0 0,1 0 0,-1-2 0,-1-2 5,0 0 1,-1 1-1,0-1 0,0 1 1,-1 0-1,1-1 0,-1 1 1,0 0-1,-5-6 0,3 5-20,-1 0 1,0 1-1,-12-7 0,13 7-38,0 1 0,0-1-1,-8-6 1,13 10 31,0-1 0,-1 1-1,1 0 1,0-1 0,-1 1-1,1-1 1,0 1 0,0-1-1,0 1 1,-1 0 0,1-1-1,0 1 1,0-1 0,0 1-1,0-1 1,0 1 0,0-1-1,0 1 1,0-1 0,0 1-1,0-1 1,0 1-1,0-1 1,0 1 0,0-1-1,0 1 1,1-1 0,-1 1-1,0 0 1,0-1 0,1 1-1,-1-1 1,0 1 0,0 0-1,1-1 1,-1 1 13,2-1-30,0 0-1,0 0 1,0 1 0,0-1-1,0 1 1,0-1-1,0 1 1,0 0 0,0 0-1,0 0 1,4 0 0,13-1-473,16-10-1651,-24 10 1640,0 0-1,14 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3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2912,'14'-14'923,"-14"14"-898,1-1 0,-1 1 0,1 0 1,-1-1-1,1 1 0,0 0 1,-1 0-1,1-1 0,-1 1 1,1 0-1,-1 0 0,1 0 0,0-1 1,-1 1-1,1 0 0,0 0 1,-1 0-1,1 0 0,0 0 1,-1 0-1,1 1 0,-1-1 1,1 0-1,0 0 0,0 1 0,-1-1 54,3 0 891,-3 0-234,3 2 59,0 3-700,1 0 1,-1-1 0,0 1-1,0 0 1,-1 1 0,0-1-1,1 0 1,-2 1 0,1-1-1,-1 1 1,0 0 0,0-1-1,0 1 1,-1 0 0,0 10-1,0 30 295,0-44-381,0-1 0,0 1 0,0-1 0,0 1 0,0-1 0,-1 1 0,1-1 0,0 0 0,-1 1 0,1-1 0,-1 1 0,1-1 0,-1 0 0,0 1 0,-1 1 0,0-1 13,1 0 0,0 0-1,0 1 1,0-1 0,0 0-1,0 1 1,1-1-1,-1 0 1,1 1 0,-1-1-1,1 1 1,0-1 0,0 1-1,0-1 1,0 4-1,1-4-13,1-4 11,12-9 120,-9 8-104,-4 3-30,-1 0 1,1 0-1,0-1 1,-1 1-1,1 0 1,-1-1-1,1 1 1,0 0-1,-1-1 1,1 1-1,-1-1 1,1 1-1,-1-1 1,1 0-1,-1 1 1,0-1-1,1 1 1,-1-1-1,1 0 1,-1 1-1,0-2 1,3-3 8,-1 2-19,-1 1 1,1-1-1,1 1 0,-1-1 0,0 1 0,0 0 0,1 0 0,-1 0 0,1 0 0,0 0 0,-1 1 0,5-2 0,-3 0-22,1 1-1,0-1 0,-1-1 0,7-4 1,-3-1-45,-7 7 55,1 0 1,-1 0-1,1 1 0,0-1 0,-1 0 1,1 1-1,0-1 0,0 1 1,0 0-1,0-1 0,0 1 0,0 0 1,1 0-1,-1 1 0,0-1 1,0 0-1,1 1 0,3-1 0,-4 1 9,-1 0 0,1 0 0,0 0 0,0 0 0,-1 1 0,1-1 0,0 0 0,-1 1 0,1 0 0,3 1 0,-5-2 18,1 1-1,-1-1 1,1 1-1,-1-1 1,1 1 0,0-1-1,-1 1 1,0-1-1,1 1 1,-1 0-1,1-1 1,-1 1-1,0 0 1,1 0-1,-1-1 1,0 1 0,0 1-1,0 2 51,0-1 0,0 1 0,0-1 0,-1 1 0,0-1 0,1 1 0,-1-1-1,-2 4 1,-1 6 21,2-1 41,1-1-1,0 1 1,2 17-1,-1-13-4,0-9-67,0-4-29,0 1-1,0 0 1,0-1-1,1 1 1,0 4-1,0-7-17,-1 0 0,1 0-1,-1 0 1,1 0 0,-1 0 0,1-1 0,-1 1-1,1 0 1,0 0 0,-1 0 0,1-1 0,0 1-1,0 0 1,0-1 0,0 1 0,-1-1 0,1 1-1,0-1 1,0 1 0,0-1 0,1 1 0,8 0-24,-1 1 1,0-2-1,0 1 1,14-2 0,-3 1-374,-10-1 108,1 0 0,-1 0 0,19-6 0,-10 3-181,-8 2 210,-7 2 186,-1-1 0,0 0 0,0 1 0,1-1 0,3-2 0,26-19-291,-13 15 236,-17 6 126,-1 1-1,0-1 1,1 0-1,-1 1 0,0-1 1,0 0-1,0 0 1,0-1-1,0 1 0,0 0 1,0-1-1,1-1 0,0 1 16,0-1 0,0 1 0,-1-1 0,1 0 0,-1 0 0,0 0 0,0 0-1,0 0 1,0-1 0,-1 1 0,1 0 0,-1-1 0,0 1 0,0-1 0,0 0-1,0 1 1,-1-1 0,1-5 0,-1 8 22,-1-1 0,1 1-1,-1-1 1,0 1 0,1 0-1,-1-1 1,0 1 0,0 0 0,0-1-1,0 1 1,0 0 0,0 0-1,0 0 1,0 0 0,0 0 0,-1 0-1,1 0 1,0 0 0,-1 0-1,1 1 1,-1-1 0,1 0 0,-3 0-1,-2-2 246,5 3-232,0 0 0,0 0 0,0-1 0,0 1 0,0 0 0,-1 0 0,1 0 0,0 0 0,0 0 0,0 0 0,0 1 0,0-1 0,0 0 0,-1 0 0,1 1 1,0-1-1,0 1 0,0-1 0,0 1 0,0-1 0,0 1 0,0 0 0,1 0 0,-3 1 0,1 0 68,-1 0 1,1 1-1,0 0 1,-1-1-1,1 1 0,-2 4 1,-13 26 46,17-30-159,-1 0-1,0-1 1,1 1 0,-1 0 0,1 0-1,0-1 1,0 1 0,0 0-1,0 0 1,0 0 0,1-1 0,-1 1-1,2 5 1,7-2 69,-1-1-27,2 2-19,-8-5-15,1 0 0,0 0 0,0 0-1,0 0 1,0 0 0,0-1 0,0 1 0,1-1 0,-1 0-1,0 0 1,1 0 0,-1-1 0,1 1 0,-1-1-1,5 0 1,85 0 104,-85 0-163,0 0 1,-1 0 0,1-1 0,0 0-1,0 0 1,-1-1 0,1 0 0,-1 0 0,0-1-1,0 0 1,0 0 0,0-1 0,0 0-1,-1 0 1,1 0 0,10-11 0,-16 14-1,1 0 0,-1-1 0,0 1 0,0 0 0,0-1 0,0 1 0,0-1 0,0 0 0,0 1 0,0-1 0,-1 1 0,1-1 0,-1 0 0,1 0 0,-1 1 0,0-1 0,1 0 0,-1 0 0,0 0 1,0 1-1,-1-5 0,0 1-55,-1 1-1,0-1 1,0 0 0,0 0 0,-1 1 0,-3-5 0,-6-13-56,4 5 70,-17-29-73,15 32 30,8 11 51,-1-1 1,1 1 0,-1-1-1,1 0 1,0 1-1,1-1 1,-1 0-1,1 0 1,-1 0 0,1 0-1,0-1 1,1 1-1,-1 0 1,1 0 0,0-1-1,0-6 1,0 8-24,0-1 0,0 0 0,0 1 0,1-1 0,-1 1 0,1-1 0,0 0 0,0 1 0,0-1 0,1 1 0,-1 0 0,1-1 0,0 1 0,0 0 0,3-5 0,23-13-832,-10-3 396,-15 19 491,0 0-1,1 1 1,-1-1 0,1 1 0,0 0-1,1 0 1,5-4 0,-2 3 67,-6 5-15,-1-1 1,0 1-1,0-1 1,1 0 0,-1 1-1,0-1 1,0 0-1,0 0 1,0 0-1,0 0 1,0 0 0,0 0-1,0 0 1,0 0-1,-1 0 1,1 0 0,0 0-1,-1 0 1,1-1-1,-1 1 1,1 0 0,-1 0-1,0-1 1,1 1-1,-1-3 1,0 3 7,0 0 0,0 0 0,0 0 0,0 1 0,0-1 0,0 0 1,0 0-1,1 0 0,-1 0 0,0 0 0,0 0 0,1 1 0,0-3 0,3 0 45,-1-2 406,-10-3 195,7 8-644,-1-1 61,1 1 0,-1 0 0,1-1 0,-1 1 0,0 0 0,1-1 0,-1 1 0,1 0 0,-1-1 0,0 1-1,0 0 1,1 0 0,-1 0 0,0 0 0,1 0 0,-1 0 0,0 0 0,1 0 0,-1 0 0,0 0 0,0 0 0,1 0 0,-2 1 0,0-1 268,0 0-259,1 0 0,0 0 0,0 0 0,-1 0 1,1 0-1,0 0 0,-1 1 0,1-1 0,0 0 0,0 1 0,-1-1 0,1 1 0,0 0 0,-2 0 0,2 1 42,-1-1 0,1 1-1,0 0 1,0 0-1,0 0 1,0-1-1,-1 5 1,-5 9 365,-3 3-150,3-6-165,1 0 0,0 1-1,1 0 1,-5 18 0,-3 28 230,-10 40 16,-4-17-146,15-40-182,-28 80 282,-23 25-127,41-84-827,-5-11-2149,8-3 725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3392,'-16'-17'1248,"16"17"-960,-16 33-64,16-33 640,0 33-512,-17 16 288,17 17-384,0-1 64,0 17-192,-16 0 224,16-16-224,-33 16 32,33-17-96,-16 1 96,-17-1-96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0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2496,'0'-14'784,"0"14"-775,0 0 0,0 0 0,0-1 0,0 1 1,0 0-1,0 0 0,0-1 0,0 1 0,0 0 0,0 0 0,0 0 1,0-1-1,1 1 0,-1 0 0,0 0 0,0 0 0,0-1 0,0 1 1,1 0-1,-1 0 0,0 0 0,0 0 0,0 0 0,0-1 0,1 1 1,-1 0-1,0 0 0,0 0 0,1 0 0,-1 0 0,0 0 0,0 0 1,0 0-1,1 0 0,56-30 1175,-48 25-1027,-1 0 0,0 1 0,1 1 0,0-1 0,0 1 0,0 1 1,0 0-1,0 0 0,1 0 0,-1 2 0,0-1 0,1 1 0,14 1 0,1 3-16,0 0 0,0 2 0,35 12-1,-49-14-139,-1 0 0,0 0 0,-1 1 1,18 12-1,-9-5-1,-8-6 22,1 0-1,-1 1 1,-1 0 0,1 0-1,-1 1 1,-1 0 0,0 1 0,0 0-1,0 0 1,-1 1 0,0-1 0,5 14-1,0-2-23,-9-17 60,0 1 0,-1-1 0,0 1-1,1 0 1,-2 0 0,1 0 0,0 0 0,-1 0 0,1 10-1,-2 18 903,0-31-560,-13-2-101,12 0-298,1 0 0,0 0 0,0 0-1,0 1 1,0-1 0,0 0 0,0 0 0,0 0 0,0 0-1,0 0 1,0 0 0,-1 0 0,1 0 0,0 0 0,0 0-1,0 0 1,0 0 0,0-1 0,0 1 0,0 0 0,0 0 0,0 0-1,0 0 1,-1 0 0,1 0 0,0 0 0,0 0 0,0 0-1,0 0 1,0 0 0,0 0 0,0 0 0,0 0 0,0 0-1,0 0 1,0-1 0,0 1 0,0 0 0,0 0 0,0 0 0,0 0-1,0 0 1,0 0 0,0 0 0,0 0 0,0 0 0,0 0-1,0-1 1,0 1 0,0 0 0,0 0 0,0 0 0,0 0-1,0 0 1,0 0 0,0 0 0,0-12 46,-1 4-35,1 0 0,1-1 1,2-14-1,7 1-7,-5 4-43,-5 14 30,1 1 0,-1 0 0,1 0 0,0 0 0,0 0 0,0 0 0,0 0 1,1 0-1,-1 0 0,1 0 0,0 1 0,0-1 0,3-3 0,36-27-211,-33 26 175,1 1-1,-1-1 0,2 1 1,-1 1-1,0 0 0,1 0 1,12-3-1,-2 1-10,17-6 48,70-13 0,-84 23 11,0 1 1,35 3-1,-15 0 377,-42-1-363,-1-1-1,1 1 1,-1 0-1,1 0 1,0 0-1,-1 0 1,1 0-1,-1 0 0,1 0 1,-1 1-1,1-1 1,0 0-1,-1 0 1,1 0-1,-1 0 1,1 1-1,-1-1 1,1 0-1,-1 1 0,1-1 1,-1 0-1,1 1 1,-1-1-1,1 0 1,-1 1-1,0-1 1,1 1-1,-1-1 1,0 1-1,1-1 0,-1 1 1,0-1-1,0 1 1,1-1-1,-1 1 1,0 0-1,0-1 1,0 1-1,0-1 1,0 1-1,0-1 0,0 1 1,0 0-1,0-1 1,0 2-1,-1 2 23,0 0 0,-1-1-1,1 1 1,-1 0 0,-2 5-1,1-4-29,-16 30 1,16-29-2,0-1 1,1 1-1,0-1 1,0 1 0,0 0-1,1 0 1,-1-1-1,1 1 1,0 7 0,1-9 3,0-1 0,0 1 0,0 0 0,0-1 1,0 1-1,1 0 0,0-1 0,-1 1 0,2 0 0,-1-1 1,0 1-1,1-1 0,-1 0 0,1 1 0,0-1 0,4 5 1,-2-4 89,1 1 0,-1-1 1,1 0-1,6 4 0,-8-7-61,-1 0 1,1 0-1,0 0 0,-1 0 0,1 0 1,0-1-1,-1 1 0,1-1 0,0 0 1,3 1-1,6-1 230,22-1 421,-33 1-682,0-1 0,-1 1 0,1 0 0,0 0 0,-1 0 0,1 0 0,0 0 0,0-1 0,-1 1 0,1 0 0,0-1 0,-1 1 0,1 0 0,-1-1 0,1 1 0,0-1 0,-1 1 0,1-1 0,-1 1 0,1-1 0,-1 1 0,1-1 0,-1 0 0,0 1 0,1-1 0,-1 0 0,0 1 0,1-1 0,-1 0 0,0 1 0,0-1 0,0-1 0,-4-9-40,3 9 20,0 0-1,0 1 1,1-1-1,-1 0 1,0 0-1,1 0 1,-1 0-1,1 0 1,0 0-1,-1-3 1,1 2 3,0 0 1,0 0 0,0 1-1,-1-1 1,1 0 0,-1 0 0,0 1-1,0-1 1,0 1 0,-2-4 0,0 0 3,-1 1 1,0 0 0,0 0 0,-5-4 0,4 3-67,0 1 0,0-1 1,1 0-1,0-1 1,-3-7-1,6 14 48,1-1 1,-1 1-1,1-1 0,0 1 0,-1-1 0,1 1 0,0-1 0,0 1 1,-1-1-1,1 0 0,0 1 0,0-1 0,0 1 0,0-1 0,0 0 1,-1 1-1,1-1 0,1 1 0,-1-1 0,0 0 0,0 1 0,0-1 1,0 1-1,0-1 0,0 0 0,1 1 0,-1-1 0,0 1 0,0-1 1,1 1-1,-1-1 0,1 0 0,0 1 1,0-1-1,1 1 1,-1-1 0,0 1 0,1 0-1,-1-1 1,0 1 0,1 0 0,-1 0-1,3 0 1,-4 0 12,227 0-4,-223 0 26,0 0 0,0 0 0,0-1 0,0 0 0,0 0 0,0 0 0,-1 0 0,1 0 0,0-1 0,6-3 0,-7 4 19,0 0 0,0 0 0,1 0 0,-1 1-1,0 0 1,1-1 0,-1 1 0,0 1 0,5-1 0,4 1-650,-12 2 211,1 30 139,0-16 149,-1 0 1,-1 0 0,-3 19 0,-6 15 141,-7 40 9,13-45-56,-11 66 17,9-86 154,2 1 1,-3 49-1,7-66 9,0 0-1,-1 0 1,-1 0-1,0-1 1,-3 12 0,2-9-37,2-9-45,0 0 1,0 1 0,0-1-1,0 0 1,0 0 0,-1 0-1,-2 5 1,3-7-77,0-1 1,1 1-1,-1 0 0,0-1 0,0 1 1,0 0-1,0-1 0,0 1 0,0-1 1,0 0-1,0 1 0,0-1 0,0 0 1,0 1-1,0-1 0,0 0 0,0 0 1,0 0-1,-2 0 0,-2-3-400,2 0 73,1 0 1,-1 0-1,1 0 0,0-1 0,0 1 0,1-1 0,-1 1 0,1-1 0,-2-6 1,-6-40-1611,6 28 1345,-8-27-1514,9 36 1404,1-23 1,1 36 701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0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3968,'0'-2'82,"0"1"1,0 0-1,0-1 0,0 1 1,1 0-1,-1-1 0,0 1 1,1 0-1,-1-1 0,1 1 1,-1 0-1,1 0 0,0 0 1,0 0-1,-1-1 0,1 1 1,0 0-1,0 0 0,0 0 1,0 1-1,0-1 0,0 0 1,1 0-1,-1 1 0,0-1 1,0 0-1,0 1 0,1-1 1,-1 1-1,0 0 0,1-1 1,1 1-1,5-1 64,0 0 0,0 0 0,0 1-1,11 1 1,-3 0 13,-5-1-57,0 1 0,0 1-1,0-1 1,-1 2 0,1 0-1,12 4 1,20 6 173,-38-12-243,-1-1 1,1 1 0,-1 0 0,1 1-1,-1-1 1,0 1 0,0 0-1,0 0 1,0 0 0,0 1 0,0-1-1,-1 1 1,1 0 0,4 5-1,-3-3 89,1 0 0,0-1 0,8 6-1,1 1 165,-14-10-260,-1-1-1,0 0 0,1 1 0,-1-1 1,0 1-1,0-1 0,1 0 1,-1 1-1,0-1 0,0 1 0,0-1 1,0 1-1,1-1 0,-1 1 0,0-1 1,0 1-1,0-1 0,0 1 1,0-1-1,0 1 0,0-1 0,-1 1 1,1-1-1,0 1 0,0-1 1,0 0-1,0 1 0,-1-1 0,1 1 1,0-1-1,0 1 0,-1-1 0,1 0 1,0 1-1,-1-1 0,1 0 1,0 1-1,-1-1 0,1 0 0,0 1 1,-1-1-1,1 0 0,-1 0 0,1 0 1,-1 1-1,-25 10 513,20-9-488,0-1 1,0 0 0,0-1 0,0 1 0,-8-2 0,-18 3 115,18 1-107,-10 2 17,-11-10 15,26 3-56,0 0 0,-15 0 0,22 2-22,0 0 1,0 0-1,0 0 0,0-1 1,0 1-1,0-1 0,0 1 1,0-1-1,-2-1 0,3 2-20,0 0 0,1-1-1,-1 1 1,0-1 0,1 1-1,-1-1 1,1 1 0,-1-1-1,1 0 1,-1 1 0,1-1-1,-1 0 1,1 1 0,-1-1-1,1 0 1,0 1 0,-1-3 0,1 2-35,0-1 0,0 0 0,0 0 0,0 0 0,1 1 0,-1-1 0,1 0 0,-1 0 0,1 1 0,-1-1 0,1 0 0,0 1 0,0-1 0,0 1 1,0-1-1,0 1 0,0 0 0,0-1 0,1 1 0,1-2 0,0 0-105,2-2-77,-1 0 0,1 1 0,0 0-1,1 0 1,-1 0 0,1 0 0,-1 1 0,1 0-1,12-4 1,14-2-427,-16 5 267,1-2-1,27-11 1,-27 8 221,16-6-99,-1 9 108,-15 3 124,-2 0 46,23-8 0,-29 8 52,1 0 0,0 0 0,0 1 0,0 0 0,16-1 0,-14 3 207,-7 0-144,-1 0 0,1 0 1,-1 0-1,0 0 0,1 1 0,-1 0 1,5 1-1,-8-1-71,0-1 0,0 1 0,0 0-1,0-1 1,0 1 0,0 0 0,0 0 0,0 0 0,0 0 0,0 0 0,-1 0 0,1 0 0,0 0-1,-1 0 1,1 1 0,0-1 0,-1 0 0,0 0 0,1 1 0,-1-1 0,0 0 0,1 0 0,-1 1-1,0-1 1,0 0 0,0 1 0,-1 1 0,2 5 143,0-1 0,0 1-1,4 14 1,-2-14-61,-1 0 0,-1 1 0,2 16 0,-3 38 376,0-60-490,0 0 1,0 0-1,0 0 1,0 0-1,1-1 1,0 1-1,-1 0 0,1 0 1,0-1-1,0 1 1,2 3-1,-1-4 32,-1 0-1,0 0 0,0 1 1,-1-1-1,1 1 0,0-1 1,-1 1-1,1-1 0,-1 0 1,0 1-1,0 3 0,0 7 353,0-13-402,0 0-1,0 0 1,0 1 0,0-1-1,0 0 1,0 0 0,0 0 0,0 0-1,0 0 1,0 0 0,0 0-1,0 0 1,0 0 0,0 1-1,0-1 1,0 0 0,0 0 0,0 0-1,0 0 1,0 0 0,0 0-1,0 0 1,0 0 0,0 0-1,0 0 1,0 0 0,0 1 0,0-1-1,1 0 1,-1 0 0,0 0-1,0 0 1,0 0 0,0 0-1,0 0 1,0 0 0,0 0 0,0 0-1,0 0 1,0 0 0,0 0-1,1 0 1,-1 0 0,0 0 0,0 0-1,0 0 1,0 0 0,0 0-1,0 0 1,0 0 0,0 0-1,0 0 1,0 0 0,1 0 0,-1 0-1,0 0 1,0 0 5,1 0 1,-1 0-1,1 0 0,0 0 1,-1 0-1,1 0 1,-1 0-1,1 0 0,-1 0 1,1 0-1,-1-1 0,1 1 1,-1 0-1,1 0 1,-1-1-1,1 1 0,-1 0 1,1-1-1,-1 1 0,0 0 1,1-1-1,-1 1 1,0 0-1,1-1 0,-1 1 1,0-1-1,1 1 0,-1-1 1,0 1-1,0-1 1,1 1-1,-1-1 0,0 1 1,0-1-1,0 1 0,0-1 1,0 1-1,0-1 1,0 1-1,0-1 0,0 0 1,0 1-1,0-1 0,0 1 1,0-1-1,-1 0-6,1 0 0,0 0 1,0 1-1,0-1 0,1 0 0,-1 1 0,0-1 0,0 0 0,0 1 1,0-1-1,1 0 0,-1 1 0,0-1 0,1 0 0,-1 1 0,0-1 0,1 0 1,-1 1-1,1-1 0,-1 1 0,1-1 0,-1 1 0,1-1 0,-1 1 1,2-1-1,-2 1-10,1-1 1,0 1 0,-1 0-1,1-1 1,-1 1-1,1-1 1,-1 1 0,1-1-1,-1 0 1,0 1 0,1-1-1,-1 1 1,0-1 0,1 0-1,-1 1 1,0-1-1,0 0 1,1 1 0,-1-1-1,0 0 1,0 1 0,0-1-1,0 0 1,0 0 0,0 0-1,0-95-1512,0 96 1511,0 0 0,0 0 0,0 0 0,0 0 0,0 0 0,0 0 0,0 0 0,0-1 0,0 1 0,0 0 0,0 0 0,0 0 0,0 0 0,0 0 0,0 0 0,0 0 0,0 0 0,0 0 0,0 0 0,0-1 0,0 1 0,0 0 0,0 0 0,0 0 0,0 0 0,0 0 0,0 0 0,0 0 0,0 0 0,0 0 0,0 0 0,0 0 0,1 0 0,-1 0 0,0-1 0,0 1 0,0 0 0,0 0 0,0 0 0,0 0 0,0 0 0,0 0 0,0 0 0,0 0 0,1 0 0,-1 0 0,0 0 0,0 0 0,0 0 0,0 0 0,0 0 0,0 0 0,0 0 0,0 0 0,0 0 0,1 0 0,12 0-610,-13 3 399,0 8 113,0-8 112,0-3 5,0 3-59,0 8 32,0-9 102,0-2 5,0 0 53,0 0 1,0 0 196,0 0-90,0 0-80,0 0-320,0 0-821,-2 0 151,2 0 649,-1 0 1,0 1-1,1-1 1,-1 0-1,1 0 0,-1 0 1,0-1-1,1 1 1,-1 0-1,1 0 0,-1 0 1,0 0-1,1-1 1,-1 1-1,1 0 0,-1 0 1,1-1-1,-1 1 1,0-1 30,1 0 0,-1 0 1,1 0-1,0 0 0,-1 1 0,1-1 1,0 0-1,0 0 0,0 0 1,0 0-1,0 0 0,0 0 1,0-1-1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5984,'-16'0'2208,"16"0"-1728,16 0-128,-16 0 256,0 0-416,16 0-96,1 0-32</inkml:trace>
  <inkml:trace contextRef="#ctx0" brushRef="#br0" timeOffset="1">689 263 4992,'-2'-12'1601,"-5"16"-687,-1 1-784,-2 0 178,-1 0-1,1 1 1,0 0-1,0 0 1,1 1-1,0 1 1,0 0-1,-11 12 1,5 0-156,-1 0-23,-18 19 1,30-36-128,1 0 1,1 0-1,-1 1 1,0-1-1,1 1 1,0-1-1,-1 1 1,1 0-1,1 0 1,-1 0-1,1 0 1,-1 0 0,1 0-1,0 0 1,1 0-1,-1 0 1,1 1-1,0 7 1,0-8 50,1 0 1,-1 0 0,1 0 0,0 0-1,1 0 1,-1 0 0,1 0 0,0 0-1,0 0 1,0-1 0,0 1 0,0-1-1,1 1 1,0-1 0,0 0 0,-1 0-1,2 0 1,-1 0 0,0-1 0,1 1-1,6 3 1,1 0 28,0 0 0,1-1 0,0-1 0,0 1 0,21 3 0,3-2-935,0 5-2971,-26-10 2889,1 0 0,14-1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1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1568,'28'0'729,"-24"0"-708,0 0-1,-1 0 1,1 0 0,0 0 0,0 1 0,6 1 0,14 9 395,-2-5-184,-14-4-156,0 0-1,-1 0 0,11 5 0,-11-4-41,0 0-1,1 0 1,-1-1 0,1 0-1,-1-1 1,11 1 0,2 1 29,13 3 283,62 2 1,-56-7-125,0 2 0,41 9 1,30 2 70,-1-9 139,0 6-198,25-5-308,-5 5 15,219-8 136,-216-3-47,145-9-48,-180 4-18,6 1 13,190-11 121,-280 14-92,182-12 36,40 8-106,3-6 21,5 8 104,22 0-4,-143-1-59,296-5-39,-136 3 36,-120-8 7,-59 4 6,141-7 33,-199 14-34,766-46 404,-341 33-619,-45 8-184,-184 2 357,175 6 297,-10 11-60,4-8-127,623-3-150,-722 0 209,-163 0-80,247 3-519,-157 10 156,-238-13 309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5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362 298 1472,'-28'13'475,"27"-12"-458,1-1 1,-1 1 0,0-1 0,0 1-1,0-1 1,0 0 0,1 1 0,-1-1 0,0 0-1,0 0 1,0 0 0,0 1 0,0-1-1,0 0 1,-1-1 0,-5 3 103,7-2-115,-9 4 388,-1 1 1,1 1-1,-9 6 1,10-6-43,7-6-344,-2 1 16,1 1 1,0-1-1,-1 1 0,1-1 1,0 1-1,0 0 0,-1 0 1,2 0-1,-1 0 0,0 0 1,0 1-1,1-1 0,-1 0 1,-1 4-1,-12 11 7,9-11-22,0-1 1,1 1 0,-7 9 0,-23 51 16,-42 92 236,66-129-209,2 0 0,-8 37 1,2-9-33,10-33-37,1 0 0,0 0 0,2 0 0,1 41 0,1-62 16,-1 43 6,2 49 26,1-81-32,-1 0-1,2 0 1,0 0 0,7 21 0,-4-21-12,51 155 78,-54-159-64,13 40 6,11 2 24,-14-25-2,-7-14-12,1 0 0,0 0 0,12 16 0,30 23 84,-32-35-76,-10-11-10,1 1 1,0-1-1,0-1 1,1 1 0,8 3-1,5 3-4,24 20 7,-33-23 7,1 1 0,28 13-1,-7-15 34,-28-6-34,5 1 9,0 0 1,1-1-1,-1 0 1,14 0-1,-5-3-10,38-6 0,-24 1-45,12 1-87,51-9-56,-33 1 105,-47 11 52,19-5 4,23-14 3,-12 11 0,-38 8 0,0 0 0,0 0 0,10-4 0,-2-1 6,-1 0 1,-1-1-1,1-1 0,16-12 1,79-72 307,-92 73-329,-1-1 0,-1-1 0,16-26 0,-5 6 11,53-84 154,-51 88-158,-19 24 0,0 0 0,13-23 0,-7 2 36,-1 0 1,13-40-1,-15 34-17,-7 20-31,-1-1 1,10-44-1,-14 26 233,-3-52 0,-1 49-47,1 24-64,-2-1 0,-4-19 0,3 21-23,0 0 1,1-18-1,2 9-13,1 9 3,-1 0-1,-4-29 1,4 45-64,-1 0 0,0 0 0,0 0 0,0 0 0,0 0 0,0 0 0,-3-3 0,1 0 8,-1-2 13,0 0-1,1-1 0,-3-8 1,4 8-1,-1 0 0,0 1 1,-5-9-1,-25-22 220,29 32-215,0 1-1,0 0 0,-1-1 1,0 1-1,0 1 0,0-1 1,-9-5-1,7 5-12,0 0 0,-11-12-1,14 14-22,0-1-1,0 1 1,0 0 0,0 0-1,-1 0 1,-7-3-1,-34-24 205,8-3 106,31 29-295,5 2-9,-1 0 0,0 0 0,0 0 0,1 0 1,-1-1-1,1 1 0,0-1 0,0 0 0,0 0 0,-3-5 0,-11-11 63,-1 3 34,11 9-83,2 2-9,0 0 0,0 1 0,-1 0 0,1 0 0,-1 0-1,-6-4 1,0 3-46,8 4 40,1 0 0,0 0-1,-1 0 1,1-1 0,0 1-1,0-1 1,0 1-1,-2-3 1,-4-5 108,6 7-91,1 0 0,-1 1 0,1-1 1,-1 0-1,0 0 0,0 1 1,0-1-1,1 1 0,-1 0 0,-1 0 1,1-1-1,0 1 0,0 1 1,0-1-1,-1 0 0,1 0 0,0 1 1,-4-1-1,3 1-12,1 0-1,-1 0 1,1 0-1,-1-1 1,1 1-1,-1-1 1,1 1-1,-1-1 1,1 0 0,0 0-1,-3-2 1,2 2-3,1 0 1,-1-1 0,0 1 0,1 1 0,-1-1-1,0 0 1,0 1 0,1-1 0,-1 1-1,0 0 1,-4 0 0,-69 0 137,39-2-100,25 2 19,0-1 0,0 1 1,0 1-1,-20 3 0,-50 24-106,63-24 78,11-3-13,0 1 1,1 1-1,-1-1 1,-8 5 0,-148 75 174,153-76-124,1 1 0,0 0 0,-16 15 0,1-1 17,22-19-66,0 0 0,0-1 0,0 1-1,0 0 1,0-1 0,-6 2 0,-13 5 78,10-1-67,-17 14 0,21-15-26,0-1 0,0 1 0,0-2 0,-15 8 0,22-12 0,1 0-1,-1 0 0,0 0 1,0 1-1,0-1 0,0 0 0,0 1 1,0-1-1,0 1 0,0-1 1,0 1-1,1-1 0,-1 1 1,0-1-1,0 1 0,1 0 0,-1 0 1,0 0-1,-4 6 4,-6-2-50,6 2-98,5-6 88,-1-1 0,1 1 0,0-1 1,0 0-1,0 1 0,-1-1 0,1 1 0,0-1 0,-1 0 0,1 0 0,0 1 0,-1-1 0,1 0 0,0 1 0,-1-1 1,1 0-1,0 0 0,-1 0 0,1 1 0,-1-1 0,1 0 0,-1 0 0,1 0 0,0 0 0,-1 0 0,1 0 0,-1 0 0,1 0 1,-1 0-1,0 0 0,-1 0-987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0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329 722 3648,'12'0'1409,"-24"0"-360,12 0-633,0 0 214,0-3-204,0 2-403,0 0 0,0 1 0,0-1 0,1 0-1,-1 1 1,0-1 0,0 0 0,0 1-1,1-1 1,-1 1 0,0-1 0,1 0 0,-1 1-1,1-1 1,-1 1 0,0-1 0,1 1-1,-1-1 1,1 1 0,-1-1 0,1 1 0,0-1-1,0 1-9,0-1 0,-1 1-1,1 0 1,-1-1 0,1 1 0,-1-1-1,1 1 1,-1-1 0,1 1-1,-1-1 1,0 1 0,1-1-1,-1 0 1,0 1 0,1-1 0,-1 0-1,0 1 1,0-1 0,0 0-1,0 1 1,0-1 0,1 0-1,-4-8 122,0 5-97,2 1-20,-1 0 1,1 0-1,-1 0 0,1 0 1,0 0-1,0-1 0,1 1 1,-1 0-1,1 0 0,-1 0 1,1-5-1,0 2 3,-1 0 0,0 0 0,0 0 0,-2-6 0,-4-20 51,1-10 23,-8-42-34,12 72-94,-5-18-7,-1-1-1,-2 1 1,-1 1 0,-16-33 0,10 34 66,9 16 36,1 0 0,-10-23 0,10 15-15,3 9-28,-1 0 0,0 0 0,-7-13 0,-8-4 13,13 20-50,1-1-1,-7-14 1,9 16-84,4 7 93,0-1 0,0 1 0,0-1 0,0 1 0,0-1 1,-1 1-1,1-1 0,0 1 0,0 0 0,-1-1 0,1 1 0,0-1 0,-1 1 1,1 0-1,0-1 0,-1 1 0,1 0 0,0-1 0,-1 1 0,1 0 1,-1 0-1,1-1 0,-1 1 0,1 0 0,0 0 0,-1 0 0,1 0 0,-1 0 1,1-1-1,-1 1 0,1 0 0,-1 0 0,1 0 0,-1 0 0,0 1 0,-2-1-155,1 2 90,-11 18 58,11-16-10,0 0-1,0 0 1,-1 0-1,-5 7 1,4-7 21,0 0 1,1 0 0,-1 0-1,1 1 1,0-1 0,1 1-1,-1 0 1,-1 6 0,-6 14 97,8-21-71,1 1 0,-1-1 0,1 0 0,0 0 0,0 1 1,-1 7-1,2-12-22,0 0 1,0 0 0,0 0 0,0 1-1,0-1 1,0 0 0,0 0-1,0 0 1,0 0 0,0 0-1,0 0 1,0 1 0,0-1 0,0 0-1,0 0 1,0 0 0,0 0-1,0 0 1,0 1 0,0-1 0,0 0-1,0 0 1,0 0 0,0 0-1,0 0 1,0 1 0,0-1-1,0 0 1,0 0 0,0 0 0,0 0-1,0 0 1,0 0 0,0 0-1,1 1 1,-1-1 0,0 0-1,0 0 1,0 0 0,0 0 0,0 0-1,0 0 1,1 0 0,-1 0-1,0 0 1,0 0 0,0 0 0,0 0-1,0 0 1,0 0 0,1 0-1,-1 0 1,0 0 0,9 1-16,-4-1 36,-1 1 0,1-1 0,-1-1 0,1 1 0,-1 0 0,0-1 0,5-1 0,6-4-26,26-15-1,-29 14 45,0 0 0,1 1 0,23-7-1,-17 8-13,-14 5-19,0-1 0,0-1 0,0 1 0,-1-1 0,1 1 0,0-1 0,5-4 0,9-7 1,-6 7 74,-8-1 160,-5 7-225,1-1 0,-1 1 1,0 0-1,0-1 0,0 1 1,1 0-1,-1-1 0,0 1 1,1 0-1,-1-1 0,0 1 1,1 0-1,-1-1 0,0 1 0,1 0 1,-1 0-1,0 0 0,1-1 1,-1 1-1,1 0 0,-1 0 1,1 0-1,-1 0 0,0 0 1,1 0-1,-1 0 0,1 0 0,-1 0 1,1 0-1,0 0 0,1-1 281,-4-1 11,0 1-231,0-1 0,1 1 0,-1 0 0,0 0 1,0 0-1,0 0 0,0 0 0,1 1 0,-1-1 0,0 0 0,-1 1 0,-1-1 0,-29-1 786,-19 2-510,51 0-347,0 0 1,0 0 0,1 0 0,-1 0 0,0 0 0,0 0-1,1 0 1,-1 0 0,0-1 0,0 1 0,1 0-1,-1-1 1,0 1 0,1 0 0,-1-1 0,0 1 0,1-1-1,-1 1 1,1-1 0,-1 1 0,0-1 0,1 1-1,0-1 1,-1-1 0,0 2-3,1-1-1,0 1 1,-1-1 0,1 1-1,-1-1 1,1 1-1,0 0 1,-1-1 0,1 1-1,-1-1 1,1 1-1,-1 0 1,1-1 0,-1 1-1,1 0 1,-1 0-1,0 0 1,1-1 0,-1 1-1,1 0 1,-1 0-1,0 0 1,0 0 0,-2 0-286,3 0-1088,0 0-197,3 0-1696,10 0 1014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1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3072,'0'-14'976,"0"14"-969,0 0 0,0 0-1,0 0 1,0 0 0,0 0 0,0 0 0,0 0 0,0 0-1,0 0 1,0-1 0,0 1 0,0 0 0,0 0 0,0 0-1,0 0 1,0 0 0,0 0 0,0 0 0,0 0-1,0 0 1,0 0 0,0-1 0,0 1 0,0 0 0,0 0-1,0 0 1,0 0 0,0 0 0,0 0 0,0 0 0,-1 0-1,1 0 1,0 0 0,0 0 0,0 0 0,0 0 0,0 0-1,0 0 1,0 0 0,0-1 0,0 1 0,0 0 0,0 0-1,-1 0 1,1 0 0,0 0 0,0 0 0,0 0 0,0 0-1,0 0 1,0 0 0,0 0 0,0 0 0,0 1 0,-1-1-1,1 0 1,-11 0 329,11 0-322,0 0-1,0 0 0,0 0 1,0-1-1,0 1 0,0 0 1,0 0-1,0 0 1,-1 0-1,1 0 0,0 0 1,0 0-1,0 0 1,0 0-1,0 0 0,0 0 1,0 0-1,0 1 0,0-1 1,0 0-1,-1 0 1,1 0-1,0 0 0,0 0 1,0 0-1,0 0 0,0 0 1,0 0-1,0 0 1,0 0-1,0 0 0,0 0 1,0 0-1,0 0 0,0 0 1,0 1-1,0-1 1,-1 0-1,1 0 0,0 0 1,0 0-1,0 0 1,0 0-1,0 0 0,0 0 1,0 0-1,0 0 0,0 1 1,0-1-1,0 0 1,0 0-1,0 0 0,0 0 1,0 0-1,0 0 0,1 0 1,-2 2 74,1 0 0,0 0 0,-1 0 0,1 0 1,-1-1-1,0 1 0,1 0 0,-1 0 0,0-1 0,0 1 1,0-1-1,0 1 0,0-1 0,-1 1 0,1-1 0,-3 2 0,1 1 3,0 1 0,0-1 0,0 0 0,0 1 0,1 0 0,0-1-1,-3 9 1,-4 9 30,7-17-86,-1 1 0,1-1-1,0 0 1,0 1 0,1 0-1,0-1 1,0 1 0,0 0-1,0 10 1,1-8-4,-1 0 0,0 0-1,-1 0 1,-2 9 0,2-10-15,0 1 0,0 0 0,1 0 1,0 10-1,1 31 181,0-48-187,0 0-1,0-1 1,0 1-1,0 0 1,0 0-1,0-1 1,0 1-1,0 0 1,1 0-1,-1-1 1,0 1-1,1 0 1,-1-1-1,0 1 1,1 0-1,-1-1 1,1 1-1,-1 0 1,1-1-1,-1 1 1,1-1-1,-1 1 1,1-1-1,1 1 1,-2-1 12,1 1 1,-1-1 0,1 0 0,-1 1-1,1-1 1,-1 1 0,0-1 0,1 1 0,-1-1-1,1 1 1,-1-1 0,0 1 0,0-1-1,1 1 1,-1-1 0,0 1 0,0-1-1,1 1 1,-1-1 0,0 1 0,0 0 0,0-1-1,0 2 1,0 1 292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1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310 257 3232,'0'0'1035,"-2"-3"-614,0 1-312,-1 1 1,1-1-1,0 1 1,-1 0-1,1-1 1,-1 1-1,0 0 1,1 0-1,-1 1 1,0-1-1,1 1 1,-1-1-1,0 1 1,1 0-1,-1 0 1,-5 0-1,-1 0-65,1 0 0,-1 0-1,1 1 1,-1 0 0,1 0 0,0 1-1,-1 0 1,1 0 0,0 1-1,0 0 1,1 1 0,-1-1 0,1 1-1,-8 6 1,-3 5 115,0 1-1,0 1 1,-23 31 0,36-42-131,1 0 1,0 1 0,0-1-1,0 1 1,1 0 0,0 0-1,-2 11 1,4-15-13,0 0 0,1 0 1,-1 0-1,1-1 0,0 1 0,0 0 1,0 0-1,0 0 0,1 0 0,-1-1 1,1 1-1,0 0 0,0 0 0,0-1 1,0 1-1,0 0 0,0-1 0,1 1 1,-1-1-1,1 0 0,3 5 0,-2-4 28,0-1-1,-1 1 0,1-1 0,1 0 1,-1 0-1,0 0 0,0 0 1,1-1-1,-1 1 0,1-1 0,-1 0 1,1 0-1,-1 0 0,6 0 0,1 0 36,-1-2-1,1 1 0,-1-1 0,11-2 0,-4 1-9,17-4 28,0-10-15,-16 7-47,-1 1-10,17-9-77,-18 6-130,-1-1 0,20-22-1,-15 15 37,-13 12 110,1-1-1,-1 0 1,-1 0-1,1 0 1,-1-1 0,-1 0-1,6-13 1,6-14 2,-13 29 10,0 0-1,0 0 1,-1-1 0,0 1 0,0 0-1,-1-1 1,0 0 0,-1 1 0,1-1-1,-2-13 1,1-1 13,-1 8 63,-1 1-1,0-1 0,-6-21 0,7 32-37,0-17 124,1 17-125,0 1 1,0-1-1,0 1 1,0-1-1,-1 1 0,1-1 1,-1 1-1,1-1 1,-3-4-1,3 7-20,-7-17-241,7 17 245,0-1 1,0 1-1,0 0 1,0-1-1,0 1 1,0 0-1,0 0 1,0-1 0,0 1-1,0 0 1,0-1-1,0 1 1,0 0-1,0-1 1,0 1-1,0 0 1,0 0-1,0-1 1,0 1 0,0 0-1,1 0 1,-1-1-1,0 1 1,0 0-1,0 0 1,0-1-1,1 1 1,-1 0-1,0 0 1,0-1 0,1 1-1,-1 0 1,0 0-1,0 0 1,1 0-1,-1 0 1,0-1-1,0 1 1,1 0-1,-1 0 1,0 0-1,1 0 1,-1 0 0,0 0-1,0 0 1,1 0-1,-1 0 1,1 1 27,0 1 0,-1-1 1,0 0-1,1 0 0,-1 1 0,0-1 1,0 1-1,1-1 0,-1 0 0,0 1 1,-1-1-1,1 0 0,0 1 0,0-1 1,0 0-1,-1 1 0,1-1 0,-2 2 1,-3 12 60,-1 0 1,2 0 0,0 0-1,0 0 1,-1 20 0,2-13 15,-12 43 1,6-33 71,-8 57 0,13-62-95,2-12-20,1 1 1,1 23 0,0-8-1370,0-27 1125,0-3 45,0 0-1,0 0 0,0 0 1,0 0-1,0 0 0,0 0 1,0 0-1,0 0 0,0 0 1,0 0-1,1 0 0,-1 0 1,0 0-1,1 0 1,-1 0-1,1 0 0,-1 0 1,1 0-1,-1 0 0,1 0 1,0-1-1,-1 1 0,1 0 1,0 0-1,0-1 0,0 1 1,-1-1-1,1 1 0,0 0 1,0-1-1,0 0 0,2 1 1,13 13-2159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1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49 323 2976,'13'-28'971,"-5"17"-603,-1 4-295,-3 2 36,0 1-1,0-1 0,0 1 1,1 0-1,0 0 0,6-4 1,0 3 189,-9 4-188,1 0-1,-1 0 1,0 0 0,1 0-1,-1-1 1,0 1 0,0-1-1,2-2 1,26-26 1154,-30 30-1247,0 0 1,1-1-1,-1 1 1,0 0-1,0 0 0,1-1 1,-1 1-1,0 0 1,0 0-1,0-1 1,0 1-1,0 0 0,1-1 1,-1 1-1,0 0 1,0-1-1,0 1 1,0 0-1,0-1 0,0 1 1,0 0-1,0-1 1,0 1-1,0 0 1,0-1-1,0-21 511,0 22-512,0-1-1,0 1 1,0 0-1,0-1 1,0 1 0,0 0-1,0-1 1,0 1-1,0 0 1,0-1 0,0 1-1,0 0 1,0-1-1,-1 1 1,1 0-1,0 0 1,0-1 0,0 1-1,0 0 1,-1-1-1,1 1 1,0 0 0,0 0-1,0-1 1,-1 1-1,-3-5 198,0 1-80,0 1-1,0-1 0,0 0 1,-6-3-1,-23-10 524,32 17-648,0 0 0,1-1 0,-1 1 0,0 0 0,0 0 0,0-1 0,0 1 0,0 0 0,0 0 0,0 0 0,0 0 0,0 1 0,0-1 0,0 0 0,1 0 0,-1 0 0,0 1-1,0-1 1,0 1 0,0-1 0,0 0 0,1 1 0,-2 0 0,-18 18-59,13-11-30,3-3 62,0-1 0,0 1 0,0-1 0,1 1 0,0 1 0,0-1 0,0 0 0,-2 7 0,0 2 34,2 1 1,-3 15 0,1-6 49,0-6-30,4-13-23,-1 0 0,1-1 0,0 1 0,0 0-1,0 0 1,1 0 0,0 0 0,0 0 0,0 0 0,1 7-1,2-3 47,0 0-1,0-1 0,1 0 0,6 12 1,-7-16-5,-1 0 1,1 0-1,0 0 1,0 0-1,0 0 1,1-1-1,-1 0 1,1 0-1,0 0 0,4 3 1,-5-5-58,0 0 1,1-1-1,-1 1 0,0-1 1,1 1-1,-1-1 0,0 0 0,1 0 1,-1-1-1,0 1 0,1-1 1,5-1-1,-1 0-81,-1-1 0,0 1 0,0-1 0,0-1 0,0 1 0,-1-1 1,1-1-1,-1 1 0,8-8 0,2-4-303,25-32 1,6-7 86,-36 43 254,17-23 1,-17 20-25,24-24 0,-34 38 63,3-3-20,0 0 0,0 0 0,0 1 0,1-1-1,0 1 1,-1 0 0,1 1 0,5-3 0,-2 0 63,-6 4-12,-1 0 0,1 0 0,-1 0 0,1 1 0,-1-1 0,1 0 0,-1 0 0,1 1 0,-1-1 0,1 1 0,0 0 0,0-1 0,-1 1 0,1 0 0,0 0-1,-1 0 1,1 0 0,0 0 0,-1 0 0,1 1 0,0-1 0,0 0 0,2 2 0,-3-1-7,0-1 0,0 1 0,0 0 0,0-1 0,0 1 0,0 0-1,-1 0 1,1 0 0,0 0 0,0 0 0,-1 0 0,1 0 0,0 0 0,-1 0 0,1 0-1,-1 1 1,1 1 0,4 8 29,-3-6-32,1 0 0,-1 0 0,0 1 0,0-1 0,-1 1 0,0-1 0,0 1 0,0-1 0,-1 1 0,1 0 0,-1-1 0,-1 1 0,1 0 0,-1-1 0,-2 11 0,-2 1 32,3-10-19,0 0 0,0 0 1,1 0-1,0 0 0,0 7 1,1 1 102,1-8-67,-1 0 0,0 0 0,-1-1 0,1 1 0,-3 7 0,0-5 13,3-9-64,-1 1-1,1 0 1,0 0-1,-1 0 1,1 0-1,0 0 1,0 0-1,-1 0 1,1 0-1,0 0 1,0 0-1,0 0 1,0 0-1,1 0 1,-1 0-1,0 0 1,0 0-1,0 0 1,1 0-1,-1 0 1,1 0-1,-1-1 1,0 1-1,1 0 1,0 0-1,0 1 1,-1-2-7,1 1 19,-1-1 1,0 1 0,1-1 0,-1 1 0,0-1-1,0 1 1,1-1 0,-1 1 0,0 0-1,0-1 1,0 1 0,0-1 0,0 1 0,0 0-1,0-1 1,0 1 0,0 0 0,0 0-1,0-2-11,0 1 0,0-1-1,0 1 1,0-1-1,0 0 1,0 1 0,0-1-1,0 1 1,0-1-1,0 0 1,0 1-1,1-1 1,-1 1 0,0-1-1,0 1 1,1-1-1,-1 0 1,1 0 0,4-8 28,36-83 293,-33 73-340,-1-1-101,2 0 0,16-30 0,-11 31-100,-12 13 35,4-3-197,-6 8 363,0 1-1,0 0 1,1 0 0,-1 0-1,0 0 1,0 0 0,1 0-1,-1-1 1,0 1 0,0 0-1,0 0 1,1 0 0,-1 0-1,0 0 1,0 0-1,1 0 1,-1 0 0,0 0-1,0 0 1,1 0 0,-1 0-1,0 0 1,0 1 0,1-1-1,-1 0 1,0 0 0,0 0-1,0 0 1,1 0 0,-1 0-1,0 0 1,0 1-1,0-1 1,1 0 0,-1 0-1,0 0 1,0 1 0,0-1-1,0 0 1,1 1-10,-1-1 0,0 1 0,1 0 0,-1-1 0,0 1 0,0 0 0,0 0 0,0-1 0,1 1 0,-1 0 0,0-1 0,0 1 0,0 0 0,-1 0 0,1-1 0,0 1 1,0 0-1,0-1 0,0 1 0,-1 0 0,0 1 0,-29 110 310,27-102-257,0 1 0,0 0 1,1 0-1,0 0 0,0 20 0,2-26 11,0-1 0,0 1 1,1 0-1,0 0 0,0-1 0,0 1 0,1 0 0,0-1 0,0 0 1,0 1-1,0-1 0,0 0 0,1 0 0,0 0 0,0 0 0,4 3 1,-6-6-49,0 0 0,-1 0 1,1 0-1,1 0 0,-1 0 1,0-1-1,0 1 1,0 0-1,0-1 0,0 1 1,1-1-1,-1 0 0,0 1 1,0-1-1,1 0 0,-1 0 1,0 1-1,0-1 1,1 0-1,-1 0 0,0 0 1,1-1-1,-1 1 0,0 0 1,0 0-1,1-1 0,-1 1 1,0-1-1,2 0 0,9-3-118,-6 3-50,0-1 0,0 0-1,0 0 1,-1 0 0,1-1 0,-1 0 0,1 0-1,-1-1 1,0 1 0,7-7 0,34-27-1360,-3-2 0,59-66 0,-80 79 1155,38-43 39,-39 46 512,28-39 1,-37 46 32,-2 3 817,13-23-1,-22 33-820,0 1-1,-1 0 0,1 0 0,-1-1 0,1 1 0,-1-1 0,0-3 0,-1 1 272,1 13-189,-3-2-91,-16 20-69,5-6-59,2-4 12,6-10-45,1 0 1,1 1-1,-1-1 0,1 1 1,-6 14-1,-4 22 76,11-7-37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4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50 394 1728,'-1'0'17,"1"0"0,-1 0 0,1 1 1,-1-1-1,1 0 0,-1 0 0,1 0 0,-1 0 0,0 0 1,1 0-1,-1 0 0,1-1 0,-1 1 0,1 0 0,-1 0 0,1 0 1,-1 0-1,1-1 0,-1 1 0,1 0 0,-1-1 0,1 1 1,0 0-1,-1-1 0,1 1 0,-1 0 0,1-1 0,0 1 1,-1-1-1,1 1 0,0-1 0,0 1 0,-1 0 0,1-1 1,0 1-1,0-1 0,0 0 0,0 1 0,-1-1 0,1 1 0,0-1 1,0 1-1,0-1 0,0 1 0,0-2 0,0 0 154,0 2 197,0 0-107,0 2 6,1 3-205,-1-3 49,0 0-1,0 1 0,0-1 1,0 1-1,-1-1 1,1 1-1,0-1 0,-2 4 1,-9 14 385,5 7-192,0-11-161,5-13-76,0 0-1,-1 1 1,1-1-1,1 1 0,-1 0 1,0-1-1,1 1 1,0 4-1,-1 6 146,1-5-15,0 1 0,1-1 0,2 18 1,-2-24-128,0 0 0,0 0 0,0 0 0,0 0 0,1 0 0,-1 0 0,1-1 1,0 1-1,0 0 0,0-1 0,0 1 0,0-1 0,1 0 0,-1 0 1,5 3-1,-3-2 9,1-1-1,-1 0 1,1 0 0,0 0 0,-1 0 0,1-1 0,0 0 0,0 0 0,0 0-1,0-1 1,0 0 0,0 0 0,0 0 0,0 0 0,0-1 0,6-1-1,8-3 226,1-1 0,31-14 0,-19 7-23,-10 6-131,22-10 132,-22 4-40,-1 0-1,33-29 1,-4 3-55,-30 26-127,0 0 17,22-21-1,52-63 87,-26 25-6,49-56-301,-73 87-442,-20 0-1452,-22 38 1892,1 1 0,-1-1 0,1 1 0,-1 0 0,1 0 0,0 0 0,0 0 0,0 1 0,3-2 0,-6 3 140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1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82 4224,'-27'-27'1365,"27"27"-1355,0 0 0,0 0-1,0 0 1,0-1 0,0 1 0,0 0-1,-1 0 1,1 0 0,0 0-1,0 0 1,0 0 0,0 0 0,0 0-1,0 0 1,-1-1 0,1 1 0,0 0-1,0 0 1,0 0 0,0 0-1,0 0 1,0 0 0,-1 0 0,1 0-1,0 0 1,0 0 0,0 0 0,0 0-1,0 0 1,-1 0 0,1 0 0,0 0-1,0 0 1,0 0 0,0 0-1,0 1 1,-1-1 0,1 0 0,0 0-1,0 0 1,0 0 0,0 0 0,0 0-1,0 0 1,0 0 0,0 0-1,-1 1 1,1-1 0,0 0 0,0 0-1,0 0 1,0 0 0,0 0 0,0 0-1,0 1 1,0-1 0,0 0-1,0 0 1,0 0 0,0 0 0,0 0-1,0 1 1,0-1 0,0 0 0,0 0-1,0 0 1,0 0 0,0 1 0,0-1 30,0 0 0,0 1 0,0-1 0,0 0 0,0 1 0,0-1 0,0 0 0,0 1 0,0-1 0,0 0 0,0 0 0,0 1 0,0-1 0,0 0 0,1 1 0,-1-1 0,0 0 0,0 1 0,0-1 0,0 0 0,1 0 0,-1 1 0,0-1 0,0 0 0,1 0 0,-1 1 0,0-1 0,52 0 1128,238 0-1781,-265-1 289,-1-1 1,26-6-1,-35 5 244,6 0 12,-14 3 60,1-1-1,0-1 1,-1 0-1,1 0 0,-1 0 1,9-5-1,14-6 41,-26 11-24,9-3 42,-13 4-50,1 1 0,-1 0 1,0-1-1,0 1 0,1-1 1,-1 1-1,0-1 0,0 1 1,0-1-1,0 1 1,1-1-1,-1 1 0,0-1 1,0 1-1,0-1 0,0 1 1,0-2-1,0-1-91,0 6 91,0-2 11,0-1 0,0 0 0,0 1 0,0-1 0,0 1-1,0-1 1,0 0 0,0 1 0,0-1 0,0 1 0,-1-1-1,1 0 1,0 1 0,0-1 0,0 1 0,0-1 0,-1 0-1,1 1 1,0-1 0,0 0 0,-1 1 0,1-1 0,0 0-1,0 1 1,-1-1 0,1 0 0,0 0 0,-1 1 0,1-1-1,-1 0 1,-10 8 139,7-2-130,1 0 0,0-1 1,0 1-1,0 0 0,1 1 1,-3 8-1,-5 13-72,1 3 55,2 0-1,-7 49 0,14-80-3,-1 12-45,1 0 1,0-1 0,1 1-1,0-1 1,5 21-1,-4-19 84,0 1-1,1 17 1,-3-14 24,-1-11-17,1 1 0,0-1 0,0 1 1,1-1-1,1 8 0,-1-13-33,-1 0 0,0 0 0,1 1 0,-1-1 0,1 0 0,0 0 0,-1 0 0,1 0 0,0 0 0,0 0 0,-1 0 0,1 0 0,0 0 0,0-1 0,0 1 0,0 0-1,0 0 1,0-1 0,0 1 0,0-1 0,1 1 0,-1-1 0,0 1 0,0-1 0,0 0 0,1 0 0,-1 1 0,0-1 0,0 0 0,3 0 0,-2 0-79,-1-1 0,1 1 0,0 0 0,-1 0 0,1-1 1,0 1-1,-1-1 0,1 1 0,0-1 0,-1 0 0,1 0 0,-1 1 1,1-1-1,-1 0 0,2-2 0,5-3-501,22-10-498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33 6560,'-16'-33'2432,"16"33"-1888,0 0-160,-33 17 512,33-1-576,-16 17-64,-17-17-160,0 17 0,17 16-64,0 0 320,-1 0-160,1 17-736,-1-17 288,1-16-2464,16 0 1504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2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3904,'-12'0'1033,"16"0"-245,23 3-300,-17 1-459,-1 1-1,1 0 1,10 7 0,10 6 37,-4-5 31,44 23 116,-58-29-148,0-1 1,1 0-1,24 7 1,-27-9-40,3 0 17,0-1 1,0 0-1,0-1 1,0 0 0,18 0-1,-26-2-26,-1 0 0,1 0 0,0 0-1,0-1 1,-1 0 0,1 0 0,-1 0 0,1 0-1,0-1 1,-1 0 0,0 0 0,6-3 0,9-9-33,-16 13-4,-1 0-1,0 0 1,0 0 0,-1-1 0,1 1-1,0 0 1,0-1 0,-1 1 0,1-1 0,-1 0-1,1 0 1,-1 1 0,0-1 0,1 0 0,0-3-1,-1 0-78,1 1 0,-1-1-1,-1 0 1,1 0 0,-1 1-1,0-9 1,0-17-349,0 27 272,0 6 53,0 17 59,-1-11 39,1 0 1,0 0 0,1-1-1,2 16 1,1-11 10,-1 0 1,0 0-1,-1 1 0,0-1 1,-1 1-1,-1-1 0,0 1 1,-4 26-1,1-23 11,-1 7 2,1 0 1,-1 29-1,5-19 3,-4 82 55,-8-26 204,9-62-189,-5 29 21,-8-3-67,6-26-25,-1 5-8,2-5 12,-12 29-1,16-48 40,0 1-1,-1-1 0,-1-1 0,1 1 0,-1-1 0,-14 15 0,16-18 152,-2-1 0,1 1 0,0-1 0,-1 1 0,0-1 0,0-1 0,0 1 0,0-1 0,-1-1 0,0 1 0,1-1 0,-1 0 0,0 0 0,0-1 0,-14 1 0,19-2-115,0 0 1,0 0 0,-1 0-1,1 0 1,0-1 0,0 1-1,-1-1 1,1 0 0,0 0-1,0 0 1,0 0 0,0 0-1,0 0 1,0 0-1,0 0 1,1-1 0,-1 1-1,-3-4 1,3 1 18,-1 0 0,1 0-1,-1 0 1,1-1 0,1 1 0,-1 0-1,0-1 1,1 1 0,0-1 0,0-5-1,0 0-19,0 0-1,1-1 1,1 1-1,0-1 1,0 1-1,3-13 0,3-5 0,13-33-1,10-5-39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752 1164 2080,'0'0'667,"0"-3"-411,-1 0-125,0 0 0,0 1 0,0-1 0,0 0 0,0 1 0,0-1 0,-1 1 0,1-1 0,-1 1 0,0 0 0,0 0 0,0 0 0,0 0 0,0 0 0,-3-2 0,-1-3 130,-9-7 54,9 9-277,1 0-1,0-1 0,0 1 0,0-1 1,0 0-1,1-1 0,0 1 0,0-1 1,-4-10-1,5 8 4,0 1 0,-1-1-1,-1 1 1,1 0 0,-1 1 0,0-1 0,-1 1 0,-11-11 0,7 8 21,0-1 0,-10-15 0,-8-25 82,2 8-4,-27-48 99,-73-147 780,61 121-577,52 90-389,-23-42-15,33 65-36,1-1-1,-1 1 1,1-1-1,1 0 1,-1 0 0,1 1-1,0-1 1,0 0-1,0 0 1,0 0-1,1 0 1,0-8 0,1 5-1,-2 0 0,1 1 0,-1-1 1,-2-8-1,-2-1 2,3 10-8,0 0 0,0 0 0,1 0 0,0 0 0,0-7 0,1-65-448,0 76 362,-3 6 43,-1 1 55,1-2-2,1 0 1,-1 1 0,1-1 0,0 1 0,0 0-1,0-1 1,0 1 0,-3 6 0,-3 21-49,-11-2 36,12-20 56,1 1-1,-6 11 1,6-9 9,0 0 1,-15 17 0,14-19-11,-1 2 0,-9 18 0,7-6 42,8-18-32,0 0 0,0 0 0,0 0 0,-1 0-1,-6 9 1,10-13 146,-1-1-191,1 1 0,-1-1 0,1 0 0,-1 1 0,1-1 1,-1 0-1,1 0 0,-1 0 0,1 1 0,0-1 0,-1 0 0,1 0 0,0 0 1,-1 0-1,1 0 0,-1 0 0,1 0 0,0 0 0,-1 0 0,1-1 0,0 1 0,-1 0 1,1 0-1,-1 0 0,1-1 0,-1 1 0,1 0 0,-1-1 0,2 0 0,28-13 79,-9 5-48,-1-1 0,34-22 0,-38 19-40,-6 6-4,-1 0 1,1 0-1,11-6 1,-16 11-24,-1 0 1,1-1 0,-1 1-1,5-5 1,-1-7-53,3 9 171,-5-6 469,1 7-38,-14 5 184,1-3-162,1-3-358,0 1 0,-1 0 0,0 0 0,0 1 0,-9-5 1,11 7-176,1 0 0,0 1 0,-1-1 0,1 1 0,-1-1 0,1 1 0,-4 0 0,-11-1 53,-4-10 11,-6 5 5,23 4-83,-1 0 1,1-1-1,-1 1 0,-4-5 0,9 7-27,1 0 0,0-1 0,0 1 0,0 0-1,0 0 1,-1-1 0,1 1 0,0 0 0,0-1 0,0 1 0,0 0 0,0 0 0,0-1 0,0 1 0,0 0-1,0-1 1,0 1 0,0 0 0,0 0 0,0-1 0,0 1 0,0 0 0,0-1 0,0 1 0,0 0 0,0 0-1,1-1 1,-1 1 0,0 0 0,0 0 0,0-1 0,0 1 0,1 0 0,-1 0 0,0-1 0,0 1 0,0 0-1,1 0 1,-1 0 0,0 0 0,0-1 0,1 1 0,-1 0 0,2 0-316,-1-1-1,1 1 1,0-1 0,-1 1-1,1 0 1,0 0 0,-1 0-1,1 0 1,-1 0 0,1 0-1,0 1 1,-1-1 0,3 1-1,-2 0-7,0 0-1,0 0 0,0 0 0,-1 0 0,1 0 0,0 1 0,-1-1 1,1 0-1,1 3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2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5216,'0'0'1952,"0"0"-1536,-17 16-96,1 17-96,16 0-192,-16 0-96,16 32 32,-33 1 320,33-1-192,-16 1-64,16-1-64,-17 1 32,17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2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5312,'0'14'1701,"0"-14"-1682,0 0 1,0 0-1,0 1 1,0-1-1,0 0 0,0 0 1,0 1-1,0-1 0,0 0 1,0 0-1,0 0 0,1 1 1,-1-1-1,0 0 0,0 0 1,0 0-1,0 1 0,0-1 1,1 0-1,-1 0 1,0 0-1,0 0 0,0 0 1,1 1-1,-1-1 0,0 0 1,0 0-1,0 0 0,1 0 1,-1 0-1,0 0 0,0 0 1,1 0-1,-1 0 0,7 4 187,-1-1-1,1 1 0,-1 0 1,0 1-1,6 5 0,-5-4-55,0 0 1,0-1-1,0 0 0,1 0 0,0 0 0,0-1 0,10 3 0,-4-2-70,0 0 0,1-1-1,17 2 1,-11-4 16,1 0 0,22-3 0,-14 1 22,7-2 20,36-5 1,-38 2-54,-13 3-38,24-4 82,17-16 223,-14 11-112,-44 9-225,-1-1 0,1 0 0,-1 0 0,0 0 0,0 0 0,0 0 0,0-1-1,3-4 1,4-4 6,-9 10-28,0-1 1,0 0-1,0 0 1,-1 0-1,1 0 0,-1 0 1,1 0-1,-1 0 1,0-1-1,-1 1 1,1 0-1,0-1 0,-1 1 1,0-1-1,0 1 1,0 0-1,0-1 1,-1 1-1,0-5 0,1 5-11,-1 1 0,1 0 0,-1 0 0,0-1 0,0 1 0,0 0 0,0 0 0,0 0 0,0 0 0,-1 0 0,1 0 0,0 0 0,-1 1 0,0-1 0,1 0 0,-1 1-1,0-1 1,0 1 0,0 0 0,0 0 0,0 0 0,0 0 0,0 0 0,0 0 0,-1 0 0,1 0 0,0 1 0,0-1 0,-1 1 0,1 0 0,-3 0 0,-1 0-34,3 0 8,-1-1 1,0 2 0,0-1 0,1 0 0,-1 1 0,1 0 0,-1 0 0,0 0 0,1 0 0,-1 0-1,1 1 1,0-1 0,0 1 0,-5 3 0,-14 7-202,16-9 204,1-1 0,-1 1 0,1 1 0,0-1 0,-6 6 0,4-1 45,0 1-1,0 1 1,1 0 0,0-1-1,-8 21 1,13-24 30,-1 0 0,1 0 1,-1 0-1,2 0 1,-1 0-1,1 0 0,0 0 1,1 11-1,0 3-7,-2-1-25,0-14-2,1 1 1,0-1-1,0 1 0,0-1 1,0 0-1,1 1 0,0-1 0,0 0 1,3 10-1,-1-11 19,0 1-1,0-1 1,1 0-1,-1 0 1,1 0 0,0 0-1,0-1 1,0 0 0,1 0-1,-1 0 1,1 0-1,-1 0 1,1-1 0,0 0-1,10 3 1,-6-2-161,0-1-1,0 0 1,0-1 0,0 0-1,0 0 1,0-1 0,0 0-1,1-1 1,11-1 0,-11 0-29,0-1 0,0 0 1,0 0-1,-1-1 0,1 0 1,-1 0-1,0-1 0,0-1 1,0 1-1,8-8 0,46-64-10,-57 69 203,-1-1 0,6-11 0,2-6 189,17-26 1997,-29 52-2172,-1-1-1,0 0 0,0 1 0,1-1 0,-1 0 1,0 1-1,1-1 0,-1 1 0,1-1 0,-1 1 1,1-1-1,-1 1 0,1-1 0,-1 1 0,1-1 1,0 0-1,0 1-11,-1 1 0,1-1 0,-1 0 0,1 1 0,0-1-1,-1 1 1,0-1 0,1 0 0,-1 1 0,1-1 0,-1 1 0,1-1 0,-1 1 0,0-1 0,0 1 0,1 0 0,-1-1 0,0 1 0,1 0 0,0 2 24,0 0 0,-1 0 0,1 0 0,-1 0 0,1 0 0,-1 1 0,0-1 0,0 0 0,0 0 0,0 0 0,-1 0 0,0 0 0,1 0 1,-1 0-1,-2 5 0,1-3-21,1 0 1,0-1-1,0 1 1,-1 7-1,7 21 54,-3-23-23,0-1 1,0 18-1,-2-14-10,-1-9 2,1 0 0,0 0-1,0-1 1,0 1 0,0 0 0,1 0 0,0-1-1,1 6 1,9 16 286,-11-24-292,1 0-1,-1 0 1,1 0 0,-1 0-1,1 0 1,-1 0-1,1 0 1,0-1 0,-1 1-1,1 0 1,0 0-1,0-1 1,-1 1 0,1 0-1,0-1 1,0 1-1,0 0 1,0-1 0,0 0-1,1 1 1,-1-1-27,0 0 0,0 0 1,0 0-1,0 0 0,0 0 1,0-1-1,0 1 0,0 0 1,0-1-1,0 1 0,-1-1 1,1 1-1,1-2 0,4-1 175,-5 3-205,-1-1 0,1 1 1,0 0-1,0-1 1,0 1-1,0-1 1,0 1-1,-1-1 0,1 0 1,0 1-1,0-1 1,-1 0-1,1 0 1,0 1-1,-1-1 0,1 0 1,-1 0-1,1 0 1,-1 0-1,0 0 1,1 1-1,-1-1 1,0 0-1,1 0 0,-1 0 1,0-2-1,3-9-335,-1 7 173,0 0 0,1 0 1,0 0-1,5-7 1,4-8-249,7-28-30,-16 40 397,0-1 1,0 1 0,1 0 0,0 0 0,1 0 0,-1 0 0,1 1-1,10-12 1,-4 7-83,15-13-482,-17 21 491,-9 4 137,0 0-1,1 1 1,-1-1-1,0 0 1,0 0-1,1 0 1,-1 1-1,0-1 1,0 0-1,0 0 1,1 1-1,-1-1 1,0 0 0,0 0-1,0 1 1,0-1-1,0 0 1,0 1-1,1-1 1,-1 0-1,0 1 1,0-1-1,0 0 1,0 0-1,0 1 1,0-1-1,0 0 1,0 1-1,-1-1 1,2 4 43,-1-1-1,0 1 1,1-1-1,0 0 1,-1 0-1,1 1 1,0-1-1,2 3 1,3 11 150,-4-10-109,-1 1 0,-1 0 0,1 15 0,1 10 127,8 2 10,-6-16-51,-3-15-142,0 0 0,0 1 0,0-1 0,0 0 0,0 0 1,1 0-1,0 0 0,0 0 0,4 6 0,-3-6-152,0 0 0,0-1-1,1 1 1,-1-1 0,1 1 0,0-1 0,0 0 0,0-1 0,0 1 0,0-1 0,0 0 0,1 0 0,-1 0 0,1 0 0,0-1 0,-1 0 0,1 0 0,0 0 0,0 0 0,0-1 0,-1 0 0,1 0-1,0 0 1,6-2 0,22-11-3126,0-4 1002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2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4736,'14'-27'1530,"-11"22"-932,-3 5-76,0 0 705,0 0-352,2 2-59,-1-1-781,0 0-2,1 0-1,-1 0 0,0 1 1,0-1-1,0 0 0,0 1 1,-1-1-1,1 1 0,0-1 1,0 1-1,-1-1 0,1 1 1,-1-1-1,1 1 1,-1 0-1,0-1 0,0 1 1,0 0-1,0 2 0,-1 21 129,0-9 33,1-1 1,1 0-1,3 26 1,1-24-61,-3-10-74,0 0 1,-1 0-1,1-1 0,-1 1 1,0 8-1,-1-8 9,1 1 1,0-1 0,0 1-1,1-1 1,4 13-1,-4-15-17,1 14-87,-3-19 8,0 1 0,0-1 0,0 1 1,1-1-1,-1 1 0,0-1 1,0 1-1,0-1 0,0 1 0,-1-1 1,1 1-1,0-1 0,0 1 0,0-1 1,0 1-1,0-1 0,-1 1 0,1-1 1,0 0-1,0 1 0,-1-1 0,1 1 1,-1-1-1,-10-8-794,11 8 793,0 0 1,-1-1-1,1 1 1,0-1 0,-1 1-1,1 0 1,0 0-1,-1-1 1,1 1-1,0 0 1,-1 0 0,1-1-1,-1 1 1,1 0-1,0 0 1,-1 0-1,1 0 1,-1 0 0,1 0-1,-1 0 1,1 0-1,-1 0 1,1 0-1,-1 0 1,1 0 0,-1 0-1,-4-1-31,-3-13-64,-14-2-53,14 2 53,-6 9 11,8 2 93,3 1-20,0 0 0,0 0 0,0 1 0,-1 0-1,1-1 1,-5 0 0,7 2 30,1 0 1,-1 0-1,0 0 0,1 0 1,-1 0-1,1 0 0,-1 0 1,1 0-1,-1 0 0,1 1 1,-1-1-1,0 0 0,1 0 1,-1 0-1,1 1 0,-1-1 0,1 0 1,0 1-1,-2 0 0,2-1 1,-1 1-1,1 0 1,-1 0 0,1 0-1,-1 0 1,1 0-1,0 0 1,-1 0-1,1 0 1,0 0-1,0 0 1,0 0-1,0 0 1,0 0-1,0 1 1,0 25 93,0-27-83,0 1-1,0-1 1,0 0-1,0 0 1,0 0-1,0 0 1,0 0-1,0 0 1,0 0-1,0 0 1,0 0-1,0 0 1,0 1-1,0-1 0,0 0 1,0 0-1,0 0 1,0 0-1,0 0 1,0 0-1,0 0 1,0 0-1,0 0 1,0 0-1,0 1 1,0-1-1,0 0 1,0 0-1,0 0 1,0 0-1,0 0 1,0 0-1,0 0 1,1 0-1,-1 0 1,0 0-1,0 0 1,0 0-1,0 0 1,0 0-1,0 0 1,0 0-1,0 0 1,0 0-1,0 0 1,1 0-1,-1 0 1,0 0-1,0 0 1,0 0-1,0 0 1,0 0-1,0 0 1,0 0-1,0 0 1,1 0-1,10 0 89,-1 1-14,-1-1 1,1-1-1,12-2 0,11-8 36,-22 9-84,11-4 8,13-16-20,12 12-11,-37 5-17,1 0-1,-1 0 0,0-1 0,-1-1 0,1 1 1,10-11-1,-4 4 34,22-14-1,-9 15 9,-24 10-17,0 0 0,0 0 0,0 0-1,0-1 1,0 0 0,0 0-1,7-6 1,24-37-28,-23 32-64,-10 11-139,-3 3 38,0 3-54,0-1 220,0-1 0,-1 1-1,1-1 1,0 1-1,-1-1 1,1 1-1,-1-1 1,0 0-1,1 1 1,-2 1 0,-6 12-24,8-12 54,-1-1-1,1 1 0,0 0 0,0 0 0,0-1 0,0 1 1,1 0-1,-1 0 0,0-1 0,1 1 0,0 0 1,0-1-1,0 1 0,0-1 0,0 1 0,1-1 0,1 3 1,2 3 94,1 1 1,0-1-1,13 12 1,-18-18-100,0-1 1,0 1-1,1-1 1,-1 0-1,0 0 1,1 0-1,-1 0 1,1 0-1,-1 0 1,1 0-1,0 0 0,-1-1 1,1 1-1,0 0 1,0-1-1,-1 0 1,1 1-1,0-1 1,0 0-1,0 0 1,-1 0-1,1 0 1,0 0-1,0 0 1,0-1-1,-1 1 1,1-1-1,2 0 1,12-10 74,-11 9-62,-4 1-18,0 1 0,0 0 0,-1 0 0,1-1 0,-1 1 0,1 0 0,0-1 0,-1 1 0,1-1 0,-1 1 0,1-1 0,-1 1 0,1-1 0,-1 1 0,1-1 0,-1 0 0,0 1 0,1-1 0,-1 1 0,0-1 0,1-1 0,1-3 6,31-61-246,-32 65 203,0 0-1,0 0 0,0-1 0,1 1 1,-1 0-1,0 0 0,1 0 1,-1 0-1,0 0 0,1 0 0,-1 0 1,1 1-1,1-2 0,-2 2 13,0 0-1,0-1 1,0 1-1,0 0 1,0-1-1,0 1 1,0 0 0,0 0-1,0 0 1,0 0-1,0 0 1,0 0-1,0 0 1,0 0-1,0 0 1,0 0-1,0 1 1,0-1-1,-1 0 1,1 1-1,0-1 1,0 1 0,1 0-1,3 12 256,23 20 303,-12 0 385,-15-32-844,-1 1 0,1-1 0,0 1 0,0-1 0,0 0 0,0 0 0,-1 1-1,2-1 1,-1 0 0,0 0 0,2 1 0,-2-2-35,0 1 0,0-1-1,0 0 1,0 1 0,0-1 0,0 0-1,0 0 1,0 0 0,0 0 0,0 0-1,0 0 1,0 0 0,0-1-1,0 1 1,0 0 0,0 0 0,0-1-1,0 1 1,0-1 0,0 1 0,1-1-1,6-4 181,19-7 251,-17 7-385,-1 0-1,0-1 1,-1 0 0,1-1 0,-1 0-1,13-14 1,-18 18-51,16-16 185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5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2304,'0'0'752,"0"0"-453,0 0-49,0 0 273,0 0-128,3 0 53,-1 0-377,0-1 1,0 2 0,0-1 0,0 0 0,0 0 0,0 1 0,0-1-1,0 1 1,0 0 0,0-1 0,0 1 0,0 0 0,2 1 0,-2 0-36,0-1 1,0 0 0,1 0-1,-1 0 1,0 0 0,1-1-1,-1 1 1,1-1 0,-1 1-1,1-1 1,-1 0-1,5 0 1,122 0 640,-120 0-670,1-1-1,0 0 0,-1-1 0,10-2 0,-9 1-5,-1 1 1,1 1-1,-1 0 0,11 0 1,124 1 478,-144 0-477,0 0 1,1 0-1,-1-1 1,0 1-1,0 0 1,0 0-1,0 0 0,0 0 1,0 0-1,0 0 1,0 0-1,0 0 1,0 0-1,1 0 1,-1 0-1,0 0 1,0 0-1,0 0 1,0 1-1,0-1 0,0 0 1,0 0-1,0 0 1,0 0-1,0 0 1,1 0-1,-1 0 1,0 0-1,0 0 1,0 0-1,0 0 1,0 0-1,0 0 0,0 0 1,0 0-1,0 0 1,0 1-1,0-1 1,0 0-1,0 0 1,0 0-1,0 0 1,0 0-1,0 0 1,0 0-1,0 0 0,0 0 1,0 1-1,0-1 1,0 0-1,0 0 1,0 0-1,0 0 1,0 0-1,0 0 1,0 0-1,0 1 15,0-1-12,1 1 0,-1-1 1,0 1-1,0 0 0,0-1 0,0 1 1,0-1-1,0 1 0,0 0 1,0-1-1,0 1 0,0 0 1,0-1-1,0 1 0,0-1 0,0 1 1,-1 0-1,1-1 0,0 1 1,0-1-1,-1 1 0,1 0 1,0-1-1,-1 1 0,0 0 0,-22 24-49,4-8-777,18-16 719,-1-1-1,1 1 1,-1 0-1,1-1 1,-1 0 0,0 1-1,1-1 1,-1 0 0,0 0-1,-3 0 1,4 0 14,-1 0 0,0 1 0,0-1 1,0 0-1,0 1 0,1-1 0,-1 1 0,0 0 1,0-1-1,1 1 0,-1 0 0,-1 1 0,1-1 40,1 0-1,-1 0 0,1 0 0,-1 0 1,0 0-1,0-1 0,1 1 0,-1-1 1,0 1-1,0-1 0,0 0 0,-2 1 1,-1-2-41,3 1 44,-23 14-155,19-11 172,6-3 23,-1 0-1,0 0 1,1 1 0,-1-1-1,0 0 1,1 1-1,-1-1 1,1 1 0,-1-1-1,1 1 1,-1-1 0,1 1-1,-1-1 1,1 1 0,-1-1-1,1 1 1,-1 0 0,1-1-1,0 1 1,0-1 0,-1 2-1,-2 3-5,-8 14-46,8-16 51,1 1 0,0-1 0,0 1 0,0 0 0,0 0 0,-1 4 0,1 13 57,2-16-37,0 0 1,0 0-1,0-1 0,-1 1 1,-1 5-1,-1 1-14,0-1-10,0 0 1,1 1-1,1-1 0,-1 17 0,2 4 2,1 3 37,-5 41 1,-7-34 49,8-21 15,1-9-27,0 0 0,-1 0 0,-6 18 1,2-11-24,5-9-29,-1 0-1,-1-1 1,0 0-1,0 0 1,-7 11-1,-17 13 39,22-23-42,4-6-6,0 0 0,0 0 0,0 0 0,-1 0 0,-4 4 0,-31 14 68,10 7-36,24-26-37,0 1 1,-1-1-1,1 0 1,-1 0-1,0 0 1,-6 1-1,7-2 33,-1 0 0,0 0 0,1 0 0,-1-1-1,0 0 1,-8-1 0,2 1 76,9 0-60,0 0 1,0 0-1,0 0 1,0 1-1,0-1 1,1 1-1,-1-1 0,0 1 1,0-1-1,0 1 1,0 0-1,-2 2 1,4-3-37,0 0 0,-1 0 0,1 0 0,0 0 0,0 1 0,0-1 0,0 0 0,0 0 0,-1 0 0,1 0 0,0 0 0,0 1 0,0-1 0,0 0 0,0 0 0,0 0 0,0 0 0,0 1 0,0-1 0,0 0 0,0 0 0,0 0 0,0 1 0,-1-1 0,1 0 0,0 0 0,1 0 0,-1 0 0,0 1 0,0-1 0,0 0 0,0 0 0,0 1 0,10 1 454,-7-2-365,1 1 0,-1-1 0,1 1 0,-1-1 0,0 1 0,1 0 0,-1 0 0,5 3 0,3 1 79,43 11 650,7 3-416,-52-15-351,1-1-1,-1 0 1,1-1 0,-1 0-1,1 0 1,0-1-1,-1-1 1,18 0 0,-12 0 20,-7 0 32,1 1 1,-1 0-1,18 5 1,-19-4-30,1 0-1,-1 0 1,15 0 0,44-2 819,-66 0-904,0 0 0,0 0 0,0 0 1,0 0-1,0 0 0,0 0 1,0 0-1,1 0 0,-1 0 0,0 0 1,0 0-1,0 0 0,0 0 1,0 0-1,0 0 0,0 0 0,0 0 1,0 0-1,0 0 0,1 0 0,-1 0 1,0 0-1,0 0 0,0 0 1,0 0-1,0 0 0,0 0 0,0 0 1,0 0-1,0 0 0,0 0 0,0 0 1,0-1-1,0 1 0,0 0 1,1 0-1,-1 0 0,0 0 0,0 0 1,0 0-1,0 0 0,0 0 0,0 0 1,0 0-1,0-1 0,0 1 1,0 0-1,0 0 0,0 0 0,0 0 1,0 0-1,0 0 0,0 0 1,0 0-1,0 0 0,-1-1 0,2 1-46,-1-1-1,0 1 0,0-1 1,0 1-1,0-1 0,0 1 1,-1-1-1,1 1 0,0-1 1,0 1-1,0-1 0,0 1 0,0-1 1,-1 1-1,1-1 0,0 1 1,-1 0-1,1-1 0,0 1 1,0-1-1,-1 1 0,1 0 1,-1-1-1,1 1 0,0 0 1,-1-1-1,1 1 0,-1 0 1,1 0-1,-1-1 0,1 1 1,-1 0-1,1 0 0,-1 0 0,1 0 1,-1 0-1,1 0 0,-1 0 1,1 0-1,-1 0 0,0 0 1,-2 0-1141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5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 2400,'-12'0'886,"24"0"340,-12 0-645,0 0 96,3 0-229,1 0-271,-2 0-117,0 0 0,-1 0 0,1 0 0,0 0 1,0 0-1,0 0 0,0-1 0,0 1 0,0 0 0,2-2 0,1-5 222,-1 2-16,9 3-78,-10 2-149,0 0-1,0 0 1,0 0 0,0 0 0,0-1 0,4-1 0,4-8 131,-5 8-127,0 1-1,0 1 0,0-1 0,1 1 0,7 1 0,1-1-49,-14 0 6,0 0 1,0 0 0,-1 0-1,1 0 1,0 0-1,0 0 1,0 0 0,0-1-1,0 1 1,0 0 0,-1 0-1,1-1 1,2 0-1,0-3 37,2 1 42,3 10 3,-8-7-78,3 3 194,-3-3-160,-3 3-335,-11 10 42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5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3488,'16'16'1280,"-16"-16"-992,16 0-64,-16 0 768,0 0-576,17 17 192,-1-17-352,-16 0-96,17 0-96,15 0 160,-15 0-128,-1-17 32,1 17-64,-1 0-2080,0 0 1088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61 2080,'0'-14'667,"0"11"-411,0 1-32,0 1-194,0 0 1,0 1 0,0-1 0,0 0 0,0 1 0,0-1 0,1 0 0,-1 1 0,0-1 0,0 0 0,1 1-1,-1-1 1,1 1 0,-1-1 0,0 1 0,1-1 0,-1 1 0,1-1 0,-1 1 0,1-1 0,-1 1-1,2-1 1,-2 1-9,1-1 0,0 1 0,-1 0 0,1-1 0,-1 1 0,1-1 0,-1 1 0,1-1 0,-1 1 0,0-1 0,1 0 0,-1 1 0,0-1 0,1 1 0,-1-1 0,0 0 0,0 1 0,1-1 0,-1 0 0,0 1 0,0-1 0,0-1 0,0 0 228,0 1-221,0 1-1,1-1 1,-1 1-1,0 0 1,0-1-1,0 1 1,0-1-1,0 1 1,0-1-1,0 1 1,0 0 0,0-1-1,0 1 1,0-1-1,0 1 1,0-1-1,0 1 1,0 0-1,0-1 1,-1 0-1,1 0 99,0 4 56,0 0 0,0 0 0,0 0 1,0 1-1,0-1 0,-1 0 1,-1 5-1,1-3-108,-2 2 13,1 0 0,0 1 0,0-1 0,1 0 0,-1 15 0,1-15-60,0 0 0,0 1 0,0-1 0,-1 0 0,0 0-1,0 0 1,-5 8 0,4-8-27,0 0 0,1 0 0,0 0-1,0 0 1,1 0 0,-1 1-1,1 8 1,1-12-15,0 2 48,0 0 0,0 1 0,1-1 0,0 0 0,1 7 0,-1-11-19,-1 0-1,1 0 0,0-1 1,0 1-1,0 0 0,0 0 1,0-1-1,1 1 0,-1-1 0,0 1 1,1-1-1,-1 1 0,1-1 1,-1 0-1,1 0 0,0 0 1,-1 0-1,1 0 0,0 0 0,3 1 1,2-1 6,0 0 0,-1 0 0,1-1 1,0 1-1,7-2 0,1 1 17,-4-1-101,0 0-1,-1 0 1,1-1 0,-1-1-1,1 1 1,-1-2 0,0 1-1,10-6 1,8-6-751,40-26 1,-63 37 785,1 0 0,-1-1 0,0 1 0,0-1 0,0 0 0,-1 0 0,7-10 0,3-1-36,-14 15 61,1 1-1,-1 0 1,1-1 0,-1 1-1,1 0 1,-1-1 0,1 1 0,-1 0-1,1 0 1,0-1 0,-1 1 0,1 0-1,-1 0 1,1 0 0,0 0-1,-1 0 1,1 0 0,0 0 0,-1 0-1,1 0 1,0 0 0,-1 0 0,1 0-1,-1 1 1,2-1 0,-2 0 2,0 0 4,0 0-1,0 0 1,0 0-1,0 0 0,1 0 1,-1 0-1,0 0 0,0 0 1,0 0-1,0 0 0,0 0 1,0 0-1,0 0 0,0 0 1,0 0-1,0 0 0,1 0 1,-1 0-1,0 0 0,0 0 1,0 0-1,0 0 0,0 0 1,0 0-1,0 0 0,0 0 1,0 0-1,0 0 0,0 1 1,0-1-1,1 0 0,-1 0 1,0 0-1,0 0 0,0 0 1,0 0-1,0 0 0,0 0 1,0 0-1,0 0 0,0 0 1,0 1-1,0-1 0,0 0 1,0 0-1,0 0 0,0 0 1,0 0-1,0 0 0,0 0 1,0 0-1,0 0 0,0 0 1,0 1-1,0-1 0,0 0 1,-1 21 202,-2 0 0,0 0 0,-9 34 0,-2 7 15,0 5-79,-4 0 0,-2-2 1,-3 0-1,-3-2 0,-53 96 1,77-155-154,-41 66 80,36-61-18,1 0 0,-1-1 1,-1 0-1,0 0 0,-10 7 0,2-2 11,-23 14 8,36-25-62,0 0 0,0-1-1,0 1 1,-1-1 0,1 0 0,-1 0-1,1 0 1,-1-1 0,-6 1-1,3-1 6,4 1-7,-1-1 0,1-1 1,-1 1-1,1 0 1,-6-2-1,8 1-5,-1 1 1,1-1-1,-1 0 0,1 0 1,0 0-1,-1 0 0,1 0 1,0 0-1,0 0 0,-1 0 0,1-1 1,0 1-1,-1-3 0,-1-1-20,1-1-1,-1 0 1,1 1-1,0-1 0,1 0 1,0 0-1,0 0 0,0 0 1,0-1-1,1 1 1,0 0-1,1 0 0,-1 0 1,2-6-1,3-8-36,12-35-1,-9 31 61,-2 8-12,-1-1-1,2 1 1,0 0 0,1 1-1,1 0 1,1 0 0,20-25-1,6-9-54,-22 29 94,32-37-1,-44 56-42,-1-1 0,1 0 0,0 0 0,-1 0-1,1 0 1,-1 0 0,0 0 0,0 0 0,0-1 0,0 1 0,0 0-1,0-1 1,-1 1 0,2-5 0,1-6-185,0 4 135,-3 8-65,1 1 0,-1-1 0,0 0 1,1 0-1,-1 0 0,0 0 0,0 0 0,1 0 0,-1 0 0,0 0 0,0 0 0,0 0 0,0 0 0,-1 0 0,1 0 0,0 0 1,0 0-1,0 0 0,-1 0 0,1 0 0,-1 0 0,1 1 0,-1-1 0,1 0 0,-1 0 0,0-1 0,1 2 67,-1-2-132,1 1 1,-1 0-1,1-1 1,-1 1-1,1-1 1,0 1-1,0-1 1,0 1-1,0-3 1,0 4 181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5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1 1312,'-3'0'89,"1"-1"-17,0 1-1,-1 0 1,1 0-1,-1 0 1,1 0 0,0 1-1,-1-1 1,1 1-1,0 0 1,-1-1-1,1 1 1,0 0 0,0 0-1,0 0 1,0 1-1,0-1 1,0 0 0,0 1-1,0-1 1,0 1-1,-1 2 1,-12 9 435,-30 20-1,23-19-303,13-12-180,-9 4-14,-4 18 12,17-19-1,0-1 1,-1-1-1,1 1 0,-1-1 0,0 0 0,-8 3 0,8-4 9,0 1 0,1 0-1,-1 0 1,0 0-1,1 1 1,-7 5 0,-10 18 120,15-20-29,0-2 0,-1 1 1,-8 4-1,8-6-31,0 2 0,0-1 0,-6 7 0,-35 48 204,45-56-272,1-1-1,0 1 0,0 0 0,0 0 1,0 0-1,1 0 0,0 0 0,-4 9 1,-4 9 52,-17 16 34,5 4 30,-8 12-34,9-19 172,-31 77 1,46-98-150,-10 21-99,-39 66 0,55-100-27,-5 6 16,0 1 0,1 0 0,0 1 0,0-1 0,1 1 0,1 0 0,-4 14 0,-21 119 197,22-110-165,-9 54 69,8-59 6,1 1 0,-1 44 0,5 58 269,2-60-411,-1-48 19,-1-13 0,1 0 0,0 0 0,1 0 0,2 15 0,8 12 69,-8-16 63,-1-9-31,0 0 1,1 0 0,6 18 0,40 99 298,-46-118-372,1 0 1,8 17-1,16 13 57,-14 0-31,-9-25-4,11 23 1,3 2-31,-6-12 31,21 33 1,-29-54-26,1 0 1,0 0-1,12 10 0,-4-3 23,-11-11-7,0 0 0,0 0 0,0-1 0,1 1 1,-1-1-1,1 1 0,0-1 0,-1 0 0,1-1 0,0 1 0,0-1 0,6 2 0,6 2 35,-7-2-64,0 0 0,0-1 0,0 0 0,0 0 0,1-1 0,17 0 0,20-1-34,-46 0-59,1 0 0,-1 0 0,1 0 0,-1 0 0,1 0 0,-1 1 0,1-1 0,-1 0 0,2 2 0,13 11-528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5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2304,'0'0'752,"0"0"-453,0 0-91,0 3 122,-1 4-69,1-2-37,0 0-1,0 0 0,0 1 0,0-1 1,1 0-1,1 6 0,0-5-187,1 1 43,-1 0 1,0 0-1,0 0 1,-1 0-1,0 0 1,0 8-1,-1-10-49,-1-1 0,1 1 0,1 0 0,-1 0 0,1 0 0,0-1 0,0 1 0,0 0 0,1-1 0,-1 1 0,1-1 0,3 5-1,-5-7-12,1-1 0,-1 1-1,1-1 1,-1 1 0,0-1-1,0 1 1,0-1 0,0 1-1,0 1 1,0-2 9,0 1 1,0-1 0,0 1-1,1-1 1,-1 1-1,0-1 1,1 1-1,-1-1 1,1 2-1,10 11-42,-8-9-677,-3 9 160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3232,'0'0'1035,"-3"0"-614,1 0-351,0 0-1,0 1 1,0-1 0,1 1-1,-1 0 1,0-1 0,0 1-1,1 0 1,-1 0 0,0 0-1,1 0 1,-1 0 0,1 0-1,-2 3 1,-3-2 415,4-1-439,0-1 0,-1 1-1,1 0 1,0-1 0,0 1-1,0 0 1,0 0-1,0 0 1,0 1 0,0-1-1,1 0 1,-3 3 0,-22 21 249,20-18-133,3-5-13,3-2-58,3-2-70,22-14-133,-1 2-26,-22 12 131,1 0 8,-1 1 0,1-1 1,0 1-1,-1-1 0,1 1 0,0 0 0,0 0 0,0 0 1,0 0-1,0 0 0,0 1 0,0 0 0,1-1 0,2 1 0,-2 0 14,0 0 0,0 0 0,0 0 0,8-2 0,-2-2 17,-10 3-31,1 1-1,-1 0 1,1-1-1,0 1 1,-1 0 0,1 0-1,0-1 1,-1 1-1,1 0 1,0 0 0,-1 0-1,1 0 1,0 0-1,-1 0 1,1 0 0,0 0-1,-1 0 1,1 0-1,0 0 1,-1 0 0,1 0-1,0 1 1,-1-1-1,1 0 1,0 0 0,-1 1-1,1-1 1,-1 0-1,1 1 1,0-1-1,-1 1 1,1-1 0,-1 1-1,0-1 1,1 2-1,5 0-394,7-2 90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 2240,'0'0'720,"3"0"-448,2 0-134,-1-1 10,-1 1 0,1 0-1,0 0 1,0 0-1,0 0 1,0 1-1,0 0 1,3 1 0,-1 11 102,-5-10-206,1 0 0,-1 0 0,1-1 0,0 1 0,0-1 0,0 1 0,0-1 0,1 0 0,-1 0 0,1 0 0,3 2 0,-3-1-5,1-1 0,-1 0 0,0 1 0,0 0 0,-1 0 1,1 0-1,-1 0 0,1 0 0,-1 0 0,0 1 0,3 4 0,14 33 169,8-2-16,-22-29-146,0 0-1,0 1 0,3 12 0,7 21 121,-2-14-66,-2 0-1,12 55 1,26 177 358,-41-206-362,-2 0 0,-2 0 0,-3 0 0,-7 64 0,3-76 80,-3 0 0,-2 0 0,-1-1 0,-2 0 0,-3 0 0,-33 73 0,-66 76 268,101-171-354,-37 59 202,-20 31 232,61-101-444,0 1 1,0-2-1,-1 1 1,-1-1-1,1-1 1,-2 0-1,-20 14 1,30-22-69,-1 2-58,0-1 1,0 0-1,1 0 1,-1 0 0,0 0-1,0 0 1,0-1 0,0 1-1,0-1 1,0 1-1,0-1 1,-2 1 0,3-2-35,-1 1 1,1 0 0,0 0-1,0-1 1,0 1 0,0 0-1,0-1 1,0 1 0,0-1-1,1 1 1,-1-1 0,0 1-1,0-1 1,0 0 0,0 0-1,1 1 1,-1-1 0,0 0-1,1 0 1,-2-1 0,1 0-40,0-1 0,0 1 1,1 0-1,-1 0 0,0-1 1,1 1-1,0 0 0,-1-1 1,1 1-1,0 0 0,1-3 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2912,'-10'0'648,"4"0"2245,6 3-2514,0 8-134,0-8 59,0-3-80,0 0 128,0 0-101,0 0-6,0 0-80,0 0 1,0 0-28,0 0 65,0 0-102,0 0-85,0 0 75,0 0-32,0 0-75,0 0-22,0 0-20,0 0 15,117 0 971,-111-1-911,-1 1 1,0-1-1,1 0 1,9-4-1,-10 3-4,1 0 0,0 1 0,0 0 0,0 0 0,7-1 0,88 2 142,-94 1-120,-4-1-20,0 1-1,0-1 1,-1 0-1,1 0 0,0 0 1,0 0-1,0-1 0,0 1 1,-1-1-1,1 1 1,3-2-1,-2-5 44,0 2-16,10 3 215,-5 0-73,-12-3-136,0-2-418,11 2-382,-7 3 164,-1 0 1,1-1 0,-1 1 0,1 0 0,-1 0-1,0 0 1,0-1 0,0 1 0,0-4 0,0 5 203,0-2-1472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2240,'0'30'1237,"2"-24"-714,0-5-474,-1 1 0,0 0 0,0-1 0,0 1-1,0 0 1,0 0 0,0-1 0,0 1 0,-1 0 0,1 0 0,-1 0 0,1 3 0,1 28 357,-2-29-397,-1 25 362,1-10-193,0-1 1,4 28-1,0-31-117,0 5 38,-8 1 53,0-6-53,1 11 75,1 0 0,3 39 0,0-24-19,-1-38-127,0 0 1,0 0-1,0 0 0,0 0 1,1 0-1,-1 0 0,1-1 1,0 1-1,0 0 0,2 4 0,-2-5 4,0 0-1,1-1 1,0 1-1,-1-1 1,1 1 0,0-1-1,-1 0 1,1 0-1,0 0 1,0 0-1,0 0 1,0 0-1,0 0 1,2 0-1,73 26 540,-75-26-559,0-1 0,0 0-1,0 1 1,0-1 0,0 0 0,0 0 0,0 0 0,0 0 0,0-1 0,0 1 0,0 0 0,0-1-1,0 0 1,0 1 0,0-1 0,0 0 0,0 0 0,2-2 0,5-1 44,40-12 376,-45 15-554,0-1 0,0 1 0,-1-1 0,1 0 0,-1 0 0,1 0 0,-1 0 0,0 0 0,1-1 0,-1 0 0,4-5 0,-1 2-787,11-10-744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2976,'-32'0'1120,"32"0"-896,16 16-32,-16-16 672,16 0-512,17 0 288,-16 17-384,15-17 64,1 16-192,0 1-2400,0-17 1248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3904,'-16'0'1440,"16"0"-1120,32 0-96,-15 16 512,16-16-448,-1 0 96,18 0-224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66 3904,'0'-27'1253,"0"27"-1244,0 0 0,0 0 0,0-1 1,0 1-1,0 0 0,0 0 0,0 0 0,0 0 0,0 0 0,0 0 0,0-1 0,0 1 0,0 0 0,0 0 0,0 0 1,0 0-1,0 0 0,0-1 0,0 1 0,0 0 0,0 0 0,0 0 0,0 0 0,0 0 0,0-1 0,0 1 1,0 0-1,0 0 0,0 0 0,0 0 0,0 0 0,0 0 0,0-1 0,0 1 0,1 0 0,-1 0 0,0 0 0,0 0 1,0 0-1,0 0 0,0 0 0,0 0 0,0 0 0,1 0 0,-1 0 0,0 0 0,0-1 0,0 1 0,0 0 0,0 0 1,1 0-1,-1 0 0,0 0 0,17 1 859,-13 0-784,-1 0-1,1-1 1,0 0-1,0 0 1,0 0-1,0-1 1,0 1-1,-1-1 1,1 0-1,4-1 0,-5 0-53,1 0 0,0 0-1,-1 0 1,1 1-1,0 0 1,0 0-1,0 0 1,0 0 0,0 1-1,7-1 1,5 1 49,-10 1-52,1-1 1,0 0 0,0-1 0,-1 1-1,8-3 1,1-4 63,-14 6-143,0 0 1,1 1 0,-1-1-1,1 0 1,-1 1-1,0-1 1,1 1 0,-1-1-1,1 1 1,2 0-1,-6 0 23,1 0 0,-1 0 0,1 1-1,-1-1 1,1 1 0,-1-1 0,1 1-1,-1-1 1,1 1 0,-2 1-1,-12 5-64,2-3 55,9-3 30,-1 0 0,1 0 0,0 1 0,0 0 0,0 0 0,1 0-1,-5 2 1,3 0-19,0-1 0,0 1 0,1-1 0,-1 1 0,1 0 0,0 1 0,1-1-1,-1 1 1,1 0 0,-4 6 0,-14 28-150,3 0 1,-20 58-1,27-58 109,-14 81 1,9-33 45,10-51-23,-3 40 1,5-41 61,-7 34 123,6-7 15,-6-10 118,8-36-202,3-10 2,-1 0-1,0 0 1,-1 0-1,1 0 1,-1 0 0,-5 8-1,-2 10 199,9-22-262,-1-1 0,1 1 0,-1-1 0,1 1 0,-1-1 0,0 0 0,1 1 0,-1-1 0,0 0 1,0 1-1,0-1 0,0 0 0,0 0 0,-1 0 0,1 0 0,0 0 0,0 0 0,-1 0 1,1 0-1,0-1 0,-1 1 0,1 0 0,-3 0 0,-4 4 32,6-4-35,1 0 0,-1 0 0,1 0-1,-1-1 1,1 1 0,-1 0 0,0-1-1,1 1 1,-1-1 0,0 1 0,1-1-1,-1 0 1,-2 0 0,-59 0 1269,63 0-1264,0 0 0,0 0 0,0 0 0,0 0 0,0 0 0,0 0 0,0 0 0,0 0 0,0 0 0,-1 0-1,1 0 1,0 0 0,0 0 0,0 0 0,0 0 0,0 0 0,0 0 0,0 0 0,0 0 0,0 0 0,-1 0 0,1 0 0,0 1-1,0-1 1,0 0 0,0 0 0,0 0 0,0 0 0,0 0 0,0 0 0,0 0 0,0 0 0,0 0 0,0 0 0,0 0-1,0 0 1,0 0 0,0 1 0,-1-1 0,1 0 0,0 0 0,0 0 0,0 0 0,0 0 0,0 0 0,0 0 0,0 0-1,0 0 1,0 0 0,0 1 0,0-1 0,0 0 0,0 0 0,0 0 0,1 0 0,-1 0 0,0 2 41,0 1 0,1-1 0,0 0 1,-1 0-1,1 0 0,0 0 0,0 0 1,0 0-1,0 0 0,0 0 0,1 0 0,-1 0 1,1-1-1,-1 1 0,1 0 0,-1-1 1,1 1-1,2 0 0,4 4 113,1 0 1,16 8-1,-24-14-159,7 5 63,1 0 0,-1-1 0,1-1 0,0 1 0,0-1 0,0-1 0,1 0-1,-1 0 1,0-1 0,19 1 0,84-2 487,-108 0-739,0 0 0,0-1 1,0 1-1,0-1 0,0 0 0,0 0 1,-1-1-1,1 1 0,0-1 0,6-3 1,-9 5 61,1-1 1,-1 1-1,0-1 1,1 1-1,-1 0 0,1 0 1,-1-1-1,1 1 1,1 0-1,-3 0 106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3392,'0'-16'1248,"0"16"-960,0-17-64,17 17 1184,-1 0-800,-16-16 896,16 16-864,17 0 224,-16 0-512,-1 0-128,17 0-128,-17 0 352,1 16-256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4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2304,'0'-1'23,"2"-25"1235,-1 24-1179,-1 1 0,0 0 0,1 0 1,-1 0-1,1 0 0,-1 0 0,1 0 0,-1 0 0,1 0 0,0 0 0,0 0 0,-1 0 0,1 0 0,0 0 0,0 0 1,0 1-1,0-1 0,2-1 0,2 0 197,-4 1-197,-1 1-1,1 0 1,0 0 0,-1-1 0,1 1 0,-1 0-1,1-1 1,0 1 0,-1-1 0,1 1 0,-1-1 0,1 1-1,-1-1 1,1 1 0,-1-1 0,0 1 0,1-1 0,-1 0-1,0 1 1,1-1 0,-1-1 0,3-3 284,-1 2-251,0 1-1,0-1 1,0 0-1,0 1 1,0-1-1,1 1 1,-1 0-1,1 0 1,0 0-1,0 0 1,0 1-1,4-3 1,-3 2-9,1-1 1,-1 1 0,0-1-1,6-5 1,-5 3-24,1 1 0,0 0 0,0 0-1,0 0 1,8-2 0,-8 3-31,-3 2 3,-1 0 0,1 1 0,0-1-1,0 1 1,0-1 0,-1 1 0,1 0 0,0 0 0,0 0-1,0 1 1,0-1 0,0 1 0,-1-1 0,1 1 0,0 0 0,0 0-1,-1 0 1,1 1 0,-1-1 0,4 2 0,-2 0 0,1-1 3,-4-1-47,0-1 0,0 0 0,-1 0 0,1 1 0,-1-1 0,1 0 0,0 1 0,-1-1 0,1 1 0,-1-1 0,1 1-1,-1-1 1,1 1 0,-1-1 0,1 1 0,-1 0 0,0-1 0,1 1 0,-1-1 0,0 1 0,1 1 0,1 3 13,12 11 22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3232,'-32'0'1184,"32"0"-896,0 16-96,0-16 1376,32 16-896,-15-16 576,15 0-736,1 0-128,16 0-256,1-16 320,15 16-224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 2912,'-13'-14'923,"12"14"-897,1-1 0,-1 1 1,1-1-1,-1 1 1,1 0-1,-1-1 1,1 1-1,-1 0 0,0 0 1,1-1-1,-1 1 1,1 0-1,-1 0 1,0 0-1,1 0 0,-1 0 1,0 0-1,1 0 1,-1 0-1,0 0 1,1 0-1,-1 0 0,1 0 1,-1 1-1,0-1 1,0 0 59,-1 0 1050,2 0-326,0 0-116,2 0-273,2 1-346,-1-1 1,0 1-1,1-1 0,-1 1 0,0 0 0,7 3 1,7 2 48,-10-5-78,0 0 0,0 0 0,1 0 0,-1-1 0,0 0 0,0-1 0,12-2 0,51-15 187,-29 6-146,-12 6 32,55-4 0,-49 7-59,9-2 52,56-4 107,15 9-587,-115 0 354,0 0 0,0 0 0,1 0 0,-1 0 0,0 0 0,0 0 0,0 0 0,0-1 0,0 1 0,1 0 0,-1 0 0,0 0 0,0 0 0,0 0 0,0 0 0,1 0 0,-1 0-1,0 0 1,0 1 0,0-1 0,0 0 0,1 0 0,-1 0 0,0 0 0,0 0 0,0 0 0,0 0 0,0 0 0,1 0 0,-1 0 0,0 1 0,0-1 0,0 0 0,0 0 0,0 0 0,0 0 0,0 0 0,1 0 0,-1 1 0,0-1 0,0 0 0,0 0 0,0 0 0,0 0 0,0 1 0,0-1 0,0 0 0,0 0 0,0 0 0,0 0-1,0 1 1,0-1 0,0 0 0,0 0 0,0 0 0,0 0 0,0 0 0,0 1 0,0-1 0,0 0 0,-1 0 0,1 0 0,0 0 0,0 1 0,0-1 0,0 0 0,0 0 0,0 0 0,-17 14-1100,5-6 546,-1-1 0,-16 7 0,-2 1 418,0 0 1,0 2 0,2 1-1,-40 32 1,57-40 205,1 0-1,0 1 1,0 0 0,1 1 0,-16 24 0,12-11 90,1 1 0,-13 32 0,22-43-55,-1 0-1,-3 30 1,5-25-24,-9 30-1,3-26-29,3-5 22,-9 36 0,11-29-31,1-8 25,0-1 0,-7 21 0,3-15-21,-4 9 178,-17 40-1,24-64-181,0 0-1,-1-1 0,1 0 1,-1 0-1,-1 0 0,1 0 1,-1-1-1,0 1 0,-1-2 0,-6 6 1,10-9-24,1-1 1,0 0 0,0 0-1,-1-1 1,1 1-1,-1 0 1,1-1-1,0 0 1,-1 1 0,1-1-1,-1 0 1,1 0-1,-1 0 1,1 0-1,-4-1 1,-2 0 12,-2 1 8,8 0-24,0 0 0,0 0 1,0 0-1,0 0 0,0 0 0,0 0 1,-3-2-1,5 2 3,-1 0 0,1-1-1,-1 1 1,1-1 0,-1 1 0,1-1 0,-1 1-1,1-1 1,0 1 0,-1-1 0,1 1 0,0-1-1,0 1 1,-1-1 0,1 1 0,0-1 0,0 0-1,0 1 1,0-1 0,0 0 0,0 1 0,0-1-1,0 1 1,0-1 0,0-1 0,0-11 310,0 13-309,0 0 1,0-1-1,0 1 0,0 0 0,0 0 0,0 0 0,0 0 0,0 0 0,0 0 0,0 0 0,0 0 0,0 0 0,0 0 0,0-1 0,0 1 0,0 0 0,0 0 0,0 0 0,0 0 0,0 0 1,0 0-1,0 0 0,0 0 0,0 0 0,0 0 0,0 0 0,0-1 0,0 1 0,0 0 0,0 0 0,0 0 0,0 0 0,0 0 0,1 0 0,-1 0 0,0 0 0,0 0 0,0 0 0,0 0 1,0 0-1,0 0 0,0 0 0,0 0 0,0 0 0,0 0 0,1 0 0,-1 0 0,0 0 0,0 0 0,0 0 0,0 0 0,0 0 0,0 0 0,0 0 0,0 0 0,1 0 0,3 0 81,1 0-1,0 1 0,0-1 1,0 1-1,0 0 0,0 1 1,-1-1-1,1 1 0,-1 0 1,9 4-1,0 3 17,0 0 0,24 10-1,-29-16-55,-1-1-1,1 0 0,-1 0 0,1-1 0,0 0 0,-1 0 1,10 0-1,-8-1 15,-1 1 1,0 0 0,0 0 0,9 4-1,-10-3 2,1 0 0,0-1 0,0 1 0,10-1 0,64-1 525,-66 0-507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4160,'0'-30'2229,"0"30"-2216,0 0 0,0 0 0,0 0 1,0 0-1,0 0 0,0-1 0,0 1 0,0 0 0,0 0 0,0 0 0,0 0 0,0 0 0,0 0 1,0 0-1,0 0 0,0 0 0,0 0 0,0-1 0,0 1 0,0 0 0,0 0 0,0 0 0,0 0 1,0 0-1,0 0 0,0 0 0,0 0 0,0 0 0,0 0 0,0 0 0,0 0 0,0-1 0,1 1 1,-1 0-1,0 0 0,0 0 0,0 0 0,0 0 0,0 0 0,0 0 0,0 0 0,0 0 0,0 0 1,0 0-1,1 0 0,-1 0 0,0 0 0,0 0 0,0 0 0,0 0 0,0 0 0,0 0 0,0 0 0,0 0 1,0 0-1,1 0 0,75 0 2563,-61 0-2475,-9 0-34,-1 0 0,0 0 0,1 1 1,9 1-1,2 3 55,-10-3-39,0 0 1,-1-1 0,1 1 0,0-1-1,8 0 1,-8-1-69,1 1 0,-1 0 0,1 0 0,-1 1 0,13 5 0,-15-6-46,4 2-6,-8-3-147,0 0 1,1 1-1,-1-1 0,0 0 1,1 1-1,-1-1 0,0 1 1,0 0-1,1-1 1,-1 1-1,0 0 0,0 0 1,0 0-1,0 0 0,0 0 1,0 0-1,0 0 0,0 0 1,0 0-1,0 1 0,0 0-42,-1-1-1,1 1 0,-1-1 1,0 1-1,1-1 0,-1 1 1,0-1-1,0 1 1,0 1-1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2912,'-16'16'1056,"16"-16"-800,16 0-96,1 0 1344,-17 17-864,16-17 512,1 16-672,15-16-64,18 16-256,15-16 320,1 0-256,-1 0-960,1 0 384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4736,'49'0'1760,"-49"0"-1376,49 16-96,-16-16 96,0 0-256,0 0 96,0 0-128,-1 0-128,1 16 0</inkml:trace>
  <inkml:trace contextRef="#ctx0" brushRef="#br0" timeOffset="1">17 361 3904,'-16'17'1440,"16"-17"-1120,32 16-96,-15-16 512,16 0-448,-1 0 448,18 16-416,15-32-96,-32 16-128,16-16 128,0-1-128,0 17-3264,-16 0 1696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 2560,'0'0'832,"-3"0"-517,1 0-264,1 0-1,-1 1 1,0-1 0,0 1 0,1-1 0,-1 1 0,1 0 0,-1-1 0,0 1 0,-2 2 0,-5 2 274,-2 0-37,9-4-250,0 0 0,-1 1 0,1-1 0,0 0-1,0 1 1,-1-1 0,1 1 0,-2 2 0,-4 3 48,0 1 0,-15 9-1,-3 3 42,5-1-37,0 2 0,-21 28 0,11-13-3,-4 5 89,2 1 0,-44 72 0,52-68 27,1 2 0,3 0-1,-26 88 1,40-114-147,-30 107 240,25-69-67,3 0 1,-3 112-1,14-137-130,1-1-1,1 1 1,12 46-1,36 92 201,-44-151-205,1 1 0,1-2-1,1 1 1,1-1 0,1-1-1,1 0 1,0-1-1,26 26 1,-26-33 70,1 0 1,0 0-1,29 15 0,-36-22-149,27 14-4,-2-3-43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0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1248,'16'-33'448,"-16"33"-352,0 0-32,0 0 1664,0 0-960,0 17 544,0 15-768,0 1 320,-16 0-512,16 0 256,0 16-352,0-16-160,0-1-32,0 1 192,0 0-128,0-17 384,0 1-288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3488,'0'-17'1280,"0"17"-992,0 17-64,0-17 352,0 0-352,0 16 672,0 17-480,0 0 0,0-1-256,0 1 128,0 0-192,-17 0 96,17 0-96,0-17 288,0 17-192,0-17-3424,17-16 1760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1824,'0'16'672,"0"-16"-512,0 50-64,0-34 1152,0 17-704,-16 16 544,32 0-608,-16 0 0,0-16-288,0 16-32,0-16-96,0-17 224,16 17-160,-16-17 256,0-16-256,0 0-4128,0 0 2176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28 2976,'0'-7'513,"0"6"-448,1 0-1,-1 0 1,0-1-1,0 1 1,0 0 0,0 0-1,0 0 1,0 0-1,0 0 1,-1-1-1,1 1 1,0 0-1,-1 0 1,1 0-1,0 0 1,-2-1 0,0 3 10,0 0 0,1 0 0,-1 0 1,0 0-1,0 0 0,1 1 1,-1-1-1,0 1 0,1-1 1,0 1-1,-1 0 0,1-1 1,0 1-1,-2 2 0,-2 5 107,0-1 0,-6 15-1,4-8-50,2 0-1,-1 0 1,2 1 0,0 0-1,-3 32 1,7-41-104,0-1-1,0 1 0,1-1 1,0 1-1,0-1 1,1 1-1,0-1 1,0 0-1,0 0 1,1 0-1,3 6 0,-3-7 18,1 0-1,1 0 1,-1 0-1,0-1 0,1 1 1,0-1-1,0 0 1,1-1-1,-1 1 0,11 4 1,0 0 75,-9-4-68,0 0 0,0 0 0,1-1 1,0-1-1,7 3 0,-9-4-8,0 1 0,0-1-1,0-1 1,0 1 0,1-1-1,-1 0 1,0-1 0,0 1-1,0-1 1,0-1 0,0 1-1,0-1 1,-1 0 0,1 0-1,0 0 1,-1-1 0,1 0-1,-1 0 1,0-1 0,7-5-1,-10 7-34,-1 0-1,1 0 0,0 0 1,-1 0-1,0 0 1,1-1-1,-1 1 0,0 0 1,0-1-1,0 1 0,0-1 1,-1 0-1,1 1 0,-1-1 1,1 1-1,-1-1 0,0 0 1,0 1-1,0-1 1,0 0-1,-1 1 0,0-5 1,-1 2-2,0 0 0,1 0 1,-2 0-1,1 1 1,-1-1-1,1 0 1,-1 1-1,0 0 1,-1 0-1,-4-5 0,-11-7-45,-1 0 0,0 1-1,-28-14 1,43 26 36,1 0-22,0 1-1,0 0 1,0 0-1,-1 0 1,1 0-1,-1 1 1,1-1-1,-1 1 1,0 0-1,1 0 1,-1 1-1,0 0 1,-8 0-1,13 0 6,0 0 0,0 0-1,0 0 1,-1-1 0,1 1 0,0 0-1,0 0 1,0 0 0,-1 0 0,1 0-1,0 0 1,0 0 0,0 0 0,-1 0-1,1 0 1,0 0 0,0 0 0,0 0-1,-1 0 1,1 0 0,0 0 0,0 1-1,0-1 1,-1 0 0,1 0 0,0 0-1,0 0 1,0 0 0,0 0 0,-1 0-1,1 1 1,0-1 0,0 0 0,0 0-1,0 0 1,0 0 0,-1 1 0,1-1-1,0 0 1,0 0 0,0 0 0,0 1 0,0-1-1,0 0 1,0 0 0,0 0 0,0 1-1,0-1 1,10 12-2300,6 5 427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197 164 1312,'0'-66'1637,"-1"64"-1609,1 1 0,0-1 1,0 0-1,0 1 0,-1-1 0,1 0 0,-1 1 0,0-1 0,1 0 0,-1 1 0,0-1 1,0 1-1,-1-2 0,-3-6 122,0-1 232,4 7-313,0 1 0,0 0 0,-1-1 0,1 1 0,0 0 0,-1 0 0,0 0 0,-1-2 0,-4-4 165,-13-11 93,20 18-289,-1 1 0,0-1-1,0 1 1,0-1 0,1 1-1,-1-1 1,0 1 0,0 0 0,0 0-1,0-1 1,0 1 0,0 0 0,0 0-1,0 0 1,1 0 0,-1 0-1,0 0 1,0 0 0,0 0 0,0 0-1,0 0 1,0 1 0,-1 0-1,-2 1 95,1 0-1,-1 1 0,1 0 0,0-1 0,-5 7 0,-3 2 165,4-3-194,0-1 0,1 1 0,-1 0 0,2 0-1,-1 1 1,1-1 0,0 1 0,1 1 0,-4 11 0,3 12 100,0-18-104,3-6-124,0-1 1,0 1 0,-1 15 0,3-20 64,0 0 0,1 0 0,-1 0 1,1 0-1,0-1 0,0 1 0,0 0 1,1-1-1,-1 1 0,1-1 1,0 1-1,2 3 0,0-2 5,1 3 154,0 0 0,10 9 1,-13-14-160,1-1 1,-1 0-1,1 0 0,0 0 1,-1 0-1,1 0 0,0 0 1,0-1-1,1 0 1,5 2-1,-3-2-18,0 0 0,0 0 1,1-1-1,-1 0 0,0 0 0,0-1 0,1 1 0,-1-1 1,0-1-1,7-2 0,13-2-14,-5 3 4,-14 2 1,1 0 0,0-1 1,-1 0-1,1 0 1,12-6-1,-6 2 10,-1-1-1,0-1 0,0 0 1,-1 0-1,21-20 0,-19 15 6,-9 9-27,0-1 0,0 0 0,-1 0 0,1 0 0,4-7 0,-4-2-160,6 8 48,-5-1 63,-6 6 47,0 1 0,0 0 0,0-1 0,0 1 0,1 0 0,-1-1 0,0 1 0,0 0 0,0 0 0,1-1 0,-1 1 0,0 0 0,0 0 0,1-1 0,-1 1 0,0 0 0,1 0 0,-1 0 0,0-1 0,1 1 0,-1 0 0,0 0 0,1 0 0,-1 0 0,0 0 0,1 0 0,-1 0 0,1 0 0,-1 0-6,-1 0-1,1 0 0,-1 0 0,1 0 0,0 0 0,-1 0 1,1 0-1,0 1 0,-1-1 0,1 0 0,-1 0 0,1 0 1,0 1-1,0-1 0,-1 0 0,1 0 0,0 1 0,-1-1 1,1 0-1,0 1 0,0-1 0,0 0 0,-1 1 0,1-1 1,0 1-1,-4 14-52,4 27 253,1-23-35,-1-18-149,0 0-1,0 0 1,0 1 0,0-1-1,0 0 1,0 0 0,0 0-1,1 0 1,-1 1 0,0-1-1,1 0 1,-1 0 0,1 0-1,-1 0 1,1 0 0,0 0-1,0 0 1,-1 0 0,1 0-1,0 0 1,0 0 0,0 0-1,0-1 1,0 1 0,0 0-1,0-1 1,0 1 0,0-1-1,0 1 1,0-1 0,0 1-1,2-1 1,8 5 43,-2 0-7,-8-4-34,0 0 1,1 0-1,0 0 1,-1 0-1,1 0 1,-1-1 0,1 1-1,0 0 1,0-1-1,3 1 1,0 2 69,-4-3-76,-1 1 0,0-1-1,1 1 1,-1-1 0,1 1 0,-1-1-1,1 0 1,-1 1 0,1-1 0,-1 0 0,1 1-1,0-1 1,-1 0 0,1 1 0,-1-1-1,1 0 1,0 0 0,-1 0 0,1 0 0,0 0-1,-1 0 1,1 0 0,-1 0 0,1 0 0,0 0-1,-1 0 1,1 0 0,0 0 0,-1 0-1,1-1 1,-1 1 0,1 0 0,0 0 0,-1-1-1,2 0 1,0 0 0,0 0 0,1 0 0,-1 1 0,1-1 0,-1 0 0,1 1 0,-1-1 0,1 1 0,2 0 0,-4 0-3,0 0 1,-1 0-1,1 0 0,-1 0 1,1 0-1,-1-1 1,1 1-1,-1 0 0,1 0 1,-1 0-1,1-1 0,-1 1 1,1 0-1,-1 0 0,1-1 1,-1 1-1,1 0 0,-1-1 1,0 1-1,1-1 1,-1 1-1,0 0 0,1-1 1,-1 1-1,0-1 0,1 1 1,-1-1-1,0 1 0,0-1 1,0 1-1,0-1 1,1 0-1,-1-25 88,0 14-239,0 8 131,0 1 0,-1-1 1,1 1-1,-1 0 0,0-1 0,0 1 0,0 0 0,-3-6 1,-1-2-10,5 9 26,-1 0 1,1 1 0,-1-1 0,0 0-1,0 0 1,0 1 0,0-1-1,0 0 1,0 1 0,-1-1-1,1 1 1,0-1 0,-1 1 0,-2-2-1,-8-9 6,5-7 20,6 17-16,1 0 0,-1-1-1,0 1 1,0 0 0,0 0 0,0-1-1,0 1 1,0 0 0,-1 0 0,1 0-1,-2-1 1,-44-44-243,47 47 228,-1-1 0,1 1 0,0 0 0,-1-1 0,1 1 0,0 0 0,0-1 0,0 1-1,-1-1 1,1 1 0,0-1 0,0 1 0,0-1 0,0 1 0,0-1 0,0 1 0,0-1 0,0 1-1,0-1 1,0 1 0,0-1 0,0 1 0,0-1 0,0 1 0,0 0 0,0-1 0,0 1 0,1-1-1,-1 1 1,0-1 0,0 1 0,1-1 0,-1 1 0,0 0 0,1-1 0,-1 1 6,3-1-33,0 0 0,0 0 0,-1 1-1,1-1 1,0 1 0,0 0 0,0 0-1,0 0 1,0 0 0,4 1-1,4-1-4,-4 0 78,-5 0-26,0-1 0,1 1 0,-1 0 1,0 1-1,0-1 0,1 0 0,-1 1 1,0-1-1,3 2 0,14 9-8,-5-8-14,-10-2 6,0 1 1,0-1 0,0 0 0,0 1 0,0 0 0,0 0 0,4 3 0,38 25-260,-35-25 162,-10-5 100,1 1 0,-1-1 1,1 1-1,-1 0 0,1-1 0,-1 1 1,1 0-1,-1 0 0,0 0 1,0 0-1,0 1 0,1-1 1,-1 0-1,0 0 0,1 3 0,7 18 26,1 2-46,-10-24 19,5 10 40,0-1-1,0 1 1,7 8 0,-11-18-35,-1 1-1,0-1 0,1 1 0,-1-1 1,0 1-1,1-1 0,-1 1 1,0-1-1,1 1 0,-1 0 0,0-1 1,0 1-1,0-1 0,0 1 1,0 0-1,0-1 0,0 1 0,0 0 1,0-1-1,0 1 0,0 0 1,0-1-1,0 1 0,0-1 0,-1 2 1,1-2 6,0 2 8,0-1 0,0 1 0,0-1 1,0 1-1,0 0 0,-1-1 0,1 1 0,0-1 0,-1 1 0,0-1 0,1 1 0,-1-1 0,0 1 0,1-1 0,-1 1 0,0-1 0,0 0 0,0 0 0,-3 3 0,3-3 0,1-1-12,-1 1 0,1-1-1,-1 0 1,1 1 0,-1-1-1,1 0 1,-1 1 0,0-1 0,1 0-1,-1 0 1,1 0 0,-1 1 0,0-1-1,1 0 1,-1 0 0,1 0 0,-1 0-1,0 0 1,1 0 0,-1 0 0,0 0-1,1-1 1,-1 1 0,1 0 0,-2 0-1,2-1 6,-3 1 42,-43 0 427,46 1-480,0-1-1,-1 0 0,1 0 1,0 0-1,0 0 0,0 0 1,0 0-1,0 0 0,0 0 1,0 0-1,0 0 0,0 0 1,0 0-1,-1 0 1,1 0-1,0 0 0,0 0 1,0 0-1,0 0 0,0 0 1,0 0-1,0-1 0,0 1 1,0 0-1,0 0 0,0 0 1,-1 0-1,1 0 0,0 0 1,0 0-1,0 0 0,0 0 1,0 0-1,0 0 0,0 0 1,0 0-1,0 0 0,0-1 1,0 1-1,0 0 0,0 0 1,0 0-1,0 0 1,0 0-1,0 0 0,0 0 1,0 0-1,0 0 0,0 0 1,0-1-1,0 1 0,0 0 1,0 0-1,0 0 0,0 0 1,0 0-1,0-4-12,0 2-2,-1 0 0,1 1-1,0-1 1,0 0 0,1 0-1,-1 0 1,0 0 0,1 0-1,-1 0 1,2-3 0,9 0-71,-6-6 1,9 6 16,2-5 5,-9 6 21,0 0 0,15-6 1,8 5-22,-13 0 31,-10 3 17,-1 0 1,1 0-1,0 1 0,0 0 0,7 0 0,164 1-208,-170 1 248,1-1 1,-1 1 0,0 1-1,12 3 1,-12-3-24,-1 0 0,0-1 0,1 0 0,10 1 0,45-2-23,-63 0 23,0-1 0,0 1 0,0 0 0,0 0 0,0 0-1,0 0 1,0 0 0,0 0 0,0 0 0,1 0 0,-1 0-1,0 0 1,0 0 0,0 0 0,0 0 0,0 0 0,0 0 0,0 0-1,0 0 1,0 0 0,1 1 0,-1-1 0,0 0 0,0 0-1,0 0 1,0 0 0,0 0 0,0 0 0,0 0 0,0 0-1,0 0 1,0 0 0,0 0 0,0 0 0,0 0 0,0 0 0,0 1-1,0-1 1,1 0 0,-1 0 0,0 0 0,0 0 0,0 0-1,0 0 1,0 0 0,0 0 0,0 0 0,0 0 0,0 1-1,0-1 1,0 0 0,0 0 0,0 0 0,0 0 0,-1 0 0,1 0-1,0 1 2,1-1-1,-1 1 0,0-1 0,0 0 0,0 1 0,0-1 0,-1 1 1,1-1-1,0 1 0,0-1 0,0 0 0,0 1 0,0-1 0,-1 1 1,1-1-1,0 0 0,0 1 0,0-1 0,-1 1 0,1-1 0,0 0 1,-1 1-1,1-1 0,0 0 0,-1 0 0,1 1 0,0-1 1,-1 0-1,1 0 0,-1 1 0,-6 4 6,1 6 94,-7-6 262,10-3-326,1-1 0,-1 1-1,1 0 1,0 0 0,-1 0 0,1 0-1,0 0 1,1 0 0,-1 1 0,0-1 0,1 0-1,-1 1 1,1 0 0,0-1 0,-1 1-1,1 0 1,0 3 0,0-4-19,1 0 0,-1 0 0,1 0 0,0 0-1,0 0 1,0 0 0,0 0 0,0 0 0,0 0 0,1 0 0,-1 0 0,1 0-1,-1 0 1,1 0 0,0 0 0,0-1 0,0 1 0,0 0 0,0 0 0,0-1-1,0 1 1,1 0 0,-1-1 0,0 0 0,1 1 0,-1-1 0,3 2 0,0-1 6,1 0 1,-1 1 0,1-1 0,0-1-1,0 1 1,0-1 0,0 0 0,0 0-1,6 0 1,51 0 280,-33-2 81,-26 1-352,1 0 0,-1-1 0,0 1 0,1-1 1,-1 0-1,0 0 0,1 0 0,4-3 0,3-1 38,-10 5-56,1 0 0,-1-1 0,0 1 0,1-1 0,-1 1 0,0-1-1,0 1 1,0-1 0,0 0 0,1 0 0,-1 0 0,0 0 0,1-1 0,-2 1 0,0 0-1,1 0 1,-1 0 0,0 0-1,1-1 1,-1 1 0,0 0-1,0 0 1,0 0 0,0-1-1,-1-1 1,1-6 5,0-8-11,-1-34 94,0 47-94,1-1-1,-1 1 1,0 0 0,0 0 0,-1 0 0,0-1 0,1 1 0,-5-6 0,-27-39-240,32 46 213,-1 1 0,1 0-1,-1 0 1,0 0-1,0 0 1,0 0 0,0 1-1,0-1 1,0 0 0,0 1-1,0 0 1,-1-1-1,1 1 1,0 0 0,-1 0-1,1 0 1,-4 0 0,-19-9-172,23 10 170,1-1 0,-1 0-1,1 1 1,-1-1 0,1 1 0,-1-1 0,1 1 0,-1-1 0,1 1-1,-1 0 1,1 0 0,-4 0 0,1 1-20,0 0 0,0 1 1,0 0-1,-7 3 0,11-5 36,-1 1 0,0-1 1,1 0-1,-1 1 0,0-1 0,1 1 0,-1-1 0,1 1 0,-1-1 0,0 1 0,1 0 0,-1-1 0,1 1 1,0 0-1,-1-1 0,1 1 0,0 0 0,-1 0 0,1-1 0,0 1 0,-1 1 0,3 2-295,0 1-1,-1 0 0,2-1 1,3 8-1,5-7-1018,-5 6-1270,-6-11 2460,1 1 0,0-1-1,0 1 1,0-1 0,-1 0 0,1 0-1,0 1 1,0-1 0,0 0 0,0 0 0,0 0-1,0 0 1,1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 2816,'-14'-14'917,"14"14"-911,0 0 1,0 0-1,0 0 0,0 0 0,0 0 0,0 0 0,0 0 1,0-1-1,0 1 0,0 0 0,-1 0 0,1 0 0,0 0 1,0 0-1,0 0 0,0 0 0,0 0 0,0 0 1,0 0-1,0 0 0,-1 0 0,1 0 0,0-1 0,0 1 1,0 0-1,0 0 0,0 0 0,0 0 0,-1 0 0,1 0 1,0 0-1,0 0 0,0 0 0,0 0 0,0 1 1,0-1-1,-1 0 0,1 0 0,0 0 0,0 0 0,0 0 1,0 0-1,0 0 0,0 0 0,0 0 0,0 0 0,-1 0 1,1 0-1,0 0 0,0 1 0,0-1 0,0 0 1,0 0-1,0 0 0,0 0 0,0 0 0,-4 4 18,1-1 135,0 0 0,0 0 1,0 0-1,1 1 0,-1-1 1,1 1-1,0-1 0,0 1 1,0 0-1,-2 8 0,-12 39 1249,6-18-1066,-6 20-37,15-47-277,0 0-1,0 0 1,1 0 0,0 0 0,0 0 0,0-1 0,1 8-1,1-5 20,1-1-1,0 1 1,0 0-1,0-1 1,5 8-1,0 0 81,-7-13-111,0 0 0,0 0 0,0 0 0,0-1 0,0 1 0,0 0 1,0-1-1,0 1 0,1-1 0,-1 1 0,1-1 0,-1 1 0,1-1 0,0 0 0,-1 0 1,1 0-1,0 0 0,0 0 0,0 0 0,0-1 0,0 1 0,-1 0 0,1-1 0,3 1 1,2-2 50,1 0 1,-1 0 0,1 0-1,-1-1 1,0 0 0,8-4 0,-10 4-44,14-3 53,-1-2 0,0-1-1,-1 0 1,20-13 0,10-9 174,-43 28-231,0-1 0,0 1 0,-1-1 0,1 0 0,-1 0 0,0-1 0,0 1 0,0-1 0,0 1 1,0-1-1,3-6 0,5-9 43,1 7-21,1-3 12,-12 13-46,0 1-1,-1-1 1,1 0 0,0 0 0,-1 0 0,0 0 0,1 0 0,-1 0 0,0 0-1,0 0 1,0 1 0,0-5 0,-1 2-4,0 0 0,-1 0 0,1 1-1,-1-1 1,1 0 0,-1 1 0,-4-6 0,-4-13-183,1-2-458,-2 7-936,10 16 1461,1 0 0,0-1 0,-1 1 0,1-1 0,0 1 0,-1-1 0,1 1 0,0-1 0,0-1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3232,'17'0'1184,"-17"0"-896,65 65-96,-32-32 864,0 16-608,32 17 672,-16-1-640,0 67-32,-16-18-288,16 17 192,-32 0-224,-17 1 256,0-18-256,-33 17 320,-16-16-256,-33-17-1504,16-16 704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 1312,'0'0'421,"-3"0"-245,-8 0 16,9 0 384,-1 0-112,1-1-328,0 1-9,-1 0 0,1-1-1,0 1 1,0 0 0,0 0 0,0 0-1,0 0 1,0 0 0,0 1 0,-1-1-1,1 1 1,0-1 0,0 1 0,-2 1 0,-18 8 246,12-7-85,7-3-226,0 1 0,0-1 0,0 0 0,0 1 1,0 0-1,0-1 0,0 1 0,0 1 0,0-1 0,1 0 0,-1 1 1,1-1-1,-1 1 0,1 0 0,-1-1 0,1 1 0,0 1 0,0-1 1,0 0-1,0 0 0,0 1 0,-2 3 0,-9 18 258,10-13-176,3 11-37,0-22-99,0 1-1,0-1 1,0 0 0,0 1 0,0-1 0,0 0-1,0 1 1,0-1 0,0 0 0,0 1 0,0-1-1,0 0 1,0 1 0,0-1 0,0 0-1,1 1 1,-1-1 0,0 0 0,0 1 0,0-1-1,1 0 1,-1 0 0,0 1 0,0-1 0,1 0-1,2 2 30,0 0 1,0 0-1,0 0 0,0-1 0,0 0 0,1 1 0,-1-1 0,1-1 0,-1 1 0,0 0 0,1-1 0,-1 1 0,6-1 0,3 0 54,-1-1-1,0 1 0,13-4 0,-18 3-50,1-1 1,-1-1-1,0 1 0,7-5 0,17-5 127,-28 12-161,5-2 30,0 0-1,0 0 1,0-1-1,7-3 1,-12 5-32,-1 0 0,1 0 0,-1 0 0,0 0 0,1 0 1,-1 0-1,0 0 0,0 0 0,0 0 0,0-1 0,0 1 0,0 0 0,0-1 1,0 1-1,-1-1 0,1 1 0,0-1 0,-1 1 0,1-1 0,-1 0 1,0 1-1,1-1 0,-1-2 0,-3-4 17,1 3-23,2 4 0,0 0 1,-1 0-1,1-1 0,-1 1 1,0 0-1,1 0 0,-1 0 0,0 0 1,0 0-1,1 0 0,-1 0 1,0 0-1,0 0 0,0 0 1,0 0-1,0 0 0,-1 1 0,1-1 1,0 0-1,0 1 0,0-1 1,-1 1-1,1-1 0,0 1 1,0 0-1,-1 0 0,1-1 0,0 1 1,-3 0-1,-20 0-259,23 0 255,1 0-1,0 0 1,-1 0 0,1 1 0,0-1 0,-1 0 0,1-1-1,0 1 1,-1 0 0,1 0 0,0 0 0,-1 0 0,1 0 0,0 0-1,-1 0 1,1 0 0,0 0 0,0-1 0,-1 1 0,1 0-1,0 0 1,0 0 0,-1-1 0,1 1 0,0-1 0,-10-6 39,10 7-45,0 0 0,0 0 0,-1 0 0,1 0 0,0 0 0,0 0 0,0 0 0,-1 0 0,1 0 0,0 1 0,0-1-1,0 0 1,-1 0 0,1 0 0,0 0 0,0 0 0,0 0 0,0 0 0,-1 1 0,1-1 0,0 0 0,0 0 0,0 0 0,0 0 0,0 1 0,0-1 0,0 0 0,-1 0 0,1 0 0,0 1 0,0-1 0,0 0 0,0 0 0,0 0 0,0 1 0,0-1 0,0 0 0,0 0 0,0 1 0,0-1 0,0 0 0,0 0 0,0 0 0,0 1 0,1-1 0,-1 0 0,0 0 0,0 1-33,0-1 1,0 0-1,0 0 1,0 0 0,0 0-1,0 0 1,0 0-1,0 0 1,0 0-1,0 0 1,0 1-1,0-1 1,0 0 0,0 0-1,0 0 1,0 0-1,0 0 1,0 0-1,0 0 1,0 0-1,0 0 1,0 0 0,0 1-1,0-1 1,0 0-1,0 0 1,0 0-1,0 0 1,0 0-1,0 0 1,0 0 0,0 0-1,1 0 1,-1 0-1,0 0 1,0 0-1,0 0 1,0 0-1,0 0 1,0 0 0,0 0-1,0 0 1,0 0-1,0 0 1,1 0-1,-1 0 1,0 0-1,0 0 1,0 0 0,0 0-1,0 0 1,0 0-1,0 0 1,0 0-1,0 0 1,1 0-1,12 0-1805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35 181 2560,'-2'-11'833,"-5"14"-356,-1 2-336,7-4-94,0-1 0,0 0 0,1 1 0,-1-1 0,0 0 0,0 1 0,0-1 0,0 1 0,0 0 0,1-1 0,-1 1 0,0 0 0,1-1 0,-1 1 0,0 0 0,1 0 0,-1-1 0,1 1 1,-1 0-1,1 0 0,-1 0 0,1 0 0,0 0 0,0 0 0,-1 0 0,1 0 0,0 0 0,0 0 0,0 0 0,0 0 0,0 0 0,0 0 0,0 0 0,0 0 0,1 1 0,-1 5 137,0 56 829,0-62-1003,0 0 0,0 0 0,0 0 1,0 0-1,0 0 0,0 0 0,0 0 0,0 0 0,0 0 0,1 0 0,-1 0 0,0 0 1,1 0-1,0 1 0,0-2-2,0 1 1,0-1 0,0 1 0,0-1-1,0 0 1,0 1 0,0-1 0,0 0-1,0 0 1,0 0 0,0 0 0,0 0-1,0 0 1,1 0 0,7 0 83,-6 1-54,0-1 0,0 0 0,0 1 0,0-2 1,1 1-1,-1 0 0,0 0 0,0-1 0,0 0 1,3-1-1,41-28 351,-43 27-378,-1 0 1,1 0-1,-1-1 0,1 0 0,-1 1 1,0-1-1,-1 0 0,1 0 1,-1 0-1,0-1 0,4-7 0,7-14 78,-11 23-74,0 0-1,0 0 1,0 0-1,-1 0 1,1 0-1,-1 0 1,0-1-1,1 1 1,-1-1-1,-1 1 1,2-6-1,-3 6-3,1-1 0,-1 1 0,0-1-1,0 1 1,0-1 0,0 1 0,-1 0 0,1 0 0,-1 0-1,0 0 1,-3-5 0,-9-19-75,14 25 62,-1 0-1,0 0 1,0 0-1,0 1 0,0-1 1,0 0-1,0 0 1,0 1-1,0-1 1,-1 1-1,1-1 1,-1 1-1,1 0 1,-1-1-1,1 1 1,-1 0-1,0 0 1,-2-1-1,2 1-34,0 0 0,0 0-1,1 0 1,-1 0 0,0-1-1,1 1 1,-1 0-1,1-1 1,0 1 0,-1-1-1,1 1 1,0-1 0,-2-3-1,0-8-2052,3 10 554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2080,'0'0'667,"-3"3"-411,2-2-204,0 0 0,0 1 1,0-1-1,0 1 1,0-1-1,0 0 1,0 1-1,0-1 1,0 1-1,0 0 0,1-1 1,-1 1-1,1 0 1,0-1-1,-1 1 1,1 0-1,0 2 1,0-1 16,0-1 0,0 1 0,-1-1 0,1 1 0,-1-1 0,1 1 0,-1-1 1,0 0-1,0 1 0,0-1 0,-1 3 0,1-2-11,-1-1 0,1 1 0,0-1 0,0 1 0,0 0 0,1 0 0,-1-1 0,1 1 0,-1 0 0,1 0 0,0 3 0,0 54 635,1-57-657,-1 0-1,0-1 1,1 1-1,-1-1 0,1 1 1,0-1-1,0 1 1,0-1-1,0 0 1,0 0-1,0 1 1,1-1-1,-1 0 1,3 2-1,-3-3-20,0 0 0,0 0 0,0 0-1,0 0 1,0 0 0,0 0 0,1 0 0,-1 0 0,0-1-1,0 1 1,1 0 0,-1-1 0,1 1 0,-1-1-1,1 0 1,-1 1 0,0-1 0,1 0 0,-1 0 0,1 0-1,-1 0 1,1 0 0,-1 0 0,1-1 0,1 1-1,11-6 55,-1-1 0,-1 0 0,1-1 0,21-17 0,-24 18-46,9-7 24,-10 8 13,-1-1-1,12-10 0,-17 14-43,-1 0-1,1 0 1,-1 0-1,0 0 1,0 0-1,0-1 0,0 1 1,-1-1-1,0 1 1,2-6-1,-2 5-1,0 0 0,0 0-1,-1-1 1,1 1 0,-1 0-1,0 0 1,0-1 0,-1 1 0,1 0-1,-1 0 1,0 0 0,0 0-1,-2-5 1,2 7-6,-1 0 0,0 0 0,0 0 0,0 1 1,0-1-1,0 1 0,-4-2 0,1-1 7,-14-12 28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2912,'-17'-32'1056,"17"32"-800,0 0-96,17 0 1184,-17 0-768,16 0 480,1 0-608,15 0-64,1 0-224,16 0 480,0 0-384,17 0-2208,-17 16 1056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3136,'-16'0'1184,"16"0"-928,32 17-64,-15-17 384,-1 16-352,17-16 192,16 0-256,17 0 128,16-16-160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16 1312,'-41'-13'421,"40"12"-414,1 1 0,-1 0 0,1 0-1,-1-1 1,1 1 0,-1 0 0,1 0-1,-1 0 1,1 0 0,-1 0 0,1 0 0,-1 0-1,1 0 1,-1 0 0,1 0 0,-1 0-1,1 0 1,-1 0 0,1 0 0,-1 0-1,1 0 1,-1 1 0,1-1 0,-1 0 0,0 1-1,-26 10 288,-1-6 735,18 9-202,-15 5 122,3 11-347,11-17-337,-15 15-1,15-17-126,-17 21 1,-11 31 165,23-36-223,-3 1 176,2 2 1,-23 52-1,23-35-18,2 0 0,-10 59-1,-3 106 305,26-188-489,-5 37 145,2 1 0,8 114-1,14-72-13,-9-64-119,-1 6-10,-3-16 51,2 0 1,0 0-1,2-1 0,15 36 0,12 0 136,-26-48-166,-3-5-179,1 0-1,1 0 1,0-1-1,0 0 1,1 0-1,0-1 1,1 0-1,1-1 1,-1 0-1,1 0 1,1-1-1,-1-1 1,19 9-1,19 3-1171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3072,'0'-17'1120,"0"17"-864,0 0-64,0 17 1024,0-1-704,-17 17 416,1 0-544,0-1 0,16 1-224,-17 0 128,17 0-192,-16-1 320,16 1-224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2240,'-31'0'1323,"31"0"-1308,0 0 1,0 0 0,0 0 0,0 0 0,0 0-1,0 0 1,0 0 0,0 0 0,0 0 0,0 0-1,-1 0 1,1 0 0,0 0 0,0 0 0,0 0 0,0 0-1,0 0 1,0 0 0,0 0 0,0 0 0,0 0-1,0 0 1,-1 0 0,1 1 0,0-1 0,0 0-1,0 0 1,0 0 0,0 0 0,0 0 0,0 0 0,0 0-1,0 0 1,0 0 0,0 0 0,0 0 0,0 0-1,0 0 1,0 1 0,0-1 0,0 0 0,0 0-1,0 0 1,0 0 0,0 0 0,-1 0 0,1 0 0,1 0-1,-1 0 1,0 0 0,0 1 0,0-1 0,0 0-1,0 0 1,0 0 0,0 0 0,0 13 718,1 38 453,0-47-1169,-1 1 1,1-1-1,0 1 0,1-1 0,-1 0 1,1 1-1,-1-1 0,5 6 0,27 40 265,-32-49-271,1 1 0,-1 0 0,1-1 0,-1 1 0,1-1 0,0 0 0,0 1 0,-1-1 0,1 0 0,0 0 0,0 0 0,0 0 0,0-1 0,1 1 0,-1 0 0,0-1 0,0 1 0,0-1 0,0 0 0,1 0 0,-1 0 0,0 0 0,0 0 0,3-1 0,-1 1 12,-1 0-1,1 0 1,-1 0 0,1 0 0,6 2-1,6 4 54,-13-4-44,1-1 0,-1 0 0,1 0 0,-1 0 0,1 0 0,0-1 0,-1 1 0,5-1 0,-3 0-6,0-1 1,1 0-1,-1 0 0,0 0 1,0-1-1,0 1 0,0-1 1,0 0-1,-1-1 1,1 1-1,-1-1 0,1 0 1,-1 0-1,4-5 0,-7 7-15,0 0-1,0 0 1,0-1-1,-1 1 1,1 0-1,-1 0 0,1-1 1,-1 1-1,1-1 1,-1 1-1,0 0 0,0-1 1,0 1-1,0-1 1,0 1-1,0-1 1,0 1-1,0 0 0,0-1 1,-1 1-1,1-1 1,-1 1-1,0-3 1,-13-24 1,9 22-29,1 0-1,-1 0 1,0 0-1,0 0 1,-12-9-1,-8-8-17,17 15 43,5 5 1,0-1 0,0 1 0,-1 0 0,0 0 0,-4-3 0,8 6-9,-1 0 0,0-1 0,1 1 0,-1 0-1,0 0 1,1-1 0,-1 1 0,0-1 0,1 1-1,-1-1 1,1 1 0,-1-1 0,1 1 0,-1-1-1,1 1 1,-1-2 0,1 2 0,1-1 1,-1 1-1,0-1 1,1 0-1,-1 1 1,0-1-1,1 1 1,-1 0-1,1-1 1,-1 1-1,1-1 0,-1 1 1,1 0-1,-1-1 1,1 1-1,-1 0 1,1-1-1,0 1 1,0 0-1,1-1 4,-1 1 1,0-1-1,1 1 0,-1 0 1,1-1-1,-1 1 0,1 0 1,-1 0-1,3 0 0,12 0 33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34 2656,'0'-30'1541,"0"27"-522,-3 3-257,2 0-723,1 0 0,-1 0 0,0 0-1,1 0 1,-1 1 0,0-1-1,1 0 1,-1 0 0,1 1-1,-1-1 1,1 1 0,-1-1-1,0 0 1,1 1 0,-1-1-1,1 1 1,0-1 0,-1 1-1,1-1 1,-1 1 0,1-1-1,0 1 1,-1 0 0,1-1 0,0 1-1,0-1 1,-1 1 0,1 0-1,0-1 1,0 1 0,0 0-1,0-1 1,0 2 0,0 32 655,0-16-496,-1 4 87,-2-1 1,0 0-1,-13 40 0,7-25 46,-51 141 587,8-29-481,42-114-370,-51 178 325,14-94-72,44-110-282,-1 5 21,0-1-1,-1 0 0,-12 22 1,6-14-1579,10-18 1080,0 1 1,0-1-1,0 0 1,-1 1-1,1-1 0,-1 0 1,1 0-1,-1 0 1,0 0-1,0 0 1,-3 3-1,3-5 211,1 1 0,-1-1-1,1 1 1,-1-1 0,1 0-1,-1 1 1,1-1 0,-1 0-1,-1 0 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3968,'-2'0'107,"1"0"-1,-1 1 1,0-1 0,0 0-1,1 1 1,-1-1 0,0 1 0,1-1-1,-1 1 1,0 0 0,1 0-1,-1-1 1,1 1 0,-1 1 0,1-1-1,0 0 1,-1 0 0,1 0-1,-2 3 1,3-4-108,-4 5 181,1 0 0,-1 1 1,1 0-1,0 0 0,0 0 0,1 0 0,-4 11 0,4-12-74,1-1-49,0 0-1,1-1 1,-1 1 0,0 0 0,1 0 0,0-1 0,0 1 0,1 5-1,0 4 41,-1-4-62,-1-6-21,1 0 0,0 0 0,0 0 0,0 0 1,0 0-1,0 0 0,1 0 0,-1 0 0,1 0 0,0 0 1,0 0-1,0-1 0,1 1 0,-1 0 0,0-1 0,1 1 0,0 0 1,2 2-1,0-2 24,0 1 1,0-1-1,1 0 1,-1 0 0,1 0-1,0-1 1,0 0-1,-1 0 1,2 0-1,-1 0 1,0-1-1,0 0 1,0 0 0,1 0-1,-1-1 1,0 0-1,9 0 1,-5-1 15,-1 0-1,1-1 1,0 1 0,-1-2 0,1 1 0,-1-1-1,0-1 1,0 0 0,14-8 0,-19 10-47,-1 0 0,1 0 0,-1 0 0,1 0 1,-1 0-1,0-1 0,0 1 0,0-1 0,0 1 1,0-1-1,-1 0 0,1 0 0,-1 0 0,1 0 0,-1 0 1,0 0-1,0-4 0,3-6-35,-2 10 9,-1-1 1,0 0-1,0 1 0,-1-1 0,2-4 0,-3 6 4,1 0-1,0 0 1,-1 0-1,1 1 1,-1-1-1,1 0 1,-1 1-1,0-1 1,0 0-1,0 1 1,-2-3-1,-5-9-83,-16-21-159,23 34 249,-1-1-1,1 0 1,0 1-1,0-1 1,-1 0-1,1 1 1,0-1-1,-1 1 1,1 0-1,0-1 1,-1 1-1,1 0 1,0 0-1,-1 0 1,1 0-1,-1 0 1,-2 1-1,-2-1-27,-11 0-32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35 2496,'-30'-30'1360,"29"29"-1322,1 1 0,-1-1 0,0 1 0,1 0 0,-1-1 0,1 1 0,-1 0 0,0 0 0,1-1 0,-1 1 0,0 0-1,0 0 1,1 0 0,-1 0 0,0 0 0,1 0 0,-1 0 0,0 0 0,1 0 0,-1 0 0,0 0 0,0 0 0,0 1 0,-2-1 96,-10 0 320,12 0-442,1 0 1,0 0 0,-1 0 0,1 0 0,-1 1 0,1-1 0,0 0 0,-1 0 0,1 0 0,-1 0 0,1 1 0,0-1 0,-1 0 0,1 0 0,0 1 0,-1-1 0,1 0 0,0 1 0,0-1 0,-1 0 0,1 1 0,0 0 0,-5 3 52,-25 28 303,27-29-303,0 1 0,0 0 1,1 0-1,-1 1 0,1-1 0,0 0 1,-3 8-1,4-8-34,0-1 0,1 1 0,-1 0 0,1-1 0,0 1 0,0 0 0,0 0 0,0-1 0,1 1 0,-1 0 0,1 0 0,0-1 0,0 1 0,1-1 0,-1 1 0,1-1 0,-1 1-1,1-1 1,0 0 0,4 4 0,-1-3 4,1 0-1,-1 0 1,1-1-1,0 0 1,0 0-1,0 0 0,1-1 1,-1 0-1,1 0 1,12 1-1,0-1 122,1-1 0,27-1 1,-21 0-87,-13 0-54,-1-1 0,1 0 0,-1-1 0,1 0 0,-1-1 0,14-5 0,20-5-128,-35 11 85,-10 2 21,1 0 0,-1-1 0,1 1 1,-1 0-1,1-1 0,-1 1 0,1-1 1,-1 1-1,1-1 0,-1 0 0,2-1 1,-2 1-3,0 0 1,-1 0-1,1 0 1,0 0-1,-1 0 1,1 0-1,-1 0 1,0-1-1,1 1 1,-1-2-1,3-4-43,1 2 2,0-1 13,-12-19 47,7 23-15,0 0 0,0-1 0,0 1-1,0 0 1,0 0 0,0 0 0,-1 0 0,1 0 0,-1 0 0,1 0 0,-1 1 0,0-1 0,0 0 0,1 1 0,-1-1 0,0 1-1,-4-2 1,-16-14-88,8 4 7,14 12 85,-1 1 0,1 0-1,0-1 1,-1 1 0,1-1-1,0 1 1,0-1 0,-1 1-1,1 0 1,0-1 0,0 1 0,0-1-1,0 1 1,0-1 0,0 1-1,-1-1 1,1 1 0,0-1-1,0 1 1,1-1 0,-1 1 0,0-1-1,0 1 1,0-1 0,0 1-1,0-1 1,0 1 0,1 0 0,-1-1-1,0 1 1,0-1 0,1 1-1,-1-1 1,0 1 0,1-1-1,-1 1 1,1 0 3,0-1 0,-1 1-1,1 0 1,0-1 0,0 1-1,0 0 1,0 0 0,0-1-1,-1 1 1,1 0 0,0 0-1,0 0 1,2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3072,'-16'0'1120,"16"0"-864,0 0-64,0 17 800,0-17-576,0 33 608,0-1-576,0 1-96,0 16-224,0-16 128,0 0-160,0 0 192,0-1-192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65 2912,'-27'-14'923,"26"14"-913,1 0 1,0-1 0,-1 1-1,1 0 1,-1 0 0,1 0-1,0 0 1,-1 0 0,1-1-1,-1 1 1,1 0 0,0 0-1,-1 0 1,1 0 0,-1 0-1,1 0 1,-1 0 0,1 1-1,0-1 1,-1 0 0,1 0-1,-1 0 1,1 0 0,0 0-1,-1 1 1,1-1 0,0 0-1,-1 0 1,1 1 0,0-1-1,-1 0 1,1 1 0,0-1-1,-1 1 1,-7 4 265,0 1 0,1 1 0,0-1 0,0 1 1,0 0-1,1 1 0,0-1 0,-9 16 0,-15 26 1217,29-47-1468,1 0 0,-1-1 0,0 1-1,1 0 1,0 0 0,-1-1-1,1 1 1,0 0 0,0 0 0,0-1-1,0 1 1,0 0 0,0 0 0,1 0-1,-1-1 1,1 1 0,-1 0-1,1-1 1,0 1 0,-1 0 0,1-1-1,0 1 1,0-1 0,0 1-1,0-1 1,0 1 0,1-1 0,-1 0-1,2 2 1,3 2 97,1 0-1,0 0 1,0 0-1,14 6 1,-18-9-74,1 0 0,0 0 1,-1 0-1,1-1 0,0 1 1,-1-1-1,1 0 0,0 0 1,0-1-1,0 1 0,0-1 1,0 0-1,0 0 0,0 0 1,5-1-1,23-10 203,-27 10-239,0 0 0,0 0 1,0-1-1,-1 0 0,1 0 1,-1 0-1,1 0 0,-1-1 0,0 1 1,0-1-1,0 0 0,5-6 1,-5 6-40,-1-1-1,0 1 1,0-1 0,0 0 0,0 0 0,-1 0 0,0 0 0,1 0 0,-1-1 0,1-4 0,-1 1-84,-1 0-1,0 0 1,0-1 0,-1-11 0,0 15 51,-1 0 0,1 0 1,-1 0-1,0 0 0,-1-1 0,1 2 0,-1-1 0,0 0 0,0 0 0,0 0 0,-1 1 0,1 0 0,-1-1 0,0 1 0,-7-7 0,5 6 20,-1 0-1,1 1 1,-1-1 0,0 1 0,0 0-1,-1 1 1,1-1 0,-1 1-1,0 1 1,-12-4 0,16 5-29,-1 1 1,1-1 0,-1 1-1,1 0 1,-1 0-1,1 1 1,-1-1 0,1 1-1,-1 0 1,1-1-1,0 1 1,-1 1 0,1-1-1,0 0 1,0 1 0,-6 4-1,-10 10-576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17 640,'0'0'224,"0"0"-133,0 0-33,0 0 65,0 0-11,0 0 85,0 0-10,0 0 186,0 0-69,0 0 70,0 0-134,3 0-134,10 0 353,-13-2-230,0-9 54,0 11-284,0 0 1,0-1-1,0 1 0,1 0 1,-1 0-1,0 0 0,0 0 1,0 0-1,0 0 0,0 0 1,0 0-1,0 0 0,0 0 1,0-1-1,0 1 0,0 0 1,0 0-1,-1 0 0,1 0 1,0 0-1,0 0 0,0 0 1,0 0-1,0 0 1,0 0-1,0 0 0,0-1 1,0 1-1,0 0 0,0 0 1,0 0-1,0 0 0,0 0 1,0 0-1,0 0 0,-1 0 1,1 0-1,0 0 0,0 0 1,0 0-1,0 0 0,0 0 1,0 0-1,0 0 0,0 0 1,0 0-1,0 0 0,-1 0 1,1 0-1,0 0 0,0 0 1,0 0-1,0 0 1,0 0-1,0 0 0,0 0 1,-28 0 133,26 0 54,2 0 159,-3 0-164,-2 0-253,1-1 127,-1 1 1,1 0 0,-1 0-1,1 1 1,-1-1-1,-7 3 1,7 8 50,-9-6 69,10-2-106,-1 0 0,1 0 0,0 0 0,0 1 0,0-1 1,1 1-1,-7 8 0,3-2 198,0 0 0,-7 14 0,11-16-149,0-1 1,1 1-1,-3 10 1,-1 4 132,3-13-162,-2 4 39,11 7 47,-4-13-117,-2-6-52,1 0 0,-1 0 0,0 0 0,0 0 0,0 0 0,1 0 0,-1-1 1,1 1-1,-1 0 0,0 0 0,1 0 0,-1-1 0,1 1 0,0 0 0,-1 0 0,1-1 0,0 1 0,-1-1 1,1 1-1,0 0 0,0-1 0,-1 1 0,1-1 0,0 0 0,0 1 0,0-1 0,0 0 0,0 1 0,-1-1 1,1 0-1,0 0 0,0 0 0,2 0 0,10 2 56,4 3 1,-11-3 12,1 0 1,0 0-1,0-1 1,0 0-1,10 0 0,-3-2-22,0-1 0,0 0 0,-1-1 0,1-1 0,-1 0 0,0-1 0,15-7 0,-25 11-43,-1 0 0,1-1-1,-1 1 1,0-1-1,1 0 1,-1 1 0,0-1-1,0 0 1,0 0 0,0 0-1,0-1 1,-1 1-1,1 0 1,-1-1 0,1 1-1,-1-1 1,1-3 0,3-4 11,-4 9-23,0-1 1,-1 1-1,1-1 0,-1 1 1,1-1-1,-1 1 1,1-1-1,-1 1 0,0-1 1,0 1-1,1-1 1,-1-2-1,-2-1-21,1 1 0,0 0 0,-1 0 0,-3-6 0,3 8 4,0 0-1,1 0 0,-1 0 1,0 0-1,0 1 0,0-1 1,0 1-1,0-1 0,-1 1 1,1 0-1,-3-1 0,-12-8-189,14 7 86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1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2656,'0'0'837,"0"-3"-501,0-8-48,0 11-276,0 0-1,0 0 1,0 0 0,0 0-1,0 0 1,0-1-1,0 1 1,0 0 0,0 0-1,0 0 1,0 0-1,0 0 1,0 0 0,0 0-1,0 0 1,0 0-1,0 0 1,0-1 0,0 1-1,0 0 1,0 0-1,0 0 1,0 0 0,0 0-1,0 0 1,0 0-1,0 0 1,0 0 0,0 0-1,1 0 1,-1 0-1,0-1 1,0 1 0,0 0-1,0 0 1,0 0-1,0 0 1,0 0 0,0 0-1,0 0 1,0 0-1,0 0 1,1 0 0,-1 0-1,0 0 1,0 0 0,0 0-1,0 0 1,0 0-1,0 0 1,0 0 0,0 0-1,0 0 1,0 0-1,1 0 1,-1 0 0,4 0 162,14 2 536,-18-2-684,1 0-1,-1 0 1,1 0-1,-1 1 0,1-1 1,-1 0-1,0 1 1,1-1-1,-1 0 1,1 1-1,-1-1 1,0 0-1,1 1 0,-1-1 1,0 0-1,0 1 1,1-1-1,-1 1 1,0-1-1,0 1 0,0-1 1,1 1-1,-1-1 1,0 1-1,0-1 1,0 1-1,0-1 1,0 1-1,0 0 0,0-1-11,0 0-1,0 1 1,0-1-1,0 0 1,0 0-1,0 1 0,0-1 1,-1 0-1,1 0 1,0 0-1,0 1 0,0-1 1,0 0-1,0 0 1,0 0-1,0 1 0,-1-1 1,1 0-1,0 0 1,0 0-1,0 0 0,-1 1 1,1-1-1,0 0 1,0 0-1,0 0 1,-1 0-1,1 0 0,0 0 1,0 0-1,0 0 1,-1 0-1,1 0 0,-1 0 1,0 1 14,-1 0-1,0 0 1,1 0 0,-1 0 0,1 0 0,0 0 0,-1 0-1,1 0 1,0 1 0,-1-1 0,1 0 0,0 1-1,0-1 1,0 1 0,-1 2 0,1 1 77,-1 0 0,1 0-1,1-1 1,-1 1 0,1 0 0,0 7-1,0-9-59,0 0-1,0-1 1,0 1 0,-1 0-1,1-1 1,-1 1-1,0-1 1,0 1-1,0-1 1,-2 5-1,2-5-13,-1 1-1,1-1 1,0 1 0,0-1-1,1 1 1,-1-1 0,1 1-1,-1 0 1,1-1-1,0 6 1,0-3 66,2 20 264,-2-24-346,1 0 0,-1 0 0,0 0-1,1 0 1,-1 0 0,1 0 0,0-1 0,-1 1 0,1 0-1,0 0 1,0 0 0,-1-1 0,1 1 0,0 0-1,0-1 1,0 1 0,0-1 0,0 1 0,0-1-1,0 1 1,1-1 0,7 2 51,0-1 0,1 0 1,-1 0-1,1-1 0,12-1 0,4 0 44,-21 1-91,0 0 1,0 0-1,0-1 1,-1 0-1,1 0 1,0 0 0,-1 0-1,1-1 1,-1 1-1,1-1 1,6-4-1,9-5 17,-17 10-23,-1 0-1,0-1 1,1 1-1,-1 0 1,1-1 0,-1 1-1,0-1 1,0 0-1,0 0 1,0 0-1,2-3 1,-3 2-5,0 0-1,0 1 1,-1-1-1,1 0 1,-1 0 0,0 1-1,0-1 1,0 0 0,0 0-1,0 0 1,-1 1-1,1-1 1,-3-5 0,3 8-8,0-1 1,-1 1-1,1-1 0,0 1 1,-1-1-1,1 1 1,-1 0-1,1-1 1,-1 1-1,1 0 0,-1-1 1,1 1-1,-1 0 1,1 0-1,-1-1 1,1 1-1,-1 0 0,-4-2-18,3 1 5,1 0 0,0 0 0,0 1 0,0-1 0,0 0 0,0-1 0,0 1-1,0 0 1,0 0 0,0 0 0,0 0 0,1-1 0,-2-1 0,2 2 1,0 1 0,0-1 0,-1 0-1,1 1 1,0-1 0,-1 0 0,1 1 0,-1-1-1,1 0 1,-1 1 0,1-1 0,-1 1 0,1-1-1,-1 1 1,1-1 0,-1 1 0,0-1 0,1 1 0,-1 0-1,0-1 1,0 1 0,1 0 0,-1-1 0,0 1-1,1 0 1,-2 0 0,2 0 10,0 0-1,-1 0 1,1 0-1,0 0 1,0 0-1,0 0 1,0 0 0,0 0-1,0 0 1,0 0-1,0 0 1,0 0-1,-1 0 1,1 0 0,0 0-1,0 0 1,0 0-1,0 0 1,0 0-1,0 0 1,0 0 0,0 0-1,0 0 1,0 0-1,0 0 1,-1 0-1,1 0 1,0 0-1,0 0 1,0-1 0,0 1-1,0 0 1,0 0-1,0 0 1,0 0-1,0 0 1,0 0 0,0 0-1,0 0 1,0 0-1,0 0 1,0 0-1,0-1 1,0 1 0,0 0-1,0 0 1,0 0-1,0 0 1,0 0-1,0 0 1,0 0 0,0 0-1,0 0 1,0-1-1,0 1 1,0 0-1,0 0 0,0-1 0,0 1 0,0-1 0,0 1-1,0-1 1,0 1 0,0-1 0,0 1 0,0-1-1,0 1 1,1-1 0,-1 1 0,0-1 0,0 1-1,0 0 1,1-1 0,-1 1 0,0-1-1,1 1 1,-1 0 0,0-1 0,1 1 0,-1 0-1,0-1 1,1 1 0,-1 0 0,1 0 0,-1-1-1,1 1 1,18-2-879,-12 2 362,9 0-328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2560,'-13'0'832,"10"0"-517,3-2 58,0-1-172,0-1 379,-1 4-57,1 1-465,0-1 0,0 1 0,0-1 0,0 1 0,-1-1 0,1 1 0,0-1 1,0 0-1,-1 1 0,1-1 0,0 1 0,0-1 0,-1 0 0,1 1 0,0-1 0,-1 0 0,1 0 0,-1 1 0,1-1 0,0 0 0,-1 0 0,1 1 0,-1-1 0,1 0 0,-1 0 0,1 0 0,-1 0 0,1 0 0,-1 0 0,9 0 630,-5 0-181,-3 3-219,0 2-156,0-2-88,0 0 0,0 0 0,0 0 1,0 0-1,-1 0 0,1 0 0,-2 4 0,-2 4 16,2-8-42,1 0-1,-1 0 1,1 0-1,0 0 1,0 1-1,1-1 0,-1 0 1,1 1-1,-1 5 1,2-3 45,-1 0 1,0 1-1,-1-1 1,0 0-1,0 0 1,0 0-1,-1 0 1,0 0-1,0 0 1,-5 9-1,1-6 36,4-7-100,1-1 1,0 0-1,1 1 1,-1-1 0,0 1-1,0-1 1,0 1-1,1-1 1,-1 1-1,1-1 1,-1 1 0,1-1-1,0 1 1,0 0-1,0-1 1,0 1-1,0 2 1,0 7-2459,0-9 625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2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2560,'0'0'832,"3"3"-517,15 8 62,-14-9-254,0 1 0,1-1 0,-1 1-1,0 0 1,6 6 0,16 16 279,57 62 641,-76-79-965,-1 1 0,0 0 0,0 1 0,7 16 0,5 16 42,-2-1 0,-2 2 0,15 72 0,-17-31 20,-3 1 0,-4 0 0,-12 158 0,-25 24 77,-21-10 195,33-183-135,-3 0 1,-3-2-1,-3-1 0,-4-2 1,-49 79-1,36-83-1401,35-51 792,-27 41-777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543 163 3136,'-1'-3'142,"1"0"-1,0 0 1,1 1 0,-1-1-1,0 0 1,1 0 0,-1 1-1,1-1 1,0 0 0,0 1-1,0-1 1,0 0 0,1 1-1,-1 0 1,3-5 0,-3 7-114,-1-1 0,1 1 0,-1-1 0,0 1 0,1-1 0,-1 1 0,0-1 1,0 1-1,1-1 0,-1 0 0,0 1 0,0-1 0,0 0 0,0 1 0,0-1 1,0 1-1,0-1 0,0 0 0,0 1 0,0-1 0,0 0 0,0 1 0,0-1 1,0 1-1,-1-2 0,1 2 24,-3-8 172,-8-14-32,11 21-182,-1-1 0,1 1 0,-1-1-1,0 1 1,1 0 0,-1 0 0,0 0-1,0-1 1,0 1 0,0 0 0,0 0-1,0 0 1,-2-1 0,-3-2 3,2 1 9,0 0 1,0 0-1,-1 0 1,1 0-1,-1 1 1,0 0-1,-8-3 1,-8-4 15,16 7-33,0 0 0,1 0-1,-1 0 1,0 0 0,0 1-1,0 0 1,0 0 0,-1 0-1,-6 0 1,4 2-2,1 0 1,-1 0-1,1 1 0,0 0 0,0 0 1,-10 4-1,-76 27 114,86-30-113,-1 1 0,1 0 0,0 1 0,0-1 0,0 1-1,1 0 1,0 1 0,0 0 0,0 0 0,-8 11 0,14-16-4,-25 31 136,2 2 1,2 0-1,1 2 1,-23 54-1,37-73-60,-1-1 0,2 1 0,-7 34-1,9-23 59,1 43 0,1-42-58,1-4-16,4 41 1,-3-58-62,0 5-4,1 0 1,0 0-1,1 0 1,0-1 0,1 1-1,1-1 1,9 19-1,-1-10 103,1-1 1,0 0-1,1-2 0,2 1 0,0-2 1,32 27-1,-32-32 8,1 0 0,-1-1 0,2-1 0,-1-1 0,1 0 0,1-1 0,22 5 0,53 17 278,-89-29-456,0 0 0,0 0 0,9-1 0,-15 0 72,33 0-229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66 992,'-13'1'1016,"23"-1"2250,-3 0-2638,0 0 0,0-1 0,11-1 0,-10-1-501,-2 1-37,1-1 0,-1 2 0,1-1 0,0 1 0,0 0 1,13 0-1,-1 1 24,19-3 1,-6-2-31,-9 2 50,37-2 0,-45 4-79,0 0 1,29-5-1,-28 3 4,1 0-1,32 0 0,-37 3-2,1-1 0,0 0 0,-1-1 0,0 0 0,16-5 0,-9 4 216,-3 3-106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35 1472,'0'0'475,"0"0"-283,0 0 32,0 0 405,0 0-149,0 0 48,0-3-160,0-8 75,0 8-150,0 3-21,0 0-86,0 0 44,0 0-108,0 0-58,-3-3-32,-8-5-26,6 14 36,-6-14 150,10 7-183,1 1-1,-1-1 1,1 1-1,-1 0 1,1-1-1,-1 1 1,0 0-1,1-1 0,-1 1 1,1 0-1,-1 0 1,0 0-1,1 0 1,-1-1-1,1 1 1,-1 0-1,0 0 0,1 0 1,-1 0-1,0 1 1,1-1-1,-1 0 1,0 0-1,1 0 1,-2 1-1,2-1 7,-3 0 15,0-1 0,-1 2 0,1-1 0,0 0 0,-1 1 0,1-1 0,0 1 0,0 0 0,-1 0 0,1 0 0,0 1 0,-3 1 0,-1 0 23,6-2-35,0 0 0,-1-1 0,1 0 0,-1 1 0,1-1 1,-1 0-1,1 0 0,-1 0 0,-1 0 0,1 0 0,1 0 0,-1 0 0,1 0 1,-1 0-1,1 1 0,-1-1 0,1 0 0,0 1 0,-2 0 0,-30 26 633,23-22-402,8-4-203,-1-1-1,1 1 1,0 0-1,0 0 0,0 1 1,0-1-1,0 0 1,0 1-1,0-1 0,0 1 1,0 0-1,1 0 1,-1 0-1,1-1 0,-1 1 1,1 1-1,0-1 1,-1 0-1,0 2 0,2-2-21,-1 0 1,1 0-1,-1 0 0,1-1 0,0 1 0,-1 0 0,1 0 0,0 0 0,1 2 0,-1 11 98,0-12-104,0 0 0,0 0 0,1 0 0,-1 0 0,1 0 1,0 0-1,0 0 0,0-1 0,0 1 0,1 0 0,-1-1 0,1 1 0,-1-1 0,1 1 0,0-1 0,0 0 1,0 1-1,0-1 0,0 0 0,1 0 0,-1-1 0,4 3 0,2 1 48,1 1 0,0-2 0,0 1 0,0-2 0,0 1 0,1-1 0,12 3 0,22 7 57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2720,'0'0'1024,"0"0"-800,33-17-64,-17 17 768,0 0-544,1 0 352,16 17-448,-1-17 128,1 0-256,0 0 0,0 16-96,-17-16 160,17 16-128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3904,'0'0'1440,"0"0"-1120,16 0-96,0 0 960,1 0-704,16 16 416,16-16-512,-17 0-192,18 0-128,-1 0 288,0 0-192,0 0 192,0 0-192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4064,'0'0'1504,"0"0"-1184,0-17-64,0 17 576,16 0-512,17 0 480,-17 0-448,34-16 256,-18-1-352,34 1-224,-17 16-32,0-16 288,-16-1-192,0 17 192,0 0-160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3648,'-17'0'1344,"17"0"-1024,-16 0-128,16 0 1056,0 0-736,0 0-128,0 16-256,0 17 224,0 0-160,16 32-96,-16 1-64,0 32 384,-16 0-224,16 1 416,-16-17-352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4800,'-16'0'1792,"16"0"-1408,0 16-96,16-16 576,-16 0-544,16 0 0,17 16-192,0-16 320,-17 0-224,17 0-1312,0 17 576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4224,'-16'16'1568,"16"-16"-1216,16 16-96,-16 1 1056,17-1-768,15-16 128,1 0-384,33-16 160,16 16-256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589 100 2240,'0'-63'2805,"-3"58"-1749,-1 0-609,2 3-294,0-1 0,-1 1 0,1-1 0,-1 1 0,0 0 0,1 0 0,-1 0 0,-6-3 0,3 4 13,-1 0-1,0 0 1,1 1-1,-1 0 1,-7 0-1,-2 1 26,5 0-111,-1 0 1,0 1-1,1 0 1,-1 1-1,1 1 1,0-1-1,0 2 0,-16 8 1,1-1 16,3-2-64,1 0 0,-39 25 0,49-26-35,1 1 1,0 0 0,0 0 0,1 2-1,-12 16 1,-9 15 143,3 1 0,-39 79 1,59-103-115,1 1 1,1-1 0,0 1 0,-2 28 0,7-37 0,0-1 0,1 0-1,1 0 1,0 0 0,0 0 0,1 0 0,1 0 0,4 13 0,-7-22-23,3 7 24,1 0 0,-1-1 0,1 1-1,1-1 1,0 0 0,0 0 0,0 0 0,1-1-1,0 0 1,1 0 0,0 0 0,0-1-1,0 0 1,0-1 0,10 6 0,5 1 85,0-1-1,0-1 1,1-1 0,33 9 0,-39-13-377,0-1 0,1-1-1,-1-1 1,1 0 0,32-2 0,-12 0-1290,-13 0-2453,-9 0 1402</inkml:trace>
  <inkml:trace contextRef="#ctx0" brushRef="#br0" timeOffset="1">64 674 3712,'-49'-33'1408,"49"33"-1120,0 0-64,0 0 512,17 0-448,15-17 448,1 17-416,16-16-288,17 16-64,-1-16 288,1-1-160,-17 17-2976,0 0 1568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4640,'-32'-17'1728,"32"17"-1344,16 0-96,0 0 896,1 0-704,16-16 288,16 16-448,-17-17-32,18 17-192,-1 0 160,0 0-160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3232,'-32'17'1184,"32"-17"-896,49-17-96,-16 17 736,-17 0-544,50-16 64,-17 16-288,16 0 192,1 0-224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4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1824,'-14'0'587,"11"0"-353,3 0 65,0 0 640,0 0-305,3 0-260,6 1-213,-5-1-79,1 0 1,-1 0-1,1 0 1,-1 0-1,1-1 1,-1 0-1,5-1 1,4-1-58,0-1 0,1 2 0,-1 0 0,1 0 1,-1 1-1,22 2 0,-25-1-18,0-1 0,14-1 0,14-9 89,-16 9-18,0 0-1,30 3 1,-25-1 334,-34 1-385,1 0-1,-1 0 1,-9 3-1,-11 3 7,-20-2 20,-4 6 65,-10-5 266,10 5-22,4-6 241,12 6-240,13-8-225,44-3-116,-3 0-8,0 0 96,30-3 0,15-8-8,33-5-172,-4 10 33,-11-5 144,-74 11-99,96-16 320,-88 13-193,-27 3-25,7 0-88,-1 0 1,0 1-1,1-1 1,-1 1-1,1 0 0,-1 0 1,1 0-1,-6 3 0,-12 4 54,-44 9 196,33-10-18,0 2 1,-56 23-1,86-30-248,1-1 0,-1 1 1,1-1-1,-1 1 0,-3 4 0,6-6-6,-2 2 106,6-1 23,13-1-10,62-3 210,0-11-174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0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1248,'123'0'389,"-66"0"-239,40 1-93,328-5 579,-286-6-273,14 4 239,-68 1-346,112-4 54,-69 7-204,-57-5-3,36 0 152,-61 7 545,-142 14-550,6-9-490,-85 16-266,-29 2-140,-121-20 9,196-3 629,31 0 643,148 0-38,105-3 267,-35-8-633,68-5-78,-2 10-132,-84 1-4,157-4 227,22-2 56,-240 9-248,131-1 114,-131 3-124,16 0 28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17 3904,'-16'-17'1440,"16"17"-1120,0 33-96,0 0 864,-17-17-640,1 17 128,0-17-384,-17 17-32,0 0-96,0 0 96,-16-17-96,0 1 192,16 15-160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17 469 3328,'13'13'1061,"-12"-12"-1033,-1 0 0,1-1 0,-1 1 0,1-1-1,-1 1 1,0 0 0,1-1 0,-1 1 0,0 0-1,0 0 1,0-1 0,1 1 0,-1 0 0,0 0 0,0-1-1,0 1 1,0 0 0,0 0 0,0-1 0,-1 1 0,1 1-1,-1 3 119,1-2-44,0 0 0,0 0 0,0 0 0,0 0 0,-1 0 0,-1 4 0,-8 4 405,8 4-186,2-13-282,1 1 1,-1-1 0,0 0-1,-1 1 1,1-1 0,0 0-1,-1 1 1,1-1 0,-1 0-1,-1 3 1,-3 4-3,4-8-35,0 1 0,0-1 0,0 1 0,0-1 0,1 1 0,-1-1 0,0 1 0,1 0 0,-1-1-1,1 1 1,0 0 0,0-1 0,-1 3 0,1 29 846,3-36-624,17-9-149,-16 10-96,0 0-1,0-1 1,0 1-1,7-7 1,-7 4 13,0 0 0,0 0 0,-1 0 0,1 0 0,4-11 0,-6 10-4,1 1-1,0 0 1,0 0-1,0 0 1,7-7-1,-1 5-14,0 0 0,0 0 0,1 1 0,12-6 0,-4 2-24,-10 6 60,-1 0 0,1 0 1,1 1-1,-1 0 0,13-2 1,22-8 158,-41 12-151,3-1 18,0 0 0,1 0 0,-1 0 1,0 0-1,1 1 0,-1 0 0,0 0 0,1 1 1,-1-1-1,1 1 0,0 0 0,6 2 0,53 25 440,-52-24-420,-9-2-35,0-1 0,0 2 0,0-1 0,-1 0 0,1 1 0,0 0 0,0-1 0,4 5 0,15 4 79,1-1 31,-20-7-94,0 1-1,1-2 1,-1 1 0,1 0-1,0-1 1,-1 0 0,1 0 0,0 0-1,0-1 1,-1 0 0,1 0-1,5 0 1,4 0 129,-14 0-160,0 0 0,0 0 0,0 0-1,0 0 1,1 0 0,-1 0 0,0 0 0,0 0-1,0 0 1,0 0 0,0 0 0,0 0-1,0 0 1,0 0 0,0 0 0,0 0-1,1 0 1,-1 0 0,0 0 0,0 0 0,0 0-1,0 0 1,0 0 0,0 0 0,0 0-1,0 0 1,0 0 0,0 0 0,0-1-1,0 1 1,1 0 0,-1 0 0,0 0 0,0 0-1,0 0 1,0 0 0,0 0 0,0 0-1,0 0 1,0 0 0,0 0 0,0-1 0,0 1-1,0 0 1,0 0 0,0 0 0,0 0-1,0 0 1,0 0 0,0 0 0,0 0-1,0 0 1,0 0 0,0-1 0,0 1 0,0 0-1,0-3 65,-1 1-47,1 0 0,0 0 0,0 0-1,0 0 1,0 0 0,1 0 0,-1 0 0,0 1 0,1-1 0,0-3 0,3 3 9,-4 2-30,0 0 0,1-1 0,-1 1 0,0 0 0,0 0 0,1 0 0,-1 0 0,0 0 0,0-1 0,1 1 0,-1 0 0,0 0 0,0 0 0,0-1 0,0 1 0,1 0 0,-1 0 0,0-1 0,0 1 0,0 0 0,0 0 0,0-1 0,0 1-1,1 0 1,-1 0 0,0-1 0,0 1 0,-4-13-22,3 9 15,-1 1 0,1 0 0,0 0 0,1 0 0,-1-1 0,0 1 0,1-5 0,0 2 47,-1 0 1,1 0-1,-1 0 1,-1 0-1,1 0 1,-1 0-1,0 0 1,-3-6-1,2 6 162,1 6-150,0 0-50,0 0 0,1 1 0,-1-1-1,1 0 1,-1 1 0,1-1 0,-1 0-1,1 1 1,-1 0 0,1-1 0,-1 1-1,1 0 1,0 0 0,-1 0 0,1 0-1,0 0 1,0 0 0,0 0 0,0 0-1,0 0 1,0 1 0,-1 1 0,-1 2-2,0 0 0,1 1 1,0 0-1,-3 7 1,2-4-30,-7 13 7,4 8 63,1-17-21,4-11-9,0 0 0,0-1-1,0 1 1,0 0-1,0 0 1,1 0-1,-1 0 1,1 0-1,0 0 1,-1 0-1,1 0 1,0 0-1,0 0 1,0 0-1,0 0 1,1 0-1,-1 0 1,1 2-1,2 7 45,11 24 182,-13-33-226,0 0 1,0-1 0,0 1-1,0-1 1,0 1 0,1-1-1,-1 0 1,1 0-1,-1 1 1,1-1 0,0 0-1,-1 0 1,3 0 0,25 10 141,-17-8-85,-5 0-63,0-1 0,-1 0 0,1-1 1,0 0-1,9 1 0,15-6-256,-11 0 68,43-2-218,3-4-117,-26 5 307,30-4-10,-61 7 198,0 0 0,0-1 1,0 0-1,-1 0 0,15-9 1,13-15 5,-30 22 16,1 1 0,-1-2 0,-1 1 0,1-1 0,-1 1 0,9-13 0,-5 0 0,-9 17 0,0 0 0,0 0 0,0 1 0,0-1 0,0 0 0,0 0 0,-1 0 0,1 0 0,0 0 0,-1 1 0,1-1 0,-1 0 0,0 0 0,-1-5 0,1 5 3,0-1 1,1 1 0,-1-1-1,0 1 1,0-1 0,0 1-1,0-1 1,0 1 0,0 0 0,0-1-1,-1 1 1,1 0 0,0 0-1,-1 0 1,1 0 0,-1 0-1,1 1 1,-1-1 0,1 0-1,-1 1 1,0-1 0,1 1-1,-4-1 1,-1 1 26,0 1 0,0 0 0,0 0 0,0 0 0,0 1 0,-7 3 0,7-3-8,-5 2 31,0 0 0,-17 11 1,23-13-51,1 1-1,0 0 1,0 0 0,1 0 0,-1 0 0,1 0 0,-1 1 0,1-1 0,0 1 0,-3 4 0,6-6 4,0-1 1,0 0-1,-1 0 1,1 0-1,0 0 1,0 0-1,0 0 1,0 0-1,0 0 0,1 1 1,-1-1-1,0 0 1,0 0-1,1 0 1,-1 0-1,0 0 1,1 0-1,-1 0 1,1 0-1,0 0 1,-1 0-1,1 0 1,0-1-1,-1 1 1,1 0-1,0 0 1,1 1-1,-1-2 18,0 1-18,-1-1 0,0 0 0,0 0-1,1 1 1,-1-1 0,0 0 0,0 0-1,1 0 1,-1 1 0,0-1 0,1 0 0,-1 0-1,0 0 1,0 0 0,1 0 0,-1 0-1,0 0 1,1 0 0,-1 1 0,0-1-1,1 0 1,-1-1 0,0 1 0,1 0 0,0 0-1,23 3 229,-15 1-170,4 0-45,12-8-169,-18 2 59,-1 0 1,1 1 0,11-1 0,-6 3-211,-9-1 198,0 1 0,0-1 0,0 0 1,0 0-1,0 0 0,0-1 1,0 1-1,0-1 0,0 1 1,4-3-1,9-7-378,-2 4 224,-11 1 185,2-3 31,-4 8 38,-1 0 1,0 0-1,0 0 0,0 0 1,1 0-1,-1 0 1,0-1-1,0 1 1,1 0-1,-1 0 1,0 0-1,0 0 1,1 0-1,-1 0 1,0 0-1,0 0 0,1 0 1,-1 1-1,0-1 1,0 0-1,1 0 1,-1 0-1,0 0 1,0 0-1,1 0 1,-1 0-1,0 1 1,0-1-1,0 0 0,1 0 1,-1 0-1,0 0 1,0 1-1,0-1 1,1 1 10,0 1 0,-1-1 1,1 1-1,-1-1 0,0 0 0,1 1 1,-1-1-1,0 1 0,0-1 0,0 1 1,0-1-1,0 1 0,-1 1 0,1-1 88,0 1 0,0-1 0,0 1 0,0-1 0,0 0 0,1 1 0,-1-1 0,2 4 0,9 10 538,-10-14-580,0 1 1,0-1-1,1 0 0,-1 0 1,1 0-1,0 0 0,0 0 1,-1 0-1,1 0 0,3 2 1,8 7 103,-4-1-72,-8-9-70,1 1-1,-1-1 0,0 1 1,1-1-1,-1 1 0,1-1 1,-1 0-1,1 0 1,0 0-1,-1 0 0,1 0 1,0 0-1,0 0 1,0-1-1,0 1 0,-1 0 1,1-1-1,0 0 0,0 1 1,0-1-1,0 0 1,3 0-1,24 0 179,-17 1-80,1-1 0,-1 0 0,0-1 0,0 0 0,16-4 0,-1-4 18,0-2-1,0-1 0,-1 0 0,28-20 1,-45 25-111,-1 0 0,1 0 1,-2 0-1,1-1 1,-1 0-1,0-1 0,0 1 1,-1-1-1,8-17 1,-4 7-9,-1-1 0,0 0 1,7-28-1,-8 24-23,19-47-45,-16 34-50,11-68 0,-19 85 72,0 0 0,7-22 0,-9 40 56,0 0-1,-1 0 1,1 0-1,-1 0 0,0 0 1,1 0-1,-1 0 1,0-3-1,0 5-16,0-1 0,0 1-1,0 0 1,-1-1 0,1 1 0,0 0 0,0-1-1,0 1 1,0 0 0,0-1 0,-1 1-1,1 0 1,0-1 0,0 1 0,0 0 0,-1 0-1,1-1 1,0 1 0,0 0 0,-1 0-1,1 0 1,0-1 0,-1 1 0,1 0 0,0 0-1,-1 0 1,1 0 0,-1-1 0,0 2 14,0-1 0,-1 0 0,1 0 1,-1 1-1,1-1 0,-1 0 0,1 1 0,0-1 1,-1 1-1,1 0 0,0 0 0,0-1 1,0 1-1,-1 0 0,1 0 0,0 0 0,-1 2 1,-23 32 255,-100 170 358,107-178-530,1 0 0,1 2 1,-12 33-1,24-52-74,0 0 30,0 0 0,-6 12-1,-1-7 61,8-12-58,1 0 1,-1 1-1,1 0 1,-4 6-1,6-9-82,-1 1-1,1-1 0,0 1 1,-1-1-1,1 1 0,0-1 0,0 1 1,0-1-1,0 1 0,0-1 1,0 1-1,1-1 0,-1 0 1,0 1-1,1-1 0,-1 1 1,1-1-1,0 2 0,1 0-278,1 1-1,-1-1 0,1 0 1,-1 0-1,1 0 0,0 0 1,6 5-1,24 11-1498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508 176 3712,'27'-28'1221,"-26"28"-1203,-1 0 0,1-1 0,-1 1 0,0 0-1,1-1 1,-1 1 0,0 0 0,1-1 0,-1 1 0,0 0-1,0-1 1,1 1 0,-1-1 0,0 1 0,0 0 0,0-1 0,1 1-1,-1-1 1,0 1 0,0-1 0,0 1 0,0-1 0,0 1-1,0-1 1,0 0 0,0-40 1342,-3 33-656,1 3-553,-6-7 347,-17-4 112,-14-8-200,37 22-380,-1-1-1,0 1 0,0 1 0,0-1 1,0 0-1,0 1 0,0-1 0,0 1 1,0 0-1,-1 0 0,1 0 0,0 1 0,-1-1 1,-4 1-1,-12-2 87,3-2-37,-12 0 39,5 8 34,10 0-69,-6-1-3,15-3-64,0 0 0,0 1 0,1 0 0,-1 0 0,1 0 0,-1 0 0,1 1 0,-1 0 0,1 0 0,0 0 0,-5 4 0,4-3-4,-28 22 153,-47 45-1,80-70-164,-10 10 82,0 1 0,-11 15 0,4 6 32,10-15-74,-6 6 12,8-15-35,0 0 0,1 1 0,0-1-1,1 1 1,0-1 0,0 1 0,-1 10 0,2 1 77,1 1 1,1-1-1,1 1 1,1-1-1,0 0 1,10 33-1,-7-35 15,0-1-1,15 30 0,-14-37-24,0 0-1,1 0 1,0 0 0,1-1-1,9 10 1,-3-5 69,-5-4-193,1-1 1,0 1 0,0-2-1,1 1 1,0-2 0,13 8-1,-17-12-761,1 1 0,-1 1 0,0-1 0,10 10 0,-14-12-1316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4736,'0'0'1760,"0"0"-1376,16-16-96,1 16 608,15 0-544,1 0 544,0 0-480,32 0-96,1 0-192,16 0 64,-17 0-128,1 0-1280,0 0 640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17 7136,'-16'-16'2656,"16"16"-2080,0 0-160,0 0 160,0 0-416,-17 0 0,17 0-96</inkml:trace>
  <inkml:trace contextRef="#ctx0" brushRef="#br0" timeOffset="1">164 509 6560,'-82'49'2432,"82"-49"-1888,-33 49-160,17-49 0,16 16-288,-16 17 256,-1-16-224,17-1 160,0 0-160,0-16-3872,33 0 2048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5056,'0'-13'1642,"0"10"-1002,0 3-224,-3 0 310,1 0-657,1 0 0,-1 1 0,0-1 0,1 1 0,-1-1 0,0 1 0,1 0 0,-1 0 0,0-1 0,-2 3 0,-5 3 196,-2-2-20,10-3-225,-1-1 0,1 0 0,0 1 1,0-1-1,0 1 0,0 0 0,0-1 0,0 1 0,0 0 0,0-1 1,0 1-1,0 0 0,0 0 0,0 0 0,1 0 0,-1 0 1,-1 2-1,-2 6-106,0 1 1,-4 16-1,2-9-25,3-8 69,3-8 39,-1 0 0,1 0 0,0 0 0,-1 0 1,1 0-1,0 0 0,0 0 0,-1 0 0,1 0 1,0 0-1,0 0 0,0 0 0,0 0 0,1 0 0,-1 0 1,0 0-1,0 0 0,0 0 0,1-1 0,-1 1 1,1 0-1,-1 0 0,0 0 0,1 0 0,0 0 0,0 0 1,-1 0 2,7 13 97,5 21-1,-7-20-120,10 19-1,-11-27 3,-3-6 24,0 0-1,-1-1 0,1 1 1,0 0-1,-1 0 1,1 0-1,-1 0 0,1-1 1,-1 1-1,1 0 1,-1 0-1,0 0 1,0 0-1,1 0 0,-1 0 1,0 0-1,0 0 1,0 0-1,0 0 0,0 0 1,0 0-1,0 0 1,0 0-1,-1 0 1,1 0-1,-1 1 0,-26 31 362,26-32-313,0 1 0,0-1 1,0 0-1,0 0 0,0 0 0,0 0 1,-1 0-1,1 0 0,0 0 0,-1 0 0,1 0 1,-1 0-1,1-1 0,-1 1 0,1-1 0,-1 1 1,0-1-1,1 1 0,-1-1 0,-2 0 1,-7 1 235,-1-1 1,-12-1 0,1 0-15,19 1-256,0 0 0,0 0 0,0-1 0,0 0 0,0 0 0,0 0 0,0 0 0,1-1 0,-1 1 0,-6-4 0,-4 2-448,14 3 402,0 0 0,0 0 0,0 0 0,0 0 0,0 0 1,0 0-1,0 0 0,0 0 0,-1 0 0,1 0 0,0 0 0,0 0 1,0 0-1,0 0 0,0 0 0,0 0 0,0 0 0,0 0 1,0 0-1,-1 0 0,1 0 0,0 0 0,0 0 0,0 0 0,0 0 1,0 0-1,0 0 0,0 0 0,0-1 0,0 1 0,0 0 1,0 0-1,0 0 0,0 0 0,0 0 0,-1 0 0,1 0 0,0 0 1,0 0-1,0 0 0,0 0 0,0 0 0,0-1 0,0 1 1,0 0-1,0 0 0,0 0 0,0 0 0,0 0 0,0 0 0,0 0 1,0 0-1,0 0 0,0-1 0,0 1 0,1 0 0,-1-14-1228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248 535 3648,'-38'-38'1643,"32"33"-1539,2 1 83,0 0 0,0-1 0,0 1 0,0-1-1,1 0 1,0 0 0,0 0 0,0 0 0,0-1 0,-3-9-1,0-2 276,0 4-127,1 0 0,-5-21 0,8 11-270,0 1 0,2-1 0,0 0 0,4-25 0,-2 41-92,0 0 0,0 0 0,0 1 0,1-1-1,0 1 1,1 0 0,-1 0 0,1 0 0,0 0-1,8-8 1,-6 7 1,1-2 22,0 0 0,1 0 1,1 1-1,0 0 0,0 0 0,10-6 0,22-8 15,-25 7-61,-15 13 38,1 0 0,0 0 0,0 0-1,0 0 1,0 0 0,1 1 0,-1-1-1,4-1 1,1-2-5,0 2 0,-7 4 18,1 0 0,-1-1 0,0 1 0,1 0 0,-1 0 1,0-1-1,0 1 0,1 0 0,-1 0 0,0-1 0,0 1 0,0 0 1,0 0-1,0 0 0,-1 1 0,1 3 20,0 0 0,0 0 0,-1 0 0,0 1 0,0-1 0,-1 0 0,1 0-1,-1 0 1,0 0 0,0-1 0,-1 1 0,-3 6 0,-150 275 1008,116-197-1037,-54 180 0,86-244 41,1 0 0,1 0 0,2 0 0,0 1 0,0 28 0,4-21 60,-1-16-33,1-1 1,1 0 0,2 17 0,-3-31-51,1 1 1,0-1 0,-1 1 0,1-1-1,0 0 1,0 0 0,0 1-1,0-1 1,1 0 0,-1 0-1,1 0 1,-1 0 0,1-1 0,0 1-1,-1 0 1,1-1 0,0 1-1,0-1 1,0 1 0,0-1 0,1 0-1,3 2 1,1-1 17,-1-1 0,1 1 0,0-1 0,0 0 0,0-1 0,8 0 0,-10 0-16,0 0 1,0-1-1,1 0 0,-1 0 0,0 0 0,0 0 0,0-1 0,-1 0 0,1 0 0,0 0 0,7-6 0,6-1 19,-6 3-12,-6 3-20,0 0 1,0 0-1,0 0 1,7-6-1,0-3-49,-1-1 0,0 0 0,-1 0 0,13-21 0,35-70-110,-49 85 156,-2-1 1,0 1 0,0-2 0,4-25 0,-11 40 6,0 0 1,-1 1 0,0-1-1,0 0 1,0 1 0,-1-1-1,0 0 1,0 1 0,0-1-1,-1 1 1,-3-8 0,1 0 10,3 9-18,0 0 0,-1 0 0,1 0-1,-1 0 1,0 0 0,0 0 0,0 0 0,0 1-1,-1-1 1,1 1 0,-1 0 0,0-1 0,0 1-1,0 0 1,0 1 0,-1-1 0,1 1 0,-7-4-1,-9-5 117,1 1 0,-41-16 0,-75-23 816,126 46-943,-1 0 0,0 0 0,0 1-1,0 0 1,0 1 0,-17-1 0,14 0-47,12 2 61,0 0-1,0 0 1,-1 0 0,1 0 0,0-1 0,0 1 0,0 0 0,0 0 0,-1 0 0,1 0 0,0 0 0,0 0 0,0-1 0,0 1 0,0 0 0,0 0 0,-1 0 0,1 0 0,0-1-1,0 1 1,0 0 0,0 0 0,0 0 0,0-1 0,0 1 0,0 0 0,0 0 0,0 0 0,0-1 0,0 0-1,1 0 0,0 0 0,-1 1 1,1-1-1,0 0 0,0 0 0,-1 0 0,1 1 1,0-1-1,0 0 0,0 1 0,0-1 0,0 1 1,0-1-1,0 1 0,0 0 0,0-1 0,2 1 1,34-10-57,59-8 0,-68 13 46,-3 0-21,-9 2 24,1 1 1,23-2-1,56 4 270,-91 0-279,-1 0-20,-1 0-1,1 0 1,0 1 0,7 1-1,-9-2 23,-1 1 0,1-1 0,-1 1-1,1 0 1,-1 0 0,0 0 0,1 0 0,-1 0-1,0 0 1,0 0 0,0 0 0,1 1-1,-1-1 1,1 2 0,-1-1-2,3 3-12,0 0 1,-1 1 0,0-1 0,0 0 0,0 1 0,-1 0 0,0-1 0,0 1-1,0 0 1,-1 0 0,2 11 0,-3-10 28,1 1 0,0-1 0,0 1 0,1-1 0,4 13 1,-4-15 0,15 34-86,-14-26 76,-3-10 47,0-1 0,1 0 1,0 1-1,-1-1 0,1 0 1,0 0-1,0 1 0,0-1 1,0 0-1,1 0 0,-1 0 1,1 0-1,-1 0 0,1-1 1,1 3-1,17 8 286,-19-11-309,-1-1 0,1 0-1,0 1 1,0-1 0,0 0 0,0 1 0,0-1 0,0 0-1,0 0 1,0 0 0,0 0 0,0 0 0,0 0 0,0 0-1,-1 0 1,1 0 0,0-1 0,0 1 0,0 0 0,0 0-1,0-1 1,0 1 0,0-1 0,0 1 0,0-1 0,5-10 130,0 6-39,-5 5-99,-1 0-1,1 0 1,-1-1 0,1 1 0,-1 0-1,1-1 1,-1 1 0,0 0-1,1-1 1,-1 1 0,0 0 0,1-1-1,-1 1 1,0-1 0,0 1-1,1-1 1,-1 1 0,0-1-1,0 1 1,0-1 0,0 1 0,1-1-1,-1 1 1,0-1 0,0 1-1,0-1 1,0 1 0,0-1 0,0 1-1,0-1 1,-1 0 0,1-166-700,0 166 681,0 1 0,1-1 0,-1 1 0,0-1 0,0 0 0,0 1 0,1-1 0,-1 0 0,0 1 0,1-1 0,-1 1 0,0-1 0,1 1 0,-1-1 0,1 1 0,-1-1 1,1 1-1,-1-1 0,1 1 0,-1 0 0,1-1 0,-1 1 0,1 0 0,0-1 0,-1 1 0,1 0 0,0 0 0,-1-1 0,1 1 0,0 0 0,-1 0 0,1 0 0,0 0 0,33 0-85,-18 0 99,-15 1-10,1-1 0,0 0 1,-1 0-1,1 0 1,0 1-1,-1-1 0,1 1 1,-1-1-1,1 1 1,-1 0-1,1 0 1,1 0-1,10 6-141,1-4 66,-12-2 69,1-1-1,-1 1 1,0-1 0,1 1-1,-1 0 1,0 0 0,1 0 0,-1 0-1,0 0 1,0 1 0,0-1-1,0 1 1,2 1 0,7 9-30,-6-9 62,-1 1 0,0 0 0,-1 0 0,1 0 0,-1 1 1,1-1-1,-2 1 0,1 0 0,0 0 0,3 9 1,-2-3-2,-2-8 8,-1 0 0,1 1 0,-1-1 0,0 1 0,0-1 0,-1 1 0,1 4 0,-3-2 130,0-5-123,1 0 0,0 1 0,-1-1 0,1 1 0,0-1 0,0 1 0,0 0 0,1-1 0,-1 1 0,0 0 0,1 0 0,-1 0-1,1-1 1,-1 4 0,1-2 204,0-3-91,0 0-75,0 0 54,3-3 288,1-1-229,1 0 1,0 0 0,10-6 0,27-20 520,-26 17-535,22-12 0,14-2 35,28-38 50,-26 20-53,-8 13-114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2144,'0'-13'699,"0"13"-694,0 0-1,0 0 1,0-1 0,0 1 0,0 0 0,0 0 0,0 0 0,0 0 0,0 0 0,0 0 0,0 0 0,0 0 0,0 0 0,0-1 0,0 1 0,0 0 0,0 0 0,0 0 0,0 0 0,0 0 0,0 0 0,0 0 0,0 0 0,0 0 0,1 0 0,-1 0-1,0-1 1,0 1 0,0 0 0,0 0 0,0 0 0,0 0 0,0 0 0,0 0 0,0 0 0,0 0 0,0 0 0,0 0 0,1 0 0,-1 0 0,0 0 0,0 0 0,0 0 0,0 0 0,0 0 0,0 0 0,0 0 0,0 0 0,0 0 0,0 0-1,1 0 1,-1 0 0,0 0 0,0 0 0,0 0 0,0 0 0,11 0 193,-8 0 175,-3 0-90,0 3 85,0-3-354,0 1 1,0-1 0,0 1-1,0-1 1,0 1 0,0-1 0,0 1-1,0-1 1,-1 1 0,1-1-1,0 1 1,0-1 0,0 1 0,-1-1-1,1 0 1,0 1 0,0-1 0,-1 1-1,1-1 1,0 0 0,-1 1-1,1-1 1,-1 0 0,1 1 0,0-1-1,-1 0 1,0 1 0,0-1 5,1 1 1,-1-1-1,0 1 1,0 0-1,1-1 1,-1 1-1,1 0 1,-1-1-1,0 1 1,1 0-1,-1 0 1,1 0-1,0-1 1,-1 1-1,1 0 1,0 0-1,-1 0 0,1 0 1,0 0-1,0 0 1,0 0-1,0 0 1,0 0-1,0 0 1,0 0-1,0 1 1,-1 20 256,-2-1 1,-9 38-1,-2 11 96,12-46-270,-4 23 82,-16 30 114,12-13-40,8-45-2,-8 29 0,5-29-8,-2 0 0,-13 28 0,17-40-177,0 0 1,1 0-1,-2 8 1,3-11-13,0 0 0,0-1 0,0 1 0,0 0 0,-1 0 0,1-1 0,-1 1 0,0-1 0,-4 7 0,3-7 303,3-3-134,3 0-79,-3-1-147,1 1 1,0 0 0,-1 0 0,1 0-1,0 0 1,-1-1 0,1 1-1,0 0 1,-1-1 0,1 1 0,-1 0-1,1-1 1,-1 1 0,1-1-1,0 1 1,-1-1 0,0 1 0,1-1-1,-1 0 1,1 1 0,-1-1 0,0 1-1,1-1 1,-1 0 0,0 1-1,0-1 1,1 0 0,-1 1 0,0-1-1,0 0 1,0 1 0,0-1-1,0 0 1,0 0 0,0 0 0,2-11 27,12-12 33,5-17 59,-4 18-128,21-23 1,-11 14-142,-13 15-60,-8 10 90,1 1 0,0 0 1,0 0-1,6-6 0,-10 11 106,1 0 1,-1 0-1,1 0 1,-1 0-1,0 0 1,1 0-1,0 0 1,-1 1-1,1-1 1,-1 0-1,1 1 1,0 0-1,-1-1 1,1 1-1,0 0 1,-1 0-1,1 0 1,0 0-1,0 0 1,-1 0-1,1 1 1,0-1-1,1 1 1,-1 0 32,1 0-1,-1 0 1,0 0 0,0 1 0,0-1 0,0 1-1,0-1 1,-1 1 0,1 0 0,0-1 0,-1 1-1,1 0 1,-1 0 0,0 0 0,1 0 0,-1 1-1,0-1 1,0 0 0,-1 0 0,1 1 0,0-1-1,-1 0 1,1 5 0,2 5 182,3 4-4,-4-13-161,-1 1 0,0-1 0,0 1 0,0-1-1,0 1 1,-1 0 0,1-1 0,-1 5 0,0 88 616,0-93-631,0-1 1,0 1 0,0 0-1,-1 0 1,1 0 0,-1 0-1,0 0 1,0 0 0,0-1-1,0 1 1,0 0 0,-1-1-1,1 1 1,-1-1 0,-3 5-1,-8 13 541,12-18-493,1-1 0,-1 1 0,1 0 0,-1 0 0,1 0 0,0-1 0,-1 1 0,1 3 1,0-5-67,0 0 0,1 1 1,-1-1-1,0 1 0,0-1 1,0 1-1,0-1 1,0 1-1,0-1 0,0 1 1,-1-1-1,1 1 0,0-1 1,0 1-1,0-1 1,0 0-1,-1 1 0,1-1 1,0 1-1,0-1 0,-1 1 1,1-1-1,0 0 1,0 1-1,-1-1 0,1 0 1,-1 1-1,1-1 1,0 0-1,-1 0 0,1 1 1,-1-1-1,1 0 0,0 0 1,-1 0-1,1 0 1,-1 1-1,1-1 0,-1 0 1,1 0-1,-1 0 0,1 0 1,-1 0-1,1 0 1,-1 0-1,1 0-16,0 0-1,-1 0 1,1 0 0,0 0 0,0 0-1,0 0 1,0 0 0,0 0 0,0 0-1,0 0 1,0 0 0,0 0 0,-1 0-1,1 0 1,0 0 0,0 0-1,0 0 1,0 0 0,0 0 0,0 0-1,0 0 1,0 0 0,0 0 0,0 0-1,0 0 1,-1-1 0,1 1 0,0 0-1,0 0 1,0 0 0,0 0 0,0 0-1,0 0 1,0 0 0,0 0-1,0 0 1,0 0 0,0 0 0,0 0-1,0-1 1,0 1 0,0 0 0,0 0-1,0 0 1,0 0 0,0 0 0,0 0-1,0 0 1,0 0 0,0 0 0,0 0-1,0-1 1,0 1 0,0 0-1,0 0 1,0 0 0,0-1-167,0 0 1,1 0-1,-1 0 1,0 0-1,1 0 1,-1 0-1,1 1 1,-1-1-1,1 0 1,-1 0-1,1 0 1,-1 1-1,1-1 1,0 0-1,0 1 1,-1-1-1,1 0 1,0 1-1,0-1 1,0 1-1,0-1 1,-1 1-1,3-1 1,14-11-2045,-10 4 1456,-5 6 541,0-1 0,0 1 1,0 0-1,1 0 0,-1 0 0,1 0 1,-1 0-1,1 0 0,4-1 0,15-3-483,-14 4 521,0 0 0,-1 0 1,11-5-1,-2-1 10,31-17 499,-44 23-155,1-1 0,0 1-1,0 0 1,0 1 0,0-1 0,0 1-1,5-1 1,4-2 609,-12 4-714,0-1-1,0 1 0,0-1 1,0 1-1,0-1 0,-1 1 1,1-1-1,0 0 0,0 1 1,0-1-1,-1 0 0,1 1 1,0-1-1,-1 0 0,1 0 1,-1 0-1,1 0 0,-1 0 1,1 1-1,-1-1 1,1-2-1,5-7 1098,8 4-276,4-4 2,-8 4-673,1 1 1,18-7 0,-18 9-174,0-2 1,0 1 0,0-2-1,10-6 1,2 3-15,1-1 36,-23 9-52,0 1 0,0-1 0,0 0 0,0 0 0,0 1 0,0-1-1,0 0 1,0 0 0,0 0 0,0 0 0,-1-1 0,1 1 0,0 0 0,-1 0-1,1 0 1,-1-1 0,1 1 0,-1 0 0,1 0 0,-1-1 0,0 1 0,0 0-1,0-1 1,0 1 0,0-2 0,-3 0 138,2 2-143,0 0 0,0 0-1,-1 0 1,1 0 0,-1 0-1,1 0 1,-1 0 0,1 0-1,-1 1 1,-2-2 0,-27 0 17,16 1 119,5 1-52,0 0 0,0 0 0,0 1 0,-11 1 0,15 1-90,-1 0 0,1 0 1,0 1-1,-9 7 0,6-5-39,6-3 19,0-1 0,0 1 1,0-1-1,0 1 0,1 0 0,0 0 0,-1 0 0,1 0 0,0 1 0,-1 2 0,-4 6-65,1-3 28,5-8 62,0 0-1,0 1 1,0-1 0,0 0-1,0 1 1,0-1-1,1 1 1,-1 0 0,0-1-1,1 1 1,0 0 0,-1-1-1,1 1 1,0 0-1,0-1 1,0 4 0,0 2 14,-1-4-10,1 0 1,0 0 0,0 0-1,0 0 1,0 0-1,1 0 1,-1 0 0,1 0-1,0 0 1,0 0-1,0 0 1,0 0 0,0-1-1,1 1 1,-1 0-1,1-1 1,3 5 0,7 5 57,-8-7-40,1-1 0,-1 1 0,1-1 0,1 0 0,7 6 0,9-4 168,-11-4-91,5 4 17,-13-5-100,0 0 0,0 0 0,1 0-1,-1 0 1,0 0 0,1 0 0,-1-1 0,7 1 0,116-1-4634,-124-1 4465,0 1 1,0 0-1,1 0 1,-1-1-1,0 1 0,0-1 1,0 0-1,0 0 1,0 0-1,0 0 1,0 0-1,0 0 0,2-2 1,21-21-847,-13 10 742,67-65 1724,-78 79-1423,-1-1 1,1 1-1,-1 0 1,1-1-1,-1 1 1,1 0-1,-1-1 1,1 1-1,-1 0 1,1 0-1,0-1 1,-1 1-1,1 0 1,0 0-1,-1 0 1,1 0-1,-1 0 1,1 0-1,0 0 1,-1 0-1,1 0 1,0 0-1,-1 1 1,1-1-1,0 0 1,-1 0 49,1 0-88,-1 0-1,0 0 1,0 0-1,0 0 0,0 0 1,0 0-1,0 0 1,0 0-1,0 0 0,0 0 1,0 0-1,1 0 0,-1 0 1,0 0-1,0 0 1,0 0-1,0 0 0,0 0 1,0 0-1,0 0 1,0 0-1,0 0 0,0 0 1,1 1-1,-1-1 0,0 0 1,0 0-1,0 0 1,0 0-1,0 0 0,0 0 1,0 0-1,0 0 1,0 0-1,0 0 0,0 0 1,0 0-1,0 0 1,0 1-1,0-1 0,0 0 1,0 0-1,0 0 0,0 0 1,0 0-1,0 0 1,0 0-1,0 0 0,0 0 1,0 0-1,0 1 1,0-1-1,0 0 0,0 0 1,0 0-1,0 0 0,0 5 157,1-2-111,-1 0 0,0 0-1,-1 0 1,1 0 0,0 0 0,-1 1 0,-1 2 0,-25 70 642,11-29-404,10-31 273,3-11-468,-5-4 40,8-1-137,0 0-1,0 0 1,0 0-1,0 0 1,0 0 0,0 0-1,0 0 1,0 0-1,0 0 1,-1 0 0,1 0-1,0 0 1,0 0-1,0 0 1,0 0 0,0 0-1,0 0 1,0 0-1,0 0 1,0 0-1,0 0 1,-1 0 0,1 0-1,0 0 1,0 0-1,0-1 1,0 1 0,0 0-1,0 0 1,0 0-1,0 0 1,0 0 0,0 0-1,0 0 1,0 0-1,0 0 1,0 0-1,0 0 1,0 0 0,-1-1-1,1 1 1,0 0-1,0 0 1,0 0 0,0 0-1,0 0 1,0 0-1,0 0 1,0 0 0,0 0-1,0 0 1,0-1-1,0 1 1,1 0 0,-1 0-1,0 0 1,0-7-1,0 1 0,0-1 0,1 1 0,0-1 0,1 1 1,-1-1-1,1 1 0,1 0 0,-1-1 0,1 1 0,0 1 0,0-1 1,8-10-1,-3 4-63,0 1 1,0 0 0,1 0-1,1 1 1,10-9 0,-5 13-72,-8 4 106,15-8 20,-15 6 10,0 1 1,-1 0-1,1 0 1,10-2-1,-5 4-44,1 0-1,-1 1 0,16 1 0,-16-1-111,1 1 0,0-1-1,-1-1 1,17-3 0,-13-2-25,-13 5 140,0-1 0,1 1-1,-1 0 1,0 0 0,1 1-1,-1-1 1,0 1 0,7-1-1,-6 1 30,0 0-1,0 0 1,0 0-1,8-2 0,-11 1 0,1 0-1,0 0 0,-1 0 1,1 0-1,-1 0 0,1 0 1,-1 0-1,3-2 0,-1 0-69,-3 3-5,0 0 48,0 0 122,0 0 11,0 164 1371,0-163-1434,0 1 1,-1 0-1,1 0 1,0-1-1,-1 1 1,1 0-1,-1-1 1,1 1-1,-1 0 1,0-1-1,0 1 0,0-1 1,0 1-1,0-1 1,0 0-1,0 1 1,-2 1-1,0 0 271,-27-3 240,30 0-543,0 0 0,0 0-1,0 0 1,0 0 0,0 0-1,0 0 1,0 0 0,0 0-1,-1 0 1,1 0 0,0 0-1,0 0 1,0 0 0,0 0-1,0 0 1,0 0-1,0 0 1,0 0 0,0 0-1,0 0 1,-1 0 0,1 0-1,0-1 1,0 1 0,0 0-1,0 0 1,0 0 0,0 0-1,0 0 1,0 0 0,0 0-1,0 0 1,0 0 0,0 0-1,0 0 1,0 0 0,-1 0-1,1-1 1,0 1 0,0 0-1,0 0 1,0 0 0,0 0-1,0 0 1,0 0-1,0 0 1,0 0 0,0 0-1,0 0 1,0-1 0,0 1-1,0 0 1,0 0 0,0 0-1,0 0 1,1 0 0,-1-2 1,0 0 1,0 1 0,1-1-1,-1 0 1,1 0 0,0 1-1,-1-1 1,1 1-1,0-1 1,2-2 0,2-5 0,0-1 19,-1 0 1,4-15-1,-3 7-9,-4 16-18,0-1 0,0 1 0,0 0 0,1 0 0,-1 0 1,1 0-1,-1 0 0,1 1 0,2-3 0,10-12-80,-7 5-18,-6 8 69,0 0 1,1 0-1,0 0 0,-1 0 0,1 1 1,1-1-1,-1 1 0,0-1 0,0 1 0,6-4 1,3 1-127,-8 4 131,-1 0 0,0 0 0,1-1 0,-1 1 0,0 0 0,3-3 0,-5 3 17,1 1 0,0-1 0,-1 1 0,1 0 0,-1-1 0,1 1 0,0 0 0,-1-1 1,1 1-1,0 0 0,-1 0 0,1 0 0,0 0 0,-1-1 0,1 1 0,0 0 0,0 0 0,-1 0 0,1 1 0,0-1 0,-1 0 0,1 0 0,0 0 0,2 1-21,-1-1 34,-1 1-1,1-1 1,-1 1-1,0-1 1,1 1-1,-1 0 1,1 0-1,-1 0 1,0 0 0,0 0-1,1 0 1,-1 0-1,0 0 1,0 0-1,0 0 1,0 0-1,0 1 1,0-1-1,-1 1 1,1-1 0,0 0-1,-1 1 1,1 2-1,2 2 35,-2-3 11,0-1 1,0 1-1,-1 0 0,1 0 1,-1 0-1,0 0 0,0 0 0,0 1 1,0 4-1,-1 9 136,1-8-120,1-6-47,-1 0 1,0 0 0,1 0 0,-1 0-1,-1 0 1,1 0 0,0 0 0,-1 0 0,0 0-1,-1 4 1,-2 0 5,3-6-9,0 1 0,0 0 0,0-1 0,0 1 0,0 0-1,1-1 1,-1 1 0,0 0 0,1 0 0,-1 0 0,1-1 0,0 1 0,0 0 0,0 0-1,0 0 1,0 0 0,0 0 0,0 0 0,0-1 0,1 1 0,0 3 0,10 9 158,-8-11-36,-3-3 26,3 0-59,-3 0-100,1 0 1,-1 0-1,1 0 0,-1 0 0,1 0 1,-1 0-1,1 0 0,-1-1 0,1 1 1,-1 0-1,1 0 0,-1 0 1,1 0-1,-1-1 0,0 1 0,1 0 1,-1 0-1,1-1 0,-1 1 0,1 0 1,-1-1-1,0 1 0,1-1 0,-1 1 1,0 0-1,1-1 0,-1 1 1,0-1-1,0 1 0,0-1 0,1 1 1,-1-1-1,0 1 0,0-1 0,0 1 1,0-1-1,0 1 0,0-1 1,0 1-1,0-1 0,0 0 0,3-5-65,8-7 75,-6-1 192,-1 12-144,3-4 10,-1-19 16,5 3-26,-6-2 42,6 13-80,-7-2-112,-4 11 67,1-1 0,0 1 0,-1-1 0,1 1 0,0 0 1,0-1-1,0 1 0,1 0 0,-1 0 0,0 0 0,4-4 0,-3 4-63,1 0 1,-1 0-1,1 0 1,0 1-1,0-1 1,4-2-1,-6 4 75,0-1-1,-1 1 1,1 0 0,0-1-1,0 1 1,0 0-1,0 0 1,0 0-1,0 0 1,0-1-1,0 1 1,0 0-1,0 0 1,0 1-1,-1-1 1,1 0-1,0 0 1,0 0-1,0 1 1,0-1-1,0 0 1,0 1-1,-1-1 1,3 2-1,2 11 467,-3-9-355,1-1 0,-1 1 1,1-1-1,0 0 1,6 5-1,-6-5-15,0-1-1,0 1 1,0 1 0,0-1 0,4 6-1,2 13 225,-6-16-198,-1-1 1,1 1-1,-1-1 1,2 0-1,5 9 1,-8-13-83,0-1 0,-1 1 0,1-1 0,-1 0 0,1 1 0,0-1 0,-1 0 0,1 0 0,0 1 0,-1-1-1,1 0 1,0 0 0,-1 0 0,1 0 0,0 0 0,-1 0 0,1 0 0,0 0 0,0 0 0,-1 0 0,1 0 0,0 0 0,0-1 0,2 1-6,-2 0-51,-1 0 0,1 0-1,0 0 1,0 0 0,0 0-1,0 0 1,0 0 0,0 0-1,-1 1 1,1-1 0,0 0-1,0 0 1,1 2 0,2 2-158,-4-4 136,0 0 0,0 0 0,0 0 0,0 1 1,1-1-1,-1 0 0,0 0 0,0 0 0,0 0 0,0 0 0,0 0 0,0 1 1,0-1-1,0 0 0,1 0 0,-1 0 0,0 0 0,0 0 0,0 0 1,0 0-1,0 0 0,1 0 0,-1 0 0,0 0 0,0 0 0,0 0 1,0 0-1,0 0 0,1 0 0,-1 0 0,0 0 0,0 0 0,0 0 0,0 0 1,1 0-1,-1 0 0,0 0 0,0 0 0,0 0 0,0 0 0,0 0 1,0 0-1,1 0 0,-1 0 0,0 0 0,0-1 0,0 1 0,0 0 0,0 0 1,1 0-1,7-5-1691,-6 4 1495,-1 1 0,1-1 0,-1 1 0,1-1 0,-1 1 1,1 0-1,-1 0 0,1 0 0,1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4320,'0'-49'1600,"0"49"-1248,16-16-96,-16 16 640,0 0-544,0 0-160,0 0-96</inkml:trace>
  <inkml:trace contextRef="#ctx0" brushRef="#br0" timeOffset="1">34 394 5408,'-17'33'1984,"17"-33"-1536,-16 16-128,16 1 320,0-17-416,0 16 64,16 1-192,1-34-192,-1 17 32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17 4384,'-17'-16'1632,"17"16"-1248,-33 0-128,33 0 768,-16 0-608,16 16 128,-16 1-352,-17 15-160,33 18-64,-17 15 320,-15 17-192,15-16 128,1-1-128,0-16-256,-1 0 64,1 1-1920,16-18 1088</inkml:trace>
  <inkml:trace contextRef="#ctx0" brushRef="#br0" timeOffset="1">1 460 4224,'0'-17'1568,"0"17"-1216,0 0-96,16 0 928,-16 0-704,16-16 576,17 16-608,0 0-256,0 0-96,16 0 96,-16 0-96,16-17-1024,0 34 512</inkml:trace>
  <inkml:trace contextRef="#ctx0" brushRef="#br0" timeOffset="2">591 181 3552,'-17'-16'1312,"17"16"-992,17-17-128,-17 1 0,0 16-160,0 0 256,0 0-160,0 0-448,0 0 128,0 0 160,0 16 32,0 1-64,0-17 32,16 0-384,-16 16 192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4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4896,'0'0'1824,"0"0"-1440,0 0-96,17 0 832,-17 0-672,16 0 384,17 0-480,0 0-192,-1 0-96,-15 0-64,16 0 0,-17 0-4224,0 0 2304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3232,'-16'32'1184,"16"-32"-896,0 49-96,0-16 1024,-17-16-704,17 15 416,0-15-544,-16-1-64,16 17-192,0-33 192,16 16-192,-16-16 256,0 0-256,0 0-2016,0 0 1024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5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99 148 4064,'0'-33'1504,"0"33"-1184,-16-16-64,-1-1 1056,17 17-768,-16 0 416,-1 17-576,17-1-192,-16 1-128,0 15-224,16 1 96,0 0 32,0 0 32,0-1 256,16-15-128,0-17 96,17 16-128</inkml:trace>
  <inkml:trace contextRef="#ctx0" brushRef="#br0" timeOffset="1">492 0 2304,'-32'0'864,"32"0"-672,-17 17-32,17-17-256,-16 16 32</inkml:trace>
  <inkml:trace contextRef="#ctx0" brushRef="#br0" timeOffset="2">394 295 3712,'-16'17'1408,"16"-17"-1120,-17 16-64,1 1 672,16-1-544,-17-16 192,17 16-288,0 1-32,0-17-128,0 16 288,0-16-192,0 0-1248,17 0 576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2656,'-3'1'83,"0"-1"0,1 0 0,-1 1-1,0-1 1,1 1 0,-1 0 0,0 0 0,1 0 0,-1 0 0,1 0-1,0 1 1,-1-1 0,1 1 0,0 0 0,0-1 0,0 1 0,0 0-1,0 0 1,0 0 0,0 1 0,-2 3 0,-2 5 131,1-1-1,0 1 1,-6 20 0,10-28-156,-28 72 572,17-46-415,-12 47 1,12-35-60,-7 33 24,16-55-230,1 2 42,-2 1 1,-1-1 0,-13 38-1,12-43-1685,3-11 1319,-5-4-140,8-1 506,0 0 0,0 0-1,0 0 1,0 0 0,0 0 0,0 0 0,0 0 0,0 0 0,-1 0-1,1 0 1,0 0 0,0 0 0,0 0 0,0 0 0,0 0 0,0 0-1,0 0 1,0 0 0,0 0 0,0 0 0,-1 0 0,1 0 0,0 0 0,0-1-1,0 1 1,0 0 0,0 0 0,0 0 0,0 0 0,0 0 0,0 0-1,0 0 1,0 0 0,0 0 0,0 0 0,0 0 0,0 0 0,-1 0-1,1-1 1,0 1 0,0 0 0,0 0 0,0 0 0,0 0 0,0 0-1,0 0 1,0 0 0,0 0 0,0 0 0,0 0 0,0-1 0,0 1-1,0 0 1,0 0 0,0 0 0,1 0 0,-1-1-3,0 1 1,0 0-1,0-1 0,0 1 0,0-1 1,0 1-1,0-1 0,-1 1 1,1 0-1,0-1 0,0 1 1,0-1-1,0 1 0,-1 0 1,1-1-1,0 1 0,0-1 0,0 1 1,-1 0-1,1-1 0,0 1 1,-1 0-1,1 0 0,0-1 1,-1 1-1,1 0 0,-1-1 1,-7-7-107,2-17 74,1 9 70,3 13 31,1-1 0,0 1 0,0-1 0,0 1 0,0-1 0,0 1 0,1-6 0,0 7 19,0 0 1,0 0-1,-1 0 1,1 0-1,0 0 0,-1 0 1,0 0-1,1 0 1,-1 0-1,0 0 1,0 1-1,-2-4 0,2 3 10,0 1 1,0-1-1,1 1 0,-1-1 0,0 1 0,1-1 0,-1 0 0,1 1 0,-1-1 0,1 0 0,0 1 0,-1-4 0,1 4-50,1-1 0,-1 1 0,0-1 0,0 1 0,1-1 0,-1 1-1,1 0 1,-1-1 0,1 1 0,0 0 0,-1-1 0,1 1 0,0 0-1,0 0 1,0 0 0,0 0 0,0 0 0,0 0 0,0 0 0,0 0-1,0 0 1,0 0 0,1 0 0,-1 1 0,0-1 0,1 0-1,-1 1 1,0 0 0,1-1 0,-1 1 0,1 0 0,2-1 0,7 0 30,0 0 1,-1 1 0,19 1 0,-8 0-62,-7 0 23,0-1 0,0-1 0,-1 0 0,1-1 0,0-1-1,15-4 1,-25 5 29,1 1 0,-1 0 0,0 1 0,1-1 0,8 0 0,-11 2-35,-1-1 1,1 0-1,-1 0 0,1 0 0,-1-1 0,1 1 0,-1 0 0,1-1 1,-1 1-1,1-1 0,-1 1 0,1-1 0,-1 0 0,1 1 0,-1-1 1,0 0-1,0 0 0,1 0 0,1-2 0,-1 1 238,-2 15 225,-2-7-342,1-6-139,0 1 6,0 1 0,-1-1 0,1 0 0,0 0 0,0 1 0,1-1-1,-1 1 1,0-1 0,0 1 0,1-1 0,-1 1 0,0-1 0,1 1 0,0 0 0,-1-1 0,1 1 0,0-1 0,0 1 0,0 2 0,0 9-17,0-2 19,0 0 1,0 0 0,1 0-1,4 17 1,-4-24 22,1 0 0,0 1 0,0-1 0,0 0 0,0 0 0,0 0 0,1 0 0,0-1 0,0 1 0,0-1 0,0 0 0,1 1 0,-1-2 0,8 6 0,-9-6-34,3 1 44,0 1 1,0-1 0,0 0-1,1 0 1,-1 0-1,1-1 1,0 1-1,0-2 1,0 1-1,0 0 1,10 0-1,66-2-296,-81 0 236,-1 0 0,1 0 0,-1 1 0,1-1 0,-1 0 0,1 0-1,-1 0 1,1 0 0,-1 0 0,1 0 0,-1-1 0,1 1 0,-1 0 0,1 0 0,0 0 0,-1 0 0,1-1 0,-1 1 0,0 0 0,1 0 0,-1-1 0,1 1 0,-1 0 0,1-1 0,-1 1 0,0 0 0,1-1 0,-1 1 0,0-1 0,1 1 0,-1-1 0,0 1 0,0-1 0,1 1 0,-1-1 0,0 1 0,0-1 0,0 1 0,0-1 0,0 1-1,1-1 1,-1 1 0,0-1 0,0 1 0,-1-2 0,1 0-210,0 2 64,-7-1-143,6 1 283,-1 0 1,0 0 0,1 0-1,-1 0 1,1 0 0,-1 0-1,0 0 1,1 1 0,-1-1 0,1 0-1,-1 1 1,-2 0 0,-4 16-88,-5 0-2,3-3 33,-16 26 0,-9 23 169,-50 128 0,58-93-55,-12-5-124,20-42 59,12-30 128,-1-1 1,-12 22 0,7-20 102,0 0 0,-2-1 0,-24 28 0,37-46-169,-1-1 1,1 0-1,-1 0 1,0 0-1,0-1 1,0 1 0,0-1-1,-1 1 1,1-1-1,0 0 1,0 0-1,-1 0 1,1-1-1,-1 1 1,1-1 0,0 0-1,-1 0 1,1 0-1,-1-1 1,1 1-1,0-1 1,-1 1-1,-4-3 1,4 1-21,0 0 0,0-1 1,1 1-1,-1-1 0,1 1 0,0-1 1,-1 0-1,2-1 0,-1 1 0,0 0 1,0-1-1,1 1 0,-3-7 0,4 7-10,0 0 0,0 0 0,0 0 0,0 0 0,0-6 0,-1-2 8,-1-1 0,2 8-9,0 0 0,0 0 0,1 1 0,-1-1 0,1 0 0,0 0 0,0 0 0,0 1 0,1-1 0,-1 0 0,1 0 0,0 0 0,0 1 0,0-1 0,0 1 0,1-1 0,2-5 0,4-6-1,-2 2 1,0 1 0,1 0 1,0 0-1,1 0 0,0 1 0,13-14 0,-6 11-2,1 1-1,0 1 1,1 0 0,0 1-1,29-14 1,104-36-24,-74 32-56,0 1-349,-24 20-336,-16-3-1482,-31 10 1848,1 0-1,0 1 1,9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4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82 2144,'13'-13'699,"-12"12"-689,-1 1 1,0 0 0,0 0 0,0-1 0,1 1 0,-1 0 0,0 0 0,1 0-1,-1-1 1,0 1 0,0 0 0,1 0 0,-1 0 0,0 0 0,1 0 0,-1 0-1,0 0 1,1 0 0,-1 0 0,0 0 0,1 0 0,-1 0 0,0 0-1,1 0 1,-1 0 0,41 0 2037,-35-3-1435,5-8-149,-11 11-422,0-1-1,1 1 0,-1 0 0,0-1 0,1 1 0,-1 0 0,0 0 0,1-1 0,-1 1 1,0 0-1,1 0 0,-1-1 0,1 1 0,-1 0 0,1 0 0,-1 0 0,0 0 1,1 0-1,-1 0 0,1 0 0,-1-1 0,1 1 0,-1 0 0,1 1 0,-1-1 0,1 0 1,4-1 170,-4 0-177,-1 1 0,0-1 0,0 1-1,1 0 1,-1-1 0,0 1 0,0-1 0,0 1 0,0-1 0,1 1-1,-1-1 1,0 1 0,0-1 0,0 1 0,0-1 0,0 1-1,0-1 1,0 1 0,0-1 0,0 1 0,-1-1 0,1 1 0,0-1-1,0 1 1,0-1 0,-1 1 0,1-1 0,0 1 0,0 0-1,-1-1 1,-9-11 532,9 11-609,1 1 63,-1 0-1,1-1 0,-1 1 1,0-1-1,1 1 0,-1 0 1,1-1-1,-1 1 1,0 0-1,1 0 0,-1 0 1,0-1-1,0 1 0,1 0 1,-1 0-1,0 0 0,1 0 1,-1 0-1,0 0 0,1 0 1,-1 1-1,0-1 0,0 0 1,-2 1 66,1-1-72,1 0-1,-1-1 0,0 1 1,1 0-1,-1-1 0,0 1 1,1-1-1,-1 1 1,1-1-1,-1 0 0,1 1 1,-3-3-1,2 2-11,0 0 0,1 0 1,-1 0-1,0 0 0,0 0 1,0 1-1,0-1 0,0 0 1,0 1-1,0 0 0,0 0 0,-4-1 1,1 2 1,0-1 0,0 1 0,0 0 1,-7 3-1,5-2 13,0 0 0,0 0 1,1-1-1,-11 2 0,12-3 15,-1 1-1,1 0 1,0 0 0,0 1-1,0-1 1,0 1 0,0 0-1,0 1 1,1-1 0,-1 1-1,1 0 1,-8 6 0,-18 10 86,19-13-109,1 0 0,0 1 0,-9 8 0,3-3-34,7-5 12,6-6 7,0 1 0,1 1 0,-1-1 0,0 0-1,-4 6 1,-15 33-53,-7-1-7,22-32 44,0 1 0,-10 18 0,-5 23-22,16-37 46,1-4 11,1 0 0,0 0-1,0 0 1,1 1 0,-3 15-1,2-9 15,2-4-5,0-1 1,-2 21-1,4-27-20,1 0-1,-1 1 1,1-1-1,0 0 1,0 1-1,1-1 1,0 0-1,-1 0 1,4 6-1,-1-5 17,-1 0 1,1 1-1,0-1 1,0-1-1,1 1 0,0-1 1,0 1-1,9 6 1,0-2 131,1-1 1,23 11-1,-30-17-93,0 0-1,1 0 1,-1 0-1,1-2 1,-1 1-1,17 1 1,56-4 201,-43 0-238,58 1-1008,-96 0 960,0 0 0,0 0 0,0 0 0,0 0 0,0 0 0,0 0 0,1 0 0,-1 0 0,0 0 0,0 0 0,0 0 0,0 0 0,0 0-1,0 0 1,1 0 0,-1-1 0,0 2 0,0-1 0,0 0 0,0 0 0,0 0 0,1 0 0,-1 0 0,0 0 0,0 0 0,0 0 0,0 0 0,0 0 0,1 0 0,-1 0-1,0 0 1,0 0 0,0 0 0,0 0 0,0 1 0,0-1 0,0 0 0,0 0 0,1 0 0,-1 0 0,0 0 0,0 0 0,0 0 0,0 1 0,0-1 0,0 0-1,0 0 1,0 0 0,0 0 0,0 0 0,0 1 0,0-1 0,0 0 0,1 7-1639,-5-14-1569,4 7 3071,-1-1 1,0 1 0,0 0-1,0-1 1,0 1-1,1 0 1,-1 0-1,0-1 1,0 1 0,0 0-1,0 0 1,0 0-1,-1 0 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4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3904,'-27'-14'1253,"21"11"-762,6 3-59,0 0 618,0 0-212,0 0 244,0 0-426,3 0-261,-1 0-350,0 1 0,0-1 0,-1 0 1,1 1-1,0 0 0,0-1 0,-1 1 0,1 0 0,0 0 1,-1 0-1,1 0 0,-1 0 0,1 0 0,1 3 0,-2-4-36,-1 0 0,0 1 0,0-1 0,1 0 0,-1 0 0,0 0 1,0 1-1,1-1 0,-1 0 0,0 0 0,1 0 0,-1 0 0,0 0 0,1 1 0,-1-1 0,0 0 0,1 0 0,-1 0 0,0 0 0,1 0 0,-1 0 0,0 0 0,1 0 0,-1 0 0,1 0 0,72 0 770,-57 0-598,-11 0-139,0 0-1,1 0 1,-1-1-1,10-1 1,3-3 1,-11 3-20,0 0 1,0 0-1,0 1 1,10-1-1,-6 2 110,-9 1-101,0-1-1,0 0 1,0 0-1,0 0 1,0 0-1,0-1 1,0 1-1,0-1 1,0 1-1,3-2 1,-3 1-5,13-4 204,-14 5-234,-1 0 0,1 0 1,0 0-1,0 0 0,-1 0 0,1 1 1,0-1-1,0 0 0,-1 1 0,1-1 0,0 0 1,-1 1-1,1-1 0,-1 1 0,1-1 1,-1 1-1,2 0 0,3 2-712,9-3 177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4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4224,'0'0'1365,"0"0"-826,0 0-171,3 0 282,40 0 1441,209 0 469,-252 0-2551,1 0 0,0 0 0,-1 0 0,1 0-1,0 0 1,0-1 0,-1 1 0,1 0 0,0 0 0,-1 0 0,1-1 0,0 1 0,-1 0-1,2-1 1,0-7-771,-4 16-241,1-8 855,0 1 0,1-1 0,-1 0 0,0 1 0,1-1 1,-1 0-1,0 0 0,1 0 0,-1 0 0,0 1 0,1-1 0,-1 0 0,0 0 0,0 0 0,1 0 148,-3 0-1546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4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2976,'-14'0'971,"14"0"-965,0 0 0,0 0 1,0 0-1,0 0 1,0 0-1,0 0 1,-1 0-1,1 0 1,0 0-1,0 0 1,0 0-1,0 0 0,0 0 1,0 0-1,0 0 1,0 0-1,0 0 1,0 0-1,-1 0 1,1 0-1,0 0 1,0 0-1,0 0 0,0 0 1,0 0-1,0 0 1,0 0-1,0 0 1,0 0-1,0 0 1,0 0-1,0 0 1,-1 0-1,1 1 1,0-1-1,0 0 0,0 0 1,0 0-1,0 0 1,0 0-1,0 0 1,0 0-1,0 0 1,0 0-1,0 0 1,0 1-1,0-1 0,0 0 1,0 0-1,0 0 1,0 0-1,0 0 1,0 0-1,0 0 1,0 0-1,0 1 1,0-1 18,0 1 0,0 0 0,0-1 1,0 1-1,0 0 0,0 0 0,0-1 0,0 1 1,0 0-1,-1-1 0,1 1 0,0 0 1,-1-1-1,1 1 0,-7 3 929,14-5-196,-5 1 37,-2 0-257,0 0 70,0 0-149,3 0 133,-2 0-576,-1 0-1,0 0 1,1 0 0,-1 0-1,1 0 1,-1 0 0,1 0 0,-1 0-1,0 0 1,1 1 0,-1-1-1,1 0 1,-1 0 0,0 0-1,1 1 1,-1-1 0,1 0-1,-1 0 1,0 1 0,1-1-1,-1 0 1,0 0 0,0 1-1,1-1 1,-1 0 0,0 1-1,1 0 1,7 7 308,-7-8-312,0 1 1,0-1 0,0 1 0,1-1 0,-1 0 0,0 1-1,0-1 1,0 0 0,0 0 0,0 0 0,1 0-1,-1 0 1,2 0 0,12 0 218,272 0 1193,-287 0-1419,0 0 0,0 0 0,0 0 1,0 0-1,0 0 0,0 0 0,0 0 0,1 0 0,-1 0 0,0 0 0,0 0 0,0 0 0,0 0 0,0 0 0,0 0 0,0 0 0,0 0 0,0 0 0,0 0 0,1 0 0,-1 0 0,0 0 1,0 0-1,0-1 0,0 1 0,0 0 0,0 0 0,0 0 0,0 0 0,0 0 0,0 0 0,0 0 0,0 0 0,0 0 0,1 0 0,-1 0 0,0 0 0,0 0 0,0-1 0,0 1 0,0 0 1,0 0-1,0 0 0,0 0 0,0 0 0,0 0 0,0 0 0,0 0 0,0 0 0,0 0 0,0-1 0,0 1 0,0 0 0,0 0 0,0 0 0,0 0 0,0-11 315,0 8-357,0 3-864,0 0-502,2 0-2298,12 0 1077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17 1568,'-13'0'501,"10"0"-303,3-2 106,0-9 682,0 8-266,0 3-106,-3 0-246,3 0-357,-1 0 1,1 0 0,-1 0 0,1 0 0,0 0 0,-1 0 0,1 0 0,-1 0 0,1 0 0,-1 0-1,1 1 1,0-1 0,-1 0 0,1 0 0,-1 0 0,1 1 0,0-1 0,-1 0 0,1 0 0,0 1-1,-1-1 1,1 0 0,0 1 0,0-1 0,-1 0 0,1 1 0,0 0 0,-9 7 193,4-7-118,-1 0-1,1 0 0,0-1 1,-1 1-1,1-1 1,-9-1-1,6 1 48,-1 0 0,0 0 0,-12 2 0,-44 25 389,46-22-345,11-4-108,0 1 0,1 0 0,-1 1 0,-8 4 0,-8 4 197,13-6-206,0 0 0,-1 1 0,2 0 0,-1 1 0,1 0 0,0 0 0,1 1 0,-14 14 0,12-7-45,0 0 0,1 0 0,0 1 0,2 0 0,0 1 0,1 0 0,-10 33 0,8-15-5,-9 38 101,16-64-97,1 1 0,0 0 0,1-1 0,0 1 0,1 12 0,10 30 23,-11-49-37,1 2 8,-1 0 0,1 0 1,0 0-1,0 0 0,1 0 0,-1 0 1,1 0-1,0-1 0,0 1 0,1-1 1,-1 1-1,1-1 0,0 0 1,0 0-1,5 5 0,12 11 52,-1-1 154,24 21 0,-39-38-172,0 1 1,-1-1-1,1-1 1,0 1-1,0 0 1,0-1-1,0 0 1,0 0-1,0 0 0,1 0 1,-1-1-1,0 1 1,6-2-1,27 6 159,-21 0-178,16 3 325,-30-8-348,0 1-1,0-1 1,0 0-1,0 0 1,0 0-1,0 0 1,0 0-1,0-1 1,0 1-1,0 0 1,4-2-1,0-5-557,-4 3 170,-1 3 335,0 1 0,0 0 1,0-1-1,-1 1 0,1 0 0,0-1 0,0 1 1,0 0-1,0 0 0,0 0 0,-1 0 0,1 0 1,2 0-1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3904,'-27'0'1253,"27"0"-1244,0 0 0,0 0 0,0 0 1,0 0-1,-1 0 0,1 0 0,0 0 0,0 0 0,0 1 0,0-1 0,0 0 0,-1 0 0,1 0 0,0 0 0,0 0 1,0 0-1,0 0 0,0 0 0,-1 0 0,1 0 0,0 0 0,0 0 0,0 0 0,0 0 0,0-1 0,0 1 1,-1 0-1,1 0 0,0 0 0,0 0 0,0 0 0,0 0 0,0 0 0,0 0 0,-1 0 0,1 0 0,0-1 0,0 1 1,0 0-1,0 0 0,0 0 0,0 0 0,0 0 0,0 0 0,0-1 0,0 1 0,0 0 0,0 0 0,0 0 0,0 0 1,0 0-1,0-1 0,0 1 0,0-11 519,0 8 949,2 3-410,94 0 1893,-89 0-2900,1 0 0,-1-1 1,0 0-1,0-1 0,0 1 1,0-2-1,11-3 1,-7 1 60,1 1 1,14-3 0,21 2 150,-22 0-193,-9 2-393,0 0-1,25 0 1,-24 2-551,-1 0 0,24-6 0,-15 3-786,-12 2 574,24 1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33 2656,'0'-13'837,"0"10"-501,0 3-58,0 0 335,0 0-144,-3 0 128,1 0-506,0 1 0,-1-1 0,1 1 0,0-1 0,0 1 0,0 0 0,-1 0 0,1 0 0,-3 1 0,-19 9 578,18-8-570,-1 0 0,1 1 0,0 0 1,0 0-1,1 0 0,-1 0 0,1 1 0,0 0 0,0 0 0,0 1 0,-7 10 0,6 6-8,4-11-43,-1 0 12,2-10-52,0 1 0,1-1 1,-1 0-1,1 0 0,0 1 0,-1-1 0,1 0 0,0 0 0,0 1 0,0-1 1,0 0-1,0 1 0,0-1 0,0 0 0,0 0 0,0 1 0,1-1 1,-1 0-1,0 0 0,1 1 0,-1-1 0,1 0 0,0 0 0,-1 0 0,1 0 1,0 0-1,0 0 0,-1 0 0,3 2 0,0 0 13,1 1 15,0 0 0,0 0 0,0-1-1,8 6 1,-10-9-20,-1 1-1,1 0 1,0 0-1,0-1 1,0 1-1,0-1 1,0 0-1,0 1 1,0-1-1,0 0 1,0 0-1,0 0 1,0 0-1,0-1 1,3 0-1,3-1 32,0-1 0,0 0 0,7-5 0,15-6 64,-16 9-77,-10 4-9,1-1 0,0 0 0,-1 0 0,1 0-1,-1 0 1,0-1 0,0 0 0,0 0 0,6-5-1,-3 1 39,12-12 161,-18 18-215,-1 0 0,1 0-1,0 1 1,-1-1 0,0 0 0,1 0-1,-1 0 1,0 0 0,1 0-1,-1 1 1,0-1 0,0 0 0,0 0-1,0 0 1,0 0 0,0 0-1,0 0 1,0 0 0,0 0 0,0 0-1,0 0 1,0 1 0,-1-3-1,-10-13 56,10 14-65,1 1 0,-1-1-1,1 1 1,-1-1-1,0 1 1,0 0-1,0-1 1,1 1 0,-1 0-1,0 0 1,-1-1-1,1 1 1,0 0 0,0 0-1,0 0 1,-1 0-1,1 1 1,0-1-1,-1 0 1,1 0 0,-1 1-1,1-1 1,-3 0-1,-20-8-60,7-2 4,11 8 32,5 3 19,1 0 1,-1 0-1,1 0 0,-1-1 1,1 1-1,-1 0 0,1 0 0,-1 0 1,1-1-1,0 1 0,-1 0 1,1-1-1,-1 1 0,1 0 1,0-1-1,-1 1 0,1 0 1,0-1-1,0 1 0,-1-1 0,1 1 1,0 0-1,0-1 0,-1 1 1,1-1-1,0 1 0,0-1 1,0 1-1,0-1 0,0 1 0,0-1 1,0 1-1,0-1 0,0 1 1,0-1-1,0 1-21,0-1 0,0 1 0,0 0 0,0 0 0,0-1 0,0 1 0,0 0 0,0 0 0,0 0 0,1-1 0,-1 1 0,0 0 0,0 0 0,0 0-1,0-1 1,0 1 0,1 0 0,-1 0 0,0 0 0,0 0 0,0-1 0,0 1 0,1 0 0,-1 0 0,0 0 0,0 0 0,0 0 0,1 0 0,-1 0 0,0-1 0,0 1 0,1 0 0,-1 0 0,0 0 0,28-11-3903,-23 10 3227,1 1 1,0-1-1,9 1 0,-14 0 666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4736,'-17'-16'1760,"17"16"-1376,0 0-96,0 0 608,17 0-544,-17 0 128,0 0-288,0 0 32,16-16-128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4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4064,'17'0'1504,"-17"0"-1184,16 17-64,0-17 768,17 0-608,-16 0-32,15 0-224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84 3808,'0'-49'2133,"-1"47"-2033,1 1 0,0-1-1,-1 1 1,0-1 0,1 1-1,-1 0 1,0-1 0,0 1-1,0 0 1,0-1 0,0 1-1,0 0 1,0 0 0,0 0-1,0 0 1,-1 0 0,1 0-1,0 0 1,-1 1 0,1-1 0,-1 0-1,1 1 1,-4-2 0,0 0 168,2 1-182,0 0-1,1 0 0,-1 1 0,0-1 0,0 1 0,0-1 0,0 1 1,0 0-1,0 0 0,-5 1 0,-7 0 136,-5-1-55,11-1-82,-1 1-1,0 0 0,1 0 1,-1 1-1,-17 5 0,14-1-41,0 1 1,1 1-1,0 0 0,-13 11 0,1-1-34,11-9-20,1 1 0,0 0-1,0 1 1,1 0 0,0 1 0,-13 16 0,-2 13 37,-29 63 1,54-101-24,-34 70-15,3 1-1,4 1 1,-25 100 0,47-148 19,2 0 0,0 1-1,2-1 1,1 1 0,1-1 0,1 0 0,1 1 0,10 41 0,-6-32 92,3-1 0,0 0 0,3 0 1,17 37-1,-23-60-72,3 7 153,1 0-1,1 0 1,21 27 0,-24-37-89,-2 0-120,1-1 0,1 0 0,-1 0 0,1-1 0,0 0 0,1 0 1,15 9-1,24 2-562,0-1-1675,-2 0 758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 3136,'-13'-14'1029,"12"14"-1008,1 0 1,0 0-1,-1-1 0,1 1 0,0 0 1,-1-1-1,1 1 0,0 0 0,0-1 1,-1 1-1,1-1 0,0 1 0,0 0 1,0-1-1,-1 1 0,1-1 0,0 1 1,0-1-1,0 1 0,0-1 0,0 1 1,0 0-1,0-1 0,0 1 0,0-1 0,0 0 1,-1-4 167,-6 1 670,14 5-161,-7-1-684,0 0 1,1 0-1,-1 0 0,0 0 0,0 0 0,0 0 1,0 0-1,0 0 0,0 0 0,0 0 1,0 0-1,0 0 0,0 0 0,1 0 0,-1 0 1,0 0-1,0 0 0,0 0 0,0 0 1,0 0-1,0 0 0,0 0 0,0 0 0,0 0 1,0 0-1,0 0 0,1 1 0,-1-1 1,0 0-1,0 0 0,0 0 0,0 0 0,0 0 1,0 0-1,0 0 0,0 0 0,0 0 1,0 0-1,0 0 0,0 0 0,0 1 0,0-1 1,0 0-1,0 0 0,0 0 0,0 0 1,0 0-1,0 0 0,0 0 0,0 0 0,0 0 1,0 1-1,0-1 0,0 0 0,0 0 1,0 0-1,0 8 299,0-3-176,0 0 1,0 1 0,0-1 0,3 10 0,-2-12-99,1 1 0,-1 0-1,0 0 1,0 0-1,-1 0 1,1 0-1,-1 1 1,0-1-1,0 0 1,0 0 0,-1 0-1,1 0 1,-2 4-1,-2 19 105,-1 59 172,6-61-200,-2 0 0,-1 1 0,-2-2 1,-7 33-1,-14 22 130,19-35-128,5-35-66,0-1-1,0 1 0,-1 0 1,0-1-1,-1 0 0,-5 15 0,-5 1 45,-21 47 381,33-67-608,-1 0 0,0 0 0,0-1 0,-1 1 0,1-1 0,-1 1 0,1-1 0,-1 0 0,0 0 0,-6 4 0,-2 3-1296,10-9 1329,0 0 0,1-1 1,-1 1-1,1 0 0,-1 0 0,1-1 0,0 1 1,-1 0-1,1 0 0,0 0 0,0-1 0,-1 1 1,1 0-1,0 0 0,0 0 0,0 0 0,0 0 1,0 1-1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5984,'66'-16'2208,"-66"16"-1728,98 0-128,-49-17 32,0 34-288,1-17 320,-1 0-224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33 2144,'13'-13'699,"-10"10"-417,-3-11 465,0 11-331,0 3 128,-3 0-160,-5 0-54,-1 1 1,-15 1 0,19 5-203,2-3-75,-10 2 43,8-3-68,0 0 0,0 1-1,1 0 1,0 0 0,-1 0 0,2 0-1,-1 1 1,0 0 0,-4 8-1,-1 5 123,1 0 0,1 1 0,-8 29-1,2-6 58,9-29-133,0 1 0,1-1 0,0 1 0,1 0-1,0 20 1,2-29-35,0 1-1,0 0 1,1 0 0,0-1-1,0 1 1,0-1-1,1 1 1,0-1-1,0 0 1,0 1-1,1-1 1,-1 0-1,1 0 1,1-1-1,-1 1 1,5 4-1,-6-7-13,0 0 0,0-1 0,0 1 0,0-1-1,0 1 1,0-1 0,1 0 0,-1 0 0,1 0 0,-1 0-1,1 0 1,-1-1 0,3 1 0,3 0 73,0 0 0,16-2 1,0 0 58,-15 0-127,0 1-1,0-1 0,0-1 1,0 0-1,0 0 0,-1 0 1,9-5-1,-12 5-8,0-1 0,0 1 0,-1-1-1,1 0 1,-1 0 0,0-1 0,0 0 0,0 1 0,-1-1 0,5-7-1,1-1 153,0-1-1,7-18 1,-11 22-142,-4 6-25,1 0 0,-1 0 1,1 0-1,-1 0 0,0 0 1,0 0-1,0 0 0,-1-1 0,1 1 1,-1 0-1,0-6 0,0-16-256,0 20-6,0 8-171,0 4 273,0 4 21,0 0 0,1 0 0,2 13 0,-2-20 146,0 0 1,1-1 0,-1 1-1,1 0 1,-1-1 0,1 0-1,1 1 1,-1-1-1,0 0 1,1 0 0,3 4-1,23 23 253,-16-17-104,0 0 0,17 13 0,-26-24-144,0 1-1,0-1 0,0 0 1,0 0-1,0 0 0,0-1 1,1 1-1,-1-1 1,1 0-1,4 0 0,4 0 79,27-1 0,-16-1 76,-18 1-117,0 0-1,0 0 1,0-1 0,0 0-1,0 0 1,0-1 0,0 1-1,0-1 1,-1-1 0,1 1-1,-1-1 1,0 0 0,1 0-1,-1 0 1,8-8 0,-10 9-24,0-1 1,-1 0-1,1 0 1,-1-1 0,1 1-1,-1 0 1,0-1-1,0 1 1,0-1 0,-1 0-1,1 0 1,1-7-1,-6-13 81,-1 0 0,-1 0 0,-11-30 0,16 54-111,-35-120-12,24 81-160,10 37 121,1 0 0,0 0-1,-1 0 1,1 0 0,0 0 0,0-1 0,0 1 0,0 0-1,0 0 1,1 0 0,-1 0 0,1 0 0,-1 0-1,1-1 1,0 1 0,0 0 0,0 1 0,0-1 0,2-3-1,0 0-198,0 0-439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3136,'0'32'1184,"0"-32"-928,-33 66-64,17-33 864,16-1-608,-33 18 320,33-1-448,-32 0-32,32 0-192,-17 17 96,1-17-128,16 0 192,0 0-160,-17-16 384,17-17-256,0 1-384,0-17 64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3808,'28'-27'1227,"-28"27"-1209,0-1 1,0 1 0,1-1-1,-1 1 1,0 0 0,1-1-1,-1 1 1,0 0 0,1-1-1,-1 1 1,0 0 0,1 0-1,-1 0 1,1-1 0,-1 1-1,1 0 1,-1 0 0,1 0-1,-1 0 1,0 0-1,1 0 1,-1-1 0,1 1-1,-1 0 1,1 1 0,8-2 73,-1 1 111,-1 0-1,1 0 0,0 1 1,10 1-1,6 9 336,8-5-74,-20-4-277,0 0 0,22 7-1,-20-3-17,-1 1-1,0 0 1,-1 0 0,16 13-1,-22-16-95,1 1 0,-1 1 0,0-1 1,-1 1-1,1 0 0,7 11 0,-12-16-17,0 1 0,-1-1 0,1 1 0,0-1 0,-1 1 0,1-1 0,-1 1 1,0-1-1,1 1 0,-1-1 0,0 1 0,0 0 0,0-1 0,0 1 0,0-1 0,0 1 0,-1-1 0,1 1 0,0 0 0,-1-1 0,1 1 0,-1-1 1,0 1-1,-1 1 0,1-1-7,0 0 0,-1 0 1,1 0-1,-1 0 1,0 0-1,0-1 0,1 1 1,-1-1-1,0 1 1,0-1-1,0 0 0,-1 1 1,1-1-1,0-1 1,-4 2-1,-38 4 303,23-2-269,6-1 34,-1 0 1,0-1 0,1-1-1,-1-1 1,0 0 0,-16-2 0,-17-9-60,36 9-55,-23 1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4800,'14'-28'1557,"-14"27"-1478,1-1-1,0 1 1,0-1-1,0 1 0,1-1 1,-1 1-1,0 0 1,0 0-1,1-1 1,-1 1-1,1 0 1,-1 0-1,1 1 1,-1-1-1,1 0 0,-1 0 1,1 1-1,0-1 1,0 1-1,1-1 1,3 0 144,0 1 0,1-1 0,-1 1 0,8 2 0,1-2-58,-13 0-152,-1 0-1,1 1 1,-1-1 0,0 0 0,1 0-1,-1 1 1,1-1 0,-1 0-1,0 1 1,1 0 0,-1-1 0,0 1-1,0 0 1,1-1 0,-1 1-1,0 0 1,0 0 0,0 0 0,0 0-1,0 0 1,0 0 0,0 1-1,-1-1 1,1 0 0,0 0-1,0 1 1,-1-1 0,1 0 0,-1 1-1,0-1 1,1 0 0,-1 1-1,0-1 1,0 1 0,1-1 0,-1 0-1,0 1 1,-1-1 0,1 1-1,0-1 1,0 1 0,-1-1 0,1 0-1,0 1 1,-1-1 0,-1 3-1,0 1 120,-16 27 678,16-29-751,0-1 0,0 1 0,0-1 0,0 1 0,0-1 0,0 0-1,-1 0 1,1 0 0,-5 2 0,-5 2 164,10-5-188,0 0 0,-1 0 0,1 0 1,0 0-1,0 1 0,-3 2 0,5-4-34,0 0 0,-1 0 0,1 0-1,0 0 1,0 0 0,0 0 0,0 0-1,0 0 1,0 0 0,0 0 0,0 1-1,-1-1 1,1 0 0,0 0 0,0 0-1,0 0 1,0 0 0,0 0 0,0 0-1,0 1 1,0-1 0,0 0 0,0 0-1,0 0 1,0 0 0,0 0 0,0 0-1,0 0 1,0 1 0,0-1-1,0 0 1,0 0 0,0 0 0,0 0-1,0 0 1,0 0 0,0 1 0,0-1-1,0 0 1,0 0 0,0 0 0,0 0-1,0 0 1,0 0 0,0 0 0,1 1-1,-1-1 1,0 0 0,0 0 0,0 0-1,0 0 1,0 0 0,0 0 0,0 0-1,0 0 1,1 0 0,-1 1-2,1-1 0,-1 1 1,0-1-1,1 1 0,-1-1 0,1 1 1,-1-1-1,1 0 0,-1 1 0,1-1 1,0 0-1,-1 1 0,1-1 0,-1 0 0,1 0 1,0 1-1,-1-1 0,1 0 0,-1 0 1,1 0-1,0 0 0,-1 0 0,1 0 1,0 0-1,-1 0 0,1 0 0,0 0 0,-1 0 1,1-1-1,-1 1 0,1 0 0,0 0 1,-1-1-1,1 1 0,0-1 0,2 0 10,-1 0 0,0 0-1,1 0 1,-1 0-1,1 1 1,-1-1 0,1 1-1,-1 0 1,4 0 0,24 0 348,3 0-90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28 279 3648,'0'0'1173,"-3"-3"-703,-8-8-140,8 8 358,3 3-117,0-2 314,0-9-197,0 8 197,0 3-261,0 0-5,-2 0-294,-6 0-274,11 0 47,26 0 196,20 0 36,96-3 215,-38-10-305,217-23 389,-187 22-464,118-23 237,-81 9 12,-111 19-229,87-13 168,-106 13-126,54-17 0,-93 25-184,1-1 1,-1 0-1,0-1 0,0 1 1,-1-1-1,1 0 0,0 0 0,7-8 1,-12 11-61,0 0 1,0 0-1,0 0 1,1 0 0,-1 0-1,0 0 1,0 0 0,0 0-1,0 0 1,0 0-1,0-1 1,0 1 0,0 0-1,0 0 1,1 0 0,-1 0-1,0 0 1,0 0-1,0 0 1,0 0 0,0-1-1,0 1 1,0 0 0,0 0-1,0 0 1,0 0-1,0 0 1,0 0 0,0-1-1,0 1 1,0 0 0,0 0-1,0 0 1,0 0-1,0 0 1,0 0 0,0-1-1,0 1 1,0 0 0,0 0-1,0 0 1,0 0-1,-1 0 1,1 0 0,0 0-1,0 0 1,0-1 0,0 1-1,0 0 1,0 0-1,0 0 1,0 0 0,0 0-1,-1 0 1,1 0 0,0 0-1,-14-14-681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3808,'-49'0'3077,"47"0"-2996,1 0 1,-1 0-1,0 1 1,1-1-1,-1 0 0,0 1 1,1-1-1,-1 1 0,0 0 1,1 0-1,-1-1 1,1 1-1,-2 1 0,-6 3 316,5-2-257,-1-1 0,0 1-1,1 0 1,-1 0 0,1 0 0,-7 7 0,4-1-5,0 1 1,-8 14-1,14-22-117,-18 28 150,6-11-50,1 0 0,-18 41 0,24-27-47,4-17-35,-1-2 23,2-8-43,0-1 0,0 0 0,1 1 0,-1-1 1,1 0-1,1 7 0,-1-9 3,1-1 1,0 1-1,-1-1 1,1 0-1,0 1 1,1-1-1,-1 0 1,0 0-1,1 1 1,-1-1-1,1 0 1,-1-1-1,1 1 1,0 0-1,0 0 1,0-1-1,4 3 1,-2-1 20,0-1 0,0 0 0,0-1 1,0 1-1,0-1 0,0 1 0,1-1 1,7 0-1,40 1 353,-34-2-354,7 1 30,-15 0-53,1-1-1,-1 0 0,1-1 1,0 1-1,-1-2 0,14-3 0,-14 1-76,0 0 0,17-12-1,8-3-63,-32 17 124,1 0-1,0 0 1,-1 0-1,1-1 1,-1 1-1,0-1 1,0 0 0,0 0-1,0 0 1,0 0-1,-1-1 1,1 1-1,-1 0 1,4-9 0,-2 5-9,0-1 0,0 1 1,1 0-1,8-10 1,-13 18-18,0-1 0,1 1 0,-1 0 0,0-1 0,0 1 0,0 0 0,0-1 0,0 1 0,0 0 0,0-1 0,0 1 0,0 0 0,0-1 0,0 1 0,0 0 1,0-1-1,0 1 0,-1 1 0,-1 1 38,0 1 0,0-1 0,1 1 0,-1 0 0,1 0 1,0 0-1,0 0 0,0 0 0,1 0 0,-1 7 0,1 4 67,1-1-1,3 26 1,-3-36-49,0 1-1,1 0 1,-1 0-1,1 0 1,0-1 0,1 1-1,-1-1 1,1 0-1,-1 0 1,1 0 0,6 6-1,-5-6 42,0 0 0,1-1 0,-1 0 0,1 0-1,0 0 1,0 0 0,0-1 0,0 0 0,0 0-1,1 0 1,-1-1 0,1 1 0,-1-1 0,11 0-1,-6-1 52,-1 0 1,1-1-1,0 0 0,0 0 0,-1-1 0,1 0 0,17-8 0,-21 8-70,0 0-7,-1 0 0,1-1 0,-1 0 0,0 0 0,6-4 0,11-16 187,-9 8-89,-2 5-41,-8 7-84,0 1 0,0-1 0,0 0 0,-1 0 0,1 0 0,-1 0 0,0 0-1,0 0 1,0-1 0,0 1 0,0-1 0,-1 1 0,1-1 0,-1 0 0,0 0 0,-1 1 0,2-6 0,-1-7-1,1 0 0,-2 0 0,0 0 0,-1 0 0,-1 0 0,0 0 0,-1 0 0,-6-17 0,2 12-563,0 1 0,-2 0 1,-17-31-1,9 32-498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3392,'0'0'1088,"0"0"-651,0 0-26,0 0 570,0 0-245,3 3 59,10 7-278,-12-9-490,0-1 0,0 0 0,0 1-1,0-1 1,0 1 0,0-1 0,-1 1 0,1 0 0,0-1-1,0 1 1,-1 0 0,1-1 0,0 1 0,-1 0 0,1 0 0,-1-1-1,1 1 1,-1 0 0,1 0 0,-1 0 0,0 0 0,1 0-1,-1 0 1,0 0 0,0 1 0,4 9 91,9-1 63,6 15-47,-1-12 39,-16-12-142,0 0-1,-1 0 0,1 0 0,0 0 1,-1 0-1,1 0 0,0 0 1,-1 1-1,0-1 0,1 0 1,-1 1-1,0-1 0,0 1 1,0 0-1,0-1 0,0 1 1,0 0-1,0 0 0,0 0 1,-1 0-1,1-1 0,-1 1 1,1 4-1,-1-5 5,0 1 1,0-1-1,0 0 1,0 0-1,0 1 1,-1-1-1,1 0 0,0 1 1,-1-1-1,1 0 1,-1 0-1,1 0 0,-1 1 1,0-1-1,1 0 1,-1 0-1,0 0 1,0 0-1,0 0 0,0 0 1,0 0-1,0-1 1,0 1-1,0 0 0,0 0 1,0-1-1,0 1 1,0-1-1,-1 1 1,1-1-1,0 1 0,0-1 1,-1 0-1,1 1 1,0-1-1,0 0 0,-1 0 1,-1 0-1,-13 0 189,5 0-211,14 1-169,1-1 105,0-1-1,0 1 0,-1 0 0,1-1 1,4-1-1,104-28-1137,-63 14 501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4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165 148 2560,'0'0'832,"0"0"-517,2 0-91,-1 0-209,-1 0 1,1 0 0,-1 0 0,1 0 0,-1 0 0,0 0 0,1 0 0,-1 0-1,1 1 1,-1-1 0,1 0 0,-1 0 0,0 0 0,1 0 0,-1 1 0,1-1 0,-1 0-1,0 0 1,1 1 0,-1-1 0,0 0 0,1 0 0,-1 1 0,0-1 0,0 0 0,1 1-1,-1-1 1,0 1 0,0-1 0,1 1 0,4 6 148,11-1 54,-14-6-211,7 3 51,-1 0 0,1-1-1,0 0 1,-1-1 0,1 0 0,0 0 0,13-1 0,-9 0-33,1-2 1,0 1-1,-1-2 1,26-7 0,9-2 123,-14 5 16,-2-4 160,-22 9-241,-6 1-44,0 1-1,0-1 0,1-1 1,-1 1-1,5-3 0,-8 4-33,-1 0 0,1-1-1,0 1 1,-1-1-1,1 1 1,-1-1 0,1 1-1,-1-1 1,1 1-1,-1-1 1,1 1 0,-1-1-1,1 1 1,-1-1 0,0 0-1,1 1 1,-1-1-1,0 0 1,0 1 0,1-1-1,-1 0 1,0 0-1,0 1 1,0-1 0,0 0-1,0 0 1,0 1-1,0-1 1,0 0 0,0 1-1,-1-1 1,1 0-1,0 0 1,0 1 0,-1-1-1,1 0 1,0 1 0,-1-2-1,0 1-2,0 0 0,1 0 0,-1 0 0,0 0-1,0 0 1,0 0 0,0 0 0,0 0 0,0 0 0,0 0-1,-1 0 1,1 1 0,0-1 0,0 0 0,-1 1 0,1-1 0,0 1-1,0 0 1,-1-1 0,-1 1 0,-5-3 6,-41-17-9,33 12-40,-25-8 0,26 12 132,-24-10-1,33 11-53,-1 0 0,1 1-1,-1-1 1,1 2 0,-1-1 0,0 1 0,-11-1 0,16 2-32,-1 0 0,1 1-1,-1-1 1,1 1 0,-1 0 0,1 0 0,-1-1 0,1 1 0,0 1 0,0-1 0,-1 0-1,1 1 1,0-1 0,0 1 0,0-1 0,1 1 0,-1 0 0,-1 2 0,0 0 16,0 0 0,0 0 0,1 0 0,-1 0 0,1 1 0,0-1 0,-2 9 0,2-3 14,0 0 1,1 0-1,1-1 1,-1 1 0,3 13-1,-1 4 33,-9 71 136,-1 0-21,10-83-139,-2 0-1,0 0 0,-1 0 1,-1 0-1,-7 25 1,5-26 53,-4 21 1,9-29-87,-1 1 33,-1 1 0,0 0-1,0-1 1,-5 13-1,5-16-8,-1 0 0,1 0 0,-1 0 0,0 0-1,0-1 1,-1 1 0,1-1 0,-1 0 0,1 0 0,-7 4-1,8-6-17,-3 3 13,0-1-1,0 1 1,-1-1-1,1 0 1,-1-1-1,1 1 1,-1-1-1,0 0 1,0 0-1,0-1 1,-10 1-1,-17-2-56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5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 3968,'0'-13'1285,"0"13"-1276,0 0 0,0-1 0,0 1 0,0 0 1,0 0-1,0 0 0,0 0 0,0 0 0,0 0 0,0 0 0,0 0 0,0 0 0,0-1 0,0 1 0,0 0 0,0 0 0,0 0 1,0 0-1,0 0 0,0 0 0,0 0 0,0 0 0,0 0 0,0 0 0,0 0 0,0-1 0,0 1 0,0 0 0,0 0 0,1 0 1,-1 0-1,0 0 0,0 0 0,0 0 0,0 0 0,0 0 0,0 0 0,0 0 0,0 0 0,0 0 0,0 0 0,0 0 0,1 0 1,-1 0-1,0 0 0,0 0 0,0 0 0,0 0 0,0 0 0,0 0 0,0 0 0,0 0 0,0 0 0,1 0 0,-1 0 0,0 0 0,1 0 14,-1 0-1,1 0 0,0 0 0,-1 0 0,1 0 0,0 0 0,0 0 0,-1-1 0,1 1 0,0 0 0,-1 0 0,1-1 0,0 1 0,0-1 0,3-3 247,-4 4-259,0 0 0,0-1 0,0 1 0,0 0 0,0 0 0,0 0 0,0 0 0,0 0 0,0 0 0,1 0 0,-1-1 0,0 1 0,0 0 0,0 0 0,0 0 0,0 0-1,0 0 1,0 0 0,0 0 0,1 0 0,-1 0 0,0 0 0,0 0 0,0 0 0,0 0 0,0 0 0,0 0 0,0 0 0,1 0 0,-1 0 0,0 0 0,0 0 0,0 0 0,0 0 0,0 0 0,0 0-1,1 0 1,-1 0 0,0 0 0,0 0 0,0 0 0,0 0 0,0 0 0,0 0 0,1 0 0,-1 0 0,0 0 0,0 1 0,13 4 273,-9-4-141,0 0-1,1 0 0,-1-1 1,9 0-1,-7 0-14,0 0 1,0 1-1,8 1 0,-7 0-38,0 0-1,0 1 1,-1 0-1,1 0 1,-1 1 0,0 0-1,0 0 1,0 0-1,-1 1 1,1 0 0,-1 0-1,5 7 1,7 9 195,27 47 0,-41-63-265,13 24 155,-2 1 1,0 0-1,12 44 1,19 104 428,-18-14-251,-21-49 0,-9 128 0,-2-169-115,-4 0 0,-2-1-1,-4 0 1,-41 122 0,44-161-86,-1-1 0,-19 34 0,7-28-223,-1 0-1,-1-1 1,-2-2 0,-2-1-1,-2-2 1,-67 55 0,2-19-968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1312,'14'-14'421,"-13"14"-411,-1-1 0,1 1 0,-1 0-1,1-1 1,-1 1 0,1 0 0,0-1-1,-1 1 1,1 0 0,0 0 0,-1-1-1,1 1 1,0 0 0,0 0 0,-1 0-1,1 0 1,0 0 0,-1 0 0,1 0-1,0 0 1,-1 0 0,1 1 0,0-1-1,2 0 29,-2 0-30,0 0 1,-1 0-1,1 0 0,0 0 0,-1 0 0,1 1 1,0-1-1,-1 0 0,1 0 0,0 0 0,-1 1 1,1-1-1,0 0 0,-1 1 0,1-1 0,0 0 1,-1 1-1,1-1 0,-1 1 0,1-1 0,-1 1 0,1-1 1,-1 1-1,1-1 0,-1 2 0,1-2 9,-1 1-1,1-1 1,-1 1 0,1 0-1,-1-1 1,1 1 0,-1-1-1,1 1 1,-1-1 0,1 0-1,-1 1 1,1-1-1,0 0 1,-1 1 0,1-1-1,0 0 1,-1 0 0,1 1-1,0-1 1,-1 0-1,1 0 1,0 0 0,0 0-1,-1 0 1,2 0 0,148 0 1892,-140 0-1913,1 0 1,12-3-1,15-8-12,-8 6 58,-13 3 28,32-10 0,-25 4 50,-9 2-16,1 1 0,30-6 0,-7 6 48,53-9 111,21-1 33,-68 11-240,-5-1-15,65-4 25,163 9-45,-146 9 118,-81-4-80,-6-2 23,-5-1 45,53 12 0,-53-8-15,37 3 0,-33-5-48,32 7 90,-33-7-101,67 11 150,-58-8-134,48 3-1,38 6 67,-78-5-26,47 8 92,-31-14-41,2 6-32,14-5 26,11 5-84,-6-6-86,6 6-22,-8-5-20,144 21 111,-106-24 114,0-1-41,-41 12-38,0 0 38,-3-9-14,-36 1 8,-15-3-33,35 2-1,7-6-126,103 4-48,-122 3 82,-18-2 6,36 0 1,-34-3 4,-2-1 21,44-4 1,-44 0-6,-3 0 30,38-1 0,-36 5-27,70-3-64,-23-8-3,-37 7 17,80-11-1,-19 1 328,-66 11-188,52-13 1,-59 10-156,53-4 0,-48 7-34,47-8-36,2 6 53,-47 1 51,117-6 64,95 10-109,-107 8 55,-8 0 108,134-8-190,420 0-149,-552 9 232,-76-4-33,16 0 8,89 9 65,-33-2 17,151-7 0,-204-5 7,-8 0-27,139-3 85,-65-8-29,8 5 80,193-25 6,-206 16-134,13-1 47,164-14-164,-197 27-921,-120 3 988,115 0-4520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50 2656,'14'0'837,"-12"0"-501,-2-2-85,0-7 245,0 15-75,0-14 262,0 5-209,0 3-79,-2 0-107,1 0-272,1 0 0,-1 0 0,1 0 0,0 0-1,-1 0 1,1 0 0,-1 0 0,1 0 0,-1 0 0,1 0 0,0-1 0,-1 1-1,1 0 1,-1 0 0,1 0 0,0-1 0,-1 1 0,1 0 0,0 0 0,-1-1-1,1 1 1,0 0 0,-1-1 0,1 1 0,0 0 0,0-1 0,-1 0 0,-7-7 248,-17 3 56,9-1-173,13 5-119,-1-1 0,1 1 0,-1 0 1,1 0-1,-1 0 0,1 1 0,-1-1 0,-4 1 0,-109 0 671,112 0-673,-12-1 48,0 2 0,1-1 0,-1 2 0,1 0 0,-1 1 0,-20 7 0,27-7-33,0 1 0,0-1-1,0-1 1,0 0 0,-11 1 0,8-1-8,0 0 1,0 1-1,-17 5 1,-27 11-93,5 9-5,25-16 45,15-6 15,1-1 0,-1 2 1,1 0-1,-14 10 1,11-5 17,0 1 1,2 0 0,-1 1-1,2 0 1,0 0 0,0 1-1,-15 32 1,22-39 4,1 0 1,0 1-1,1-1 0,0 1 1,0-1-1,1 1 0,0-1 1,0 10-1,2-4 13,1 1 1,0-1-1,9 28 1,-9-37-32,-1 3-7,1-1 0,1 1 0,0-1 0,0 1 1,0-1-1,1 0 0,0 0 0,0-1 0,0 1 0,1-1 1,9 9-1,24 27 203,-25-26-107,2-1 1,-1 0 0,34 25 0,13 6-14,7 4-37,-25-19 25,-37-25-61,1-1 1,-1-1-1,1 1 1,0-1-1,0 0 1,8 3-1,10 2 66,-21-8-71,0 1 0,0 0 1,0-1-1,0 0 0,0 0 0,1 0 1,7 0-1,-11-1-42,0 0 1,0 0-1,0 0 1,0 0-1,0 0 1,0 0-1,0-1 1,0 1-1,1 0 0,-1-1 1,0 1-1,0 0 1,1-2-1,-2 2-15,0 0-1,1-1 1,-1 1-1,0-1 1,1 1-1,-1-1 1,0 1-1,0-1 1,0 1 0,1-1-1,-1 0 1,0 1-1,0-1 1,0 1-1,0-1 1,0 1-1,0-1 1,0 0-1,2-4-2906,12-9 848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2976,'-47'0'1739,"47"0"-1721,0 0 1,0 0 0,0 0 0,0 0 0,0 0-1,0 0 1,-1 0 0,1 0 0,0 0 0,0 0-1,0 0 1,0 0 0,0 0 0,0 0 0,0 0-1,0 0 1,0 0 0,0 0 0,-1 0 0,1 0-1,0 0 1,0 0 0,0 0 0,0 0 0,0 0-1,0 0 1,0 0 0,0 0 0,0 1 0,0-1 0,0 0-1,0 0 1,0 0 0,-1 0 0,1 0 0,0 0-1,0 0 1,0 0 0,0 0 0,0 0 0,0 0-1,0 1 1,0-1 0,0 0 0,0 0 0,0 0-1,0 0 1,0 0 0,0 0 0,0 0 0,0 0-1,0 0 1,0 0 0,0 1 0,0-1 0,0 0-1,1 2 188,-1 0 0,0-1 0,1 1 0,-1 0 0,1 0 0,0 0 0,0-1 0,-1 1 0,1 0 0,2 2 0,2 4-50,0 3 311,-5-10-434,1 1 0,-1-1 0,0 0 0,1 0 0,-1 0 0,1 0 0,0 0 0,-1 0 0,1 0 0,0 0 0,0 0 0,0 0 0,-1 0 0,1 0 0,0 0 0,0-1 0,2 2 0,5 2 105,0-1 0,0 0 0,0-1 0,0 0 0,1 0 0,-1 0 0,0-1 0,1 0 0,-1-1 0,15-1 0,-13 1-40,0 0-37,-1-1 1,1 0-1,-1-1 1,1 0-1,-1-1 0,10-3 1,-6 2-28,0 0 1,19-3-1,28 2 25,-27-1-33,-19 3-237,1 1 1,0 0-1,-1 1 1,1 1-1,29 3 1,-30 0-174,21 7 0,-35-10 384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3488,'-16'0'1280,"16"0"-992,16 0-64,-16 0 1408,0 16-928,17-16 576,-1 17-768,1-17-128,15 0-256,1 0-96,16 0 0,0 0-3200,1 16 1728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4160,'-16'16'1536,"16"-16"-1216,0 17-64,0-17 1184,16 0-832,0 0 256,17 0-512,33-17-64,-17 1-192,16 0-64,1 16 0,-1-17-3296,1 17 1792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 2144,'0'0'699,"-3"0"-417,-24 0 668,24 0-390,0 0 192,2 0-695,-1 0 1,1 0-1,-1 1 1,1-1 0,-1 1-1,1-1 1,-1 1 0,1-1-1,-1 1 1,-1 1 0,-12 5 214,-7-1-72,15-4-126,-1 0 0,0 0 0,-9 5 0,2 0 122,-24 7-1,0 1 203,12 3-128,10-6-81,-3 1 73,6-5-100,0 1 1,1 1 0,0 0-1,1 1 1,-11 13-1,9-7 39,1 1-1,1 1 0,-11 20 1,-25 63 340,43-90-486,-2 4-1,-1 0 16,1 0-1,1 1 0,0-1 0,1 1 0,-2 19 0,4 24 75,3-56-140,0-1 1,0 0-1,0 1 0,0-1 0,1 1 1,0-1-1,0 0 0,0 1 0,0-1 1,0 0-1,0 0 0,1 0 1,0 0-1,-1 0 0,1 0 0,0 0 1,4 3-1,2 4-28,-5-6 10,0 0 0,0 0 0,0 0 0,0-1 0,1 1 0,0-1 0,0 0 0,0 0 0,0 0 0,0-1 0,0 1 0,1-1 0,-1 0 0,1 0 0,6 1 0,8 4-34,1 0-1,0-2 0,0 0 0,0-2 1,0 0-1,25 0 0,51-3-3759,-61 0 1995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3232,'-33'0'1184,"33"0"-896,0 16-96,0-16 1376,17 0-896,-1 16 992,1-16-960,15 0 0,1 0-416,33 0-128,-1 0-96,1-16-128,-1 16 32,1 0-1664,-17 0 928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3136,'-27'0'1029,"26"0"-1013,1 0-1,0 0 0,-1 0 1,1 0-1,0 0 1,-1 0-1,1 0 0,0 0 1,-1 0-1,1 0 0,0 0 1,-1 0-1,1 0 1,0 0-1,-1 0 0,1 0 1,0 1-1,0-1 1,-1 0-1,1 0 0,0 0 1,0 1-1,-1-1 0,1 0 1,0 1-1,-5 3 62,1-1 104,0 1 0,0 0 0,1 0 0,-5 7-1,-8 21 834,15-28-967,0-1 0,1 1 0,-1 0 0,1-1 0,0 1 0,0-1 1,0 1-1,0-1 0,0 1 0,1 0 0,1 3 0,-2-6-46,1 0 0,-1 0 0,0 0 0,1 0 0,-1 0 0,1 0 0,0 0 0,-1-1 0,1 1 0,0 0 0,-1 0 0,1 0 0,0-1 0,0 1 1,0 0-1,0-1 0,0 1 0,0-1 0,0 1 0,0-1 0,0 0 0,0 1 0,1-1 0,9 5 43,-5-2 5,-4-2-37,0 0 0,0 0 0,0 0 0,0 0 0,0 0 0,0 0 1,1 0-1,-1-1 0,0 1 0,0-1 0,1 0 0,-1 0 0,0 0 1,1 0-1,-1 0 0,0 0 0,4-1 0,27-10 100,0 5-21,-1-5 37,-18 9-89,-13 2-27,0 0-1,0 0 1,0 0 0,0-1 0,0 1-1,0 0 1,-1 0 0,1-1 0,0 1-1,0-1 1,0 1 0,0-1 0,0 1-1,0-1 1,-1 1 0,1-1 0,0 0-1,0 1 1,-1-1 0,1 0 0,0 0-1,-1 0 1,1 1 0,-1-1 0,1 0-1,-1 0 1,1-2 0,4-6 87,-5 9-97,0 0-1,0 0 1,1 0-1,-1 0 1,0 0 0,0 0-1,0-1 1,0 1-1,0 0 1,0 0-1,0 0 1,0 0-1,0 0 1,0 0-1,0-1 1,1 1-1,-1 0 1,0 0-1,0 0 1,0 0 0,0-1-1,0 1 1,0 0-1,0 0 1,0 0-1,0 0 1,0 0-1,-1-1 1,1 1-1,0 0 1,0 0-1,0 0 1,0 0 0,0 0-1,0-1 1,0 1-1,0 0 1,0 0-1,0 0 1,0 0-1,-1 0 1,1 0-1,0 0 1,0-1-1,0 1 1,0 0 0,0 0-1,0 0 1,-1 0-1,1 0 1,-4-4 1,2 0 0,-4-3 95,-19 2 420,-4-10 64,26 13-604,0 0 0,0 0 0,0 0 0,0 1 0,0 0 0,0-1 0,0 1 0,-1 0 0,-4 0 0,5 1-276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2400,'0'0'779,"0"0"-481,0 0-74,0 0 267,0 0-118,0 0 97,0 0-81,0 0 197,2 0-148,3 0-225,-2 0-130,0 0 0,0 0-1,0 0 1,1 0-1,-1-1 1,0 1 0,3-2-1,5-3 116,-8 4-133,0 0-1,0-1 1,0 1-1,1 0 1,-1 0-1,0 1 1,1-1-1,-1 1 1,6-1-1,237 1 1968,-242 0-1969,0 0 1,1-1-1,-1 1 1,0-1-1,0-1 1,0 1-1,0 0 1,-1-1-1,8-3 1,-9 4 10,0 0-1,1 1 1,-1-1 0,0 1 0,1 0 0,-1 0 0,1-1-1,3 2 1,-1-1 142,-5 0-211,0 0 0,0 0 1,0 0-1,0 0 1,0 0-1,0 0 1,0 0-1,0 0 0,0 0 1,0 0-1,1 0 1,-1 0-1,0 0 1,0 0-1,0 0 0,0 0 1,0 0-1,0 0 1,0 0-1,0 0 1,0 0-1,0 0 0,1 0 1,-1 0-1,0 0 1,0 0-1,0 0 1,0 0-1,0 0 0,0 0 1,0 0-1,0-1 1,0 1-1,0 0 1,0 0-1,0 0 0,0 0 1,0 0-1,0 0 1,0 0-1,0 0 1,1 0-1,-1 0 0,0 0 1,0-1-1,0 1 1,0 0-1,0 0 1,0 0-1,0 0 0,0 0 1,-1 0-1,1 0 1,0 0-1,0 0 1,0-1-1,0 1-4,0-1 0,0 1 0,0-1 0,0 1 0,0-1 0,0 1 0,0-1 0,0 1 0,1-1 0,-1 1 0,0-1 0,0 1 0,0-1 0,0 1 0,1-1 0,-1 1 0,0 0 0,1-1 0,-1 1 0,0-1 0,1 1 0,-1 0 0,0-1 0,1 1 0,-1 0 0,1-1 0,-1 1 0,1 0 0,-1 0 0,0-1 0,1 1 0,-1 0 0,1 0 0,-1 0 1,1 0-1,-1 0 0,1 0 0,-1 0 0,1 0 0,0 0 0,0 0 0,2 0-33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4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1824,'19'-38'821,"-14"25"-817,-3 7 299,0 1 1,0-1-1,1 1 1,-1 0-1,1 0 1,0 0 0,5-5-1,-5 7-34,-1-1 0,1 1-1,-1-1 1,0 1 0,3-6-1,-3 5-92,0 1 0,0 0 0,0-1-1,0 1 1,4-3 0,11-13 476,-11 12-403,0 0 1,0 1-1,0 0 1,0 1-1,12-8 1,-4 7 123,-10 1-49,-4 5-318,0 0 0,0 0-1,0 0 1,0 0 0,0 0-1,0 0 1,0-1 0,0 1-1,0 0 1,0 0 0,0 0-1,0 0 1,0 0 0,1 0-1,-1 0 1,0 0 0,0 0-1,0-1 1,0 1 0,0 0 0,0 0-1,0 0 1,0 0 0,1 0-1,-1 0 1,0 0 0,0 0-1,0 0 1,0 0 0,0 0-1,0 0 1,1 0 0,-1 0-1,0 0 1,0 0 0,0 0-1,0 0 1,0 0 0,0 0-1,1 0 1,-1 0 0,0 0-1,13 12 827,-12-11-792,7 7 216,-4-5-197,0 0 0,0 1-1,0 0 1,-1 0 0,1 0-1,-1 0 1,0 0 0,3 7-1,0 16 102,5-5-32,-8-8-20,-3-12-104,1 1-1,-1-1 0,1 0 1,0 1-1,0-1 0,0 0 1,0 0-1,0 1 0,0-1 1,0 0-1,1 0 0,-1 0 1,3 2-1,3 3-462,-4-5 239,-1 0-1,1 0 0,-1 0 0,0 1 0,0-1 1,0 1-1,0-1 0,-1 1 0,3 4 0,1 20-4253,-4-25 4157,0 0 0,0 0 0,0 0 1,0 0-1,1 0 0,-1-1 0,0 1 1,1 0-1,1 1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17 1728,'0'0'23,"0"0"1,1 0-1,-1 0 1,1 0-1,-1 0 1,1 0-1,-1 0 1,0 0-1,1 0 1,-1 0-1,1 0 1,-1 0-1,1 0 1,-1 0-1,0 0 1,1 0-1,-1 0 0,1-1 1,-1 1-1,0 0 1,1 0-1,-1 0 1,0-1-1,1 1 1,-1 0-1,0-1 1,1 0-1,-7-6 299,3 4-293,1 0 552,2 5-463,0 0-1,0 0 0,0 0 0,1 0 1,-1-1-1,1 1 0,-1 0 1,1 0-1,0-1 0,0 1 0,0 0 1,1 1-1,-1-1-43,0-1 0,0 1 0,0-1-1,-1 1 1,1 0 0,0 0 0,-1-1 0,1 1 0,-1 0 0,1 0 0,-1 0 0,0 2-1,-1 41 1011,1-9-511,4 46 0,0-51-391,0-2-114,-1 0 0,-1 0 0,-1 1 0,-4 35 0,-8-2 402,-6 36 340,17-95-772,-1 1-1,0-1 0,0 0 1,0 1-1,-1-1 0,0 0 1,1 0-1,-1 0 0,-1 0 1,1 0-1,-1 0 0,1 0 1,-1-1-1,0 0 0,-5 5 1,1-2 4,0 1 0,-1-2 0,0 1 0,1-1 0,-2 0 0,1-1 0,-17 7 0,17-8-141,0 1 0,0-2 0,-1 1 0,1-1 1,0 0-1,-1-1 0,1 0 0,-1-1 0,1 1 1,-1-2-1,0 1 0,1-1 0,-1 0 0,1-1 1,0 0-1,-1 0 0,1-1 0,-8-4 0,-17-9-1015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3488,'0'-33'1280,"0"33"-992,0 0-64,16 0 224,-16 0-288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3552,'0'0'1147,"0"3"-683,0 0-398,1 1 1,-1-1 0,1 0 0,0 1 0,0-1 0,2 6 0,4 9 163,-6-9-113,0 0-1,0 0 1,0 0-1,-2 15 1,0-3 100,1 7-31,0 0-63,3 31 0,2-25-79,-2-20 27,-1-1-1,-1 1 0,0 0 0,-2 26 0,-5-9 62,3-21-52,2 0 0,-1-1 1,0 15-1,2-18-35,0 0-1,0 0 0,-1 0 1,0 0-1,-2 9 1,1-12-25,1 0-1,0-1 1,-1 1 0,1 0 0,-1 0 0,0-1-1,0 1 1,0-1 0,0 0 0,0 1 0,-1-1-1,1 0 1,-4 2 0,-3 1 5,0 0 0,0-1 0,0 0 0,-1-1 0,1 0 0,-1 0 1,0-1-1,0 0 0,0-1 0,0 0 0,0 0 0,0-1 0,0-1 0,0 0 0,0 0 0,0-1 0,0 0 0,0 0 0,-13-6 0,2-1-32,11 6 2,-1-1 0,1-1 0,-17-10 1,25 14 1,1-1 1,-1 0 0,0 1-1,1-1 1,-1 0-1,1 0 1,0 0 0,0 0-1,-1 0 1,1 0 0,1 0-1,-1 0 1,0 0-1,-1-5 1,1 0-19,0 0 0,1-1 0,0-8 0,0 8-3,0-3-11,1 0 1,0 1-1,1-1 1,0 1-1,1-1 1,0 1 0,0 0-1,1 0 1,0 0-1,1 0 1,0 1-1,11-16 1,-8 13 1,-3 4 17,0 1-1,0-1 1,1 1-1,0-1 1,1 2-1,-1-1 1,1 1-1,9-7 0,-8 8 87,1 0-1,-1 1 0,1 0 1,0 0-1,0 1 0,0 0 1,1 1-1,15-3 0,-12 2 50,4 0 88,0 0 1,32-2 0,-25 5 68,-4-1 71,37 5 0,-30 0-156,-6 0 26,43 2-1,113-6 8,-177 0-224,2 0-186,0-1-1,-1 1 0,1 1 1,0-1-1,0 0 0,-1 0 1,1 1-1,0-1 0,1 1 1,14 13-1222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98 2240,'-30'0'1333,"27"0"-383,0 0-150,-6-1 2422,24 5-2077,4 1-954,1 0-1,23 2 0,-28-5-114,-2 0-18,0 0 0,14 0 1,31-7 103,-23 2-79,98 0 185,12 0 8,33-24-63,-96 21-37,-39 1-92,-14 1 21,30 0 0,-50 4-65,0-1 0,0 1 1,0-1-1,0-1 1,13-3-1,-19 3-24,0 1 1,0 0-1,1-1 1,-1 1-1,0-1 1,0 0-1,0 0 1,-1 0-1,1-1 1,0 1-1,-1-1 1,0 1-1,1-1 1,-1 0-1,0 0 1,2-3-1,-4 4-12,1 1 0,-1-1-1,1 1 1,-1-1 0,0 1 0,0-1-1,0 1 1,0-1 0,0-1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2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2304,'-2'0'87,"0"1"1,1-1 0,-1 0-1,0 1 1,0-1-1,1 1 1,-1-1-1,0 1 1,1 0-1,-1-1 1,0 1 0,1 0-1,-2 1 1,-5 3 83,-3 0 491,10-5-603,0 1-1,-1-1 1,1 0 0,0 1-1,0-1 1,0 1-1,0 0 1,0-1 0,0 1-1,0 0 1,0 0 0,0 0-1,0-1 1,0 1 0,1 0-1,-1 0 1,-1 2 0,-17 33 1562,16-30-1439,-1 1 1,1 0-1,1 0 1,-1 0-1,-1 13 1,-10 24 423,5-15-430,-8 50 1,13-61-173,3-9 16,0 1-1,0 0 1,1 14-1,1-12 21,-1-10-23,0 0 0,0 0 0,0 0 0,0 0 0,1 0 0,-1 0 0,1 0 0,0 0 0,-1-1 0,1 1 0,0 0 0,0 0 0,1 1 0,-1-2-10,-1-1 0,1 1 0,0 0 0,-1-1 0,1 1 0,-1-1 0,1 1 0,0-1 0,-1 0 1,1 1-1,0-1 0,0 0 0,-1 1 0,1-1 0,0 0 0,0 0 0,-1 0 0,1 0 0,0 1 0,0-1 0,0 0 0,-1 0 0,1-1 0,0 1 0,0 0 0,-1 0 0,1 0 0,0 0 1,0-1-1,-1 1 0,2-1 0,3-2 14,-1 0-1,0 0 1,0 0 0,0-1 0,0 1 0,5-8 0,12-11-13,0-1-77,21-30 0,-17 26-70,-20 22 108,0-1 0,0 1 0,0-1 0,7-11 0,-1-13-81,1 20 69,-11 9 35,0 0 1,0 1 0,0-1 0,0 0-1,0 0 1,0 1 0,0-1-1,-1 0 1,1 0 0,0 0-1,0 0 1,-1 0 0,1 0 0,-1 0-1,1 0 1,-1 0 0,1-1-1,-1 1 1,1 0 0,-1 0 0,0 0-1,0-1 1,0 0 0,0-7-93,0 24 119,3 28 328,0-36-276,-1 1 0,2 0 0,3 7 0,7 15 104,-12-25-154,0-1-4,-1 0 0,1 1 1,0-1-1,0-1 1,0 1-1,1 0 1,3 4-1,-3-5 11,1-1 0,-1 1 0,1-1 0,0 1 0,5 1 0,5 4 55,1 2-7,8 4 34,-17-12-80,-1 0 0,1-1-1,-1 0 1,1 0-1,0 0 1,0-1 0,-1 0-1,1 0 1,7-1 0,-2-1 12,0 0 0,0 0 0,0-2 0,12-4 0,-11 3 2,0 0 0,0-2 0,13-8 0,-20 11-17,0 1-1,-1-1 0,1 0 0,-1-1 0,1 1 0,-1-1 0,0 0 0,-1 0 0,4-6 0,1-19 246,-2 14-152,-5 13-105,1 0-1,-1-1 1,0 1-1,0-1 1,-1 0-1,1 1 1,-1-1-1,1-4 1,-2 1-20,1-1 0,-2 1 1,1-1-1,-1 1 0,-4-13 0,4 14-9,-1-12-51,4 16 53,-1 1 0,0-1 0,-1 1 0,1-1 0,0 1-1,0-1 1,-1 1 0,1-1 0,-1-1 0,-5-5-71,5 6-5,0 1 1,0-1-1,1 1 0,-1-1 0,0 1 0,0-1 0,1 1 0,-1-1 1,1 0-1,0 1 0,-1-1 0,1 0 0,0 1 0,0-1 1,0-2-1,0-6-2568,0 7 736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3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2720,'0'-16'1024,"0"16"-800,-16 0-64,16 0 1600,0 0-992,0 0 608,16 16-800,0-16 384,1 0-544,-1 16-32,17-16-224,-17 0-32,17 0-64,-17 0-1536,17 17 800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3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4736,'-33'16'1760,"33"-16"-1376,16 16-96,1 1 32,-1-1-224,0-16 192,17 17-192,0-17 96,16 0-96,17-17-2528,-1 17 1344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3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83 2144,'30'-30'1269,"-29"29"-1218,-1 1 0,1-1 0,-1 1 0,0-1-1,1 1 1,-1-1 0,0 0 0,1 1 0,-1-1 0,0 1 0,0-1-1,0 0 1,0 1 0,1-1 0,-1 0 0,0 1 0,0-1-1,0 1 1,0-1 0,-1 0 0,1 1 0,0-1 0,0 0-1,0 1 1,-1-2 0,1 2 62,0-1-17,0 0-1,0 0 1,0 0 0,0 0-1,0 0 1,0 0 0,0 1-1,0-1 1,0 0 0,-1 0-1,1 0 1,0 0 0,-1 0-1,1 0 1,-2-1 0,2 1-74,-1 1 1,0 0 0,1-1 0,-1 1-1,0 0 1,1 0 0,-1 0 0,0-1-1,0 1 1,1 0 0,-1 0 0,0 0-1,0 0 1,0 0 0,-19-3 243,7 0-147,-1-1-1,1 2 0,0 0 0,-1 0 0,0 1 0,-20 2 0,26-2-53,0 1 0,0 1 0,0 0 0,0 0 0,0 0 0,0 1 1,0 0-1,1 1 0,-15 6 0,-16 18 313,22-18-174,-12 7 152,23-11-275,-1 0 0,1 1 0,-7 9 0,5-5 27,-3 1 45,1 1 0,0 1 0,0-1 0,2 1 0,-12 27 0,12-22-111,1 1 1,0 0 0,2 0-1,0 0 1,1 0 0,1 1-1,1-1 1,1 23 0,2-29-11,0 0 0,0 0 0,2 0 0,0 0 0,0 0 0,6 11 0,-6-16 6,0-1 0,0-1-1,1 1 1,-1-1 0,2 1 0,-1-1-1,0-1 1,1 1 0,0-1 0,1 0-1,7 5 1,-4-5-126,0 0 0,1-1 0,-1 0 0,1 0 1,0-1-1,0-1 0,17 2 0,76 0-3704,-88-4 2938,-16 0 854,3 1-417,0-1 0,0-1 1,-1 1-1,1 0 0,0-1 0,4 0 1,23-13-1531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3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4480,'-33'0'1664,"33"0"-1312,17 0-64,-17 0 800,16 0-640,0 0 832,17 0-768,16 0-32,0 0-288,17-16-64,16 16-64,-16 0-64,-17 0 32,0 0-672,-16 0 352,-17 0-2912,0 0 1760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3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12 344 1408,'-1'0'19,"1"1"-1,-1-1 1,1 0-1,0 0 1,-1 0 0,1 0-1,-1 0 1,1 0 0,-1 0-1,1 0 1,0 0-1,-1 0 1,1 0 0,-1 0-1,1-1 1,-1 1 0,1 0-1,0 0 1,-1 0 0,1 0-1,0-1 1,-1 1-1,1 0 1,0 0 0,-1-1-1,1 1 1,-1-1 0,7-7 279,-3 6-227,-3 1-8,1 1 0,-1 0 1,1-1-1,-1 1 1,0-1-1,1 1 1,-1-1-1,0 1 1,1-1-1,-1 1 0,0-1 1,0 1-1,0-1 1,1 1-1,-1-1 1,0 1-1,0-1 1,0 1-1,0-1 0,0 0 1,0 0-53,0 1-1,0-1 1,0 1 0,0 0-1,0-1 1,0 1 0,0-1 0,0 1-1,0 0 1,0-1 0,1 1-1,-1 0 1,0-1 0,0 1 0,0-1-1,1 1 1,-1 0 0,0 0-1,0-1 1,1 0 0,12-8 388,-9 7-318,-1 1-1,0-1 1,0-1 0,0 1-1,0 0 1,-1-1 0,1 0 0,4-5-1,8-13 143,0 1 1,2 1-1,0 1 0,1 0 0,1 1 1,41-28-1,-52 40-201,17-12 100,-11 1 102,-13 13-185,1 1 1,-1 0-1,1 0 0,0 0 0,0 0 0,0 0 0,0 0 1,0 1-1,0-1 0,1 0 0,-1 1 0,0 0 0,1 0 1,-1 0-1,1 0 0,-1 0 0,1 0 0,0 0 0,-1 1 1,1 0-1,0-1 0,5 1 0,-4 0 37,0 0 0,0 0-1,0 0 1,7-2 0,5-7 436,-7 18-96,2-6-80,-9-3-297,0 0 0,-1 0 0,1 0 1,-1 1-1,1-1 0,-1 1 0,1-1 0,-1 1 1,1-1-1,-1 1 0,0 0 0,1 0 0,-1 0 1,0 0-1,0 0 0,1 0 0,-1 0 0,0 0 0,2 3 1,16 45 509,-16-40-493,1-1 1,-1 1-1,2 11 1,-4-14 21,1 1 0,-1 0 0,2-1 0,-1 0-1,7 11 1,-7-14-34,0 0-1,1 0 0,-1 0 1,1 0-1,0-1 1,0 0-1,0 1 0,0-1 1,1 0-1,3 1 0,4 4 88,-9-6-116,0 1 0,0-1 0,0 0-1,0 0 1,0 0 0,0-1 0,0 1 0,0 0-1,0-1 1,0 1 0,1-1 0,-1 0-1,0 0 1,0 1 0,1-2 0,-1 1 0,0 0-1,0 0 1,0-1 0,1 1 0,-1-1-1,3-1 1,9-1 45,-3 1 16,0-1 0,0 1 0,0-2 0,0 0 0,0 0 0,-1-1 0,17-10 0,-3-1 92,-2-2 0,0 0 0,22-25 0,-11 13-93,-3 8-182,-8-5-613,5 8-2101,-8 2 752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98 1312,'14'-14'421,"-11"11"-245,-3 1 38,-1 0-124,1 0 1,0 0 0,-1 0-1,1 0 1,-1 1 0,0-1-1,1 0 1,-1 0 0,0 1-1,0-1 1,0 1 0,0-1-1,0 1 1,-1-1 0,1 1-1,-3-2 1,1 0-28,0 0 0,-1 1-1,0-1 1,1 1 0,-1 0 0,0 0 0,0 0-1,0 1 1,0 0 0,-7-2 0,-23-9 382,27 7-350,7 5-82,-1-1 0,0 0 1,0 1-1,1-1 0,-1 0 0,0 1 1,0-1-1,0 1 0,0-1 1,0 1-1,0 0 0,0-1 0,0 1 1,0 0-1,0 0 0,0 0 0,0 0 1,0 0-1,0 0 0,0 0 1,0 0-1,0 0 0,0 0 0,0 0 1,1 0-1,-2 1 0,-7 4 74,7-4-75,1 0-1,-1 0 1,1 0-1,-1 0 1,1 0-1,-1-1 1,0 1-1,0-1 1,1 1-1,-4 0 1,4-1-11,1 0 0,0 0 0,0 0 0,0 0 0,0 0 0,0 0 0,0 0 0,0 0 1,0 0-1,0 0 0,-1 0 0,1 0 0,0 0 0,0 0 0,0 0 0,0 0 1,0 0-1,0 0 0,0 0 0,0 0 0,0 0 0,0 0 0,-1 0 0,1 0 1,0 0-1,0 0 0,0 0 0,0 0 0,0 0 0,0 0 0,0 0 0,0 0 1,0 0-1,0 0 0,0 1 0,0-1 0,0 0 0,0 0 0,0 0 0,0 0 1,0 0-1,0 0 0,0 0 0,0 0 0,0 0 0,0 0 0,0 1 0,0-1 1,0 0-1,0 0 0,0 0 0,0 0 0,0 0 0,0 0 0,0 0 0,0 1 0,0 5 110,-1-3-127,1 0 1,0 0 0,0 0-1,0 0 1,0 0 0,1 0 0,-1 0-1,1 0 1,0 0 0,0 0-1,0 0 1,0 0 0,0-1-1,1 1 1,-1 0 0,1-1-1,3 5 1,2 0-21,0-1 0,1 0 0,0 0-1,8 4 1,6 4 228,-11-7-110,-4-3-70,0 0 0,-1 1 0,1 0 0,7 7 0,-13-11-1,0 1 0,0-1-1,0 0 1,0 0 0,0 1 0,0-1 0,0 1 0,0-1 0,0 1 0,-1-1 0,1 1 0,-1-1 0,1 1 0,-1-1 0,0 1 0,0 0 0,0-1-1,1 1 1,-1 0 0,-1-1 0,1 1 0,0 0 0,0-1 0,-1 1 0,1-1 0,-1 1 0,0 2 0,-1-1 27,0-1-1,1 1 1,-1-1 0,0 0 0,0 0-1,0 0 1,0 0 0,0 0 0,-1-1 0,1 1-1,-1-1 1,1 1 0,-1-1 0,1 0-1,-1 0 1,0 0 0,1 0 0,-6 0-1,-5 3 232,-3 2 42,13-5-190,0 1 1,-1-1 0,1 0 0,-1 0 0,1-1 0,-1 1 0,-5 0 0,8-1-87,-1 0 0,0 0 0,0 0 0,1-1 0,-1 1 0,0 0 0,1-1 0,-1 1 0,0-1 0,1 1 0,-1-1 0,1 0 0,-1 0 0,1 0-1,-1 0 1,-1-2 0,-6-3-5,-37-24-164,44 30 124,1-1-1,-1 1 0,1-1 1,-1 1-1,1 0 0,-1-1 1,1 1-1,-1 0 0,-1 0 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3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640 116 2304,'0'-14'752,"0"11"-453,0 3-49,0 0 273,0-2-80,0-13 578,1 11-830,-1-1-1,0 0 1,0 1-1,0-1 1,0 1-1,-1-1 1,0 1-1,-1-6 0,-12 5-88,6 0-42,7 4-51,-1 0-1,1 0 1,-1 0 0,1 0 0,-1 1 0,0-1-1,1 0 1,-1 1 0,0-1 0,1 1 0,-1 0-1,0-1 1,0 1 0,-2 0 0,-21 0-25,12-2-11,2-3 25,7 4 5,0-1 0,0 1 0,0-1 0,0 1 0,-1 0-1,1 1 1,0-1 0,-1 1 0,-7 0 0,5 1 38,0-1 1,0 2 0,0-1-1,-10 4 1,0 0 22,-16 0 96,16 0-96,10-3-20,0 0-1,-1 0 1,1-1 0,-10 1-1,13-2-33,-1 0-1,1 0 1,0 0-1,-1 1 0,1-1 1,0 1-1,-1 0 1,1 1-1,0-1 0,-6 4 1,-2 0 4,3-1-19,0 1 1,-14 9 0,18-10-7,0 0-1,-1-1 1,0 0 0,1 0 0,-12 4 0,7-5 20,7-2-5,1 0 0,0 1 0,0-1 1,0 1-1,0 0 0,0-1 0,-3 3 0,-8 11 20,7-6-16,-11 3 3,4 7 29,10-14-3,1 0 1,-1 0 0,0 0-1,0 0 1,0-1 0,-1 1-1,1-1 1,-1 0-1,-4 3 1,1-3 22,6-3-56,1 1 1,-1-1-1,0 0 1,1 1-1,-1-1 1,0 1-1,1-1 1,-1 1-1,1-1 0,-1 1 1,1-1-1,-1 1 1,1-1-1,-1 1 1,1 0-1,0-1 1,-1 1-1,1 0 0,0-1 1,0 1-1,-1 0 1,1 0-1,0-1 1,0 1-1,0 0 1,0 1-1,-1 0-8,-26 74-156,21-60 212,3-9-22,1 1 1,0-1-1,0 1 0,0 0 0,1-1 0,0 1 0,1 11 0,0 155 386,0-170-401,0-1 0,0 1 0,0-1 0,1 0 0,0 1 0,0-1 0,0 0 0,0 0 0,3 6 0,0 2 49,-3-8-46,0-1-11,0 1 0,-1-1 0,1 1-1,0-1 1,0 1 0,1-1 0,-1 0 0,0 1-1,1-1 1,0 0 0,-1 0 0,3 2-1,10 12-6,-11-10 21,-3-6-15,0 1 0,0 0 0,1-1 0,-1 1 0,0 0 0,1-1 0,-1 1 0,0-1 0,1 1 0,-1-1 0,1 1 0,-1-1 0,1 1 0,0-1 0,-1 1 0,1-1 0,-1 1 0,1-1 0,0 0 0,-1 0 0,2 1 0,3 2 12,-1-1-4,-1 0 1,1-1-1,0 1 1,0-1-1,0 1 0,0-1 1,0-1-1,0 1 1,8 0-1,-11-1-12,1 0 0,0 0 0,0 0-1,-1 1 1,1-1 0,0 0 0,0 1 0,-1 0 0,1-1 0,-1 1-1,1 0 1,0-1 0,1 2 0,10 5 52,-10-6-30,0 0-1,0-1 1,0 1-1,0-1 1,0 1 0,0-1-1,0 0 1,0 0 0,0-1-1,0 1 1,0 0-1,0-1 1,4-1 0,1-3 3,-6 4-28,-1 0 0,1 0 0,-1 0 0,1 0 0,-1 0 0,1 1-1,0-1 1,-1 1 0,1-1 0,0 1 0,0 0 0,-1-1 0,1 1-1,3 0 1,93 0 380,-96 0-411,0 1 1,0-1-1,0 1 0,-1-1 1,1 1-1,0 0 0,0-1 1,-1 1-1,1 0 1,0 0-1,-1 0 0,1 0 1,-1 1-1,2 1 0,0 0-1328,-3-3-192,0 0-1754,0 0 1018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3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2304,'-13'0'1606,"23"0"2278,14 0-451,-12 0-4292,86 0 1173,-83 0-266,-1-1 0,26-6 0,-28 4-7,1 1 0,22-1 0,82 3 258,-113 0-284,0 0 1,0-1-1,0 1 1,0-1-1,0 0 1,0 0-1,0 0 1,0-1-1,0 1 1,5-5-1,-4 5 117,0 0 0,0 1 0,1-1 0,8 1 0,-3 0 431,-21 1-612,7-1-63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3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2304,'0'0'752,"0"0"-453,0 0-49,0 0 273,0 0-80,0 0 213,0 0-214,0 0 11,0 0-165,3 0-37,8 0-27,-11 0-216,0 0-1,0 0 1,0 0-1,1 0 1,-1 0-1,0 0 1,0 0-1,0 0 0,0-1 1,0 1-1,0 0 1,0 0-1,0 1 1,0-1-1,1 0 1,-1 0-1,0 0 1,0 0-1,0 0 1,0 0-1,0 0 1,0 0-1,0 0 1,0 0-1,0 0 1,0 0-1,0 0 1,0 0-1,1 0 1,-1 0-1,0 0 1,0 0-1,0 0 1,0 0-1,0 1 1,0-1-1,0 0 1,0 0-1,0 0 1,0 0-1,0 0 0,0 0 1,0 0-1,0 0 1,0 0-1,0 0 1,0 1-1,0-1 1,0 0-1,0 0 1,0 0-1,0 0 1,0 0-1,0 0 1,0 0-1,0 0 1,0 1 8,0-1 1,0 1 0,0-1-1,0 1 1,0-1-1,0 1 1,1-1-1,-1 1 1,0-1 0,0 1-1,0-1 1,1 1-1,-1-1 1,0 0 0,1 1-1,-1-1 1,0 0-1,1 1 1,-1-1-1,0 0 1,1 1 0,-1-1-1,1 1 1,16 3 278,25-4 33,-28-1-277,117 1 221,-124 0-281,0 1 0,0 0 1,0 0-1,0 0 0,0 1 0,10 3 1,-10-2 15,-4-2 6,-1-1 0,1 1 0,0-1 0,0 1 0,0-1 0,4 0 0,-7 0-13,77 0 272,-75 0-244,0 0-1,0 0 0,0 1 1,0-1-1,0 1 1,0-1-1,0 1 1,0 0-1,0 0 1,-1 0-1,4 1 1,-4-1 4,1 0 1,-1 0-1,1 0 1,-1 0-1,1-1 1,-1 1-1,1-1 1,-1 1-1,1-1 1,0 1 0,1-1-1,0 0 155,-3 0-1,0 0-52,0 0 20,-3 0-239,-8 0-614,9 0 193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3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2496,'0'0'784,"0"0"-464,3-2-32,8-9 464,-8 8-219,-3 3-69,3 0-352,-1 0 1,1 0-1,0 0 0,0 0 1,-1 1-1,1-1 0,0 1 1,0-1-1,-1 1 0,1 0 1,-1 0-1,1 1 0,-1-1 1,1 0-1,3 4 0,-5-5-96,-1 1 0,1-1 0,-1 0 0,1 1 0,0-1 0,-1 0 0,1 1 0,0-1 0,-1 0 0,1 0 0,0 0 0,-1 1-1,1-1 1,0 0 0,-1 0 0,1 0 0,0 0 0,-1 0 0,1 0 0,0 0 0,0-1 0,-1 1 0,2 0 0,0-1 55,14 1 245,-7 0-175,-1 0 0,1 0 0,15 3 0,-7 2-33,-10-3-60,-1 0 0,1 0-1,0-1 1,0 0 0,7 0-1,183-1 567,-193 0-588,0-1 0,0 1 0,0-1 0,0 1 1,0-1-1,0 0 0,0-1 0,0 1 0,-1-1 1,7-3-1,-7 4 7,-1 0 0,1 1 0,-1-1 1,1 0-1,-1 1 0,1 0 1,-1-1-1,1 1 0,3 1 0,-4-1-19,-1 0-1,0 0 0,0 1 0,1-1 1,-1 0-1,0 0 0,1-1 0,-1 1 1,0 0-1,1 0 0,-1-1 0,0 1 1,0 0-1,1-1 0,-1 1 1,0-1-1,0 0 0,0 1 0,0-1 1,0 0-1,0 0 0,0 0 0,0 0 1,0 0-1,0 0 0,0 0 0,1-2 1,1-5-56,1 1-74,11 6-1865,-2 1-1603,4 0 1035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2656,'0'0'837,"0"0"-501,0 0-85,0 0 245,0 0-112,0 0 133,0 0-128,0 0 65,0 0-102,0 0 90,3 0-111,253 0 1653,-254 0-1978,0 0 0,0-1-1,0 1 1,0 0 0,0-1 0,0 1 0,0-1-1,0 1 1,0-1 0,0 0 0,0 0 0,3-2-1,-4 2 3,1 0-1,-1 0 0,1 0 1,-1 1-1,1-1 0,-1 0 1,1 1-1,0-1 0,-1 1 1,1 0-1,0-1 0,2 1 1,13 0 296,-17 3-144,0-3-155,0 1-1,0-1 1,0 1 0,0 0 0,0-1 0,0 1-1,0-1 1,0 1 0,-1-1 0,1 1 0,0-1 0,0 1-1,0-1 1,-1 0 0,1 1 0,0-1 0,0 1 0,-1-1-1,1 1 1,0-1 0,-1 0 0,1 1 0,0-1-1,-1 0 1,1 1 0,-1-1 0,1 0 0,-1 0 0,1 1-1,-1-1 1,1 0 0,0 0 0,-1 0 0,1 1 0,-1-1-1,0 0 1,1 0 0,-1 0 0,1 0 0,-1 0 0,0 0-1,-2 0-249,1 0-1099,-12 0 347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3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2400,'0'0'779,"0"3"-481,0-3-265,0 1 0,0-1 0,0 1 0,0-1 0,0 1 0,0-1 0,0 1 0,0-1 0,0 1 0,0-1 0,1 1 0,-1-1 0,0 1 0,0-1 0,0 0 0,1 1-1,-1-1 1,0 1 0,0-1 0,1 0 0,-1 1 0,0-1 0,1 0 0,-1 1 0,0-1 0,1 0 0,-1 0 0,1 1 0,-1-1 0,1 0 0,-1 0 0,0 0 0,1 1 0,-1-1 0,1 0 0,-1 0 0,1 0 0,-1 0-1,1 0 1,-1 0 0,1 0 0,-1 0 0,1 0 0,-1 0 0,1 0 0,1 0 142,0 0-1,0 0 1,0 0 0,0 0-1,-1 1 1,1-1 0,0 1-1,2 0 1,4 4 180,-6-4-269,-1 0 0,1 0 1,-1 0-1,1 0 0,-1 0 0,1-1 1,-1 1-1,1 0 0,0-1 1,0 0-1,-1 1 0,1-1 0,2 0 1,209 0 2147,-213 0-2217,1 0-1,0 0 1,0 0-1,0 0 1,-1 0-1,1 0 1,0 0-1,0-1 1,-1 1 0,1 0-1,0-1 1,0 1-1,-1 0 1,1-1-1,0 1 1,-1-1-1,1 1 1,-1-1-1,1 1 1,-1-1-1,1 1 1,-1-1-1,1 1 1,0-2-1,-1 2-5,0-1 0,1 1 0,-1-1 0,1 1 0,-1-1 0,0 1 0,1-1 0,-1 1 0,1 0 0,-1-1 0,1 1 0,-1-1 0,1 1 1,-1 0-1,1 0 0,-1-1 0,1 1 0,0 0 0,-1 0 0,1 0 0,-1 0 0,1 0 0,1 0 0,-2 0-9,0 0 0,0 0 0,0 0 0,0 0 0,0 0 0,0 0 0,0 0 0,1 0 0,-1 0 0,0 0 0,0 0 0,0 0 0,0 0 0,0 0 1,0 0-1,0 0 0,0 0 0,0 0 0,0 0 0,1 0 0,-1 0 0,0 0 0,0 0 0,0 0 0,0 0 0,0-1 0,0 1 0,0 0 0,0 0 0,0 0 0,0 0 1,0 0-1,0 0 0,0 0 0,0 0 0,1 0 0,-1 0 0,0 0 0,0 0 0,0-1 0,0 1 0,0 0 0,0 0 0,0 0 0,0 0 0,0 0 0,0 0 0,0 0 1,0 0-1,0 0 0,0-1 0,0 1 0,0 0 0,0 0 0,0 0 0,-1 0 0,1-27-3703,0 24 1813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3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11 2400,'14'0'779,"-12"0"-481,-2 0-84,0 0 228,-2-3-106,0 2-272,-6-6 263,7 7-311,1 1 0,0-1 0,0 0 1,-1 0-1,1 0 0,0 0 0,0 1 1,-1-1-1,1 0 0,0 0 1,0 1-1,-1-1 0,1 0 0,0 1 1,0-1-1,0 0 0,0 0 0,0 1 1,-1-1-1,1 0 0,0 1 0,0-1 1,0 0-1,0 1 0,0-1 1,0 0-1,0 1 0,0-1 0,0 0 1,0 1-1,0-1 0,0 0 0,0 1 1,1-1-1,-1 1 0,0-1 165,0 0 171,-3 0-74,-76 0 1194,77 0-1447,1 0 1,-1 0-1,0 0 1,0 1-1,1-1 1,-1 1-1,1-1 1,-1 1 0,0-1-1,1 1 1,-1 0-1,-2 1 1,3 0-16,-1-1 0,0 0 0,0 0 0,1-1 0,-1 1 1,0 0-1,0-1 0,0 1 0,0-1 0,0 1 0,0-1 1,-4 0-1,-5 1 15,1 1 1,-1 0 0,1 0 0,0 1-1,-11 5 1,-18 4 38,27-9-59,8-2 1,0 0-1,0 0 0,0 0 1,0 0-1,0 1 1,1 0-1,-1 0 0,-5 3 1,-14 6 79,18-9-70,1 0 0,-1 0 1,1 0-1,-1 0 1,1 1-1,0-1 0,-5 5 1,6-4-12,0-1 1,0 1-1,0-1 1,-1 0-1,-4 3 1,4-4 3,1 1 0,-1 0 0,1 0 0,-1 1-1,-3 3 1,4-4 31,1 0 0,-1 1 0,0-2 0,0 1 0,-5 2-1,6-3-23,0 0 0,0 0 0,0 0 0,0 0 0,1 0 0,-1 0 0,0 0 0,1 1-1,-1-1 1,0 1 0,1-1 0,-2 4 0,0 0-3,3-5-5,0 1 0,0 0 1,-1 0-1,1-1 0,0 1 1,-1-1-1,1 1 0,-1 0 1,1-1-1,-1 1 0,1-1 1,-1 1-1,1-1 1,-1 1-1,1-1 0,-1 0 1,0 1-1,1-1 0,-1 0 1,0 1-1,0-1 0,-4 3 39,3-2-34,1 0 1,-1 0-1,1 0 1,0 1-1,0-1 1,-1 0-1,1 1 1,0-1-1,0 1 1,0-1-1,1 1 1,-1-1-1,-1 4 1,2-3-2,-1-1 1,0 1 0,0-1 0,1 1 0,-1-1 0,0 1 0,0-1 0,0 1 0,0-1-1,-1 0 1,1 0 0,0 1 0,-3 0 0,-1 1 47,4-3-46,0 0 0,1 1 0,-1-1 0,0 0 0,1 1 0,-1-1 0,1 0 0,-1 1 0,0-1 0,1 1 0,-1-1 0,1 1 0,-1-1 1,1 1-1,0 0 0,-1-1 0,1 1 0,-1-1 0,1 1 0,0 0 0,-1 0 0,-1 5 14,-3 2 23,4-7-44,0 1-1,0-1 1,0 1 0,0-1-1,0 1 1,1 0-1,-1-1 1,1 1-1,-1 0 1,1-1 0,0 1-1,-1 0 1,1 1-1,0 5 0,1-6-5,-1 0 0,0 0 1,0 1-1,0-1 0,-1 0 0,1 0 0,0 1 0,-1-1 0,-1 3 0,-3 3 0,4-6 0,0-1 0,0 1 0,0-1 0,1 1 0,-1-1 0,0 1 0,1 0 0,-1-1 0,1 1 0,-1 0 0,1 0 0,0-1 0,0 1 0,0 3 0,-1 5 0,1-7 0,-1 1 0,1 0 0,0 0 0,0 0 0,1-1 0,-1 1 0,1 0 0,1 5 0,3 2-3,-3-8 5,-1 0 0,0 0 1,0 0-1,0 0 1,0 1-1,0-1 1,-1 0-1,1 1 1,-1 5-1,0 3 38,-1-3-9,1-1 1,1 1-1,2 16 0,0-15-6,0 0-1,1 0 0,8 17 1,-10-23-19,0 0 0,1 0 0,-1-1 0,1 1 0,0-1 0,0 1 0,0-1 1,0 0-1,1 0 0,-1 0 0,7 3 0,-7-4 11,1 1-1,0 0 1,-1 0 0,0 0-1,1 0 1,4 7 0,-6-7-5,1 1 0,0-1 0,-1 0 1,1 0-1,1 0 0,-1-1 0,0 1 0,1-1 0,-1 1 1,6 1-1,0-2 24,0-1 0,0 0 1,1-1-1,13-1 1,-4 1 10,123 0 278,-138 0-349,-1 0 0,1 0-1,-1-1 1,0 1 0,1-1-1,-1 0 1,1 0 0,-1 0-1,5-2 1,8-3 17,4 5 75,-18 1-50,1 0-1,-1 0 0,1 0 0,-1 0 0,1 0 0,-1-1 0,1 1 0,-1-1 1,5-1-1,1-4 1,-6 5-57,-1 0 1,0 0-1,1 1 1,-1-1-1,1 0 1,0 0 0,-1 1-1,1-1 1,-1 1-1,1 0 1,0-1-1,-1 1 1,1 0-1,0 0 1,1 0-1,11 0-387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4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2304,'0'0'752,"0"0"-453,0 0-22,0 0 363,0 0-117,0 0 202,0 0-208,0 0-48,0 0-154,0 0 53,0 0-80,0 0 123,0 2-113,0 9 22,0-8-74,0-3 111,0 0-96,0 0 33,3 0-65,-1 0-194,0 1 0,0-1 1,-1 0-1,1 1 0,0 0 0,0-1 0,-1 1 1,1 0-1,0 0 0,-1 0 0,1 0 0,-1 0 1,1 0-1,1 3 0,-2-4-16,-1 1 0,1-1 0,0 0 0,-1 1 0,1-1 1,-1 0-1,1 0 0,0 1 0,-1-1 0,1 0 0,0 0 0,0 0 0,-1 0 0,1 0 0,0 0 0,-1 0 1,1 0-1,0 0 0,-1 0 0,1 0 0,0 0 0,-1 0 0,1-1 0,0 1 0,-1 0 0,1-1 0,0 1 1,2-1 48,2-1-22,2-1 11,1 1 1,-1 0-1,0 0 0,1 1 0,13-1 0,-13 2-38,1-1 0,-1 0 1,0-1-1,9-3 0,-9 3 7,0 1-1,0-1 1,-1 1-1,10 0 1,46 1 81,-60 0-101,0 0 1,-1 0 0,1-1-1,0 1 1,-1 0 0,1-1-1,0 0 1,-1 0 0,1 1 0,-1-1-1,5-3 1,-5 3 19,0 0 0,1 0 1,0 0-1,-1 0 0,1 0 0,-1 1 0,1-1 1,0 1-1,-1-1 0,1 1 0,4 0 0,4 0 65,-8 0-6,-3 0 1,0 0 42,0 0-64,0 0-80,0 0-139,0 3-426,0-3 497,0 1 1,0-1 0,0 1-1,0 0 1,0-1 0,0 1 0,0-1-1,0 1 1,0-1 0,-1 1-1,1-1 1,0 1 0,0-1-1,0 0 1,-1 1 0,1-1 0,0 1-1,-1-1 1,1 1 0,0-1-1,-1 0 1,1 1 0,0-1-1,-1 0 1,1 1 0,-1-1 0,1 0-1,0 0 1,-1 1 0,1-1-1,-1 0 1,1 0 0,-1 0-1,1 1 1,-1-1 0,1 0 0,-1 0-1,1 0 1,-1 0 0,1 0-1,-2 0 1,-1 0-1730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4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66 2720,'-14'-14'891,"11"11"-545,0 0-26,-6-4 366,9 7-670,0 0 1,0 0-1,-1 0 0,1 0 0,0 0 1,0 0-1,-1 0 0,1 0 0,0 0 1,0 0-1,0 1 0,0-1 1,-1 0-1,1 0 0,0 0 0,0 0 1,0 0-1,0 0 0,-1 1 0,1-1 1,0 0-1,0 0 0,0 0 0,0 0 1,0 1-1,0-1 0,-1 0 1,1 0-1,0 0 0,0 1 0,0-1 1,0 0-1,0 0 0,0 0 0,0 1 1,0-1-1,0 0 0,0 0 0,0 0 1,0 1-1,0-1 0,0 0 1,0 0-1,0 0 0,0 1 0,1-1 1,-1 0-1,0 3 885,0-3-309,0 0-139,0 0-117,3 3 235,-2-2-526,0 1 0,1-1 0,0 0 0,-1 0 0,1 1 0,0-1 0,-1 0 0,1-1 0,0 1 0,0 0 0,0 0 0,0-1 1,0 1-1,0-1 0,0 0 0,0 0 0,0 1 0,0-1 0,0-1 0,0 1 0,0 0 0,0 0 0,0-1 0,0 1 0,0-1 0,1 0 0,126-26 424,-69 21-367,-8-5-92,-6 6-31,-20-2 12,-20 5 66,0 1 0,0-1 1,1 1-1,8 0 0,-17 1-50,1 0 0,-1 1 0,1-1 0,-1 0 0,1 1 0,-1-1 0,1 1 0,-1 0 0,1 0 0,-2 1 0,-12 5-14,-5-2-67,14-4 49,1 0 1,-1 1-1,0 0 1,1 0-1,-1 0 1,-6 5-1,-6 4-95,6-3-28,-1 0-1,-25 11 1,32-17 91,1 0-1,0 0 0,1 0 1,-1 1-1,0 0 1,1 0-1,-1 0 1,1 0-1,0 1 1,0 0-1,0 0 1,1 0-1,-5 6 1,-4 5-92,6-7 80,-1 0 1,1 1-1,1-1 0,-1 1 0,1 0 1,1 0-1,-5 14 0,-5 55-78,6-27 161,3-27-38,2-14 14,1 1 0,0 0 0,0 17 0,2 202-209,0-223 160,-1 0 0,0 0 0,0 0 0,0 0 0,-3 6 0,-1 4-142,1 2 30,3-14 115,0 0 1,0 0 0,-1 0 0,1 0 0,-1 0 0,0 0-1,-3 4 1,-28 40-286,31-46 344,-1 0-1,1 0 1,-1 0 0,0 0 0,0-1 0,0 0 0,0 1-1,0-1 1,0 0 0,-4 1 0,-5 4 62,9-5-39,-1 0 1,0 1-1,0-2 0,0 1 1,0 0-1,0-1 1,-5 1-1,-4 2 51,7-2 109,-1 1-1,1 0 1,-1 1 0,1-1 0,-11 9-1,17-11-156,-1-1 0,1 1 0,-1-1 0,1 1 0,0-1 0,0 1 0,-1 0 0,1-1 0,0 1 0,0-1 0,-1 1 0,1 0 0,0-1 0,0 1-1,0-1 1,0 1 0,0 0 0,0-1 0,0 1 0,0 0 0,0-1 0,0 1 0,1 0 0,-1-1 0,0 2 0,0-2 40,0 0-58,0 0 0,0 0 0,0 0 0,0 0 0,0 0 0,0 0 0,0 0 0,0 0 0,0 1 0,0-1 0,0 0 0,0 0 0,0 0 0,0 0 0,0 0 0,0 0 0,0 0 0,0 0 1,0 0-1,0 0 0,0 1 0,0-1 0,0 0 0,0 0 0,0 0 0,1 0 0,-1 0 0,0 0 0,0 0 0,0 0 0,0 0 0,0 0 0,0 0 0,0 0 0,0 0 0,0 0 0,0 1 0,0-1 0,0 0 0,1 0 0,-1 0 0,0 0 0,0 0 1,0 0-1,0 0 0,0 0 0,0 0 0,0 0 0,0 0 0,0 0 0,1 0 0,-1 0 0,0 0 0,0 0 0,0 0 0,0-1 0,12 2 401,-3-1-216,1 0-1,0-1 1,12-1 0,33-15 140,-45 15-295,0-1-4,1 0-1,0 1 1,0 0-1,12 1 1,138 1 32,-159 0-56,0-1 0,0 1 0,0 0 0,0 0 0,0-1 0,0 0 0,0 1 0,0-1 0,0 0 0,-1 0 0,4-1 0,2-1 76,-2 8 29,6-13 79,-8 5-96,-3 3-111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2240,'0'-12'815,"0"24"391,0-12-598,0 0 219,0 0-267,0 0-80,0 0-171,0 0-53,0 0-32,3 0 203,308 0 1829,-303 0-2088,-16 0-32,5 0-392,1 0-1184,-12 0 368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2304,'0'0'752,"-3"0"-453,-8 0-118,8 0 32,3 3-85,1 9-10,0-7-119,-1 0-1,0 0 1,0 0 0,0 0 0,0 0 0,-1 0-1,0 0 1,-2 5 0,-2-1 17,4-8-12,0 1-1,0-1 0,1 1 1,-1-1-1,0 1 1,0-1-1,1 1 0,-1 0 1,1-1-1,0 1 1,-1 0-1,1 0 0,0 1 1,0 13-30,-1-9-165,1 0 0,0 1 0,1-1 0,2 11 0,3-4-191,-5-13 341,0 1 1,0-1-1,0 0 0,-1 1 0,1 0 0,-1-1 1,1 1-1,-1-1 0,1 1 0,-1 0 0,0-1 0,0 3 1,0-2 17,0 1 0,0-1 0,0 1 0,0-1 1,0 1-1,1-1 0,-1 1 0,1-1 0,-1 1 0,1-1 1,0 1-1,0-1 0,0 0 0,0 1 0,1-1 1,-1 0-1,3 3 0,-4-4 35,1-1 0,-1 1 0,1-1 0,-1 1 0,0-1 0,1 1 0,-1 0 0,0-1 0,0 1 0,1 0 0,-1-1 0,0 1 0,0 0 0,0 0 0,0-1 0,0 1 0,0 0 0,0-1 0,0 1 0,0 0 0,0-1 0,0 1 0,-1 0 0,1 2 121,0 4 316,0-4-308,0-1 1,0 0 0,0 0 0,0 1 0,0-1 0,0 0-1,-1 0 1,1 1 0,-2 2 0,-9 11 1090,5-2-347,-4-9 32,5 2-461,4-6-428,1-1 0,0 1 1,0-1-1,0 0 0,-1 1 1,1-1-1,0 1 0,0-1 1,-1 0-1,1 0 0,0 1 1,-1-1-1,1 0 0,0 1 1,-1-1-1,1 0 0,-1 0 0,1 0 1,0 1-1,-1-1 0,1 0 1,-1 0-1,1 0 0,0 0 1,-1 0-1,1 0 0,-1 0 1,1 0-1,-1 0 0,0 0 1,-2 0 397,3 3-132,0 4-85,0-14 94,0 7-302,0 0 0,0 0 0,0-1 0,0 1 0,0 0 0,0 0 1,0 0-1,0 0 0,0 0 0,0 0 0,0 0 0,0 0 0,0 0 0,0-1 1,0 1-1,0 0 0,0 0 0,0 0 0,0 0 0,0 0 0,0 0 0,0 0 1,0 0-1,1 0 0,-1 0 0,0 0 0,0-1 0,0 1 0,0 0 0,0 0 1,0 0-1,0 0 0,0 0 0,0 0 0,0 0 0,0 0 0,0 0 0,0 0 1,1 0-1,-1 0 0,0 0 0,0 0 0,0 0 0,0 0 0,0 0 0,0 0 0,0 0 1,0 0-1,0 0 0,1 0 0,-1 0 0,0 0 0,0 0 0,0 0 0,0 0 1,0 0-1,4 0-210,-1 0 57,-1 1 1,1-1-1,-1 0 0,1-1 1,-1 1-1,0 0 1,1-1-1,3-1 0,13-9-2893,-14 10 2612,-1 1 0,1-1 0,-1 1 0,8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3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3904,'0'0'1253,"3"3"-762,7 8-107,-7-8 453,0-3-170,139 0 2341,-132-1-2917,-1 0 1,1 0 0,9-2 0,18-2 74,12 10-27,-10-10-12,-30 3-79,0 0 0,13 0 1,44 2 447,-64 0-816,-2 0-1520,0 0 464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0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2912,'-14'0'923,"11"0"-550,3-3-10,0-5 466,0 16 1408,0-9-2229,1 1 0,-1-1 0,0 0 0,0 1 0,0-1 0,0 1 0,1-1 0,-1 1 0,0-1 0,1 0 0,-1 1 0,0-1 0,1 1 0,-1-1-1,0 1 1,1 0 0,-1-1 0,1 1 0,-1-1 0,1 1 0,-1 0 0,1-1 0,-1 1 0,1 0 0,0 0 0,-1-1 0,1 1 0,-1 0 0,1 0 0,0 0 0,-1 0 0,2 0 0,31-2 274,4 0 64,19-9 38,0 3 0,75-3 0,145 11-230,-269 1-134,0-1 0,0 1-1,0 0 1,0 0-1,0 1 1,10 4-1,-11-4 15,-1 0 30,8 3 174,-13-4-233,1-1 0,-1 0 1,0 1-1,0-1 1,0 1-1,0-1 0,0 0 1,0 1-1,0-1 1,0 0-1,0 1 0,0-1 1,0 1-1,0-1 1,0 0-1,0 1 0,0-1 1,0 0-1,0 1 1,-1-1-1,1 0 0,0 1 1,0-1-1,0 0 1,-1 1-1,1-1 0,0 0 1,0 0-1,-1 1 1,1-1-1,0 0 0,-1 0 1,1 1-1,0-1 1,-1 0-1,-4 5 33,0-1 0,0 0 0,0 0 0,-1-1 0,1 1 0,-1-1 0,-9 3 0,-19 7-7,-55 23 18,43-10-10,-25 11 23,11-15 13,5 5-59,-43 9-187,57-23 86,40-13 74,0 0-1,0 1 1,0-1 0,0 0-1,0 0 1,0 1-1,-1-1 1,1 0 0,1 1-1,-1-1 1,0 1 0,0-1-1,0 1 1,0 0 0,0-1-1,0 1 1,1 0-1,-1 0 1,0-1 0,0 1-1,0 2 1,1-3 1,0 1 0,1-1 0,-1 0 0,0 1 0,1-1 0,-1 1 0,0-1 0,1 1 0,-1-1 0,1 0 0,-1 1 0,1-1 0,-1 0 0,1 1 0,-1-1 0,1 0 0,-1 0 0,1 0 0,-1 1 0,1-1 0,-1 0 0,1 0 0,-1 0 0,1 0-1,0 0 1,-1 0 0,1 0 0,-1 0 0,1 0 0,-1 0 0,1-1 0,3 1-5,-1 0 0,0 0 0,1-1 0,-1 0 0,0 1 0,0-1 0,5-3 0,13-2-14,-10 4 4,-1 1 0,17 1 0,26-3-12,-24-1 28,77-6 48,-96 10-17,-1 0 0,1 0 1,-1 1-1,1 0 0,-1 1 0,1 0 0,-1 0 0,15 7 0,-23-9-11,0 1-1,1-1 1,-1 1-1,0-1 1,0 1-1,0-1 1,0 1 0,-1-1-1,1 1 1,0 0-1,0 0 1,0-1-1,0 1 1,-1 0-1,1 0 1,0 0-1,-1 0 1,1 0-1,-1 0 1,1 0-1,-1 0 1,1 0-1,-1 0 1,0 0-1,0 0 1,1 1-1,-1-1 1,0 0 0,0 0-1,0 0 1,0 0-1,0 0 1,-1 0-1,1 1 1,0-1-1,0 0 1,-1 0-1,1 0 1,-1 0-1,1 0 1,-1 0-1,1 0 1,-1 0-1,1 0 1,-1 0-1,-1 1 1,-2 3 7,-1 0-1,1-1 1,-1 1 0,-1-1 0,1 0-1,-8 4 1,-33 14-2,22-9-5,5-3 26,-37 13 0,14-7 11,26-9-31,-1-1 1,1-1-1,-1 0 1,0-2 0,0 0-1,-21 2 1,11-5-151,21 0-214,12-3 80,-4 2 242,1-1 1,0 1-1,-1 0 0,1 0 0,0 1 0,-1-1 0,1 0 0,3 1 0,32 5-39,23-13 235,-26 5-22,50 3 1,-50 1 12,36-4 1,-26-3 148,39-2 301,0 8 1596,-96 1-2071,7-1-210,0 1 0,0-1 1,0 0-1,0 0 0,0-1 0,0 1 1,0-1-1,-6-2 0,-2-8-3697,10 8 1002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4:0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2304,'-14'0'752,"14"0"-747,0 0 0,0 1 1,0-1-1,0 0 0,0 0 0,0 0 1,0 0-1,0 0 0,-1 0 0,1 0 1,0 0-1,0 0 0,0 0 0,0 0 1,0 0-1,0 0 0,0 0 0,0 0 0,0 0 1,0-1-1,-1 1 0,1 0 0,0 0 1,0 0-1,0 0 0,0 0 0,0 0 1,0 0-1,0 0 0,0 0 0,0 0 1,0 0-1,0 0 0,0 0 0,0 0 1,0 0-1,-1-1 0,1 1 0,0 0 0,0 0 1,0 0-1,0 0 0,0 0 0,0 0 1,0 0-1,0 0 0,0 0 0,0 0 1,0-1-1,0 1 0,0 0 0,0 0 1,0 0-1,0 0 0,0 0 0,1 0 1,-2-1 17,1 1 0,0-1 0,0 1 1,0-1-1,0 1 0,0-1 0,1 1 0,-1-1 1,0 1-1,0-1 0,0 1 0,0-1 1,1 1-1,-1-1 0,0 1 0,0-1 1,1 1-1,-1-1 0,0 1 0,1 0 1,-1-1-1,0 1 0,1 0 0,-1-1 0,0 1 1,1 0-1,-1-1 0,1 1 0,-1 0 1,1 0-1,-1 0 0,1-1 0,-1 1 1,1 0-1,-1 0 0,1 0 0,-1 0 1,1 0-1,-1 0 0,1 0 0,0 0 1,5-3 445,-6 3-446,1-2 5,1 1-1,-1 0 0,0 0 0,0 0 0,1 0 0,-1 0 0,1 0 0,-1 1 0,1-1 0,-1 0 0,1 1 0,-1-1 1,1 1-1,0-1 0,-1 1 0,1 0 0,-1 0 0,1 0 0,2 0 0,6 0 101,-6 1-76,0-1 0,0 0 0,0 0 1,-1 0-1,1 0 0,0-1 0,0 0 0,5-1 0,4-2-38,0 1 0,1 0 0,0 1-1,-1 1 1,1 0 0,17 1-1,-5-1-32,-17 1 54,1-1 1,-1 1-1,1 1 0,-1-1 0,13 4 0,-7 3 139,-14-6-151,1 0-1,-1 0 1,0-1-1,1 1 1,-1-1-1,1 1 1,-1-1-1,1 1 1,-1-1-1,3 1 1,-2-1 72,-4 2-4,-3 3-37,0 1 20,0-1-1,0 0 0,-8 4 0,-17 14 49,22-16-107,-2 0 0,1 0 1,-1-1-1,0 0 0,-11 4 0,13-7-12,2-1-2,1 0-1,-1 1 1,-10 6 0,-9 16 20,23-24-13,0 0 0,0-1 0,0 1 0,0 0 0,0 0 0,0-1 0,-3 1 0,-6 1 24,-6 4 6,14-5-66,0 1 1,0-1-1,-1 0 1,1 0-1,0-1 1,-7 2-1,10-2 26,0 0-1,0 0 1,0 0-1,-1 0 1,1 0-1,0 0 1,0 0-1,0 0 1,0 0-1,0 0 1,0 0-1,0 0 1,0 0-1,0 0 1,-1 0-1,1 0 0,0 0 1,0 0-1,0 0 1,0 0-1,0 0 1,0 0-1,0-1 1,0 1-1,0 0 1,0 0-1,0 0 1,-1 0-1,1 0 1,0 0-1,0 0 1,0 0-1,0 0 1,0 0-1,0 0 0,0 0 1,0 0-1,0-1 1,0 1-1,0 0 1,0 0-1,0 0 1,0 0-1,0 0 1,0 0-1,0 0 1,0 0-1,0 0 1,0 0-1,0-1 1,0 1-1,0 0 1,0 0-1,0 0 0,0 0 1,0 0-1,0-11-178,0 11 179,0 0 0,0 0 0,0 0 0,0-1 0,0 1 0,0 0 0,0 0 0,0 0 0,0 0 0,0 0-1,0 0 1,0 0 0,0 0 0,0 0 0,0 0 0,0-1 0,0 1 0,0 0 0,0 0 0,0 0 0,0 0 0,0 0 0,0 0 0,0 0 0,0 0 0,0 0 0,0 0-1,0 0 1,0-1 0,1 1 0,-1 0 0,0 0 0,0 0 0,0 0 0,0 0 0,0 0 0,0 0 0,0 0 0,0 0 0,0 0 0,0 0 0,0 0 0,1 0 0,-1 0-1,0 0 1,0 0 0,0 0 0,0 0 0,0 0 0,0 0 0,0 0 0,0 0 0,0 0 0,1 0 0,-1 0 0,0 0 0,3 0-13,1-1 1,0 1-1,-1-1 0,1 0 1,-1 0-1,0 0 0,1-1 1,3-1-1,7-3-3,1 1 17,1 2-1,0-1 0,-1 2 0,1 0 1,32 1-1,17 1 119,-64 0-115,-1 0 1,1 0-1,-1 0 0,0 0 0,1 0 0,-1 0 1,1 0-1,-1 0 0,1 0 0,-1 0 0,1 0 1,-1 0-1,1 0 0,-1 1 0,1-1 0,-1 0 1,0 0-1,1 0 0,-1 1 0,1-1 0,-1 0 1,0 1-1,1-1 0,-1 0 0,0 1 0,1-1 1,-1 0-1,0 1 0,1-1 0,-1 0 0,0 1 1,0-1-1,0 1 0,1-1 0,-1 1 0,0-1 1,0 1-1,0-1 0,0 0 0,0 1 0,0-1 1,0 1-1,0-1 0,0 1 0,0-1 0,0 1 1,0-1-1,0 1 0,0-1 0,-1 1 0,1-1 1,0 0-1,0 1 0,0-1 0,-1 1 0,1-1 1,0 0-1,0 1 0,-1 0 0,-3 4 24,0 1 0,0-1 0,0 1 0,-7 5-1,0 0 37,0-2 0,0 1 0,-1-2 0,-22 14 0,-13 0 98,24-7-88,17-11-46,0 0 1,0 0-1,0 0 0,-1-1 1,1 0-1,-1-1 0,-8 3 0,6-4 37,0 0 0,0 0-1,-15-1 1,7 0 236,20-3-113,-1 0-161,1 1-1,0 0 1,0-1-1,0 1 1,0 0-1,1 1 0,-1-1 1,0 1-1,8-3 1,33-3 136,-14 3-92,-15 1-31,10-1 21,0 1-1,24-1 0,-38 4-58,3 0 78,0 1 0,21 2 0,-30-2-117,-1 0 1,1 0-1,-1 1 1,1 0-1,-1-1 0,0 1 1,0 1-1,0-1 1,0 1-1,0-1 1,6 7-1,7 8-270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3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213 902 1312,'0'0'2,"-4"7"97,1 0 0,0 1 0,0 0 1,1-1-1,-2 10 0,-8 18 19,4-14 207,-5 22 0,7-26-216,0 0 0,-1-1 0,-10 18-1,-13 26 263,18-31-258,1 0 1,1 0 0,2 1 0,0 1-1,-3 34 1,8-21 19,-13 93 182,10-98-242,1 1-1,2 0 1,1 0-1,5 41 1,16 22 88,-8-56-71,-6-21-59,55 240 551,-55-250-567,1-2 0,0 1 0,11 17 1,-4-7-56,-10-18 28,2 3 7,0 1 1,1-2 0,0 1 0,0 0 0,12 12 0,0-3 40,-14-15-30,-1 1 1,1-1 0,0 0-1,1 0 1,-1-1 0,0 1-1,1-1 1,0 0 0,0-1-1,0 1 1,0-1 0,8 3-1,21 3-137,14 3 54,-45-10 81,6 3 26,0-1 1,1-1 0,0 0 0,-1 0 0,1-1-1,15 1 1,-4-1 115,36 6-1,-36-4-58,41 2-1,-44-4-35,0 1 0,18 3 0,-17-1-7,0-2-1,21 1 0,-17-5-53,31-4 1,-29 2-6,35-1 1,-40 4 35,40-6 1,-39 4-4,44-2 1,-22 5-52,-3 1 68,52-5 0,-72 0 4,25-7-1,5-1-8,2 6-4,-1-5-20,-12 7-6,51-11 0,-52 6 2,0 1 1,0 1 0,77-2-1,-38 7 46,-20-9-16,-37 9-25,23 1-1,-23 1-10,23-3 1,-9-2-64,-19 2 34,0 0 0,22 1 0,-10 2 63,1 0 24,31-3 1,7-8 30,0 6 1,-43 2-41,98-8 91,-88 12-158,-14-1-10,0 0 1,28-4-1,2-7 48,118-11-64,-105 12 90,-28 6-20,-3 0 29,35-8-1,17-2-30,-55 11-67,44-12-1,-55 10 9,1 1 0,-1 1-1,0 1 1,26-1-1,-30 3 33,0-1-1,-1-1 0,13-3 1,-11 2 5,0 1 0,0 0 1,15 1-1,-12 0 3,0-1 1,0-1 0,24-7-1,-23 5-1,0 1 0,1 1-1,28-2 1,-34 5 8,1 0-1,-1-1 1,0 0 0,0-1-1,0-1 1,20-6-1,-22 5-5,0 0 0,0 1 0,13-1 0,-15 2-12,-1 1 0,1-1 0,-1-1 0,1 0-1,9-4 1,-12 4 14,1 0 0,0 1-1,0 0 1,0 0 0,0 1 0,0 0-1,0 0 1,1 1 0,-1-1 0,8 2-1,-3-1 30,1 0-1,0-1 0,14-2 1,14-5-49,-25 12-5,-5 0 4,-3-3 5,0 0-1,0 0 0,0 0 1,0-1-1,1-1 0,-1 1 1,12-3-1,-14 1 14,6-1 13,1 0-1,-1 1 1,0 0 0,14 0-1,-1 2-8,-5 1 1,37-5-1,-30 0-30,-7 0-4,1 2 0,25-1 0,-19 3-1,-8 1 7,1-1-1,26-4 0,3-7 61,1 6-37,1-6-138,-23 7 79,-6 2-154,43-11-1,-62 12 201,34-10-226,51-7 1,-54 14 143,-3 0-55,36-8 0,-35 4 71,64-14 153,-44 17-5,-3-6-64,-36 10-10,23-6 0,16-16 49,-39 17-48,0 0 0,1 0 0,-1 1 1,1 1-1,17-4 0,-2 5-16,-12 1 16,-1 0-1,1-1 1,16-6 0,-9 1 4,-8 2 0,0 1 0,29-6 0,15 6 10,-8-6 38,-25 7-27,-14 2-32,-1 0 1,1 0 0,18-7-1,-1-3 2,9-3 5,-1-2 0,41-24 0,-75 39 6,18-11 39,-1-1 0,0 0-1,23-22 1,11-12 4,7-5-37,-18 12-72,-9 14 48,-2-12 107,-3 12-43,6-36-139,-32 57 122,0-1-1,0 0 0,0 0 0,-1-1 0,0 1 0,-1-1 0,1 1 0,-2-1 0,1 0 0,0-12 0,-2 17-13,1 0-1,-1-1 0,0 1 1,1-1-1,0 1 0,0 0 1,0 0-1,2-5 0,3-12 56,0-27 2,-2 22-52,-1 9 6,0 0 1,0-28-1,-3-131 463,0 151-457,-1-40 215,0 56-221,-1 0 0,1 1 1,-1-1-1,0 1 0,-1-1 0,-4-8 0,-4-2-9,-2 0 1,0 1-1,-1 1 1,-31-30-1,29 30 28,0 2 71,-1 0 0,-24-14 0,0-1-3,22 15-102,5 5-7,1-1 0,0 0 0,1-1 0,-12-14 0,-14-40-150,6 28 134,21 25 74,1 0 0,0 0-1,-9-16 1,11 17-83,0 0 1,-1 1-1,0 1 0,0-1 0,-13-8 1,-58-42-185,-43-7 117,98 55 44,14 6 36,-1 1 0,-1 1 0,1 0 0,-1 0 0,0 2 0,-15-3 0,-20-3 16,2-3 38,-1 5-16,12-4-21,2 4 10,16 1-15,11 3-6,-1 0 0,0 1 0,0-1 0,0 2 0,-10-2 0,-92 2 58,-143 0-175,219 2 47,-40 7-1,54-6 63,-2 0 8,3-1 14,1 1 0,-28 8 0,35-7-13,-7 2 5,-1 0 0,1-2 0,-1 1 1,0-2-1,-32 2 0,30-4-6,1 1-1,-1 0 1,-30 9 0,-21 3 11,37-10 12,-66 11 24,-91 34-69,161-40 41,2-2-68,-29 13-1,0 7-19,9-13 59,-65 12 1,53-14 49,-34 2-3,62-10-31,-47 11-1,39-5-47,-11 4 98,-66 8 0,21-19 45,17 0-96,3 8-26,-50-9 14,1 1 9,48 8-2,-134-7-86,135-5 28,-63 9-35,-8 0 84,147-8 9,-104 3 48,11 8-16,4-9 124,-130-13 0,191 9-52,-58 0 90,-11-2-68,56 0-87,-82-5 226,-270 9-9,366 0-234,0 2-1,1 1 0,-1 2 1,1 0-1,-35 12 0,-7 16-122,62-30 101,1 0-1,0 0 1,0 1 0,1-1-1,-1 1 1,1 0-1,0 0 1,0 1 0,0-1-1,0 1 1,1 0-1,0 0 1,-4 9 0,6-14-39,1 1 1,0 0 0,-1-1-1,1 1 1,0 0-1,0-1 1,-1 1 0,1 0-1,0 0 1,0-1-1,0 1 1,0 0 0,0-1-1,0 1 1,0 0-1,0 0 1,0-1 0,0 1-1,0 0 1,1-1-1,-1 1 1,0 0 0,0 0-1,1-1 1,-1 1-1,0-1 1,1 1 0,-1 0-1,1-1 1,-1 1-1,1-1 1,-1 1 0,1-1-1,0 1 1,3 1-305,-1 0 0,1 0 0,0 0 0,-1-1 1,1 0-1,5 1 0,35 12-2473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5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18 751 3328,'-14'-13'1061,"14"12"-1034,-1 1 0,1-1-1,0 1 1,-1-1 0,1 1 0,0-1-1,-1 0 1,1 1 0,0-1 0,0 1-1,0-1 1,-1 0 0,1 1-1,0-1 1,0 1 0,0-1 0,0 0-1,0 1 1,0-1 0,0 0 0,0 1-1,1-1 1,-1 0 0,0 1 0,0-2-1,1 2 47,-1-2 690,0-1-161,-1 2-570,1 1-1,0-1 0,0 1 0,0 0 0,0-1 0,0 1 0,0-1 0,1 1 0,-1-1 0,0 1 0,0 0 0,0-1 0,0 1 0,0-1 0,1 1 0,-1 0 0,0-1 0,0 1 0,1 0 0,-1-1 0,0 1 0,1 0 0,-1-1 0,0 1 0,1 0 1,-1-1-1,0 1 0,1 0 0,-1 0 0,1-1 0,6-4 276,-1-8-3,-3 8-274,0 0 1,1 0 0,0 1 0,0-1-1,0 1 1,7-5 0,-1-1 4,-2 2-17,0 0-1,-1 0 0,7-12 0,1-1-11,15-17 37,-8-9 58,2 3-40,-13 26-38,14-35 0,-3-9-23,-5 27-68,-12 27 50,-1 0 0,0-1 0,0 1 0,-1-1 0,4-15 0,-5 8 17,-2 11 4,1-1 1,0 1-1,0 0 0,2-5 1,11-13 20,-3 8 5,-8 9-4,0-1-1,0 1 1,-1 0-1,3-10 1,-4 11 25,0 1 0,1 0-1,0-1 1,4-6 0,-5 9-19,0 1-1,-1-1 0,1 0 1,0 0-1,0 0 0,-1 1 0,1-1 1,-1 0-1,1 0 0,-1 0 1,0-4-1,0 5-31,0 1 0,0-1-1,0 0 1,0 0 0,0 1 0,0-1-1,1 0 1,-1 0 0,0 1 0,0-1-1,1 0 1,-1 0 0,0 1 0,1-1-1,-1 0 1,1 1 0,-1-1 0,1 1-1,-1-1 1,1 1 0,-1-1 0,1 1-1,-1-1 1,2 0 0,-2 1-12,1 0 0,0-1 1,-1 1-1,0-1 0,1 1 1,-1 0-1,1-1 0,-1 1 0,1-1 1,-1 1-1,0-1 0,1 1 1,-1-1-1,0 1 0,0-1 1,1 1-1,-1-1 0,0 0 1,0 1-1,0-1 0,0 1 0,0-1 1,0-1-1,0 13 40,0-8 117,-2-3-48,1 0-96,1 0 0,-1 0 0,1 0 0,-1 0-1,1 0 1,-1 0 0,1 0 0,-1 0 0,1 0 0,-1 0 0,1 0 0,-1 0 0,1 1 0,0-1 0,-1 0 0,1 0 0,-1 1 0,1-1 0,-1 0 0,1 1 0,0-1 0,-1 0-1,1 1 1,0-1 0,-1 0 0,1 1 0,0-1 0,0 1 0,-1-1 0,1 0 0,0 1 0,0-1 0,0 1 0,0-1 0,-1 1 0,-2 6-9,-10 10 14,1-4 26,0 0-1,-14 23 0,22-29-9,-1 0-1,-1-1 0,0 0 1,-8 7-1,3-2 22,6-6-31,0-1 0,-1 1 0,0-1 0,-9 6 0,3-3-23,4-2-1,7-3 25,-1-1 0,1 0 0,-1 0 0,1 0 1,-1 0-1,0 0 0,1-1 0,-1 1 0,0 0 0,0-1 0,1 1 0,-5 0 0,3-1 36,3 0-246,1-1 198,-1 0 0,1 0-1,-1 0 1,1 0 0,-1 1-1,1-1 1,-1 0 0,1 0-1,0 1 1,-1-1 0,1 1 0,0-1-1,-1 0 1,1 1 0,0-1-1,0 1 1,0 0 0,0-1-1,0 1 1,-1 0 0,1-1-1,1 1 1,0 0 9,0-1 0,-1 0 0,1 1 0,0-1 1,-1 0-1,1 0 0,-1 0 0,2-1 0,3-6-12,7-6-26,-11 13 25,0 0 0,0 0 1,0 0-1,0 1 0,0-1 0,1 0 0,2 1 1,5-2-15,23-9-62,0 5-16,-16 1 7,-14 4 72,0-1 0,0 1 0,0 1 0,0-1 0,0 0 0,0 1 0,0-1 0,0 1 0,0 0 1,1 0-1,-1 0 0,6 1 0,7 5-74,-13-4 73,1-1-1,-1 0 0,0 0 1,1 0-1,0 0 0,-1-1 0,6 1 1,-7-1 31,0 0 1,0 0 0,1 1-1,-1-1 1,0 1-1,0-1 1,0 1 0,0 0-1,0-1 1,0 1 0,0 0-1,3 2 1,-4-2 6,0 0 0,0 0 0,1 0-1,-1-1 1,0 1 0,1-1 0,-1 1 0,1-1 0,-1 1 0,1-1 0,2 0 0,-1 0 214,-3 0-207,0-1-1,0 1 1,0-1-1,0 1 1,0-1 0,0 1-1,0-1 1,0 1-1,0-1 1,0 1-1,0-1 1,0 1-1,0-1 1,0 1-1,0-1 1,-1 1-1,1-1 1,0 1-1,0 0 1,-1-1-1,1 1 1,0-1 0,-1 1-1,1 0 1,0-1-1,-1 1 1,1 0-1,0-1 1,-1 1-1,1 0 1,-1-1-1,0 1 1,-6-5 169,0-6 11,7 10-186,0-1 0,-1 1 0,1 0 0,-1 0 0,0 0 0,1 0 0,-1 0 0,0 0 1,1 0-1,-1 1 0,0-1 0,0 0 0,0 0 0,0 0 0,-1 0 0,-9-4 168,9 4-120,-1 0 0,1 0 0,0 0 0,0-1 0,-1 1 1,1-1-1,0 1 0,-2-3 0,2 2-34,1 1 0,-1-1 0,0 1 0,0-1 0,-1 1 0,1 0 0,0 0 0,0 0 0,-1 0 1,1 0-1,0 0 0,-1 1 0,-2-1 0,-8-2 82,9 1-77,0 1 0,1-1-1,-1 0 1,1 0 0,-7-5 0,8 6-18,0-1 1,0 1-1,0-1 1,-1 1-1,1 0 0,0 0 1,0 0-1,-1 0 1,1 0-1,-1 0 0,1 1 1,-1-1-1,1 1 0,-1 0 1,-3 0-1,5 0-20,-1-1 0,0 1 0,1 0 0,-1 0 1,0-1-1,1 1 0,-1-1 0,0 0 0,1 1 0,-1-1 0,1 0 0,-1 0 0,-1-1 0,-5-3-516,7 5 436,1 0 0,0-1 0,0 1 0,-1 0 1,1 0-1,0 0 0,0-1 0,-1 1 0,1 0 0,0 0 0,-1 0 1,1 0-1,0 0 0,-1 0 0,1 0 0,0 0 0,-1 0 0,1 0 1,0 0-1,-1 0 0,1 0 0,0 0 0,-1 0 0,1 0 0,0 0 0,0 0 1,-1 0-1,1 0 0,0 1 0,-1-1 0,1 0 0,0 0 0,0 0 1,-1 1-1,12 13-1922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6:4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1115 160,'0'-66'64,"0"33"-64,0-49 0,0 33 96,-16 16-64,16-32 64,-17-1-64,-15-16 256,-18 1-160,1-18-320,-16 1 96,-1 0 96,-16 32 0,17 0 160,-1 17-96,17 17 128,16-1-128,-16 16-320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576 232 3072,'0'-10'519,"-1"2"336,1 0 0,0-1 0,1 1 0,2-14 0,-2 20-803,0 0-1,-1 1 0,1-1 0,0 0 0,-1 0 0,1 0 0,-1 1 1,0-1-1,1 0 0,-1 0 0,0 0 0,0 0 0,0 0 0,0 0 1,-1 0-1,1 0 0,0 1 0,-1-1 0,0 0 0,1 0 0,-2-2 1,1 0 12,0 1-7,0-1 1,0 0-1,0 1 1,1-1-1,0 0 1,-1 0 0,2 0-1,-1-5 1,1-1 32,-1 9-81,0 0-1,0-1 1,0 1 0,0 0 0,-1-1 0,1 1 0,0 0 0,-1 0-1,1-1 1,-1 1 0,1 0 0,-1 0 0,1 0 0,-1 0 0,0 0-1,0 0 1,1 0 0,-1 0 0,0 0 0,0 0 0,0 0-1,0 0 1,0 0 0,0 1 0,-1-1 0,-1 0 0,-5-5 50,-3-11 11,7 15-73,1 0 0,0 0 1,-1 0-1,0 0 0,1 1 1,-1-1-1,0 1 0,0 0 1,0 0-1,0 0 1,0 1-1,0-1 0,-5 1 1,-3 0-17,-1 0 0,1 1 0,-16 3 1,21-3 7,0 2 0,1-1 1,0 1-1,-9 4 0,-26 15-21,1 2 0,-48 39 0,75-52 60,1 1 1,0 0-1,-17 24 0,7-8 73,-24 26 59,10 6 69,32-52-201,-1 0-1,1-1 1,1 2-1,-1-1 1,1 0-1,1 1 1,0-1-1,0 1 1,0 0 0,1 0-1,0 17 1,1 2 27,-1-16 2,0-1 1,1 1-1,1-1 1,0 1-1,5 19 1,-3-21-15,1 0 1,1 0 0,0-1 0,0 1 0,1-1 0,0 0-1,0-1 1,1 1 0,0-2 0,1 1 0,-1-1-1,2 0 1,11 9 0,-1-6 94,0 0 0,0-1 0,1-1 0,0-1-1,1-1 1,33 6 0,-3-9-171,-40-3-369,0 0 1,15 3 0,-5 4-263,-18-6 237,0 0 0,0 0 0,0 0 0,0 0 0,0-1 0,1 1 0,5-1 0,7 0-1402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33 115 3072,'-32'-17'1120,"32"17"-864,0 0-64,0 0 1440,16 0-928,-16-16 704,16 16-832,17-16 0,0 16-384,33-17 32,-1 1-128,1 0 288,-1 16-192,-16-17-3136,1 17 1600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4480,'-16'-16'1664,"16"16"-1312,0 16-64,0-32 896,16 16-704,0 0 416,17 0-512,16 0-64,1-17-192,-1 17 256,0 0-192</inkml:trace>
  <inkml:trace contextRef="#ctx0" brushRef="#br0" timeOffset="1">33 99 3808,'-32'16'1408,"32"-16"-1088,16 0-96,0 0 1024,1 0-736,32 0 576,0 0-640,33 0 32,-16 0-288,-1 0 32,1 0-128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6400,'0'17'2368,"0"-17"-1856,49-17-128,-32 17 352,15 0-480,18 0-32,15 17-128,-16-17-1856,0 0 992</inkml:trace>
  <inkml:trace contextRef="#ctx0" brushRef="#br0" timeOffset="1">33 246 5216,'-33'0'1952,"33"0"-1536,17 0-96,-17 0 544,16 0-544,17 0 0,0-16-192,48 16 320,-15 0-224,32 0-4608,-16 0 2368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3392,'0'0'1088,"-2"2"-651,0 0-343,1-1 1,0 1-1,0 0 0,0-1 0,0 1 0,0 0 0,0-1 1,0 1-1,1 0 0,-1 0 0,1 0 0,-1 3 0,-1 30 1858,2-33-1944,0 61 413,3-57-293,-2-5-119,0 0 0,1 0 0,-1 0 0,0 1 0,0-1 0,0 1 0,-1-1 0,1 1-1,0-1 1,0 1 0,-1-1 0,1 1 0,-1 0 0,1-1 0,-1 1 0,0 0 0,0 3-1,3-8-637,6-6-428,2 0 268,-1 0 0,-1-1 0,12-16 0,-18 21 743,-3 4 44,0 1 0,1-1 1,-1 0-1,0 1 0,1-1 0,-1 0 1,0 1-1,1-1 0,-1 1 1,1-1-1,-1 1 0,1-1 0,-1 1 1,1-1-1,-1 1 0,1-1 0,0 1 1,-1 0-1,1-1 0,0 1 0,0-1 1,4-1 16,13-12 67,-17 12-65,1 1 0,-1 0 0,0-1 0,1 1 1,-1 0-1,0 0 0,1 0 0,0 0 0,-1 0 0,1 0 0,-1 1 0,1-1 0,0 1 1,0-1-1,-1 1 0,4-1 0,-2 1 143,-1 0-21,9 0 63,-8 0-74,-3 3-16,0 0-82,0-1-25,-1 0 0,1 0-1,0 0 1,0 0-1,1 0 1,-1-1-1,0 1 1,1 0-1,-1 0 1,2 3-1,5 0-69,-7-5 28,1 0 1,-1 0-1,0 1 1,1-1 0,-1 0-1,1 0 1,-1 1-1,0-1 1,1 0 0,-1 1-1,0-1 1,0 0-1,1 1 1,-1-1-1,0 0 1,0 1 0,1-1-1,-1 0 1,0 1-1,0-1 1,0 1-1,0-1 1,0 1 0,0-1-1,0 0 1,1 1-1,-1-1 1,0 1-1,0-1 1,-1 1 0,1 2-695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17 4224,'-27'-13'1365,"16"10"-826,2 3-432,0-1 201,0 1 0,0 1-1,-15 2 1,-11 8 418,7-7-111,17-3-404,0 1 0,0 1 0,0-1-1,-16 8 1,-13 7 16,0 2-1,1 3 1,-49 34 0,-60 70-206,135-116-17,0 1 0,0 0-1,1 1 1,0 1 0,-12 17 0,16-17 12,1 0 1,0 0-1,1 0 1,1 1 0,0 0-1,-4 18 1,7-20-13,-1 0 1,2 0 0,-1 0-1,2 0 1,-1 0-1,2 0 1,0 0 0,0 0-1,1 0 1,1 0 0,0 0-1,0 0 1,1-1-1,9 19 1,-6-19 33,0-1 1,0 1-1,1-1 1,0-1-1,1 1 1,14 11-1,-11-11 51,1 0 1,-1-1-1,2 0 0,22 10 0,-30-17-30,-1 0 0,1 0-1,0-1 1,0 0 0,6 1 0,2-1 46,12 4 46,-16-3-424,0 0 1,0 0 0,0-1 0,0-1 0,0 1 0,15-3 0,-11-1-496,0-1 1,0-1-1,-1 0 1,18-10-1,-5 3-919,26-7-836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50 4640,'-49'0'1728,"49"0"-1344,33-16-96,-33 16 672,16 0-576,34 0 352,-1 0-448,0 0 0,0 0-192,17-17 288,-1 17-192,1 0-3424,-17-16 1760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4992,'-16'-16'1824,"16"16"-1408,0-17-128,16 17 768,-16 0-640,16 0 128,17 0-352,0 0 256,0 0-256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33 247 5152,'-33'0'1888,"33"0"-1440,17 16-160,-17-16 768,0 0-640,16 17 192,0-17-352,17 0 256,16 0-288</inkml:trace>
  <inkml:trace contextRef="#ctx0" brushRef="#br0" timeOffset="1">557 1 5408,'0'0'1984,"0"0"-1536,17 0-128,-17 0 544,16 0-544,17 0-64,0 16-160,0-16 352,-1 0-256,1 0 64,0 0-160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3488,'0'0'1280,"0"0"-992,0 16-64,0 17 832,0 0-608,-16 32 320,16-16-448,0 33 32,0-16-224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4576,'0'-16'1664,"0"16"-1280,17 16-96,-1-16 256,1 0-352,48 0 192,-16 0-224,33 0 128,0 0-160,17 0 288,-18 0-224,-15-16-96,16 16-64,-17 16 320,-15-16-192,-18 0-288,-15 17 64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3552,'-33'0'1312,"33"0"-992,16 0-128,-16 17 640,17-17-512,15 16 352,18-16-384,31 16-224,-15-16-64,32 0 128,1 0-64,15 0-32,-15-16 0,15 16 512,-32-16-288,0 16-864,-16 0 288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4160,'-14'14'1333,"14"-14"-1310,0 1 0,-1-1 0,1 0 0,0 1 0,0-1 0,-1 0 0,1 1-1,0-1 1,0 1 0,0-1 0,-1 1 0,1-1 0,0 1 0,0-1 0,0 1 0,0-1 0,0 1 0,0-1 0,0 1-1,0-1 1,0 1 0,0-1 0,0 1 0,0-1 0,0 0 0,1 1 0,-1-1 0,0 1 0,0-1 0,0 1-1,1-1 1,-1 1 0,0-1 0,1 0 0,-1 1 0,0-1-21,14 6 435,6 6-136,-14-8-211,0 0 0,1-1 0,6 4 0,23 5 101,1-1 0,62 9 0,-58-13-76,0 2 0,46 16 0,25 22 615,-107-45-678,2 0 48,0 1 0,0 0 0,0 1 0,11 7 0,-16-10-68,-1 1 0,1-1-1,-1 1 1,0-1-1,1 1 1,-1 0 0,0-1-1,0 1 1,0 0-1,0 0 1,0 0 0,-1 0-1,1 0 1,-1 0-1,1 0 1,-1 0 0,1 0-1,-1 0 1,0 4-1,-1-1 11,1 1 0,-1-1 0,0 0 0,0 0 0,0-1 0,-1 1 0,1 0 0,-1 0 0,0-1 0,-1 1 0,1-1 0,-1 1 0,0-1 0,0 0 0,-5 5 0,-5 7 92,-4 6 20,0-1 1,-2-1-1,0-1 1,-37 28-1,34-29-89,-5 5-10,-74 55-115,87-69-211,14-9-221,14-9-895,16-7 129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4224,'-14'13'1365,"13"-12"-1329,1 0 0,-1-1 0,1 1 0,-1 0 0,1 0 0,-1 0 0,1-1-1,0 1 1,-1 0 0,1 0 0,0 0 0,0 0 0,0 0 0,-1 1 0,-5 21 109,-1 1 220,-7 35-1,9 7 63,-6 10 256,9-52-499,-4 26 85,-12 25-16,-8 41-53,-56 275 846,72-363-783,-1 1 0,-14 26 0,24-55-302,1 1-1,-1-1 1,1 1 0,0-1-1,-1 1 1,1-1 0,0 1-1,0 0 1,-1-1 0,1 1-1,0-1 1,0 1 0,0 0-1,0-1 1,0 1 0,0-1-1,0 1 1,0 0 0,0-1 0,0 1-1,0-1 1,0 1 0,0 0-1,1-1 1,-1 2 0,0-2-518,3-11-2888,10-5 976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66 3808,'0'0'1227,"0"3"-742,0 0-245,0 1 0,-1-1 0,0 1 0,1 0 0,-1-1 0,-1 1-1,1-1 1,0 0 0,-1 1 0,-3 4 0,2-3-120,1 0 0,-1 0 0,1 0 1,0 0-1,-2 8 0,-3 34 299,-5 18-118,7-47-259,1 1 1,1-1 0,0 0-1,2 1 1,0 0 0,1-1-1,4 34 1,6-6-27,-9-42-5,0 0-1,0 0 1,0 0 0,0 0-1,1-1 1,2 7-1,-2-7 14,0-1-1,1 0 0,-1 0 1,0 0-1,1 0 1,-1 0-1,4 2 0,-3-2 1,0 0-1,0 0 1,0 0-1,0-1 1,0 1-1,1-1 1,-1 0-1,0 0 1,1 0-1,-1 0 0,1-1 1,-1 1-1,1-1 1,-1 0-1,1 0 1,-1 0-1,1-1 1,-1 1-1,1-1 1,-1 0-1,0 0 1,1 0-1,-1 0 1,0 0-1,0-1 0,0 0 1,0 1-1,0-1 1,0 0-1,0 0 1,0-1-1,-1 1 1,1-1-1,3-4 1,7-12 104,-1 0 0,12-25 0,-18 31-133,0 0 0,-1 0 0,-1-1 1,0 1-1,-1-1 0,0 0 0,-1 0 1,1-26-1,-3 30-59,1-1 0,0 0 0,1 1 0,0-1 0,5-15 0,-5 20 20,-1 1 0,0-1 0,-1 0 0,1 0 0,-1 0 0,-1-11 0,0 3-171,1 12 7,10 2 212,-1 0 0,1 1 0,-1 1 0,1-1-1,-1 2 1,13 3 0,-19-5 5,0 0 0,0-1 0,0 1 1,0-1-1,0 0 0,4 0 0,-7 0-9,15 1 47,-4-1-2,0 0-1,0 0 0,20-4 0,8-7 167,68-29 1,-78 29-171,-21 7-38,-2 2-21,0 0 1,0-1-1,0 0 0,-1 0 1,10-6-1,-14 7 41,1 1 0,-1-1 0,1 0 1,-1 0-1,0 0 0,0 0 0,1 0 0,-1 0 0,-1 0 0,1 0 0,0 0 0,0 0 0,-1 0 1,1-1-1,-1 1 0,0 0 0,0 0 0,0-5 0,0 6-20,0 0 0,0 0 1,0 0-1,0 0 0,-1 0 0,1 0 0,0-1 0,-1 1 1,1 0-1,0 0 0,-1 0 0,1 0 0,-1 0 1,0 0-1,1 0 0,-1 1 0,0-1 0,0 0 1,1 0-1,-1 0 0,0 1 0,0-1 0,0 0 1,0 1-1,0-1 0,-1 0 0,-1 0-36,0 0-1,1 0 1,-1 1-1,0-1 1,0 1 0,0-1-1,-5 1 1,-3 3-223,4 1 114,-1 0 1,1 0-1,-7 6 1,12-8 137,0-1 0,1 1 0,-1 0 0,0-1 0,0 1 0,1 0 0,-1 0 1,1 0-1,0 0 0,0 0 0,0 0 0,0 0 0,0 1 0,0-1 0,0 0 0,1 1 0,-1-1 1,0 3-1,1 17 42,-1-17-33,1 0-1,0 0 1,0 0-1,0 0 1,0 0-1,1 0 1,0 0-1,0 0 1,0 0 0,1 0-1,0-1 1,0 1-1,0-1 1,4 7-1,13 16 188,8-5-16,-21-16-84,-1 1 1,0 0-1,-1 0 0,1 1 0,4 10 0,-5-8 123,-3-9-202,0 0 2,-1 0 0,1-1 0,-1 1 0,1 0 0,-1 0 0,1 0 0,-1 0 0,0 0 0,1 0 0,-1 0 0,0 0 0,0 0 0,1 0 0,-1 0 1,0 0-1,0 0 0,0 0 0,0 0 0,-1 0 0,1 0 0,0 0 0,0 0 0,-1 0 0,1 0 0,0 0 0,-1-1 0,1 1 0,-1 0 0,1 0 0,-2 1 0,1 0-3,-2 4 26,0 1 0,-1-1 0,0 0-1,-5 6 1,0 0-14,4-6-18,0 1-1,0-1 0,0-1 1,-1 1-1,0-1 0,-12 9 1,16-12-43,0-1 0,0 1 1,0 0-1,0 0 0,1 0 1,-1 0-1,0 0 0,1 0 1,0 1-1,-1-1 0,0 4 1,0-3-25,1 0 0,-1-1 0,1 1 0,-1 0 0,-4 4 0,-4 6 1,10-13 60,0 0 1,0 0-1,0 0 0,-1 1 1,1-1-1,0 0 0,0 0 1,0 0-1,0 0 0,0 0 1,0 0-1,0 0 0,0 1 1,0-1-1,0 0 0,0 0 1,0 0-1,0 0 0,0 0 1,0 0-1,0 1 0,0-1 1,0 0-1,0 0 0,1 0 1,-1 0-1,0 0 0,0 0 0,0 0 1,0 1-1,0-1 0,0 0 1,0 0-1,0 0 0,0 0 1,0 0-1,1 0 0,-1 0 1,0 0-1,0 0 0,0 0 1,0 0-1,9-1 68,-7 1-55,0 0 0,-1 0 0,1 0-1,0-1 1,0 1 0,0 0 0,-1-1 0,1 0 0,0 0 0,0 1 0,-1-1 0,1 0 0,-1 0 0,1 0 0,-1 0 0,1-1 0,-1 1 0,0 0 0,2-3 0,18-14 58,121-73-128,-77 51-24,-2-1 97,-11 14 58,14-25 205,-17 13-163,-40 33-118,-6 4 1,-1 1 1,0-1-1,0 0 1,0 1 0,0-1-1,3-3 1,1-13 24,-4 8-6,5-3-7,-7 12-22,1 0-1,0 0 1,-1 0-1,1 0 1,-1 0 0,1-1-1,-1 1 1,1 0-1,-1 0 1,0 0 0,0-3-1,0 4-3,0-1 1,-1 1-1,1-1 1,-1 1-1,1-1 1,-1 1-1,1-1 0,-1 1 1,1 0-1,-1-1 1,1 1-1,-1 0 0,1-1 1,-1 1-1,0 0 1,1 0-1,-1-1 0,0 1 1,1 0-1,-1 0 1,0 0-1,1 0 0,-1 0 1,0 0-1,1 0 1,-1 0-1,0 0 1,0 1-1,0-1 10,-2 0-19,0 0 0,0 0 0,0 0 0,0 0 0,0 1 1,0-1-1,0 1 0,-4 1 0,6-1 24,0 0 0,0 0 0,0-1 0,0 1 0,0 0 0,0 0 0,0 0 0,0 0 0,0 0 0,0 0 0,1 1 1,-1-1-1,1 0 0,-1 0 0,1 0 0,-1 1 0,1-1 0,-1 0 0,1 1 0,0-1 0,0 0 0,0 1 0,0-1 0,0 0 0,0 2 0,0 7 16,-1-6-21,1 0 1,0 0 0,0-1 0,0 1 0,0 0 0,1 0 0,0 0 0,1 4 0,3 4 26,0-1 0,0-1 0,1 1 0,1-1 0,0 0 0,0-1 0,11 11 0,-12-14 31,1 0 0,0-1 0,12 7 0,-15-10-32,0 0-1,0 1 1,-1-1-1,1 1 1,-1 0-1,0 0 1,0 0-1,0 0 1,0 0 0,0 0-1,3 7 1,-5-7 26,0 0 1,-1 0-1,1 0 1,-1 0 0,1 0-1,-1 0 1,0 0 0,0 0-1,-1 0 1,1 0-1,0 0 1,-1 0 0,-1 4-1,0-6-36,0 0-1,0-1 1,0 1-1,0 0 1,0-1-1,0 0 0,0 1 1,0-1-1,0 0 1,0 0-1,-4-1 1,-13 3 50,4 2-16,8-2-53,1 0 0,-1-1 0,1 1 0,-1-1 0,0 0 0,0-1 0,1 0 0,-1 0 0,0 0 0,-9-3 0,-14-7 136,29 9-128,0 1-1,0 0 1,0 0-1,1-1 1,-1 1-1,0 0 1,0-1-1,0 1 1,0 0-1,0-1 0,1 0 1,-1 1-1,0-1 1,0 1-1,1-1 1,-1 0-1,1 1 1,-1-1-1,0 0 1,1 0-1,-1 0 1,1 1-1,0-1 1,-1 0-1,1 0 1,0 0-1,-1 0 1,1 0-1,0 0 0,0 0 1,0 0-1,0 1 1,0-1-1,0 0 1,0 0-1,0 0 1,0 0-1,0 0 1,1 0-1,-1 0 1,0 0-1,1 0 1,-1 0-1,0 1 1,1-1-1,-1 0 1,2-1-1,3-5-195,0 0 0,0 0-1,1 1 1,9-8 0,-7 6-211,18-16-1534,42-31-1,-64 52 1766,62-46-1722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2560,'0'0'832,"-3"3"-517,-7 8 58,4-9 694,5-2-990,-1 0 0,1 1 1,0-1-1,-1 0 1,1 0-1,0 1 1,-1-1-1,1 1 1,0-1-1,-1 1 0,1 0 1,0-1-1,0 1 1,0 0-1,0 0 1,0 0-1,0 0 1,0 0-1,0 0 0,0 0 1,0 0-1,0 2 1,-5 10 514,0-9-324,0 1-20,6-5-240,0 1-1,0 0 1,-1 0-1,1 0 1,0 0-1,0-1 1,0 1-1,1 0 1,-1 0-1,0 0 1,0 0-1,0 0 1,1-1 0,-1 2-1,11 25-23,-9-23 26,-1 0-1,1 0 1,0 0-1,0 0 1,0-1-1,1 1 1,-1-1-1,1 1 1,0-1-1,0 0 1,0 0-1,0-1 1,6 5-1,1-1 42,1-1 0,-1 0 0,16 5 0,-8-3 7,11 6 32,-24-10-77,0 0-1,0-1 1,0 0-1,0 0 1,1 0-1,-1-1 1,1 1-1,-1-1 0,1-1 1,0 1-1,-1-1 1,1 0-1,0 0 1,9-2-1,1-2 33,-1-1-1,0 0 0,-1-1 1,1-1-1,19-12 1,-31 17-27,0-1 0,0 1 1,0-1-1,-1 0 0,1 1 0,-1-1 1,0 0-1,4-7 0,3-3 68,-3 9-44,-6 3-39,0 1-1,1 0 1,-1 0 0,0 0-1,1 0 1,-1 0-1,0-1 1,0 1 0,1 0-1,-1 0 1,0-1-1,0 1 1,0 0 0,1 0-1,-1-1 1,0 1-1,0 0 1,0 0-1,0-1 1,0 1 0,1 0-1,-1-1 1,0 1-1,0-1 1,-1-5 13,-1 0 1,0 1-1,0-1 0,0 0 1,0 1-1,-1 0 0,0-1 1,0 1-1,-1 0 0,1 0 0,-1 1 1,0-1-1,0 1 0,-1 0 1,1 0-1,-8-5 0,-24-4 26,25 10 12,8 2-43,0 0-1,0 0 1,0 1-1,0 0 0,0-1 1,0 1-1,-4 1 1,3-1-15,-2 3-44,-5 8-74,8-9 47,3 1 43,0-3-21,0 1-1,0 0 1,0-1-1,0 1 1,0-1-1,0 1 1,0-1-1,1 1 1,-1-1-1,0 1 1,0-1 0,0 1-1,0-1 1,1 0-1,-1 1 1,0-1-1,0 1 1,1-1-1,-1 1 1,0-1-1,1 0 1,-1 1-1,1-1 1,-1 0 0,0 1-1,1-1 1,-1 0-1,1 1 1,-1-1-1,1 0 1,-1 0-1,1 0 1,-1 0-1,1 1 1,-1-1 0,1 0-1,-1 0 1,1 0-1,-1 0 1,1 0-1,0 0 1,2 0-1291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83 5408,'14'-54'1728,"-13"52"-1642,-1 1 1,1-1-1,-1 1 1,0-1-1,0 1 1,1 0-1,-1-1 1,0 1-1,0-1 1,0 1-1,0-1 1,-1 1-1,1-1 1,-1-2-1,1 4-36,-1-1-1,1 1 0,0 0 1,-1 0-1,1-1 0,0 1 0,-1 0 1,1 0-1,0 0 0,-1-1 0,1 1 1,-1 0-1,1 0 0,0 0 1,-1 0-1,1 0 0,-1 0 0,1 0 1,0 0-1,-1 0 0,1 0 0,-1 0 1,0 0-1,-1 0 404,-3 3 608,0 1-761,2-1-218,-1 0 0,1 1 0,0-1 0,0 0-1,1 1 1,-1-1 0,-1 5 0,-4 9-15,2 0-1,0 0 1,-6 34-1,-3 52 25,10-18 5,1-53-24,-1 9 60,2 1 1,4 70 0,4-69-48,-1-16 134,0 37-1,-3-37-88,0-15-5,-1-1-1,0 1 1,0-1-1,-4 17 0,-7 13-134,10-38-189,0 0 1,1 1 0,-1-1-1,-1 0 1,1 0 0,0 0-1,-4 5 1,4-7 36,0 0 1,0-1-1,0 1 1,0 0 0,0-1-1,0 1 1,0-1-1,0 1 1,0-1-1,0 1 1,-1-1-1,1 0 1,0 1-1,0-1 1,0 0 0,-1 0-1,1 0 1,0 0-1,-2 0 1,-13 0-1519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2:3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3552,'3'0'192,"0"0"-1,0 0 1,-1 0 0,1 0-1,0 1 1,0-1 0,-1 1-1,1 0 1,0-1-1,-1 1 1,1 1 0,-1-1-1,1 0 1,-1 0 0,5 4-1,-7-5-127,1 1 0,-1-1-1,1 1 1,-1-1-1,1 0 1,0 1-1,-1-1 1,1 0-1,0 0 1,-1 1 0,1-1-1,0 0 1,-1 0-1,1 0 1,0 0-1,0 0 1,-1 0-1,1 0 1,0 0 0,-1 0-1,1 0 1,0-1-1,0 1 1,2 0 192,76 0 1605,-66-2-1673,-9-3 34,1-2 8,-1 3-115,-4 4-109,0 0-1,0 0 0,0 0 0,1 0 1,-1 0-1,0 0 0,0-1 0,0 1 1,0 0-1,0 0 0,0 0 0,1 0 1,-1 0-1,0 0 0,0 0 0,0-1 1,0 1-1,0 0 0,0 0 0,0 0 1,0 0-1,0 0 0,0 0 1,0-1-1,0 1 0,0 0 0,0 0 1,0 0-1,0 0 0,0-1 0,0 1 1,0 0-1,0 0 0,0 0 0,0 0 1,0 0-1,0-1 0,0 1 0,0 0 1,0 0-1,0 0 0,0 0 0,0 0 1,0-1-1,0 1 0,0 0 1,-1 0-1,1 0 0,0 0 0,0 0 1,-5-9 106,-4-13 73,8 17-168,-1 1-1,1 0 0,-1 0 0,0 0 0,-4-5 0,5 7 3,0 1-1,0 0 1,0 0-1,0 0 1,0 0 0,0 0-1,-1 1 1,1-1-1,0 0 1,-1 0-1,1 1 1,0-1-1,-1 1 1,1-1 0,-1 1-1,1 0 1,-1-1-1,1 1 1,-1 0-1,-1 0 1,-1 0-34,0 0 1,0 1-1,0-1 1,0 1-1,0-1 1,1 1-1,-8 3 0,9-3 1,1 0-1,-1 0 1,0 0-1,1 0 1,-1 0-1,1 1 0,-1-1 1,1 0-1,-1 1 1,1-1-1,0 1 1,0 0-1,0-1 1,0 1-1,0 0 0,0 0 1,-1 3-1,0 4-7,1 0-1,0 1 0,0-1 1,1 1-1,1 12 1,0 4 40,-1-22 1,0-1 0,0 0 1,1 0-1,-1 1 0,1-1 0,-1 0 1,1 0-1,0 0 0,0 0 0,1 0 0,-1 0 1,3 5-1,1-2 62,1 0 0,-1 0 0,1-1 0,0 0 0,9 6 0,-11-8-78,0 0 0,0-1 0,0 1 0,0-1 0,0 0 0,1 0 0,-1 0 0,7 1 0,-7-3-77,1 0 0,-1 0 0,1 0 0,-1 0 0,0-1 0,6-1 0,6-1-160,19-1-138,-5 0-267,0 0 0,0-2 0,38-14 0,-2-7-460,-46 20 849,-10 4 119,-1-1-1,15-7 0,-15 5 39,0 0 1,12-12-1,-8 7 24,0 0 11,-6 7 45,-1-1-1,0-1 1,5-6-1,17-32 137,10 6 207,-29 23 250,0-1 0,-2 0-1,0 0 1,0 0-1,6-28 1,-12 40-379,0 1 0,-1-1 0,1 0 1,-1 0-1,0-7 0,0 6 85,-1 8-282,0 0 0,1 0 0,-1 0-1,0 0 1,-1 0 0,1-1 0,0 1 0,-1 0 0,0 0-1,-2 2 1,2-1 3,-1 0 1,1-1-1,0 1 0,0 0 0,-1 6 0,-3 22 4,-5 1-102,6-3 59,-1-14 118,4-12-69,1-1 0,0 0 1,0 1-1,0-1 0,0 1 1,1 0-1,-1 4 0,1 3 40,-1-9-42,1 0 0,0 0-1,0 0 1,0 0 0,1 0-1,-1 0 1,0 0 0,1 0 0,-1 0-1,2 3 1,9 11 209,-8-9-151,-3-6-68,0-1 0,0 1-1,0-1 1,0 0 0,1 1-1,-1-1 1,0 1-1,0-1 1,1 1 0,-1-1-1,0 0 1,0 1 0,1-1-1,-1 1 1,0-1-1,1 0 1,-1 0 0,1 1-1,-1-1 1,0 0 0,1 1-1,-1-1 1,1 0-1,-1 0 1,1 0 0,-1 0-1,1 1 1,-1-1 0,1 0-1,-1 0 1,1 0-1,-1 0 1,0 0 0,1 0-1,0 0 1,5 2 32,-5 0-37,0-1-1,1 0 0,-1 0 0,1 1 1,-1-1-1,1 0 0,0-1 1,-1 1-1,1 0 0,0 0 0,0-1 1,-1 1-1,1-1 0,3 1 1,-5-1-2,0 0 1,0 0 0,0 0 0,0 0 0,0 0-1,0 0 1,0 0 0,1 0 0,-1 0-1,0 0 1,0 0 0,0 0 0,0 0 0,0 0-1,0 0 1,0 0 0,0 0 0,0 0-1,1 0 1,-1 0 0,0 0 0,0 0 0,0 0-1,0 0 1,0 0 0,0 0 0,0 0 0,0 0-1,0 0 1,0 0 0,0 0 0,0 1-1,0-1 1,1 0 0,-1 0 0,0 0 0,0 0-1,0 0 1,0 0 0,0 0 0,0 0 0,0 0-1,0 0 1,0 1 0,0-1 0,0 0-1,0 0 1,0 0 0,0 0 0,0 0 0,0 0-1,0 0 1,0 0 0,0 0 0,0 0-1,0 1 1,-1 1-24,1-1 0,0 1 0,-1 0 0,1 0 0,-1 0-1,0-1 1,0 1 0,1 0 0,-1-1 0,-2 4 0,-2 3 67,-28 57-32,28-51 76,-6-9-28,5 9 33,-5 0 176,6-12-102,-6-2-128,8 0 11,3 0-10,0 0-49,0 0-149,8-2 27,28-12-27,-20 6-157,24-8-1,-11 5-87,28-17-155,-23 18 246,47-9-1,25-6 250,-30-5 108,-37 13-16,-35 16 2,0-1 1,-1 0 0,1 0-1,0 0 1,-1-1 0,0 1 0,1-1-1,-1 0 1,0 0 0,0 0-1,-1 0 1,1-1 0,0 1-1,2-6 1,-4 8-6,1-2-4,0 1 0,-1-1 0,1 0 0,-1 0 0,1 0 0,-1 0 0,0 0 0,0 0 0,0 0 0,0 0 0,-1 0 0,1 0 0,-1 0 0,0-1 0,0-3 0,0 1-15,0 5-1,1 0-1,-1 0 1,0 0-1,0 0 1,0 0 0,0 0-1,0 0 1,0 0 0,0 0-1,0 0 1,-1 0-1,1 0 1,0 0 0,-1 0-1,1 0 1,-1 0-1,1 0 1,-1 0 0,1 0-1,-1 0 1,0 0 0,1 0-1,-1 1 1,0-1-1,0 0 1,1 0 0,-1 1-1,0-1 1,0 1 0,0-1-1,0 1 1,0-1-1,-1 0 1,-6-3 24,6 3-31,-1-1 0,1 1-1,-1 0 1,1 0-1,-1 0 1,0 0 0,1 0-1,-1 0 1,0 1 0,0-1-1,0 1 1,1 0-1,-1 0 1,0 0 0,0 0-1,0 1 1,0-1-1,1 1 1,-1-1 0,-4 2-1,-20 9-262,25-10 248,0-1 1,1 1-1,-1 0 1,0 0 0,0 0-1,1 0 1,-1 0-1,0 0 1,1 0-1,-1 0 1,1 0 0,-1 1-1,1-1 1,0 1-1,0-1 1,-1 1 0,1 0-1,0-1 1,1 1-1,-1 0 1,0 0-1,0-1 1,1 1 0,-2 4-1,2-3 13,0 0 0,0 1 0,1-1 0,-1 0 0,0 1 0,1-1-1,0 0 1,0 0 0,0 0 0,0 1 0,1-1 0,-1 0 0,1-1 0,2 5 0,3 4 18,-6-7 8,1-1-1,0 0 0,0 0 0,0 1 0,1-1 0,-1-1 0,1 1 0,0 0 0,-1-1 0,5 3 0,20 14 114,-5 9 26,24 7 181,-32-21-165,-14-14-162,1 0 1,-1 1-1,0-1 1,0 1-1,1-1 1,-1 0-1,0 1 1,0-1-1,1 1 1,-1-1-1,0 1 1,0-1-1,0 1 1,0-1-1,0 1 1,0-1-1,0 1 1,0-1-1,0 1 1,0-1-1,0 1 1,0-1-1,0 1 1,0-1-1,0 0 1,0 1-1,-1-1 1,1 1-1,0-1 1,0 1-1,0-1 1,-1 0-1,1 1 1,0-1-1,-1 1 1,1-1-14,-1 1 1,0-1 0,0 0 0,1 1 0,-1-1 1,0 0-1,0 1 0,0-1 0,0 0 0,1 0 1,-1 0-1,0 0 0,0 0 0,0 0 0,-1 0 1,-14 3 6,12-1-2,1 0-1,-1-1 0,0 1 1,1-1-1,-1 0 0,0 1 0,0-2 1,0 1-1,0 0 0,-7-1 1,-55 0-231,50 0 144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7:0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1 197 320,'13'-13'112,"-10"10"-21,-3 3 127,3 0-20,289 0 2980,44-16-2762,-110 1-69,56-6-150,-256 18-190,349-40 88,-295 36-80,247-16 210,-133 17-124,57-17-99,-37 3 38,58 16-142,-170 5 343,-99-2-205,-1 1 0,1 0 1,0 0-1,0 0 0,-1 1 0,1-1 0,0 0 0,-1 1 0,1 0 1,0 0-1,-1 0 0,1 0 0,-1 0 0,1 0 0,-1 1 1,0-1-1,3 2 0,-5-2-31,0-1 0,0 0 0,0 0 0,1 0 0,-1 0 0,0 0 0,0 0 0,0 0 0,0 0 0,0 0 0,0 0 0,0 0 0,0 0 1,0 1-1,1-1 0,-1 0 0,0 0 0,0 0 0,0 0 0,0 0 0,0 0 0,0 0 0,0 1 0,0-1 0,0 0 0,0 0 0,0 0 0,0 0 0,0 0 0,0 0 0,0 1 0,0-1 1,0 0-1,0 0 0,0 0 0,0 0 0,0 0 0,0 0 0,0 0 0,0 1 0,0-1 0,0 0 0,-1 0 0,1 0 0,0 0 0,0 0 0,0 0 0,0 0 0,0 0 0,0 0 0,0 1 1,0-1-1,0 0 0,-1 0 0,1 0 0,0 0 0,-2 2 20,-1-1 0,1 1 0,-1-1-1,1 1 1,-1-1 0,1 0 0,-1 0 0,0 0 0,0-1 0,1 1 0,-1 0 0,0-1 0,0 0 0,-4 0 0,-12 2 11,-6 3-18,9-2-35,0 0 1,-28 0-1,-60 5-148,44-2 64,-67-3-270,14-1 59,-10 9-221,-22-6 112,-206 26-515,194-15 837,35-5 69,-127 13-191,122-6 114,-93 11-15,117-19 137,-362 45 679,419-47-616,-1-3 1,-54-1-1,110-4-105,64-3 246,-64 2-206,178-12 566,-118 14-426,182-4 312,-65-8-219,24 5 111,11-5-117,-139 8-154,219-13 159,51 0 0,-215 13-160,-68-3-35,58-2 231,-97 9-301,32-2 649,-56 1-668,0-1-1,1 0 0,-1-1 0,0 1 0,0-1 1,10-4-1,-11 3-3912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7:0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 1248,'-14'-14'389,"14"14"-377,-1-1 0,1 1-1,-1-1 1,1 1-1,-1 0 1,0-1 0,1 1-1,-1 0 1,0 0 0,1-1-1,-1 1 1,0 0-1,1 0 1,-1 0 0,0 0-1,1 0 1,-1 0-1,0 0 1,0 0 0,1 0-1,-1 0 1,0 0 0,0 1-1,-2-1 105,-21 0 2100,32 0-1476,47 0-155,-30 0-407,78 3 332,132 42-41,-159-27-309,-26-8-90,-14-3 74,-1 1 0,52 19 0,-66-17 42,-1 1 1,21 14 0,-39-24-202,-1 0 0,1 1 0,-1-1 0,1 0 0,-1 1 0,1-1 0,-1 1 0,0-1 0,2 4 0,-2-4 3,-1 0 0,1 1 0,-1-1-1,0 1 1,1-1 0,-1 1 0,0-1-1,0 1 1,0 1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7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2976,'-26'5'352,"11"-1"-106,0-1 1,0-1 0,-29 0 0,-2-2 1107,43 0-698,6 0-219,712 0 843,-630-3-1104,-57 0-96,23-2 75,-39 6-105,-1 0 1,15 2-1,-14 0 143,0-2 0,16 1 1,5-2 126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7:0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4064,'-14'-11'1307,"14"11"-1296,0 0 1,-1 1 0,1-1 0,0 0-1,0 0 1,0 0 0,0 0 0,0 1 0,-1-1-1,1 0 1,0 0 0,0 0 0,0 1-1,0-1 1,0 0 0,0 0 0,0 0 0,0 1-1,0-1 1,0 0 0,0 0 0,0 1-1,0-1 1,0 0 0,0 0 0,0 0 0,0 1-1,0-1 1,0 0 0,0 0 0,0 0 0,0 1-1,0-1 1,0 0 0,1 0 0,-1 0-1,0 0 1,0 1 0,0-1 0,0 0 0,0 0-1,1 0 1,0 1 11,-1-1 0,1 1 0,0-1-1,0 0 1,0 1 0,-1-1 0,1 0 0,0 0 0,0 1-1,0-1 1,0 0 0,0 0 0,-1 0 0,3 0 0,16 2 386,114 47 300,121 63-341,-208-85-289,-1 1 0,-2 3-1,56 50 1,-65-51 89,44 52 0,-75-78-108,1 0-1,-1 0 1,0 0 0,0 1-1,-1 0 1,1 0-1,-1-1 1,0 1 0,0 0-1,0 1 1,-1-1-1,0 0 1,0 0 0,0 1-1,-1-1 1,0 0 0,0 1-1,0-1 1,-1 1-1,1-1 1,-1 0 0,-1 0-1,1 1 1,-1-1 0,0 0-1,0 0 1,-4 7-1,-3 3 101,-1 0 0,0-1 0,-1-1 0,0 0 0,-17 15 0,18-18-86,-1-1 0,0 0 0,-1 0 0,-21 11 1,-51 18 165,35-18-120,15-5 56,0-1 0,-1-2 0,-43 10 0,75-21-202,0-1-1,0 1 1,0-1 0,-1 0-1,1 0 1,0 0-1,-4-1 1,6 1-78,-1-1 0,1 1 1,0 0-1,0-1 0,0 1 0,0-1 0,0 1 0,0-1 0,0 0 1,0 1-1,0-1 0,0 0 0,0 0 0,0 0 0,1 0 0,-1 1 1,0-1-1,0 0 0,0-2 0,1 2-42,-1-1 0,1 1 0,-1 0 0,1-1-1,0 1 1,-1-1 0,1 1 0,0-1 0,0-1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7:0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296 100 2080,'0'-8'198,"1"5"-93,-1-1 1,0 0-1,0 1 0,0-1 1,0 1-1,-1-1 1,1 1-1,-3-7 1,3 9-72,-1 1 1,0 0-1,1-1 1,-1 1-1,0 0 0,1 0 1,-1 0-1,0-1 1,1 1-1,-1 0 1,0 0-1,0 0 1,1 0-1,-2 0 1,2 0-35,0 0 7,0 0 1,0 0-1,0 0 1,0 0-1,0 0 1,0 0-1,0 0 1,0 0-1,-1 0 1,1 0-1,0 0 1,0 0-1,0 0 1,0 0-1,0 0 1,0 0-1,0 0 1,0 0-1,0 0 1,-1 0-1,1 0 1,0 0-1,0 0 1,0 0-1,0 0 1,0 0-1,0 0 0,0 0 1,0 0-1,0 0 1,0 0-1,0 0 1,0-1-1,0 1 1,0 0-1,-1 0 1,1 0-1,0 0 1,0 0-1,0 0 1,0 0-1,0 0 1,0 0-1,0 0 1,0-1-1,0 1 1,0 0-1,0 0 1,0 0-1,0 0 1,0 0-1,0 0 1,0 0-1,0 0 1,0 0-1,1-1 1,-1 1 21,0-1 1,0 1 0,0-1 0,0 1 0,0-1 0,0 1-1,0-1 1,-1 1 0,1-1 0,0 1 0,0-1-1,0 1 1,0-1 0,-1 1 0,1-1 0,0 1 0,-1-1-1,-12-5 418,9 5-380,3 1-46,-7-3 202,0 0-1,0 0 0,-1-1 0,2 1 1,-12-8-1,19 10-203,-1 1 1,1-1 0,-1 1-1,0 0 1,1-1 0,-1 1-1,1 0 1,-1-1-1,0 1 1,1 0 0,-1 0-1,0 0 1,0 0-1,1 0 1,-1-1 0,0 1-1,1 0 1,-1 1 0,0-1-1,1 0 1,-1 0-1,0 0 1,0 0 0,-2 1 58,0-1-67,0 0 0,0 0 0,0 0 0,0 0 0,0 1 1,0 0-1,0-1 0,0 1 0,1 0 0,-4 2 0,0 1 8,1-1 0,0 2 0,0-1 0,-5 6 0,8-8 9,-3 3-3,1 0-1,0 0 0,0 1 0,1-1 0,0 1 0,0-1 0,0 1 0,-4 11 1,2 2 87,-5 30 0,-5 17 6,7-41-86,2-7-2,-4 24-1,4 20 1,4-31-23,-4 26-2,2-27-26,1 0 0,2 1 0,4 53-1,-1-69 59,0 0-1,1 0 0,1-1 0,0 1 0,11 21 0,-13-31-5,0-1 1,0 0-1,1 1 0,0-1 1,0 0-1,0 0 0,0-1 1,0 1-1,1-1 0,0 0 1,0 1-1,0-1 0,0-1 1,0 1-1,0-1 0,1 0 1,-1 0-1,1 0 0,0 0 1,6 1-1,6-1 57,1-1-1,-1 0 0,1-2 1,26-2-1,-29 0-44,0 0 0,0-1-1,0 0 1,-1-1 0,0-1-1,0 0 1,0-1 0,-1 0-1,0-1 1,-1-1 0,15-11-1,22-24 230,-3 6-138,-25 14-232,-1 0 0,24-38 0,-30 46-40,-12 13-22,-2 15-219,1-6 314,-1 0 0,-1 0 0,1-1 0,-2 9 0,1-10 76,-3 9 61,1 1 0,1-1 0,-2 23-1,4 81 121,0-113-181,0 0-1,1-1 1,-1 1 0,1-1-1,0 1 1,0 0-1,0-1 1,2 4-1,3 9 77,-4-4-44,-2-11-31,0 0 0,1 0 0,-1 0 0,0 0 0,0 0 0,1 0 0,-1 0 0,0 0 0,1 0 0,-1-1 0,1 1 0,-1 0 0,1 0 0,0 0 0,-1-1 0,1 1 0,0 0 0,-1-1 0,1 1 0,0 0 0,0-1 0,0 1 1,0-1-1,-1 1 0,1-1 0,2 1 0,6 4 75,-9-5-82,0 0-1,0 0 1,0 0-1,0 1 0,0-1 1,0 0-1,0 0 1,0 0-1,1 0 1,-1 0-1,0 0 0,0 0 1,0 0-1,0 0 1,0 0-1,1 0 1,-1 0-1,0 0 0,0 1 1,0-1-1,0 0 1,1 0-1,-1 0 0,0 0 1,0-1-1,0 1 1,0 0-1,0 0 1,1 0-1,-1 0 0,0 0 1,0 0-1,0 0 1,0 0-1,0 0 1,1 0-1,-1 0 0,0 0 1,0 0-1,0-1 1,0 1-1,0 0 1,0 0-1,0 0 0,0 0 1,1 0-1,-1 0 1,0-1-1,0 1 1,0 0-1,4-4 104,0 1-41,3-2-1,-3-9-47,-2 10-18,-1-1 1,1 1-1,-1 0 0,1-1 1,5-6-1,-5 7 23,1-1 0,-1 0 0,0 1 0,-1-1 0,1 0 0,-1 0 0,1-6 1,2-8 27,1 3-16,-3 12-33,-1 1 1,0 0-1,0-1 1,0 1-1,-1-1 0,1 1 1,-1-1-1,0 1 1,0-1-1,0 1 0,0-1 1,-1-3-1,-4-10-32,3 10 17,0 0 0,0 0 0,1 0 0,0 0 0,0-7 0,1 11 10,0 0 0,0 0 0,0-1 0,0 1 0,-1 0 0,0 0 0,1 0 0,-1 0 0,0 0 0,-1 0 0,1 0 0,0 0 0,-1 0 0,0 1 0,-2-5 0,-8-18-103,10 20 51,0 0 1,0 1-1,0-1 0,0 1 1,-6-8-1,8 12 52,0 0 0,-1 0 0,1 0-1,0 0 1,0 0 0,0 0 0,0 0-1,0 0 1,0 0 0,0 0 0,0 0-1,-1-1 1,1 1 0,0 0 0,0 0-1,0 0 1,0 0 0,0 0 0,0 0-1,0 0 1,0-1 0,0 1 0,0 0-1,0 0 1,0 0 0,0 0 0,0 0-1,0 0 1,0-1 0,0 1 0,0 0 0,0 0-1,0 0 1,0 0 0,0 0 0,0 0-1,0 0 1,0-1 0,0 1 0,0 0-1,0 0 1,0 0 0,0 0 0,0 0-1,0 0 1,1 0 0,-1-1 0,0 1-1,0 0 1,0 0 0,0 0 0,0 0-1,0 0 1,0 0 0,0 0 0,1 0-1,1-2-9,-1 0-1,1 1 1,0-1 0,0 1-1,1 0 1,-1 0-1,0 0 1,0 0-1,1 0 1,-1 0-1,0 0 1,1 1 0,-1-1-1,3 0 1,25-8-38,-15 4 31,1 0 0,19-3 0,28 3 56,-30 0-17,-3 1-40,35-1-1,132 5 581,-195 0-560,-4 0-160,1 0 153,0 0 0,0 1 0,0-1 0,0 0 0,0 1 0,0-1 0,0 1 0,0-1 0,1 1-1,-1-1 1,0 1 0,0 0 0,1-1 0,-1 1 0,0 0 0,1-1 0,-1 1 0,0 0 0,1 0 0,-1 0 0,1 0 0,0-1 0,-1 3 0,-11 14-32,7-12 8,1 1 0,0 0 0,0 0 1,0 0-1,-3 8 0,5-8 51,1-3-12,0 0 0,0 0 1,0 0-1,1 0 0,-1 0 0,1 0 1,0 0-1,0 0 0,0 0 0,1 4 1,0 2 17,-1 4-20,-1-10-27,1 1 1,0-1-1,0 0 0,0 1 0,1-1 1,-1 0-1,1 0 0,0 1 0,-1-1 1,1 0-1,1 0 0,-1 0 0,0 0 1,1 0-1,0 0 0,3 4 0,-2-1-16,0-1-1,-1 1 1,4 9-1,-5-10 37,1 0 0,-1 0-1,1-1 1,0 1 0,1 0 0,-1-1 0,7 8-1,3-2 18,-10-9-25,-1 0 0,1 0 0,-1 0 0,1 1 0,-1-1-1,1 1 1,-1-1 0,0 1 0,0-1 0,0 1 0,0-1 0,0 1 0,0 0 0,0 0 0,-1-1 0,2 4 0,-2-3-2,1 0 0,-1 0 0,1 0 0,0 0 0,0-1 0,0 1 0,0 0 0,0-1 0,0 1 1,1 0-1,-1-1 0,1 1 0,-1-1 0,1 0 0,-1 0 0,1 1 0,0-1 0,-1 0 0,1 0 0,4 1 0,-5-1 34,0-1 0,0 1-1,0 0 1,0 0-1,0 0 1,0-1 0,0 1-1,0 0 1,0 1 0,0-1-1,-1 0 1,1 0-1,0 0 1,-1 0 0,1 1-1,-1-1 1,1 0-1,-1 0 1,0 1 0,1-1-1,-1 0 1,0 1-1,0-1 1,0 3 0,0-4-13,0 1 1,0-1 0,0 0 0,1 0 0,-1 1-1,0-1 1,0 0 0,0 1 0,0-1-1,0 0 1,0 1 0,0-1 0,0 0 0,0 1-1,0-1 1,0 0 0,-1 1 0,1-1-1,0 0 1,0 1 0,0-1 0,0 0-1,0 0 1,-1 1 0,1-1 0,0 0 0,0 1-1,0-1 1,-1 0 0,1 0 0,0 0-1,-1 1 1,1-1 0,0 0 0,0 0-1,-1 0 1,-8-6 183,8 5-173,1 0-16,0 1 0,0 0 0,-1 0 1,1-1-1,0 1 0,0 0 0,-1 0 0,1 0 0,0-1 0,-1 1 0,1 0 1,0 0-1,0 0 0,-1 0 0,1 0 0,0 0 0,-1 0 0,1 0 0,0 0 1,-1 0-1,1 0 0,0 0 0,-1 0 0,1 0 0,-1 0 0,-23-3 129,-1-8-60,-16 6-36,5-6-1,6 4 10,22 6-43,0 0-1,1-1 0,-1-1 1,-7-2-1,-10-9-94,17 13 61,-8-3-17,15 3 45,1 1 0,0 0-1,-1 0 1,1-1 0,0 1 0,0 0-1,-1 0 1,1-1 0,0 1 0,0 0-1,-1-1 1,1 1 0,0 0 0,0-1-1,0 1 1,0 0 0,-1-1 0,1 1-1,0-1 1,0 1 0,0 0-1,0-1 1,0 1 0,0 0 0,0-1-1,0 1 1,0-1 0,0 1 0,0 0-1,0-1 1,1 1 0,-1-1 0,0 1-1,0 0 1,0-1 0,0 1 0,1 0-1,-1-1 1,1-1-2,0 0-1,0 0 1,1 1 0,-1-1 0,0 0-1,1 1 1,-1-1 0,1 1-1,-1 0 1,1-1 0,0 1-1,0 0 1,0 0 0,-1 0-1,5-1 1,1 0 4,0 0-1,1 0 1,8 0 0,16-4-37,21-13-96,23-6-70,55-19-301,-33 9 256,-19 13 115,-10-5-6,-51 20 104,-11 5 57,1-1 0,0 0 1,-1 0-1,1-1 0,-1 0 0,0 0 0,0-1 1,-1 0-1,9-7 0,-10 7 0,-1 1 29,0 0 0,0 0-1,-1 0 1,5-7 0,-7 10-22,0 0 0,-1 0 0,1-1 0,-1 1 0,1-1-1,-1 1 1,1-1 0,-1 1 0,0 0 0,0-1 0,1 1 0,-1-1 0,0 1 0,0-1 0,-1 1 0,1-1-1,0 1 1,0-1 0,-1 1 0,1-1 0,-2-2 0,1 3 3,0 0-1,0-1 1,0 1-1,0 0 1,0 0-1,-1 0 1,1 0-1,0 0 1,-1 0-1,1 0 1,-1 0 0,1 0-1,-1 1 1,1-1-1,-1 1 1,1-1-1,-1 1 1,0 0-1,1-1 1,-1 1-1,1 0 1,-1 0-1,0 0 1,1 0 0,-1 1-1,0-1 1,-2 1-1,-6 1 8,1 0-1,0 1 0,-11 4 1,18-6-31,-5 2 9,-1 0-43,0 0 0,0 0-1,1 1 1,-1 0 0,1 1 0,0-1 0,0 1-1,0 1 1,-6 6 0,-34 35 266,46-46-245,-1 1 1,0 0-1,1 0 0,-1 0 1,1 0-1,0 0 0,0 1 1,0-1-1,0 0 0,0 1 1,0-1-1,0 0 0,1 1 1,-1-1-1,1 1 0,0-1 1,0 1-1,0-1 1,0 1-1,0-1 0,1 3 1,-1 11-54,0-12 49,0-3 15,0 0 0,-1 0 0,1 0 0,0 0 0,0 1 0,0-1 0,1 0-1,-1 0 1,0 0 0,0 0 0,0 0 0,1 0 0,-1 0 0,0 0 0,1 0 0,-1-1 0,1 1 0,0 0 0,-1 0 0,1 0 0,-1 0-1,1-1 1,0 1 0,0 0 0,-1 0 0,1-1 0,0 1 0,0-1 0,0 1 0,0-1 0,0 1 0,1 0 0,31 26 324,-23-23-330,0 0-1,15 4 1,-7-2-36,4 5 4,8-6 27,-26-4 5,4 1-9,1 1-1,-1-1 1,12 7-1,-16-7-18,-1 0-1,1-1 0,0 1 0,0-1 0,0 1 1,0-1-1,0-1 0,0 1 0,7 0 0,-8-1 16,0 0-1,0 0 0,0 1 0,0-1 0,0 0 1,-1 1-1,1 0 0,0 0 0,0 0 1,-1 0-1,4 2 0,-4-2 49,0 0-1,1 0 1,-1 0 0,0 0-1,1 0 1,-1-1 0,1 1-1,-1-1 1,1 0 0,-1 1-1,4-1 1,62 0 248,-66-1-271,0 1 1,-1 0 0,1-1 0,0 1 0,-1-1 0,1 1 0,0-1-1,-1 0 1,1 0 0,2-2 0,5-2-37,3 0 0,-10 4 27,0 0-1,1-1 1,-1 1 0,0 0-1,0 0 1,3-3 0,-4 3-2,-1 1 0,1-1 1,-1 1-1,1-1 0,0 1 1,-1 0-1,1 0 0,0-1 1,-1 1-1,1 0 1,0 0-1,-1 0 0,1-1 1,0 1-1,-1 0 0,1 0 1,0 0-1,-1 0 0,1 0 1,0 1-1,0-1 0,-1 0 1,2 0-1,0 1 4,0-1 11,0-1-1,0 1 1,0 0-1,0-1 1,0 1-1,0-1 1,0 0-1,-1 1 1,1-1-1,0 0 1,0 0-1,-1 0 1,1-1 0,-1 1-1,1 0 1,-1-1-1,3-2 1,14-11-120,29-15-216,-12 11 32,11-11 315,-32 24-6,-8-5-224,7 6 38,-4 0 80,-7 4 73,-1 0 0,1 0 1,-1 0-1,1 0 1,-1 0-1,1 1 0,0-1 1,-1 1-1,1-1 0,3 0 1,-2 1 96,-3 0 22,0 1-96,0 0 0,0-1 0,0 1 0,0 0 0,0-1 0,0 1 0,-1-1 0,1 1 0,0 0 0,0-1 0,-1 1 0,1-1 0,0 1 0,-1 0 1,1-1-1,0 1 0,-1-1 0,1 1 0,-1-1 0,1 0 0,-1 1 0,0 0 0,-15 5-93,14-5 63,-1-1 1,1 1 0,-1 0 0,1 0-1,0 0 1,-1 0 0,1 1 0,0-1-1,-3 3 1,0 2-40,1-1-1,0 1 1,0 1 0,0-1-1,-2 7 1,3-7-8,2-5 67,1 0-1,0-1 1,0 1-1,-1 0 1,1 0-1,0-1 1,0 1-1,0 0 1,0 0 0,0-1-1,0 1 1,0 0-1,0 0 1,0-1-1,0 1 1,0 0-1,0 0 1,0-1-1,1 1 1,-1 0 0,0 0-1,1-1 1,-1 1-1,1 0 1,14 13 92,-11-12-85,0 1 0,0-1 0,1 0 0,-1-1-1,0 1 1,1-1 0,-1 0 0,1 0 0,4 0 0,7 0 76,22-1 0,-9-1 85,7 2-50,53-2 184,-77 0-293,0 0-1,0-1 1,0 0-1,-1-1 1,13-4 0,-10 0-19,-11 6 23,0-1 0,0 1-1,1 0 1,-1 0 0,0 0 0,0 0 0,1 1 0,-1-1 0,0 1 0,6 0 0,23 0 34,-25-1-184,-16 7-203,6-3 299,1 0 0,0 0 0,0 0 0,0 0 1,0 1-1,1-1 0,-1 0 0,-1 5 0,-7 34-310,6-24 190,-9 33-8,-6 23 430,-15 118 1,1 272 1044,33-248-1057,-1-184-33,-1 0 0,-8 38 0,8-53-58,3-15-116,-1 1 1,0-1-1,0 0 1,0 0-1,-1 1 0,1-1 1,0 0-1,-1 0 1,0 0-1,1 0 0,-1 1 1,0-1-1,0 0 1,0 0-1,0 0 0,0-1 1,-1 1-1,1 0 1,-1 0-1,1-1 0,-1 1 1,-2 1-1,1-1-4,1-1 1,-1 1-1,0-1 0,0 0 0,0 0 0,0 0 0,0 0 0,0 0 1,0-1-1,0 1 0,0-1 0,0 0 0,0 0 0,0 0 0,-4-1 1,1 0 4,-1-1 0,1 0 0,-1 0 0,1 0 0,0-1 0,-10-5 0,0-3 5,0 0 0,1-1 0,-24-24 0,29 27-79,1-1-1,0 0 1,1 0 0,0-1-1,0 0 1,1-1 0,1 0-1,0 0 1,1 0 0,0 0-1,1-1 1,0 0 0,1 0-1,0 0 1,-1-16 0,3 18-35,0-1 1,0 1-1,1 0 1,1-1-1,0 1 1,0 0-1,1 0 1,1-1 0,0 2-1,0-1 1,6-11-1,-4 13 35,1-1 1,1 1-1,-1 0 0,1 1 0,1 0 0,0 0 1,0 0-1,12-7 0,3-1-48,0 1 1,30-15-1,24-5-375,-46 19-345,39-17-1386,-35 16 115,-2 1 704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7:1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66 896,'-17'-16'475,"18"16"-470,0 0 0,0 1 1,1-1-1,-1 0 0,0 0 1,0 0-1,0 0 0,0 0 1,0-1-1,2 1 0,-3 0-3,0 0 0,0 0-1,0 0 1,0 0 0,0 0-1,0 0 1,1 0 0,-1 0-1,0 0 1,0 0 0,0 0-1,0 0 1,0 0 0,0 0 0,0 0-1,0 0 1,0 0 0,0 0-1,1 0 1,-1 0 0,0 0-1,0 0 1,0 0 0,0 0-1,0 0 1,0 0 0,0 0-1,0 0 1,0-1 0,0 1-1,0 0 1,0 0 0,0 0 0,1 0-1,-1 0 1,0 0 0,0 0-1,0 0 1,0 0 0,0 0-1,0 0 1,0-1 0,0 1-1,0 0 1,0 0 0,0 0-1,0 0 1,0 0 0,0 0-1,0 0 1,0 0 0,0 0 0,0 0-1,0-1 1,0 1 0,0 0-1,-1-6 56,3-11-82,-2 17 32,1-1 1,-1 1 0,0-1-1,1 1 1,-1-1 0,1 1 0,-1-1-1,1 1 1,-1 0 0,1-1 0,-1 1-1,1 0 1,-1-1 0,1 1-1,-1 0 1,1 0 0,0-1 0,-1 1-1,1 0 1,-1 0 0,1 0 0,0 0-1,-1 0 1,1 0 0,0 0 0,0 0-1,13 0 980,-14 0-972,0 0 0,0 0 0,0 0-1,0 0 1,0 0 0,0 0 0,0 0 0,0 0 0,0 0 0,1 0 0,-1 0-1,0 0 1,0 0 0,0 0 0,0 0 0,0 0 0,0 0 0,0 0 0,0 0-1,0 0 1,0 0 0,1 0 0,-1 0 0,0 0 0,0 0 0,0 0 0,0 0-1,0 0 1,0 0 0,0 0 0,0 0 0,0-1 0,0 1 0,0 0 0,0 0-1,0 0 1,0 0 0,0 0 0,0 0 0,1 0 0,-1 0 0,0 0 0,0 0-1,0 0 1,0-1 0,0 1 0,0 0 0,0 0 0,0 0 0,0 0 0,0 0 0,0 0-1,0 0 1,-1 0 0,1 0 0,0-1 0,0 1 33,0-1 0,0 1 1,0-1-1,0 1 0,0-1 0,0 1 1,0-1-1,0 1 0,1-1 0,-1 1 1,0-1-1,0 1 0,0-1 0,1 1 1,-1-1-1,0 1 0,0 0 0,1-1 1,-1 1-1,0-1 0,1 1 0,-1 0 1,0-1-1,1 1 0,-1 0 0,1-1 1,-1 1-1,1 0 0,-1 0 0,1-1 1,-1 1-1,1 0 0,-1 0 0,0 0 1,1 0-1,0 0 0,-1 0 0,1 0 1,-1 0-1,1 0 0,0 0 0,2 0 1046,-3 0-300,0 1-714,0 0 0,-1 1 0,1-1-1,0 0 1,0 0 0,-1 0-1,1 1 1,-1-1 0,1 0-1,-1 0 1,0 0 0,1 0 0,-1 0-1,0 0 1,0 0 0,1 0-1,-1 0 1,0 0 0,0 0-1,0 0 1,0-1 0,0 1 0,-1 0-1,0 0 1,-10 8 279,3 2-127,-7 5 91,-22 6 290,11 6-213,19-24-314,0 1 0,1-1 0,-14 4 1,-12 6 107,24-9-120,6-3-43,1-1 0,-1 1 0,0-1 0,-1 0 1,1 0-1,0 0 0,0 0 0,0-1 0,-1 1 1,1-1-1,-6 1 0,-15-1 108,18 0-715,6 0-2283,0 0 774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0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33 345 3392,'14'-14'1088,"-14"14"-1061,1-1-1,-1 0 1,1 1 0,-1-1 0,0 1 0,1-1-1,-1 0 1,0 1 0,0-1 0,1 0-1,-1 1 1,0-1 0,0 0 0,0 1 0,0-1-1,0 0 1,0 0 0,0 1 0,0-1 0,0 0-1,0 1 1,0-1 0,-1 0 0,1-2 109,0 2-101,0 1 1,0-1 0,0 0-1,0 0 1,0 1 0,0-1-1,0 0 1,0 1-1,0-1 1,1 0 0,-1 1-1,0-1 1,0 0 0,1 1-1,-1-1 1,1 0 0,-1 1-1,0-1 1,1 1 0,-1-1-1,1 1 1,-1-1 0,1 1-1,0-1 1,0 1 0,0-1-3,-1 1 1,1-1 0,-1 1-1,1 0 1,-1-1 0,1 1-1,-1-1 1,1 0 0,-1 1-1,1-1 1,-1 1 0,0-1-1,1 0 1,-1 1 0,0-1-1,0 0 1,1 1 0,-1-1-1,0 0 1,0 1 0,0-1-1,0 0 1,0 0 0,0 1-1,0-2 1,0-11 355,0 12-384,0 1 0,0 0-1,0 0 1,0 0 0,0 0 0,0 0-1,0 0 1,0 0 0,0 0-1,0 0 1,0 0 0,0-1-1,0 1 1,0 0 0,0 0-1,0 0 1,0 0 0,0 0-1,0 0 1,0 0 0,0 0-1,0 0 1,0 0 0,0-1-1,0 1 1,0 0 0,0 0-1,0 0 1,0 0 0,1 0-1,-1 0 1,0 0 0,0 0-1,0 0 1,0 0 0,0 0 0,0 0-1,0 0 1,0 0 0,0 0-1,0 0 1,0 0 0,1 0-1,-1 0 1,0 0 0,0 0-1,0 0 1,0 0 0,0 0-1,0 0 1,0 0 0,0 0-1,0 0 1,1 0 0,-1 0-1,0 0 1,0 0 0,0 0 0,1 0 0,-1 0 0,0 0 0,1 0 0,-1-1 0,0 2 0,0-1 0,1 0 0,-1 0 0,0 0 0,1 0 0,-1 0 0,0 0 0,0 0 0,1 0 0,-1 0 0,0 0 0,0 1 0,1-1 0,-1 0 0,0 0 0,0 0 0,1 0 0,-1 1 0,-2 6 39,0-5-38,1 0 0,0 0 0,1 1 0,-1-1 0,0 0 0,0 0 1,1 1-1,0-1 0,-1 4 0,1 1 19,-1-1 1,0 1 0,0-1-1,-3 8 1,-3 12 27,4-6-13,2-12-23,0 0 0,-1 0 1,0-1-1,0 1 1,-6 12-1,5-13-12,0 1 0,1-1 1,-3 12-1,-1 3 11,0-5 7,5-14 48,-1 0 0,1 0 1,0 0-1,0 1 0,1-1 0,-1 0 0,1 7 0,0-11-56,0-1 0,0 1 0,0-1-1,1 1 1,-1 0 0,1-1 0,-1 1-1,1 0 1,-1 0 0,1-1 0,0 1-1,-1 0 1,1 0 0,0 0 0,0 0-1,0 0 1,0 0 0,1-1 0,0 0 1,0 1 0,-1-1 0,1 0 0,0 0 1,-1 0-1,0 0 0,1 0 0,-1 0 0,0-1 1,0 1-1,1-4 0,3-38 96,0 19-70,-2 10 37,-1-1-1,2-29 0,-4-132-120,0 169 10,0 0 0,0 0 0,1 0 0,1 0 0,-1 0 0,1 0 0,5-13 0,-4 17 117,0 6 32,2 4-6,1 1-1,-1 0 1,-1 0-1,1 0 1,-1 0-1,4 12 1,4 5 38,15 34 75,-18-40-251,0-1-1,1 0 1,1 0-1,0-1 1,18 19-1,-7-8 12,-14-17 94,0 0 0,0-1 0,1 0 1,0-1-1,1 0 0,0 0 0,0-1 0,17 9 1,-7-4 132,-17-10-136,0 0 0,-1 0 1,1 0-1,0-1 1,0 1-1,0-1 0,1 1 1,-1-1-1,0 0 1,0 0-1,1-1 0,-1 1 1,1-1-1,-1 0 0,0 1 1,1-1-1,4-1 1,24-10 340,-18 8-300,-11 3-63,-1 0 1,1-1-1,-1 1 0,0-1 0,1 0 0,-1 0 0,0 0 0,0 0 0,1 0 0,-1 0 0,0 0 0,0-1 0,0 1 0,0-1 0,2-3 0,4-3 42,-1 0 1,0 0-1,-1-1 1,1 1-1,-2-2 1,1 1-1,-1-1 1,-1 1-1,4-13 1,11-35-22,-9 36-59,5-13-24,-4-26-103,-9 52 93,1 1 1,1-1-1,4-7 1,-1 1-20,6-16-86,-10 22 93,0 0 0,0 1 1,1-1-1,9-13 0,21-16 126,-22 25-291,-11 10 76,1 1 0,-1-1 0,1 1 0,0 0 0,-1-1 0,1 1 0,0 0 0,0 0 0,2-1 0,0 1-57,1 1 0,-1-1 0,1 1 0,7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0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53 3808,'-3'0'215,"1"-1"-21,-1 1 1,1 0 0,0 0 0,-1 0 0,1 1 0,-1-1-1,1 0 1,0 1 0,-1 0 0,1-1 0,0 1 0,0 0-1,0 0 1,0 0 0,-1 1 0,1-1 0,1 0 0,-1 1 0,0-1-1,0 1 1,-1 2 0,-1 1-70,0 1 0,0-1 0,1 1-1,0 0 1,0 0 0,0 0 0,-3 13 0,-8 17 28,13-34-146,1 0 0,-1 0-1,1 0 1,-1 0 0,1 0 0,0 0-1,0 0 1,0 0 0,0 0 0,0 0-1,0 0 1,0 0 0,1 0 0,-1 0-1,2 4 1,-1-3-4,0 0 0,1 0 1,-1-1-1,0 1 0,1 0 0,0-1 0,2 3 0,7 1 3,-6-3-6,3 1 9,-6-3 6,1 1 0,-1-1 0,1 0-1,-1 0 1,1 0 0,0 0 0,-1 0-1,1 0 1,0-1 0,0 1 0,0-1 0,-1 0-1,1 0 1,0 0 0,0 0 0,0-1 0,-1 1-1,1-1 1,0 1 0,3-3 0,0 2 26,1-2 12,0 1-1,0 0 1,1 0 0,-1 1-1,14-1 1,-17 2-37,0 0 0,-1-1 0,1 1 0,0-1 0,0 0 0,-1 0 0,1 0 0,-1 0 0,1-1 0,3-1 0,-5 2-6,-1 0-1,1 0 1,-1-1-1,0 1 1,1 0-1,-1 0 1,0-1-1,1 1 1,-1-1-1,0 1 1,0-1-1,0 0 1,0 1-1,-1-1 1,1 0-1,0 1 1,-1-1-1,1 0 1,-1 0-1,0 0 1,1 1-1,-1-4 1,-1 2-15,1 1 0,-1-1 0,1 0 1,-1 1-1,0-1 0,0 1 0,0 0 1,0-1-1,-1 1 0,1 0 0,0 0 1,-1 0-1,0 0 0,1 0 1,-1 0-1,0 0 0,0 0 0,-3-1 1,1-1-15,-1 0 0,1-1 0,-5-7 0,4 5 10,4 5 6,0 0 1,-1 0-1,1 0 0,-1 0 0,1 0 1,-1 1-1,0-1 0,0 0 0,0 1 0,0-1 1,0 1-1,0 0 0,-4-2 0,4 2-12,1 0-1,0-1 1,-1 1-1,1 0 0,0 0 1,0-1-1,0 1 1,0 0-1,0-1 0,0 1 1,0-1-1,0-2 1,0 3 12,1 0 0,-1 1 0,1-1 0,0 0 0,-1 0 0,1 0 0,0 0 0,0 0 0,0 0 0,0 0 0,0 0 0,0 0 0,0 0 0,0 0 0,0 0 0,0 0 0,1 0 0,-1 0 0,0 0 0,1 1 0,-1-1 0,0 0 0,1 0 0,0-1 0,13-4 14,0-5-46,-13 9 30,1 0-1,0 1 0,0-1 1,0 0-1,0 1 0,0 0 1,0-1-1,4-1 0,6 1-6,0 1 0,-1-1 0,1 2 0,0 0 0,13 1 0,1 0 79,-7-1-53,-3 0-31,-1 0 1,26 4 0,-38-4 12,1 1 0,-1 0 1,0 0-1,0 0 1,1 0-1,-1 1 1,0-1-1,0 1 0,0 0 1,0 0-1,-1 0 1,1 0-1,0 0 1,-1 0-1,1 1 1,2 4-1,1 11 24,-3-9-3,7 13 15,-4 8-21,0-14 3,-5-13 7,0 0 0,1 0 0,-1 1 0,-1-1 0,1 0 0,0 1 0,-1-1 0,1 7 0,-1 53 395,0-62-407,-1 0 0,1 1-1,1-1 1,-1 0 0,0 1 0,0-1 0,0 0 0,1 0 0,-1 1 0,1-1 0,-1 0 0,1 0 0,-1 0 0,1 0 0,0 1 0,-1-1 0,1 0 0,0 0-1,0 0 1,0-1 0,0 1 0,0 0 0,0 0 0,0 0 0,0-1 0,0 1 0,0 0 0,0-1 0,1 1 0,-1-1 0,0 0 0,0 1 0,1-1 0,-1 0-1,0 0 1,3 1 0,1-4 66,9-8 5,-1 5-5,-7-4 95,8 4-47,-11 4-103,0-1 0,0 1 0,0-1-1,0 0 1,0 1 0,0-2 0,-1 1 0,1 0 0,-1 0 0,0-1 0,0 1-1,2-5 1,9-14-27,0-3-244,-12 23 223,0 1 0,0 0 0,0-1 0,0 1 0,0-1 0,0 1 0,0 0 0,0 0 0,0 0 0,1 0 0,-1 0 0,0 0 0,1 0 1,-1 0-1,1 0 0,-1 1 0,1-1 0,2 0 0,0 0 32,0 0 0,0 1 0,1 0 0,-1 0 0,5 1 0,1-1 87,-5 3 250,10 16-31,-13-16-272,0 0 1,0-1-1,0 1 0,0-1 0,0 1 0,0-1 0,1 0 1,-1 0-1,1 0 0,-1 0 0,6 2 0,-5-1 48,0 0 0,-1 0 0,1 0 0,0 0 0,-1 0 1,0 1-1,0-1 0,0 1 0,2 6 0,0-3 45,-3-4-162,-1-1 0,1 0 0,-1 0 0,1 0 0,-1 1 0,0-1 0,0 0-1,0 0 1,0 4 0,0 1-335,0 10-167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17 3232,'0'-14'1035,"0"11"-614,0 3-149,0 0 181,0 3-80,0 21 495,1-9-475,-1 1 1,-4 30-1,-5-11 198,-19 54-1,5-22-299,-49 221 435,59-229-630,10-43-77,-27 96 303,24-94-274,4-14-87,0 0 0,1 1 0,-1-1 0,1 1 0,0-1 1,1 1-1,-1-1 0,1 1 0,0 6 0,0 19-265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0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397 407 3712,'0'-6'524,"1"-13"853,-1 19-1335,1-1 0,-1 1 0,0-1 0,0 1 0,1-1 0,-1 1 0,0 0 0,0-1 0,1 1 1,-1 0-1,0-1 0,1 1 0,-1 0 0,1-1 0,-1 1 0,0 0 0,1 0 0,-1-1 0,1 1 0,-1 0 0,1 0 0,-1 0 0,1 0 0,-1 0 0,1-1 0,-1 1 0,1 0 0,-1 0 0,1 1 0,0-1-29,-1 0 0,0 0 0,0 0 0,0 0 0,0 0-1,0 0 1,0 0 0,0 0 0,0 0 0,0 0-1,1 0 1,-1 0 0,0 0 0,0 0 0,0 0 0,0 0-1,0 0 1,0 0 0,0 0 0,0 0 0,0 0-1,0 0 1,1-1 0,-1 1 0,0 0 0,0 0 0,0 0-1,0 0 1,0 0 0,0 0 0,0 0 0,0 0-1,0 0 1,0 0 0,0 0 0,0 0 0,0 0 0,0-1-1,0 1 1,0 0 0,0 0 0,0 0 0,0 0-1,0 0 1,0 0 0,0 0 0,0 0 0,0 0 0,0 0-1,0-1 1,0 1 0,0 0 0,0 0 0,0 0-1,0 0 1,0 0 0,0-1 64,0-1 0,0 1-1,0 0 1,0 0 0,0 0-1,-1 0 1,1-1 0,0 1-1,-1 0 1,1 0 0,-2-2-1,-13-14 631,12 15-677,0 0 1,0 0-1,0 0 1,-1 1-1,1-1 1,-1 1-1,1 0 1,-1 0 0,1 0-1,-1 0 1,0 1-1,1-1 1,-1 1-1,0 0 1,1 0-1,-1 0 1,-6 2-1,-6 0 13,0 1-1,-28 10 1,2-1 37,25-7 104,-33 13 0,9 10 35,16-15-152,19-11-66,1 0 1,0 1 0,0 0 0,0 0-1,0 0 1,0 0 0,1 1-1,0 0 1,-1 0 0,1 0-1,1 0 1,-1 1 0,-4 6-1,8-10 0,-1 0 0,0 0 0,1 1 0,-1-1 0,1 0 0,-1 0-1,1 1 1,-1-1 0,1 0 0,0 1 0,0-1 0,0 0 0,0 1 0,0-1-1,0 0 1,0 1 0,0-1 0,0 0 0,1 1 0,-1-1 0,0 0 0,1 0-1,1 3 1,-1-3 4,0 1 0,1-1-1,-1 0 1,1 0 0,-1 1-1,1-1 1,0-1 0,-1 1-1,1 0 1,0 0-1,-1-1 1,1 1 0,0-1-1,3 1 1,4 1 7,0-2 1,-1 1-1,1-1 1,0-1-1,14-2 1,15-8-56,-22 8 68,41-9-866,-50 10 694,-1 0 0,1-1 0,-1 1 0,0-1 0,0 0 0,6-5 0,4-9-548,-7 7 254,9-8-93,-13 15 480,-1-1-1,1 0 1,-1-1-1,-1 1 1,1-1-1,0 0 1,-1 1-1,4-10 1,0-14-40,-6 15 76,0 12 17,4-33 23,3-56-1,-8-121 3846,0 214-3795,1 0-1,-1 0 1,1 0 0,-1 0-1,1-1 1,1 4 0,-1-3-48,0 0 0,0 0 1,0 1-1,0-1 0,-1 0 1,1 5-1,-9 41 131,5-10 40,2 53 0,2-49-95,-2-18-51,1-14-24,0-1 0,0 1 0,4 20 1,0-14-83,5 31 477,-8-45-425,-1 1 0,1-1 0,-1 1 1,0-1-1,0 0 0,0 1 0,-1-1 0,1 1 0,-1-1 0,-1 4 0,1-6-140,1-1-1,0 1 1,0-1-1,-1 0 1,1 1-1,0-1 1,-1 0 0,1 1-1,0-1 1,-1 0-1,1 0 1,-1 1-1,1-1 1,-1 0-1,1 0 1,0 0 0,-1 1-1,1-1 1,-1 0-1,1 0 1,-1 0-1,1 0 1,-1 0 0,1 0-1,-1 0 1,2 0-113,-1 0 1,1 0-1,0 0 1,-1 0 0,1 0-1,0 0 1,-1-1-1,1 1 1,0 0 0,0 0-1,-1 0 1,1-1-1,-1 1 1,2-1 0,-2 0 66,1 1 1,-1-1-1,0 0 1,1 0-1,-1 0 1,0 0-1,0 0 1,0 1-1,1-1 1,-1 0-1,0 0 1,0 0-1,-1-2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1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5056,'-46'43'2613,"35"-36"-2400,4-3-13,6 10-96,0-5-71,0 0-1,0-1 0,-4 15 1,3-17-18,0 1 1,1 0 0,-1-1 0,1 1 0,1 0 0,0 0 0,0 0 0,0 0 0,2 11-1,-1-14-28,1-1 1,-1 0-1,0 0 0,1 0 0,0 0 0,2 4 0,-1-4-14,-1 1 0,1 0 1,-1 0-1,3 7 0,0 17-85,-2-22 112,-1 1-1,1-1 0,1 0 0,-1 1 0,9 10 0,-11-17 20,-1 1-1,1-1 1,-1 1-1,0-1 1,1 1-1,-1-1 1,0 1-1,0 0 1,1-1-1,-1 1 1,0-1-1,0 1 1,0 0-1,0-1 1,0 1-1,0-1 1,0 1-1,0 0 1,0-1-1,0 1 1,0 0-1,0-1 1,0 1-1,0-1 1,-1 2-1,1-2 13,0 3-4,3-3-139,1 0 77,-2 0 13,1 0 1,-1 0-1,1 0 0,-1 0 1,1 0-1,-1-1 1,0 1-1,5-2 0,8-6-57,-2 2 20,24-10 0,62-15-46,-40 14 94,106-47-1,-165 64 44,1-1 0,0 1 0,-1-1 0,1 1 0,0 0 0,-1-1 0,1 1 0,0 0 0,-1 0 0,1-1-1,0 1 1,0 0 0,0 0 0,-1 0 0,1 0 0,0 0 0,0 0 0,0 0 0,4-1 124,-2-8 478,-6 18-122,2-9-471,0 1 0,0-1 0,1 0 0,-1 1 0,0-1 0,0 0 0,0 0 0,0 0 0,1 1 0,-1-1 0,0 0 0,0 0-1,0 0 1,-1 0 0,-14 2 364,13 0-347,0-1 0,1 1 0,-1 0-1,1 0 1,-1 0 0,1 0 0,-3 3 0,4-4-55,0 0 0,0 1 0,1-1 0,-1 0 0,0 0 0,0 0 0,1 1-1,-1-1 1,1 0 0,0 1 0,-1-1 0,1 0 0,0 1 0,0-1 0,-1 1 0,1-1 0,0 0 0,1 1 0,-1-1 0,0 1 0,1 1 0,10 25-19,-11-26 23,1 0-1,0 0 1,0 0 0,0 0-1,0 0 1,0 0 0,0 0-1,0 0 1,1 0 0,-1-1-1,1 1 1,0 0 0,-1-1-1,1 1 1,0-1 0,0 0-1,3 3 1,0-1-10,0 0-1,0 0 1,7 8 0,-3-3 34,0 0 0,1 0 1,0-1-1,0-1 0,0 1 1,1-2-1,13 6 0,-21-10-16,0 0 0,0 0 0,0 0 0,0 0 0,-1 0 0,1 0 1,0 1-1,-1 0 0,1-1 0,2 4 0,-5-5 0,1 0 0,-1 1 0,0-1 0,1 1 0,-1-1 0,0 0 0,0 1 0,0-1 0,1 1 0,-1-1 1,0 1-1,0-1 0,0 1 0,0-1 0,0 0 0,0 1 0,0-1 0,0 1 0,0-1 0,0 1 0,0-1 0,0 1 1,0-1-1,0 1 0,0-1 0,0 1 0,0-1 0,-1 1 0,1-1 0,0 1 0,0-1 0,-1 0 0,1 1 0,0-1 1,-1 1-1,1-1-14,-2 1 16,1-1 0,0 1 0,-1-1 1,1 1-1,-1-1 0,0 0 1,1 1-1,-1-1 0,1 0 0,-1 0 1,1 0-1,-4-1 0,-5 1 20,-3 0 2,4 0-15,-1 0-1,0 0 1,-13-3-1,-24-8 52,28 9-60,16 2-39,-1-1 0,0 1 0,0-1 0,0 0 1,0 0-1,1 0 0,-1 0 0,1-1 0,-1 0 0,1 1 0,-6-5 0,4 3-61,-13-9-161,17 12 203,1 0-1,-1-1 1,1 1 0,0 0 0,-1 0 0,1-1 0,0 1 0,-1 0 0,1-1 0,0 1 0,0 0 0,-1-1 0,1 1 0,0 0 0,0-1 0,-1 1 0,1-1 0,0 1 0,0 0 0,0-1 0,0 1 0,0-1 0,0 1-1,0 0 1,0-1 0,0 1 0,0-1 0,0 1 0,0-1 0,0 1 0,0-1 0,0 1 0,0 0 0,0-1 0,0 1 0,1-1 0,-1 1 0,0 0 0,1-1 0,-1 1-37,1-1 0,0 1 0,0-1 0,0 1 0,-1 0 0,1 0 0,0-1 0,0 1 0,0 0 0,0 0 0,0 0 0,0 0 0,1 0 0,-2 0 80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1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47 5472,'14'-28'1760,"-14"28"-1708,1-1 0,-1 0 0,0 1 0,1-1 0,-1 0 0,0 1 0,1-1 0,-1 0 0,0 1 0,0-1 0,1 0 0,-1 0 0,0 1 0,0-1 0,0 0 0,0 0 0,0 1 0,0-1 0,0 0 0,0 0 0,-1-1 0,0 0 1961,2 43-974,0-22-932,-1 1 0,-4 31 0,-3-6 112,0 55-1,-9 146 550,7-139-505,1-4-163,9-96-104,-1 1 0,-1-1 0,1 0 0,-1 0 1,0 0-1,-1 0 0,0 0 0,0 0 0,0 0 0,-4 7 0,-8 16-561,14-29 531,0 0-1,0 0 1,0-1 0,-1 1 0,1 0-1,0 0 1,-1 0 0,1 0-1,0 0 1,-1-1 0,1 1 0,-1 0-1,1 0 1,-1-1 0,0 1-1,1 0 1,-1-1 0,0 1 0,1-1-1,-1 1 1,0-1 0,0 1-1,1-1 1,-1 1 0,0-1 0,0 0-1,0 1 1,0-1 0,0 0-1,0 0 1,1 0 0,-1 0 0,0 0-1,0 0 1,0 0 0,0 0-1,-1 0 1,-3 0-156,-6-3-605,8 2 679,0-1 0,0 0-1,0 0 1,0 0 0,1 0 0,-1 0 0,0-1-1,1 1 1,0-1 0,0 1 0,0-1 0,0 0-1,0 0 1,0 0 0,1 0 0,-1 0-1,1 0 1,-1-5 0,-15-42-1359,-13-72 1,29 112 1425,1-1 0,0 0 0,0 0 0,1 1 1,0-1-1,4-13 0,0-2 82,-2-1 2,-2 20-18,-1 0 0,1 0 0,1-1-1,-1 1 1,1 0 0,0 0 0,1 1-1,4-10 1,6-3 310,22-25 1,-20 25 57,-5 7-112,2 1 0,-1 0-1,2 1 1,-1 0 0,1 0 0,16-7-1,2-3 155,-21 13-170,1 0 0,0 1 0,0 0 0,1 1 0,19-7 0,-25 11-216,-1 0 1,1 0 0,-1 0-1,1 1 1,0 0-1,-1 0 1,1 0 0,0 1-1,-1 0 1,1 0 0,-1 0-1,1 1 1,-1-1 0,0 1-1,6 3 1,-4-1-6,0 0 1,0 1-1,0 0 0,-1 0 1,1 0-1,-1 1 1,-1 0-1,1 0 0,-1 0 1,8 12-1,-4-6 71,2 1-20,-9-10-39,1 0 1,-1 0 0,0 0 0,0 0 0,0 0 0,0 0-1,-1 1 1,1-1 0,-1 1 0,1 3 0,2 2 36,-2-7-36,-1 1 0,0 0 0,0-1 0,0 1 0,0 0-1,0 0 1,0 0 0,-1-1 0,1 1 0,-1 0 0,0 0 0,0 0 0,0 0-1,0 0 1,-1 0 0,1 0 0,-2 3 0,1-4-24,0 0 0,0 0 0,0 0 0,-1 0 0,1 0 0,-1 0 0,1-1 0,-1 1 0,0-1 1,0 1-1,0-1 0,0 1 0,0-1 0,0 0 0,0 0 0,0 0 0,0 0 0,-3 0 0,-3 1-21,0-1 0,0 0 0,0-1 0,-9 0 0,6 0-15,6 0-1,0 0-1,0 0 1,1-1-1,-1 0 1,0 0 0,0 0-1,1 0 1,-1-1-1,1 1 1,-1-1-1,-6-5 1,-8-6-164,17 12 151,1 1 1,0-1-1,-1 0 1,1 0-1,0 0 1,0 0-1,-1 0 1,1 0-1,0 0 1,0 0-1,-1-2 1,2 2 9,-1 0 0,1 0 0,0 0 0,-1 0 0,1 0 0,0 0 0,0 0 0,0 0 0,0 0 0,0 0 0,0 0 0,0 0 0,0 0 0,1 0 0,-1 0 0,0 0 0,1 0 0,-1 0 0,1 0 0,-1 0 0,1-1 0,1-1-15,1 1-1,-1-1 1,1 0 0,-1 1 0,1 0-1,0-1 1,0 1 0,0 0-1,0 1 1,0-1 0,7-2 0,-3 1 4,17-10-76,-4 2 70,1 1 0,0 1 0,37-11 0,-6 11-177,14-4 221,-49 8 19,-10 3 53,0 0 1,0 0-1,0 1 1,11-1-1,-18 2-68,1 0-1,0 0 0,0 0 1,0 0-1,0 0 1,-1 0-1,1 0 0,0 0 1,0 0-1,0-1 1,-1 1-1,1 0 0,0-1 1,0 1-1,-1 0 1,1-1-1,0 1 0,-1-1 1,1 1-1,-1-1 1,1 1-1,0-1 0,-1 0 1,1 1-1,-1-1 1,1-1-1,-1 1-2,1 0 0,-1 0-1,0-1 1,0 1 0,0 0 0,0 0-1,0-1 1,0 1 0,0 0 0,0 0-1,-1 0 1,1-1 0,0 1 0,-1 0-1,1 0 1,-1 0 0,0-2 0,1 2-10,-1 0 0,0 1 0,1-1 0,-1 0 0,0 0 0,1 0 0,-1 0 0,0 1 0,0-1 0,1 0 0,-1 1 0,0-1 0,0 0 0,0 1 0,0-1 0,0 1 1,0 0-1,0-1 0,0 1 0,0 0 0,0 0 0,-1-1 0,1 1 0,0 0 0,-2 0 0,1 0-6,-1 0-1,1 0 1,-1-1 0,1 1 0,0-1-1,-1 0 1,-1-1 0,-3-2-115,6 3 103,0 0 1,0 0-1,1 1 0,-1-1 0,0 1 0,0-1 1,0 1-1,0-1 0,1 1 0,-1-1 0,0 1 1,0 0-1,0-1 0,0 1 0,0 0 0,0 0 1,0 0-1,0 0 0,0 0 0,0 0 0,0 0 1,0 0-1,0 0 0,0 0 0,0 1 0,-1-1 1,-15 11-88,10-8 80,0 2-66,5 9-47,2-12 124,0 0 1,0 0-1,0 0 0,1 0 1,-1 0-1,1 0 0,-1 0 0,1 0 1,0 0-1,-1-1 0,1 1 1,0 0-1,0 0 0,0-1 1,1 1-1,-1 0 0,0-1 1,1 0-1,-1 1 0,0-1 0,3 2 1,6 6-48,12 19-22,-12-20 101,-1-1 1,2 0-1,-1 0 0,23 10 1,-27-14-17,11 4 4,0-1 1,0 0-1,1-1 0,0-1 1,33 3-1,-28-4 63,9 3 0,-25-4-53,0-1 1,0 1 0,0-2-1,0 1 1,0-1 0,1 0-1,9-1 1,18-10 60,-16 7-32,-16 4-42,0 0 0,0-1 1,1 0-1,-1 1 0,0-1 0,0 0 0,0-1 0,0 1 0,-1 0 0,1-1 0,0 0 0,0 0 0,2-2 0,17-23 69,5 5-22,-22 17-46,-1 1 0,0-1-1,0-1 1,-1 1 0,1-1-1,-1 1 1,3-8 0,-3 1-117,-2 9 73,-1 0-1,1 0 1,0 1-1,0-1 1,0 0-1,0 1 1,0-1-1,1 1 1,-1-1-1,1 1 1,-1-1 0,1 1-1,0 0 1,0 0-1,0 0 1,0 0-1,1 0 1,3-2-1,8-2-196,-10 2 151,-4 4 80,0 0 1,0 0-1,0 0 0,0-1 1,0 1-1,0 0 0,0 0 1,1 0-1,-1 0 0,0 0 1,0 0-1,0-1 0,0 1 1,0 0-1,0 0 0,0 0 1,1 0-1,-1 0 0,0 0 1,0 0-1,0 0 0,0 0 1,0 0-1,1 0 0,-1 0 1,0 0-1,0 0 1,0 0-1,0 0 0,1 0 1,-1 0-1,0 0 0,0 0 1,0 0-1,0 0 0,0 0 1,1 0-1,-1 0 0,0 0 1,0 0-1,0 0 0,0 0 1,0 0-1,1 0 0,-1 0 1,0 1-1,0-1 0,0 0 1,0 0-1,0 0 0,9 5 8,-2-2 47,-6-2-46,-1-1 0,1 0 0,-1 0 0,1 0 0,-1 1 0,1-1 0,-1 0 0,1 0 0,-1 1-1,1-1 1,-1 0 0,0 1 0,1-1 0,-1 0 0,1 1 0,-1-1 0,0 1 0,0-1 0,1 1 0,-1-1 0,0 1 0,0-1 0,1 1 0,-1-1-1,0 1 1,0-1 0,0 1 0,0-1 0,0 1 0,0-1 0,0 1 0,0-1 0,0 1 0,0-1 0,0 1 0,0-1 0,0 1 0,0 1-25,0 0-1,0 0 1,0 0 0,1 0 0,-1-1 0,1 1 0,0 0 0,-1 0-1,1-1 1,0 1 0,0-1 0,0 1 0,0-1 0,0 1 0,0-1-1,1 1 1,-1-1 0,2 2 0,11 14-2727,-14-16 2539,1 0 0,-1 1-1,0-1 1,1 1-1,-1-1 1,0 1-1,0-1 1,0 1-1,0 1 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1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2304,'0'0'752,"0"-3"-453,0 3-273,-1-1 0,1 1 0,0-1 0,0 1 0,0-1 0,1 1 0,-1-1 0,0 1 0,0-1 0,0 1 0,0-1 0,0 1 0,1-1 0,-1 1 0,0-1 0,0 1 0,1-1 0,-1 1 0,0 0 0,1-1 0,-1 1 0,0 0 0,1-1 0,-1 1 0,1 0 0,-1-1 0,0 1 0,1 0 0,-1 0 0,1-1 1,-1 1-1,1 0 0,-1 0 0,1 0 0,-1 0 0,1 0 0,-1 0 0,1-1 0,-1 1 0,1 0 0,0 1 0,2-1 598,0-3 128,-2 2-717,0 0-1,0 0 1,0 0 0,1 0 0,-1 0-1,0 0 1,1 0 0,-1 1 0,1-1 0,-1 1-1,0-1 1,1 1 0,0-1 0,-1 1-1,1 0 1,-1 0 0,1 0 0,-1 0-1,3 0 1,1 0 37,-1 0 0,1-1-1,-1 1 1,0-1-1,9-2 1,-6 0 0,0 1-19,0 0 0,-1 0 0,1 0 0,0 1 0,0 0 0,11 0 0,3 1-56,-3 1-10,0-2-1,20-2 1,12-8 82,-4 6-5,-8-6-26,-17 8-23,-16 2-14,1 1 1,-1-1 0,1 0 0,-1-1 0,0 1 0,1-1 0,-1 0 0,8-4 0,6-8 67,-11 11 90,-2-1 33,-4-11 284,-2 14-461,0 0 0,0 0 0,0 0 1,0 0-1,0 0 0,0 0 0,0-1 0,0 1 1,-1 0-1,1 0 0,0 0 0,-1 0 1,1 0-1,-1 0 0,1 0 0,-1 0 0,1 1 1,-1-1-1,0 0 0,0 0 0,1 0 1,-1 1-1,0-1 0,0 0 0,0 1 0,0-1 1,0 0-1,0 1 0,0 0 0,0-1 0,0 1 1,0-1-1,0 1 0,0 0 0,0 0 1,0 0-1,0 0 0,0-1 0,0 1 0,-2 1 1,-3-1-39,-1 1 1,0 0 0,1 1 0,-1 0-1,-6 2 1,8-2 49,-4 1-32,8-3-3,-1 0 0,1 0 1,0 0-1,0 1 0,0-1 0,0 0 0,0 1 1,0-1-1,0 1 0,0 0 0,0-1 0,0 1 1,0 0-1,0-1 0,0 1 0,0 0 0,1 0 1,-1 0-1,0 0 0,1 0 0,-1 0 0,0 0 0,1 0 1,-1 0-1,0 2 0,0 3-5,0 0-1,0 0 1,1 0 0,0 0-1,0 1 1,0-1 0,1 0-1,0 0 1,0 0 0,1 0-1,-1 0 1,1 0 0,1 0-1,-1 0 1,1-1 0,0 1-1,0-1 1,1 0 0,6 8-1,20 9-34,-14-9 17,-7-6 14,1 0-1,0 0 1,11 6-1,-5-6 39,-12-5-2,0-1 1,-1 1 0,1-1 0,-1 1-1,1 0 1,-1 0 0,0 1-1,0-1 1,0 1 0,0 0 0,0-1-1,0 1 1,-1 0 0,0 1-1,3 3 1,0 2 70,-4-8-60,0 0-1,0 1 1,0 0 0,0-1-1,-1 1 1,1-1 0,0 1-1,-1 0 1,1 0-1,0 3 1,-1-5-26,0 0-1,0 0 1,0 0-1,0 0 1,0 1-1,0-1 1,-1 0-1,1 0 1,0 0 0,0 0-1,0 0 1,0 1-1,0-1 1,0 0-1,0 0 1,0 0-1,0 0 1,0 0 0,0 0-1,0 0 1,-1 1-1,1-1 1,0 0-1,0 0 1,0 0-1,0 0 1,0 0 0,0 0-1,0 0 1,-1 0-1,1 0 1,0 0-1,0 0 1,0 0-1,0 0 1,0 0 0,-1 0-1,1 0 1,0 0-1,0 0 1,0 0-1,0 0 1,0 0-1,-1 0 1,1 0 0,0 0-1,0 0 1,0 0-1,0 0 1,0 0-1,0 0 1,-1 0-1,1 0 1,-74 0 641,55 0-527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3904,'-41'14'1253,"40"-14"-1231,0 0 1,1 0-1,-1 0 0,0 1 1,0-1-1,1 0 0,-1 1 1,0-1-1,1 1 0,-1-1 1,0 1-1,1-1 0,-1 1 0,1-1 1,-1 1-1,1-1 0,-1 1 1,1 0-1,-1-1 0,1 1 1,-1 0-1,-23 35 330,20-31-226,1-1 0,0 1 0,0 0 0,1 0 0,0 1 0,-1-1 0,2 0 1,-4 11-1,-5 18 51,7-26-170,1 0 1,-1 0 0,2 0-1,-1 0 1,1 0 0,0 0-1,1 1 1,-1-1 0,2 0-1,-1 1 1,1-1 0,1 0-1,-1 0 1,1 0 0,5 12-1,26 62 63,-32-78-75,1-1 0,0 1 0,0-1 1,0 1-1,0-1 0,0 0 0,1 0 1,0 0-1,-1 0 0,5 3 0,1-1 6,-1 0 1,1-1-1,9 5 0,-3-3 25,-4-2 7,0-1 0,1 0 0,-1-1 0,1 0-1,-1 0 1,1-1 0,0-1 0,13 0 0,-20 0-35,-2 0 3,1 0 1,-1-1-1,0 1 1,0-1-1,0 1 1,1-1-1,-1 0 0,0 1 1,0-1-1,0 0 1,0 0-1,0-1 1,0 1-1,0 0 1,0-1-1,-1 1 1,1-1-1,-1 0 1,1 1-1,1-4 1,6-4-1,-7 7-3,-1 0 0,1 0 0,0 0 0,-1 0-1,0-1 1,1 1 0,-1 0 0,0-1 0,0 1 0,-1-1 0,1 1 0,0-4 0,0 4-2,-1-1-1,1 0 1,0 1-1,0-1 1,0 1-1,0 0 0,0-1 1,0 1-1,1 0 1,-1 0-1,1 0 1,2-3-1,1 0-12,-1-1-1,1 0 0,-1 0 0,0 0 1,4-8-1,-8 13 19,0 1 1,0 0-1,0 0 1,0 0-1,0-1 1,0 1-1,0 0 1,0 0-1,0-1 1,0 1 0,0 0-1,0 0 1,1 0-1,-1-1 1,0 1-1,0 0 1,0 0-1,0 0 1,0 0-1,1-1 1,-1 1-1,0 0 1,0 0-1,0 0 1,1 0-1,-1 0 1,0 0-1,0 0 1,1-1-1,-1 1 1,0 0 0,0 0-1,0 0 1,1 0-1,3 0 97,0 0 0,0 0 0,0 0 0,0 1 0,0 0 0,0-1 0,6 3 0,-8-1-57,1-1-1,-1 1 1,0-1-1,0 1 1,0 0-1,0 0 0,0 0 1,0 0-1,-1 0 1,1 0-1,1 3 0,0 0 14,1-1 0,0 1 0,0-1 0,0 0 1,1 0-1,-1-1 0,7 5 0,13 10 41,-11-3 4,-11-13-86,0 1 1,-1-1-1,2 0 0,-1 1 1,0-1-1,0 0 0,1 0 1,-1-1-1,1 1 0,-1 0 1,1-1-1,0 0 0,-1 0 1,5 2-1,3-1 23,-8-2-26,0 0-1,0 1 1,1-1-1,-1 1 1,0 0-1,0-1 1,3 3-1,17 19 103,-20-21-88,0 0 0,1 0-1,-1 0 1,1-1 0,0 1 0,-1-1-1,1 1 1,-1-1 0,4 0 0,29 0 229,-22-1-163,0-1-34,-8-3-182,-1-2-97,0 4 97,-4 3 119,0-1-1,0 1 1,1 0-1,-1 0 0,0 0 1,0 0-1,0 0 1,0 0-1,0 0 1,0 0-1,1 0 1,-1 0-1,0-1 0,0 1 1,0 0-1,0 0 1,0 0-1,0 0 1,0 0-1,0-1 1,0 1-1,0 0 1,0 0-1,1 0 0,-1 0 1,0 0-1,0-1 1,0 1-1,0 0 1,0 0-1,0 0 1,0 0-1,0 0 0,-1-1 1,1 1-1,0 0 1,0 0-1,0 0 1,0 0-1,0 0 1,0-1-1,0 1 0,0 0 1,0 0-1,0 0 1,0 0-1,0 0 1,-1 0-1,1-1 1,0 1-1,-5-9-174,4 6 155,0 0 0,0 0 1,1 0-1,-1 0 0,1 0 0,-1 0 1,1 0-1,0 0 0,1 0 1,0-4-1,-1-2-5,0 6 15,0-1 0,0 1-1,-1-1 1,1 1 0,-1 0-1,0 0 1,0-1 0,0 1-1,-3-5 1,-1-3-55,5 8 51,-1 0-1,0 0 1,0 0 0,0 0-1,0 1 1,-1-1 0,1 0-1,-1 1 1,0-1 0,-2-2-1,1 2 17,17 3 469,-9 3-224,3 5-158,25 23 5,-30-29-61,1 1 0,0 0 1,0-1-1,0 1 0,0-1 0,0 0 0,8 2 1,-3-2 41,0-1 1,1 0 0,-1-1 0,15-1-1,-6 1 58,-8-1-81,0 1 0,0-1 1,19-5-1,-3 0-34,-6 3-10,-13 2 4,1 0 1,0 0-1,-1-1 0,1 0 0,-1 0 0,9-5 0,27-16 80,-39 20-72,1 0 0,-1 0 0,0 0 0,0-1 0,0 0 0,5-5 0,-8 5-3,1 1-1,-1-1 0,0 0 0,0 0 1,-1 0-1,1 1 0,-1-1 1,0 0-1,0 0 0,-1-7 0,0-3 1,1 8-10,0 0-1,-1 0 0,0 0 0,0 0 1,0 0-1,-1 0 0,-3-7 0,4 10 7,0 0-1,-1 1 1,1-1-1,-1 0 0,0 1 1,0-1-1,0 1 0,0 0 1,0 0-1,0 0 0,0 0 1,-1 0-1,1 0 1,-1 0-1,0 1 0,1-1 1,-4 0-1,3 1 47,1 0 1,0 0-1,0 1 1,-1-1-1,1 1 0,0 0 1,-1 0-1,1 0 0,0 0 1,-1 0-1,1 0 1,0 0-1,-1 1 0,1-1 1,0 1-1,0 0 0,-1 0 1,1 0-1,0 0 1,0 0-1,0 0 0,0 0 1,0 1-1,0-1 0,1 1 1,-1-1-1,-2 4 1,2-2-41,0 0 1,0 0-1,1 0 1,-1 0-1,1 0 1,0 1 0,0-1-1,0 0 1,0 1-1,1-1 1,-1 1-1,1-1 1,0 0 0,0 1-1,0-1 1,1 1-1,-1-1 1,1 1-1,0-1 1,-1 0 0,2 1-1,-1-1 1,0 0-1,1 0 1,-1 0-1,1 0 1,3 5 0,1-1 13,0 1 0,1-1 0,0 0 0,0-1 0,0 1 1,0-1-1,1-1 0,0 1 0,1-2 0,-1 1 0,1-1 0,0 0 1,18 5-1,-18-7-529,-1-1 0,1 0 1,0 0-1,0-1 0,0 0 0,0 0 1,0-1-1,0-1 0,16-3 0,38-12-2307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1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2144,'0'-27'699,"0"27"-694,0 0-1,0-1 1,0 1 0,0 0 0,0 0 0,0 0 0,-1-1 0,1 1 0,0 0 0,0 0 0,0 0 0,0 0 0,0-1 0,0 1 0,1 0 0,-1 0 0,0 0 0,0 0 0,0-1 0,0 1 0,0 0 0,0 0 0,0 0 0,0 0 0,0 0 0,0-1-1,0 1 1,1 0 0,-1 0 0,0 0 0,0 0 0,0 0 0,0 0 0,0-1 0,1 1 0,-1 0 0,0 0 0,0 0 0,0 0 0,0 0 0,1 0 0,-1 0 0,0 0 0,0 0 0,0 0 0,0 0 0,1 0 0,-1 0 0,0 0 0,0 0-1,0 0 1,0 0 0,1 0 0,-1 0 0,0 0 0,0 0 0,3 0 40,0 0 0,-1 0 0,1 0 0,-1 0 0,1-1 0,3 0 0,0-6 503,-4 3-200,9-2 324,-7 1-285,1-3 32,-5 8-412,0 0 0,0 0 0,1 0 0,-1 0 0,0 0 0,0 0 0,1 0 0,-1 0 0,0 0 0,0-1 0,1 1 0,-1 0 0,0 0 0,0 0 0,1 1 0,-1-1 0,0 0 0,0 0 0,1 0 0,-1 0 0,0 0 0,0 0 0,0 0 0,1 0 0,-1 0 0,0 1 0,0-1 0,0 0 0,1 0 0,-1 0 0,0 0 0,0 1 0,0-1 0,1 0-1,4 11 192,-1-8-149,3 2 35,-1 20 97,5 0-47,-9-4-46,0 0 0,-3 43 0,0-31-112,1 213 1309,0-258-1218,0 2-46,0 1-1,0-1 1,3-12-1,-2 18-14,3-9 3,-1 0 0,-1-1 1,2-21-1,-4 21-2,1 1-1,0 0 1,6-21-1,-3 12-5,-2 9-78,1 0 0,0 1 0,1-1 0,1 1 0,0 0 0,9-17 0,5-20-248,-18 48 355,0 0 0,-1-1 0,1 1 1,0 0-1,0 0 0,1 0 0,-1 0 1,0 0-1,0 0 0,0 1 0,1-1 0,-1 0 1,0 1-1,1-1 0,-1 0 0,1 1 1,-1 0-1,0-1 0,1 1 0,-1 0 0,1 0 1,-1 0-1,1 0 0,-1 0 0,1 0 1,-1 0-1,1 0 0,-1 1 0,1-1 0,-1 0 1,1 1-1,-1-1 0,0 1 0,1 0 1,-1-1-1,0 1 0,0 0 0,1 0 0,-1 0 1,0 0-1,0 0 0,0 0 0,0 0 1,0 0-1,0 1 0,-1-1 0,2 2 0,3 30 125,0-14-49,-2-9-46,-1 0-1,0 0 1,-1 0 0,0 13 0,-1 250 740,0-271-565,0-4-70,0-19 22,-1 11-172,1-1-1,0 1 1,4-20 0,6-26-62,10-47-82,0 41-28,-18 56 117,1 0 0,0-1 0,1 1 0,-1 0-1,1 1 1,9-11 0,33-20-456,-43 33 445,-2 2 54,0 0-1,-1 0 1,1 0 0,0 1 0,0-1 0,0 0-1,0 0 1,0 1 0,0-1 0,0 0-1,0 1 1,0-1 0,0 1 0,0-1 0,0 1-1,0 0 1,0-1 0,1 1 0,-1 0 0,0 0-1,0 0 1,0 0 0,0 0 0,1 0-1,-1 0 1,0 0 0,0 0 0,0 1 0,2-1-1,0 1 21,-1 0 0,1 0 0,0 0 0,-1 0-1,1 0 1,0 1 0,-1-1 0,1 1 0,-1 0 0,0 0-1,0 0 1,0 0 0,0 0 0,0 0 0,0 0-1,0 1 1,1 2 0,3 28 132,21 60 42,-22-68-140,-4-16-33,1-1 0,0 0 0,0 0-1,5 13 1,7 4 248,-11-17-197,-3-5-59,1-1 1,0 0-1,-1 1 0,1-1 1,0 0-1,0 0 0,1 0 1,-1 0-1,0 0 0,3 3 1,-2-3-12,0-1-1,1 0 1,-1 1 0,0-1-1,1 0 1,-1-1 0,1 1-1,-1 0 1,1-1 0,-1 1 0,1-1-1,-1 0 1,1 0 0,4 0-1,6 1-29,-7 0 6,-1-1-1,1 0 1,0 0 0,-1 0-1,1 0 1,0-1 0,-1 0-1,1 0 1,7-3 0,11-14-344,-13 8 198,33-20-240,-31 22 285,-1 0 1,-1-1 0,1 0 0,-2 0 0,17-19 0,-13 11 50,33-44 192,-41 52-17,0-1 1,0 0-1,-1 0 1,6-15-1,-10 22-63,0 0-1,-1 0 1,1 0 0,-1 0-1,0 0 1,1 0-1,-2-4 1,1 2 102,0 5-133,0 0 1,0 0 0,0 0 0,0 0-1,0 0 1,0 0 0,0 0-1,0 0 1,0 0 0,0 0 0,0-1-1,0 1 1,0 0 0,0 0 0,0 0-1,0 0 1,0 0 0,0 0-1,0 0 1,0 0 0,0 0 0,0 0-1,0-1 1,0 1 0,0 0 0,0 0-1,0 0 1,0 0 0,0 0-1,0 0 1,-1 0 0,1 0 0,0 0-1,0 0 1,0 0 0,0 0 0,0 0-1,0 0 1,0 0 0,0 0-1,0 0 1,0 0 0,0 0 0,-1 0-1,1-1 1,0 1 0,0 0-1,0 0 1,0 1 0,0-1 0,0 0-1,0 0 1,0 0 0,0 0 0,0 0-1,-1 0 1,-2 0 24,0 0-1,1 0 1,-1 0 0,0 0-1,0 1 1,0 0 0,0-1 0,1 1-1,-1 0 1,0 0 0,1 1-1,-1-1 1,1 0 0,-1 1-1,1 0 1,0-1 0,-1 1-1,1 0 1,0 0 0,0 0 0,0 1-1,1-1 1,-1 0 0,-2 4-1,2-2-31,0 0-1,0 0 0,0 0 1,0 0-1,1 1 1,0-1-1,0 0 0,0 1 1,0-1-1,1 1 1,-1-1-1,1 1 0,0-1 1,0 1-1,1-1 1,1 6-1,-2-7 2,1 0-1,0 0 1,0 0-1,0 0 1,0-1 0,0 1-1,0 0 1,1-1-1,0 1 1,-1-1 0,1 0-1,0 1 1,0-1-1,0 0 1,0 0 0,1 0-1,-1-1 1,0 1-1,4 2 1,3-1-4,0 0 0,0 0-1,1-1 1,-1 0 0,1 0 0,-1-1 0,11 0-1,6-1-501,35-4-1,-11-3-646,72-21-1,-78 17 702,-29 7 317,-1 0-1,0-1 1,0-1-1,0 0 0,0 0 1,16-12-1,-6 3 181,19-14 140,-40 27-169,0 0-1,0 0 0,-1-1 0,1 1 0,-1-1 0,0 0 1,0 0-1,0 0 0,0 0 0,0 0 0,0-4 0,-1 6-9,-1 0-1,0-1 0,1 1 1,-1-1-1,0 1 0,0-1 1,0 1-1,0-1 0,-1 1 1,1-1-1,0 1 0,-1-1 0,1 1 1,0 0-1,-1-1 0,0 1 1,1 0-1,-1-1 0,0 1 1,0 0-1,0 0 0,0-1 1,0 1-1,0 0 0,-1-1 1,0 0 63,0 1 0,0-1 0,0 1 1,-1-1-1,1 1 0,0 0 1,-1 0-1,1 0 0,0 0 1,-1 1-1,1-1 0,-1 0 1,1 1-1,-4 0 0,-8-1 231,6 1-226,1 0 0,-1 0-1,1 0 1,-1 1 0,1 0 0,-10 3-1,12-2-57,1 1 0,-1 0 0,1 0-1,0 0 1,0 0 0,0 1 0,0-1 0,-3 5-1,-4 4 34,9-10-39,0 1 1,0 0-1,0 0 0,1 0 1,-1 0-1,1 0 0,-1 0 1,1 1-1,0-1 0,1 0 1,-1 1-1,1-1 0,-1 0 1,1 1-1,0-1 0,0 1 1,0-1-1,1 1 0,0 4 1,0-6-10,-1 0 1,1 0-1,-1 1 1,1-1-1,0 0 1,0 0-1,0 0 1,0 0-1,0 0 1,0 0 0,0 0-1,1-1 1,-1 1-1,1 0 1,-1-1-1,1 1 1,0-1-1,0 1 1,0-1-1,0 0 1,0 0-1,0 0 1,0 0-1,0 0 1,0 0-1,0 0 1,0-1-1,1 1 1,-1-1-1,4 0 1,2 0-156,-1-1 0,0 0 1,0-1-1,10-2 0,0-1-510,-6 3 315,11-4-338,11-19-733,-3 3 476,-8-8 132,-15 21 742,0-1 0,0 0-1,-1-1 1,0 1-1,-1-1 1,0 0-1,-1 0 1,0-1-1,-1 0 1,3-15-1,-1-36 358,6-2 203,-5 2 864,-1 28-624,-2 20-52,0 0 1,-1-18 0,-2 14-81,-1 14-458,1 0 0,0 0 0,0 0 0,1-1 0,-1 1 0,3-8 0,-3 13-141,0 0 0,0-1 0,0 1 0,0 0-1,0 0 1,0-1 0,0 1 0,0 0 0,0 0-1,0 0 1,1-1 0,-1 1 0,0 0 0,0 0 0,0 0-1,0-1 1,0 1 0,0 0 0,1 0 0,-1 0-1,0 0 1,0 0 0,0-1 0,1 1 0,-1 0 0,0 0-1,0 0 1,0 0 0,1 0 0,-1 0 0,0 0-1,0 0 1,0 0 0,1 0 0,-1 0 0,0 0 0,0 0-1,1 0 1,-1 0 0,0 0 0,0 0 0,0 0-1,1 0 1,-1 0 0,0 0 0,0 0 0,0 0-1,1 0 1,-1 0 0,0 0 0,0 1 0,0-1 0,1 0-1,-1 0 1,0 0 0,0 0 0,0 1 0,1 0 7,0 0 0,-1 0-1,1 1 1,-1-1 0,1 0 0,-1 1 0,0-1 0,0 0 0,1 1 0,-1 2 0,0 32 91,1-16-23,-1 0-1,-4 32 0,-1-27 44,2-9-20,0 1 0,0 23 0,3 121 489,0-157-839,0-1 0,1 1 1,-1-1-1,1 0 0,-1 1 0,1-1 0,0 0 0,0 0 0,3 6 0,1 2-324,-3-6 1,-1 0-1,1 0 1,1 0-1,3 5 1,-5-8 449,0-1 1,0 1 0,1 0-1,-1-1 1,1 0-1,-1 1 1,1-1-1,-1 0 1,1 0 0,0 0-1,0 0 1,-1 0-1,4 1 1,8 0 73,1-1-1,-1 0 1,1 0 0,-1-2 0,1 1-1,14-4 1,-15-3 206,-11 6-120,-1 0 1,1 1-1,0-1 0,-1 0 1,1 0-1,-1 1 0,1-1 1,0 1-1,0 0 0,-1-1 0,1 1 1,0 0-1,2 0 0,11 0 134,-5 1 0,0-1 1,0 0-1,0-1 1,11-2-1,-7-3-48,-13 5-114,1 0 0,-1 0 0,1 0 0,-1 1 0,1-1 0,-1 1 0,1-1 0,-1 1 0,1-1-1,0 1 1,-1 0 0,3 0 0,64 0 250,-66 0-275,0-1 0,0 1 0,-1 0 0,1-1 0,0 1 0,0-1 0,0 1-1,-1-1 1,3-1 0,-3 2 9,-1-1 1,1 1-1,0 0 0,-1-1 0,1 1 0,-1 0 1,1-1-1,0 1 0,0 0 0,-1 0 0,1 0 1,0 0-1,-1 0 0,1 0 0,0 0 0,0 0 1,-1 0-1,1 0 0,0 0 0,-1 0 0,1 0 1,0 0-1,-1 1 0,1-1 0,0 0 0,-1 1 1,1-1-1,0 0 0,-1 1 0,1-1 0,-1 1 1,1-1-1,-1 1 0,2 0 0,3 2 16,-3-3 15,0 0 0,-1 1 0,1-1 0,0 1 0,-1-1 0,1 1 0,0 0 0,-1-1 0,1 1 0,2 2 0,5 2 184,70 28 382,-73-31-541,0-1 1,0 0 0,-1-1-1,1 1 1,0-1-1,0 0 1,7-1 0,-1 0-17,-6 1-4,0 0 1,0 0 0,1-1 0,-1 1-1,0-2 1,0 1 0,0 0-1,0-1 1,0 0 0,-1-1 0,1 1-1,0-1 1,-1 0 0,0-1-1,0 1 1,0-1 0,0 0 0,7-8-1,-12 12-33,0 0-1,1 0 1,-1-1 0,0 1-1,1 0 1,-1-1-1,0 1 1,0 0-1,1-1 1,-1 1-1,0-1 1,0 1-1,1 0 1,-1-1 0,0 1-1,0-1 1,0 1-1,0-1 1,0 1-1,0 0 1,0-1-1,0 1 1,0-1-1,0 1 1,0-1 0,0 0-1,1-4-21,2 4-30,0 0 1,1 1-1,-1-1 1,0 1 0,1-1-1,-1 1 1,1 0-1,-1 0 1,4 1-1,2-1 498,-6 1-389,-1-1 1,0 0-1,1 1 0,-1 0 0,0-1 1,0 1-1,0 0 0,0 0 0,0 0 1,0 0-1,0 1 0,0-1 0,2 2 0,25 25 250,-8-7-247,-5-10 21,0-1-1,0-1 1,32 13 0,-39-18 15,-5-2-52,-1-1 0,1 1-1,-1-1 1,1 0 0,-1 0-1,1 0 1,0 0 0,0 0-1,-1-1 1,1 0 0,0 0 0,0 0-1,0 0 1,3-1 0,7-3 95,-1 0 1,0 0-1,0-1 1,13-8 0,-18 7-79,-1 0 1,0 0 0,10-12 0,-4 5-11,-11 11-56,-1 1 0,0 0 0,1 0 0,-1-1 0,0 1 0,0 0 0,0-1 0,0 1 0,0-1 0,0 0 0,-1 1 0,1-1 0,0 0 1,-1 1-1,1-1 0,-1 0 0,0 0 0,1 1 0,-1-3 0,0 3-21,0 0 0,-1 0 0,1 1 0,0-1 0,1 0 0,-1 0 0,0 0 1,0 0-1,0 1 0,0-1 0,1 0 0,-1 0 0,0 1 0,1-1 0,-1-1 0,1 2 30,0-1 0,0 1 0,0 0-1,0-1 1,0 1 0,0 0 0,0-1 0,0 1 0,1 0-1,-1 0 1,0 0 0,0 0 0,2 0 0,-2 0 16,-1 1 0,1-1 0,0 0 0,0 0 0,-1 0 0,1 1 0,0-1 0,-1 0 0,1 1 0,0-1 0,-1 0 0,1 1 0,0-1 0,-1 1 0,1-1 1,-1 1-1,1 0 0,-1-1 0,1 1 0,-1-1 0,1 1 0,-1 0 0,0-1 0,1 1 0,-1 0 0,0 1 0,1-1 6,0 0-1,-1 1 1,1-1-1,0 0 0,0 0 1,0 0-1,0 1 1,0-1-1,0 0 1,0 0-1,0 0 1,0-1-1,2 2 1,11 4 333,-9 5-80,9-6 86,-6 0-274,-7-4-347,1 0 0,-1 0 0,1 0 1,-1 0-1,1 0 0,0-1 0,-1 1 1,1-1-1,0 1 0,-1-1 0,1 0 1,0 1-1,1-1 0,14 0-2003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1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1824,'0'-1'68,"0"-1"0,0 0 1,0 0-1,1 0 0,-1 1 1,1-1-1,-1 0 0,1 1 0,0-1 1,0 0-1,-1 1 0,1-1 0,2-1 1,1-4 84,-3 5 10,-1 0 1,1 1-1,-1-1 0,1 0 0,-1 0 0,0 1 0,0-1 0,0-3 1,0 5-97,0-1 1,0 0 0,0 0-1,0 1 1,0-1 0,0 0-1,0 0 1,1 0 0,-1 1-1,0-1 1,0 0 0,1 1-1,0-2 1,3-1 169,3-3 91,-2-15 195,6 10-176,-6-11 31,9 11-68,0-11 106,-14 21-377,1-1 0,-1 1 0,1-1 0,0 1 0,0 0 0,0 0 0,0-1 0,0 1 0,0 0 0,0 0 0,1-1 0,3-4 53,-5 5-86,9-14 140,-9 14-147,0 1 1,0 0-1,0 0 0,1 0 0,-1 0 0,0 0 0,0 0 0,0 0 0,0-1 0,0 1 0,0 0 0,1 0 0,-1 0 0,0 0 0,0 0 0,0 0 0,0 0 0,1 0 0,-1 0 0,0 0 0,0 0 0,0 0 0,0 0 0,0 0 0,1 0 0,-1 0 0,0 0 0,0 0 0,0 0 0,0 0 0,1 0 0,-1 0 0,0 1 0,8 0-134,-7-1 137,0 0 1,-1 0 0,1 0 0,0 1-1,0-1 1,-1 0 0,1 1-1,0-1 1,-1 1 0,1-1 0,0 0-1,-1 1 1,1-1 0,-1 1-1,1 0 1,0-1 0,-1 1 0,0-1-1,1 1 1,-1 0 0,1 0-1,0 0 1,9 25 195,-5-11-176,11 26 157,17 65 0,-7 19-48,30 122 207,-44-194-244,-9-38-28,0-1-1,1 0 1,7 18 0,-3-18 14,-7-12-55,0-1 0,0 0 0,0 1 0,0-1 1,-1 1-1,1-1 0,-1 1 0,1-1 0,-1 1 1,1 0-1,-1-1 0,0 1 0,0 2 0,2 6 103,1-8-22,-2-3-102,0 0 1,-1 1-1,1-1 0,0 0 0,0 1 0,-1-1 0,1 0 1,-1 0-1,1 0 0,0 0 0,-1 0 0,1-1 0,0 1-3,-1 0-1,0-1 1,1 1-1,-1-1 1,1 1-1,-1 0 1,0-1-1,0 1 1,0-1-1,0-1 0,2-18 11,7-7 21,-4 14-11,0 0 1,4-28-1,-5 4 19,-2 8 10,11-44-1,-6 45 3,35-123-131,-31 110-61,-11 35 107,2 0 1,-1 0-1,1 0 0,0 0 0,1 1 1,0-1-1,0 0 0,0 1 0,1 0 1,-1 0-1,9-10 0,-11 16 34,-1-1 0,1 0 0,-1 1-1,1-1 1,0 0 0,-1 1 0,1-1 0,0 1 0,0-1 0,-1 1-1,1-1 1,0 1 0,0 0 0,0-1 0,0 1 0,-1 0 0,1 0-1,0 0 1,0 0 0,0-1 0,0 1 0,0 0 0,0 0 0,0 1 0,-1-1-1,1 0 1,0 0 0,0 0 0,1 1 0,1 1 3,0 0 0,-1 0 1,1 1-1,-1-1 0,0 0 0,0 1 1,0 0-1,3 4 0,1 3 14,-1-1 1,-1 1-1,5 13 0,3 7 21,15 36 84,-11-13-62,-8-27-6,20 51-1,2-20 21,-20-25-31,-8-25-25,0 0-1,1 1 1,-1-1-1,1 0 1,1 0-1,-1 0 1,6 6-1,38 50 611,-46-61-581,0 0 0,1 0-1,-1-1 1,1 1 0,0-1-1,-1 1 1,1-1 0,0 1 0,0-1-1,4 2 1,-5-3-33,0 1 1,0-1-1,0 0 0,0 1 1,0-1-1,0 0 0,0 0 1,0 0-1,0 0 0,0 0 1,0 0-1,0 0 0,0 0 1,0 0-1,0-1 0,0 1 1,0 0-1,0-1 0,0 1 1,0 0-1,0-1 0,-1 1 1,1-1-1,0 0 0,0 1 1,1-2-1,17-25 145,-14 20-115,0 1-3,0-1-1,0 0 0,0-1 0,-1 1 0,0-1 0,-1 1 1,0-1-1,4-15 0,13-50 98,-11 46-104,6-18 15,-4-31 30,4 31-36,-5 19 8,29-137 490,-26 102-391,-2-6-42,-7 41-94,13-48 0,-3 31-175,-14 40 144,1 1 1,-1-1-1,1 1 0,-1 0 1,1-1-1,0 1 0,0 0 1,0-1-1,0 1 0,1 0 1,-1 0-1,0 0 1,1 0-1,1-2 0,0 2-565,0 4-1734,10 12 625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1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12 197 3392,'0'0'1088,"-3"0"-651,3 0-415,-1 0 1,1-1-1,0 1 0,0 0 0,-1 0 1,1 0-1,0 0 0,0 0 1,-1 0-1,1 0 0,0 0 0,0 0 1,-1 0-1,1 0 0,0 0 0,0 0 1,-1 0-1,1 0 0,0 0 0,0 1 1,-1-1-1,1 0 0,0 0 0,0 0 1,0 0-1,-1 0 0,1 1 0,0-1 1,0 0-1,0 0 0,-1 0 1,1 0-1,0 1 0,0-1 0,0 0 1,0 0-1,0 1 0,-1-1 0,8 8 888,-5-6-955,-2-1 93,1-1-1,0 1 1,-1-1-1,1 1 1,-1-1-1,1 0 1,0 0-1,-1 1 1,1-1-1,0 0 1,-1 0-1,1 0 1,0 1-1,-1-1 1,1 0-1,0 0 1,0 0-1,-1 0 1,1 0-1,0-1 1,-1 1-1,1 0 1,0 0-1,2-1 104,93 1 1017,-95 0-1155,1 0 0,0 0-1,0 0 1,-1 0 0,1-1 0,0 1 0,0 0-1,-1-1 1,1 0 0,0 1 0,-1-1-1,1 0 1,-1 0 0,3-1 0,4-3 72,25-12 150,-31 16-219,0 0 0,0 0 0,0 0-1,0 0 1,0 0 0,0-1 0,-1 1 0,1-1 0,0 1-1,-1-1 1,1 0 0,-1 0 0,0 1 0,1-1 0,-1 0-1,1-4 1,-1 5-8,0 0 0,-1 1 0,0-1 0,1 0 0,-1 0 0,1 1-1,-1-1 1,0 0 0,0 0 0,1 0 0,-1 0-1,0 1 1,0-1 0,0 0 0,0 0 0,0 0 0,0 0-1,0 0 1,0 0 0,-1 0 0,1-4 11,0 3-12,0-1 0,-1 0-1,1 1 1,0-1 0,-1 0-1,1 1 1,-1-1 0,0 1-1,0-1 1,-2-4-1,1 5-3,1 0-1,0-1 0,0 1 0,0-1 0,0 1 0,1-1 0,-1 1 0,1-1 0,0 0 0,-1-4 0,1 5-12,0 0-1,0 0 0,-1 0 1,1 1-1,0-1 0,-1 0 0,0 0 1,1 1-1,-1-1 0,0 0 1,0 1-1,0-1 0,0 1 0,0-1 1,0 1-1,-1-1 0,1 1 1,-2-2-1,-11-13 108,11 8-57,-1 1-22,-11 5-98,14 2 86,-1 1 0,0-1 0,0 1 0,0-1 0,0 1 0,1-1 0,-1 1 0,0 0 0,1 0 0,-1 0 0,0 0 0,1 0 0,-1 0 0,1 0 0,0 1 0,-3 2 0,2-1 0,-1 0 0,1 0 1,-1 1-1,1-1 1,-2 6-1,2-6 20,0 1-1,0-1 1,0 1-1,-1-1 1,-2 4 0,1-3 30,0 0 0,1 1 0,0 0 1,0-1-1,1 1 0,-1 0 0,-2 7 0,-4 9 129,-2-2 18,6 9-48,-2-15-15,6-12-122,0 1 0,1-1 0,-1 1 1,0-1-1,0 1 0,1 0 0,-1-1 0,1 1 0,0 0 1,-1 0-1,1-1 0,0 1 0,0 2 0,0 72 681,0-74-682,0 0 1,0-1-1,0 1 0,0-1 0,1 1 1,-1-1-1,0 1 0,1 0 1,-1-1-1,1 1 0,0-1 0,-1 0 1,1 1-1,0-1 0,0 0 1,0 1-1,0-1 0,0 0 1,0 0-1,0 0 0,1 0 0,-1 0 1,0 0-1,1 0 0,-1 0 1,0 0-1,1-1 0,-1 1 0,3 0 1,-1 1 14,0-1 1,0 1 0,0-1-1,0 1 1,4 4 0,-4-4-2,-1 0 0,1 0 0,-1-1 0,1 1 0,0-1 0,-1 1 0,1-1 0,0 0 0,0 0 0,0 0 0,0-1 0,0 1 0,0-1 0,0 0 0,0 0 0,0 0 0,6 0 0,-3 0-24,-1-1-26,-1 1 0,0-1 0,1 1 0,-1-1-1,1 0 1,-1-1 0,0 1 0,0-1 0,0 0 0,7-4 0,-7 3-262,1 1-1,1-1 1,-1 1 0,6-1 0,-3 1-395,0 1-1,0 0 1,0 1-1,9 1 1,-1-1-1142,17 0-587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3328,'-12'0'4767,"27"0"-2681,-8 1-1950,0-1 0,1 2-1,-1-1 1,7 3 0,-5-2-25,-1 0-1,1 0 1,0-1-1,11 1 1,158-2 806,-174 0-883,0-1 0,0 1 0,0-1 0,0 1 0,0-1 0,0 0 0,0-1 0,-1 1 0,1-1 0,6-3 0,4 2-157,-14 3 105,0 0 0,0 0-1,0 0 1,0 0 0,0 0 0,0 0 0,0 0 0,0 0 0,0 0-1,0 0 1,1 0 0,-1 0 0,0 0 0,0 0 0,0 0 0,0 0-1,0 0 1,0 0 0,0 0 0,0 0 0,0 0 0,0 0-1,1 0 1,-1 0 0,0 0 0,0 0 0,0 1 0,0-1 0,0 0-1,0 0 1,0 0 0,0 0 0,0 0 0,0 0 0,0 0-1,0 0 1,0 0 0,0 0 0,0 0 0,0 0 0,0 1 0,1-1-1,-1 0 1,0 0 0,0 0 0,0 0 0,0 0 0,0 0 0,0 0-1,0 0 1,0 0 0,-1 1 0,1-1 0,0 0 0,0 0-1,0 0 1,0 0-85,0 1 0,0 0 0,0-1-1,0 1 1,0-1 0,0 1 0,0-1-1,0 1 1,0-1 0,0 1 0,0-1-1,0 1 1,-1-1 0,1 0 0,0 1 0,0-1-1,-1 1 1,1-1 0,0 1 0,-1-1-1,1 0 1,0 1 0,-1-1 0,1 0-1,-1 1 1,1-1 0,0 0 0,-1 1-1,1-1 1,-1 0 0,1 0 0,-1 0 0,1 0-1,-1 1 1,1-1 0,-1 0 0,1 0-1,-1 0 1,1 0 0,-1 0 0,0 0-1,-2 0-1986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4160,'0'0'1333,"-3"0"-821,-5 1 136,6 2-55,12 7 419,23 6 223,-30-15-1136,1 0 1,0 0-1,-1-1 1,1 1-1,0-1 0,0 0 1,-1 0-1,7-1 0,3 1 26,14 1 61,-16-1-104,0 1 0,0-2 1,0 1-1,16-4 0,-10-1 6,-10 3-57,0 0-1,1 0 0,-1 1 1,10-1-1,-15 2-15,0 0 0,-1 0 0,1 0 0,0 0 0,0-1 0,0 1 0,0-1 0,0 1 0,-1-1 0,1 0 1,0 1-1,-1-1 0,3-2 0,-2 2-31,-1 0 0,1 0 0,0 0 0,-1 1 1,1-1-1,0 0 0,0 1 0,-1-1 0,1 1 1,0-1-1,0 1 0,0 0 0,2 0 0,4 0-645,-16 0-1067,6 0 459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2496,'0'0'896,"16"-17"-672,0 17-96,1 0 1152,16 0-736,-1 0 640,17 0-704,1 0 160,15 0-352,-16-16-32,1 16-160,-18 0 160,1 0-160,0 0 256,-17 0-224,-16 0-192,0 0 32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2080,'-17'-16'768,"17"16"-608,0 33-32,0-17 992,0 1-640,-16 32 288,16 0-448,0 0 384,0 17-416,0-17-64,0-16-128,0 16 64,0-16-96,0-17 192,0 0-160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4576,'-14'0'1450,"11"0"-868,3 0-129,3 3 464,-1-1-809,0-1 1,0 0-1,0 1 0,0-1 0,0 0 0,0 0 0,0 0 0,0 0 0,1-1 0,-1 1 0,0 0 0,0-1 0,4 1 0,37-1 1120,-21 0-806,2 0-137,0 0-59,35-3-1,-15-8-60,-10 10 11,-22 1-103,-1 0 1,0-1-1,16-2 1,-16 0-54,8-1 7,-1 1 0,27-1 0,53 4 213,-95 0-2224,-3 0 523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2240,'16'4'274,"-9"-2"-155,-1-1 1,0 2 0,0-1 0,0 1-1,7 4 1,36 17 115,-49-24-235,6 3 79,-1-1 0,0 1 0,0 0 0,0 0 0,5 5 0,-1 3 70,6 5 70,5-6 17,-17-9-194,0 0 0,0 0 1,0 0-1,0 1 0,0-1 0,-1 1 0,1 0 1,-1 0-1,1 0 0,-1 0 0,1 0 0,-1 0 1,3 6-1,0-3 61,-2 0-1,1 1 1,-1 0 0,1 0 0,-2 0 0,1 0-1,-1 1 1,0-1 0,0 1 0,1 9-1,-3-15-85,0 1 0,0-1 0,0 0 0,0 1 0,0-1 0,-1 0 0,1 0 0,0 1 0,-1-1 0,1 0 0,-1 0-1,1 0 1,-1 1 0,0-1 0,0 0 0,1 0 0,-1 0 0,0 0 0,0 0 0,0 0 0,0-1 0,0 1 0,0 0-1,0 0 1,0-1 0,-2 2 0,-9 6 108,3 3-39,-6 6 9,9-14-79,1 1-1,-1-1 0,0-1 1,0 1-1,0-1 1,-12 4-1,-44 5 353,35-7 52,9-1-225,-11 2 101,5-10 28,10 2-158,0 1-46,11 2-94,1-1-1,-1 1 1,0-1 0,1 1 0,-1-1-1,0 0 1,-2-1 0,2-2 21,1 1 0,0-1 0,0 1 0,0-1 0,0 0 0,1 1 0,-1-1 0,1 0 0,0 0 0,-1-6 0,3 8-32,-1 0-1,0 1 1,1-1-1,-1 0 1,1 0-1,0 1 1,-1-1 0,1 0-1,0 0 1,0 1-1,0-1 1,0 1-1,0-1 1,1 1 0,-1 0-1,0-1 1,1 1-1,-1 0 1,3-2-1,6-3 72,-1 0-1,15-5 0,-11 4 19,-8 5-82,0 0 0,0 0 0,0 0 1,0 1-1,0-1 0,1 1 0,-1 0 1,0 1-1,7-1 0,0 2 36,-1 0 0,20 5 0,-15-2-12,10 0 95,-18-2-93,1-1-1,-1 1 1,0 0-1,13 6 1,-15-5 57,1 0 0,-1 0 0,1 0 0,12 2 0,-10-3-49,7 2 89,-9-1-31,0-1-1,-1-1 1,1 0 0,0 0-1,9 1 1,-9-2-25,-4 0-268,0 0-1,0 0 1,0 0 0,0 0 0,0-1 0,0 1 0,4-2 0,23-12-738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17 1728,'0'0'560,"0"0"-331,0-3 1,0-10 2815,3 13-2784,4 0-69,-14 0 59,4 0-86,1 0-26,-108 0 591,109-1-716,-1 1 0,0 1 0,0-1 0,1 0 0,-1 0 0,0 0 0,1 1 0,-1-1 0,0 1 0,1 0 0,-1-1 0,1 1 0,-1 0-1,1 0 1,-1 0 0,-1 2 0,-6 3 64,5-4-53,-1 1 1,1-1-1,0 0 0,-1-1 1,0 1-1,-5 0 0,5 0 8,-1-1 1,0 1-1,1 0 1,-1 0-1,1 1 0,-7 4 1,-16 8 48,21-12-33,0 1-1,1 0 1,-1 0-1,1 0 0,0 1 1,-9 8-1,14-12-43,-4 3 62,1 0 1,-1 1-1,1 0 0,0 0 0,0 0 0,1 1 1,0-1-1,0 1 0,-5 10 0,7-6 47,-6 13 98,-15 13 86,21-31-267,-1 0 0,1 0 0,0 1 0,0-1 0,1 0 0,0 1 0,0-1 0,0 1 0,0-1 0,1 0 0,2 10 0,-1-5 28,1-1 0,0-1 0,1 1 0,0 0 0,10 15 0,-12-22-42,0 1 0,0 0 0,1-1 0,-1 0 0,1 1 1,-1-1-1,1 0 0,0-1 0,0 1 0,0 0 0,0-1 0,0 1 1,0-1-1,1 0 0,4 1 0,6 2 50,7 5 97,33 8 0,-40-14-84,0-1-1,-1-1 0,21 0 0,130-1-463,-164 0 329,1 0 0,-1 0 0,1 1 0,-1-1 0,1 0 0,-1 0 0,1 0 0,-1 0 0,1 0 0,0 0 0,-1 0-1,1-1 1,-1 1 0,1 0 0,-1 0 0,1 0 0,-1 0 0,1-1 0,-1 1 0,1 0 0,-1-1 0,0 1 0,1 0 0,-1-1 0,1 1-1,-1 0 1,0-1 0,1 1 0,-1-1 0,0 1 0,1-1 0,-1 1 0,0 0 0,0-1 0,0 1 0,1-1 0,-1 0 0,0 1 0,0-1-1,0 1 1,0-1 0,0 1 0,0-1 0,0 1 0,0-2 0,0 0-1038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4224,'0'16'1568,"0"-16"-1216,16-16-96,1 16 1280,-1 0-896,1 0 512,15 0-672,17-17 64,1 17-288,-1 0-32,0-16-128,0 16 224,-16-17-192,16 17 160,-33 0-160,1 0-2752,-1 0 1440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33 3488,'0'0'1115,"-3"0"-673,1 1-347,-1-1-1,1 1 0,0 0 1,-1-1-1,1 1 1,0 0-1,0 0 0,0 0 1,0 1-1,0-1 1,0 1-1,0-1 0,-2 3 1,-28 28 1445,17-15-898,12-15-588,1 1-1,-1-1 1,1 1 0,0 0-1,0 0 1,0-1-1,0 1 1,1 1 0,-1-1-1,1 0 1,0 0 0,0 0-1,-1 6 1,2-5-31,0 0 1,0 0 0,0 0-1,1 0 1,-1 0 0,1 0-1,0 0 1,1 0 0,-1 0-1,0-1 1,4 6 0,-3-6-10,0-1 0,0 1 0,0-1 0,0 0 0,0 0 0,0 0 0,1 0 0,-1 0 0,1-1 0,-1 1 0,1-1 1,0 1-1,0-1 0,-1 0 0,1 0 0,0 0 0,6 0 0,-4 1 11,0-2 1,1 1-1,-1-1 0,0 1 1,1-1-1,-1-1 0,0 1 1,1-1-1,5-2 0,-5 1 17,-1 0 0,0-1 0,0 0 0,7-5 0,7-4 122,-16 11-148,-1 0 3,0 0 0,0 0 1,1 0-1,-1 0 0,0 0 0,0-1 1,-1 1-1,1-1 0,0 1 0,0-1 1,-1 0-1,1 0 0,-1 1 0,1-1 1,-1 0-1,0 0 0,2-4 0,1-2 33,-3 6-35,0 1 0,0-1 0,0 1 1,0-1-1,0 1 0,0-1 0,-1 1 0,1-1 1,-1 1-1,1-1 0,-1 0 0,0 0 0,1 1 0,-1-1 1,0 0-1,0 1 0,0-1 0,0 0 0,-1 1 1,1-1-1,0 0 0,-1 0 0,0-2 0,-4-4 18,4 7-30,0-1 1,0 1 0,0-1-1,0 1 1,0-1-1,1 1 1,-1-1-1,1 0 1,-1 0-1,1 1 1,-1-1-1,1 0 1,0 1-1,0-4 1,0 1-20,-1 0 1,1-1 0,-1 1-1,0 0 1,0 0 0,0 0-1,-1 0 1,1 1 0,-5-8-1,6 10-118,-1 0 0,1-1 0,0 1-1,-1-1 1,1 1 0,0-1-1,0 1 1,0-1 0,0-1 0,0-13-860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2560,'0'-13'832,"0"10"-517,0 3 117,0 0 896,0 0-278,0 0 155,0 0-458,0 3-134,0 2-445,-1 1 0,1-1 0,-1 1 0,0-1 0,-3 9 0,-3 10 126,2 25-1,-6 17-106,6 13-6,0-38 13,-4 82 273,9-93-393,-2 0-1,-1 0 0,-8 38 1,5-44 16,2 0 1,1 0 0,0 1-1,2 29 1,1 44 186,0-98-312,0 0 0,0 0 1,0 0-1,0 0 0,0 0 0,0 0 0,0 1 0,0-1 0,0 0 0,0 0 0,0 0 0,0 0 1,0 0-1,0 0 0,0 0 0,0 0 0,0 0 0,0 0 0,0 1 0,0-1 0,0 0 0,0 0 1,0 0-1,0 0 0,0 0 0,0 0 0,0 0 0,1 0 0,-1 0 0,0 0 0,0 0 0,0 0 1,0 0-1,0 1 0,0-1 0,0 0 0,0 0 0,0 0 0,0 0 0,0 0 0,0 0 1,1 0-1,-1 0 0,0 0 0,0 0 0,0 0 0,0 0 0,0 0 0,0 0 0,0 0 0,0 0 1,0 0-1,1 0 0,-1 0 0,0 0 0,0 0 0,14 0-1426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508 130 4320,'7'-6'735,"-3"3"-392,-1-1 1,1 0-1,-1 1 0,5-9 0,-7 11-199,0 0-1,-1-1 0,1 1 1,-1 0-1,1-1 0,-1 1 1,1-1-1,-1 1 0,0-1 1,0 1-1,0 0 0,0-1 1,0 1-1,0-1 1,0 1-1,0-1 0,-1 1 1,1-1-1,0 1 0,-1-1 1,-1-1-1,1 1-85,1 0 0,-2 0 1,1 1-1,0-1 0,0 1 0,0-1 1,-1 1-1,1-1 0,-1 1 0,1 0 0,-1-1 1,0 1-1,-3-1 0,-31-9 438,26 8-335,-116-24 106,116 26-256,0 0 0,0 1 1,0 1-1,0-1 0,0 2 1,-15 3-1,-2 0 96,8-3-28,11-1-64,0 0 0,1 0-1,-1 1 1,1 0-1,0 0 1,-13 6 0,-2 2-26,10-4-21,0 0-1,0 0 1,-19 15 0,27-18 25,1 1 1,-1-1 0,1 1-1,0 0 1,0 0 0,0 0 0,0 0-1,1 1 1,0-1 0,0 1-1,0-1 1,0 1 0,1 0-1,-2 5 1,-2 39 43,1-21-19,0-7-67,-2 42 0,6 265 967,0-327-919,0 0 1,0-1 0,0 1-1,0 0 1,0-1-1,0 1 1,1 0 0,-1-1-1,0 1 1,0 0 0,0-1-1,1 1 1,-1 0-1,0-1 1,1 1 0,-1 0-1,1-1 1,-1 1 0,0-1-1,1 1 1,0-1-1,-1 1 1,1-1 0,-1 1-1,2-1 1,-2 1-7,1-1-1,-1 1 1,1-1-1,-1 1 1,1-1-1,-1 1 1,1-1 0,-1 1-1,1-1 1,-1 1-1,1-1 1,-1 1-1,0 0 1,1-1 0,-1 1-1,0 0 1,0-1-1,0 1 1,1 0-1,-1-1 1,0 1 0,0 0-1,0 0 1,0-1-1,0 2 1,0-1 6,0 0 0,0-1 0,0 1 0,1 0 0,-1 0 0,0 0 0,1 0 0,-1-1 0,1 1 0,-1 0 0,1 0 0,-1-1 0,1 1 0,0 0 0,-1-1 0,1 1 0,0-1 0,-1 1 0,1-1 0,0 1 0,-1-1 0,1 1 0,0-1 0,0 0 0,0 0 0,0 1 0,-1-1 0,1 0 0,0 0 0,0 0 0,0 0 0,0 0 0,1 0 0,7 1 38,1-1-1,13-1 0,-5 0-20,146 1 549,-161 0-648,1 0-1,0 0 1,-1-1 0,1 0 0,-1 1-1,1-2 1,0 1 0,3-2-1,8-2-953,-10 4 824,-1 0 0,1 0-1,-1 1 1,8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4480,'-16'-16'1664,"16"16"-1312,0 0-64,0 0 1088,16 0-800,1 0 480,16-17-608,-1 17-192,18 0-160,15-16 128,-16 16-128,0 0 96,-16 0-96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2304,'0'0'752,"0"0"-453,0 0 37,0 0 565,0 0-197,0 0 117,0 0-197,0 0 160,0 0-229,0 0 31,0 0-138,3 3 219,-1-2-617,-1 1 0,0-1-1,0 1 1,0-1 0,0 1 0,0-1-1,0 1 1,0 0 0,0 0 0,0-1 0,-1 1-1,1 0 1,-1 0 0,1 2 0,2 2 190,-3-5-217,1 0 18,0 0-1,1 0 0,-1 0 0,0 0 0,1 0 0,-1 0 0,0 0 1,1 0-1,-1-1 0,1 1 0,0 0 0,-1-1 0,1 1 0,-1-1 1,1 0-1,0 0 0,-1 1 0,1-1 0,2 0 0,3 0 65,-1 1-1,1 0 0,-1 0 1,8 3-1,12 2 57,-8-4-64,0 0 0,28-3 0,-16 1 108,-23-1-132,1 1 1,-1-1-1,1-1 0,-1 1 1,13-6-1,-14 5-17,-4 1-62,1 1 0,0-1 1,0 1-1,0-1 0,0 1 0,0 0 0,4 0 1,1 1-157,9-1-67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3488,'-33'16'1280,"33"-16"-992,-32 33-64,32 0 992,-17-17-704,1 17 480,-1 0-544,1-1 0,16 1-256,-16 0 96,16 16-160,-17-33 64,17 17-96,0 0 0,17-17-32,-17 1-1952,0-17 1024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2560,'0'0'832,"0"0"-517,0 0 15,0 0 545,0 0-155,0 3 282,1 43 554,-1-4-920,-4 47-1,-7-20-347,6 13 11,0-39-197,-4 88 510,11-62-280,-1-33-135,-1 0 0,-6 36 0,1-37 5,2-19-102,0-1 0,1 18-1,2-14 27,1-13-74,-1 0 0,0 1 0,-1-1 0,1 0 0,-3 9 0,-3 1 178,5-12-193,-1-1 1,1 1-1,0-1 0,0 1 0,1-1 0,-1 1 0,0 4 1,2-6-59,-1-1 0,0 0 1,0 0-1,0 0 1,0 0-1,0 0 1,-1 0-1,1 0 0,0 0 1,0 0-1,-1 0 1,1 0-1,-1 2 1,-2-1-595,-7 5-463,8-4 535,3-1 0,-1-11-1638,0 7 709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3712,'13'-27'1221,"-12"26"-1199,-1 1 0,0-1 0,0 1 1,0-1-1,1 1 0,-1-1 0,0 1 0,1-1 0,-1 1 0,0 0 0,1-1 0,-1 1 0,1 0 1,-1-1-1,0 1 0,1 0 0,-1-1 0,1 1 0,-1 0 0,2 0 0,41-28 1455,-40 27-1349,0 0-1,0 1 0,0-1 1,0 0-1,0 1 0,0 0 0,0 0 1,0 0-1,0 0 0,4 1 0,5-1 255,0 0-136,-3 0-103,0 0-1,0 1 1,0 0-1,10 2 1,-15-2-101,1 1 0,-1-1 1,1 1-1,-1 1 0,0-1 0,0 1 1,0-1-1,0 1 0,0 0 0,5 6 1,-9-9-43,4 4 37,0 0 0,0 0 1,-1 1-1,6 8 0,0 17 198,-6-22-163,2 6 69,-13 16 238,3-11-210,5-14-114,-1-1 0,0 0 0,0 1 0,-1-1 0,1 0 0,-1 0 0,0 0 0,0 0 0,0 0 0,-1 0 0,1 0 0,-1-1 0,-6 7 0,-4 2 123,-11 13-82,22-24-102,1 1-1,0-1 1,0 1 0,0 0 0,0 0-1,0 0 1,0 0 0,0-1 0,1 1-1,-1 0 1,1 0 0,-1 0 0,1 3-1,0-4 11,0 0-1,0 0 0,0-1 0,0 1 1,1 0-1,-1 0 0,0-1 0,0 1 0,1 0 1,-1-1-1,0 1 0,1 0 0,-1-1 1,1 1-1,-1-1 0,1 1 0,-1-1 1,1 1-1,-1-1 0,1 1 0,-1-1 1,1 1-1,0-1 0,-1 0 0,1 1 1,0-1-1,-1 0 0,1 0 0,0 1 1,0-1-1,-1 0 0,1 0 0,1 0 1,4 1 32,0-1 1,1 0-1,8 0 1,-1-1 69,150 1 699,-157-1-934,0 1 0,0-1 0,10-3 0,8-1-1387,-11 9 479,-6 0 90,-4-3 126,0 0 0,0-1-1,0 1 1,7-1 0,-11 0 821,19 0-2832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2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3968,'-16'50'1472,"16"-50"-1120,0 49-128,-17-16 960,17 16-704,-32 0 288,15 0-448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2912,'13'-13'923,"-12"13"-909,-1-1 0,0 1 1,0 0-1,1 0 0,-1-1 1,0 1-1,0 0 0,0-1 1,1 1-1,-1 0 0,0 0 1,0-1-1,0 1 1,0 0-1,0-1 0,0 1 1,0 0-1,0-1 0,0 1 1,0 0-1,0-1 0,0 1 1,0 0-1,0-1 1,0 1-1,0-22 290,0 21-277,0 1 0,0 0 1,0-1-1,0 1 0,0 0 1,0-1-1,0 1 0,0 0 0,0-1 1,0 1-1,0 0 0,0-1 1,0 1-1,0 0 0,1-1 0,-1 1 1,0 0-1,0 0 0,0-1 0,0 1 1,1 0-1,-1-1 0,0 1 1,0 0-1,1-1 0,10-9 517,-8 4 107,-3 5-625,0-1 1,0 1-1,0 0 0,0 0 1,1-1-1,-1 1 0,0 0 1,1 0-1,-1-1 0,1 1 1,0 0-1,-1 0 0,1 0 1,0 0-1,0 0 1,-1 0-1,1 0 0,0 0 1,0 0-1,0 0 0,0 1 1,0-1-1,1 0 0,-1 0 1,0 1-1,0-1 1,0 1-1,1-1 0,-1 1 1,0 0-1,0 0 0,1-1 1,-1 1-1,2 0 0,-1 0 140,1 0-28,-2 0-124,0 0 0,-1 0 0,1 1 0,0-1 0,0 0 0,-1 0 0,1 1 0,0-1 0,-1 0-1,1 1 1,0-1 0,-1 1 0,1-1 0,0 1 0,-1-1 0,1 1 0,-1-1 0,1 1 0,-1-1-1,1 2 1,12 21 266,-10-17-212,5 16 48,0 0-1,-2 1 1,0 0 0,3 38-1,3 10-53,2 19 61,-12-65-34,1-1 0,11 39 0,16 32-116,-25-71 100,-4-18-3,0 1 0,1-1 0,-1 0 0,1 0 0,0 0 0,1 0 0,-1 0 0,1 0 0,0 0 0,5 5 0,-8-11-58,1 1-1,-1-1 1,0 0 0,1 0 0,-1 1 0,1-1-1,-1 0 1,0 0 0,1 1 0,-1-1 0,1 0 0,-1 0-1,1 0 1,-1 0 0,1 0 0,-1 0 0,1 0 0,-1 0-1,1 0 1,-1 0 0,1 0 0,-1 0 0,1 0 0,-1 0-1,1 0 1,-1 0 0,0-1 0,1 1 0,-1 0 0,1 0-1,-1 0 1,1-1 0,-1 1 0,0 0 0,1-1-1,-1 1-10,4-5 65,-1-1 1,-1 1-1,1 0 0,2-7 0,0-18-103,9-49-4,-12 62 50,2 0 20,0 1 0,11-31 0,-9 31-13,0 0-1,3-22 0,-5 13-75,-4 16-22,2 0 0,-1 0 0,1 0-1,0 1 1,1-1 0,5-11 0,-1 11-116,-6 9 197,-1 0-1,0 0 0,1 0 1,-1 0-1,0 0 1,0 0-1,1 0 0,-1 0 1,0 0-1,1 0 1,-1 0-1,0 0 0,0 0 1,1 0-1,-1 0 1,0 0-1,0 0 0,1 0 1,-1 1-1,0-1 0,0 0 1,1 0-1,-1 0 1,0 0-1,0 1 0,1-1 1,0 2 12,1 1 1,0-1-1,-1 1 0,0-1 1,0 1-1,0-1 0,0 1 1,0 0-1,0 3 0,0-1 32,0 0-1,0 1 0,-1 10 0,0-2 61,3 24-1,2-1 26,1 12 13,13 51 0,-14-82-57,1 0-1,1-1 0,0 0 0,17 28 0,-22-42-19,1 0-1,-1 0 0,1-1 0,-1 1 1,1-1-1,0 1 0,0-1 0,0 0 0,1 0 1,-1-1-1,0 1 0,1 0 0,4 1 1,-6-3-23,0 0 0,0 1 0,0-1 0,1 0 0,-1 0 1,0 0-1,0 0 0,0 0 0,0 0 0,0-1 1,0 1-1,0-1 0,0 0 0,0 1 0,-1-1 0,1 0 1,0 0-1,0 0 0,0 0 0,-1 0 0,1-1 0,-1 1 1,1 0-1,2-4 0,17-25 594,-3 8-350,-11 15-198,-1 0-1,-1-1 0,1 1 1,-1-1-1,-1-1 1,6-10-1,10-45 162,11-28-16,-23 75-197,14-37 26,0-22-71,25-42-166,-40 98 72,2 1 1,21-37 0,-16 25-35,-12 27 89,-1 0 1,1 0-1,0 0 0,0 0 0,0 0 1,1 0-1,5-6 0,5-3-164,-13 13 203,0-1 1,0 1-1,1 0 0,-1 0 1,0 0-1,0 0 0,0 0 1,0 0-1,0 0 1,0-1-1,0 1 0,0 0 1,0 0-1,0 0 0,0 0 1,1 0-1,-1 0 0,0 0 1,0 0-1,0 0 1,0 0-1,0 0 0,0 0 1,1 0-1,-1 0 0,0 0 1,0 0-1,0 0 0,0 0 1,0 0-1,0 0 1,1 0-1,-1 0 0,0 0 1,0 0-1,0 0 0,0 0 1,0 0-1,0 0 0,0 0 1,1 0-1,-1 0 0,0 0 1,0 0-1,0 0 1,0 0-1,0 0 0,0 1 1,0-1-1,0 0 0,0 0 1,0 0-1,1 0 0,-1 0 1,0 0-1,0 1 1,6 5-1116,8 8-295,-1-2-2846,0 2 2197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34 2400,'0'-14'779,"0"11"-481,0 3-36,0 0 394,0 0-160,0 0 80,0-3-198,0 3-364,0-1 0,0 1 0,0-1 1,0 1-1,0-1 0,0 1 0,0-1 0,0 1 0,0-1 0,0 1 0,1-1 0,-1 1 0,0-1 0,0 1 1,1 0-1,-1-1 0,0 1 0,0-1 0,1 1 0,-1-1 0,0 1 0,1 0 0,-1-1 0,1 1 1,-1 0-1,0-1 0,1 1 0,-1 0 0,1 0 0,-1 0 0,1-1 0,-1 1 0,1 0 0,-1 0 0,1 0 1,-1 0-1,1 0 0,-1 0 0,1 0 0,-1 0 0,2 0 0,-2 0-9,0 0 1,0 0-1,0 0 0,0 0 1,0 0-1,0 0 0,0 0 1,0 0-1,1 0 0,-1 0 1,0 0-1,0 0 0,0 0 1,0 0-1,0 0 0,0 0 1,0 0-1,0 0 0,0 0 1,1 0-1,-1 0 0,0 0 1,0 0-1,0 0 0,0 0 1,0 0-1,0 0 0,0 0 1,0 0-1,0 0 0,0 0 1,0 0-1,0 0 0,0 1 1,0-1-1,0 0 0,1 0 1,-1 0-1,0 0 0,0 0 1,0 0-1,0 0 0,0 0 1,0 0-1,0 0 0,0 1 1,0-1-1,0 0 0,0 0 1,0 0-1,0 0 0,0 0 1,0 0-1,0 0 0,0 0 1,-1 1-1,2 17 632,0-10-531,-1 1 0,0-1 1,-1 1-1,-2 15 0,-3-8 65,4-13-141,1 1-1,0-1 1,0 1 0,0-1-1,0 1 1,1 0-1,-1-1 1,1 5-1,0-4 9,0 0 0,-1 0 0,1 0 0,-1 0-1,0 0 1,0 0 0,0 0 0,-1-1 0,1 1 0,-5 6-1,6-8-13,-1-1-1,1 1 1,-1-1-1,1 1 1,0-1-1,0 1 1,0 0-1,0-1 0,0 3 1,-3 11 163,-8-1 186,8-12-80,2 8 182,-3-8-226,3-3-244,1 1 0,0 0 0,-1 0 0,1-1 0,0 1-1,-1 0 1,1-1 0,0 1 0,-1-1 0,1 1 0,0 0 0,0-1 0,-1 1 0,1-1 0,0 1-1,0-1 1,0 1 0,0 0 0,0-1 0,-1 0 0,2 1-4,-1-1 0,0 1 0,0 0 0,1 0 0,-1 0 0,0-1 0,0 1 0,1 0 0,-1 0 0,0 0 0,1 0 0,-1-1 0,0 1 0,0 0 0,1 0 0,-1 0 0,0 0 0,1 0 0,-1 0 1,0 0-1,1 0 0,-1 0 0,0 0 0,1 0 0,0 0 0,-1 0-2,0 0 0,0 0 0,0 0 1,0 0-1,0 0 0,0 0 0,0 0 1,0 0-1,0 1 0,0-1 0,1 0 1,-1 0-1,0-1 0,0 1 0,0 0 1,0 0-1,0 0 0,0 0 0,0 0 1,0 0-1,0 0 0,0 0 0,1 0 1,-1 0-1,0 0 0,0 0 0,0 0 1,0 0-1,0 0 0,0 0 0,0 0 1,0 0-1,0 0 0,0 0 0,0-1 1,0 1-1,0 0 0,0 0 0,0 0 1,0 0-1,0 0 0,1 0 0,-1 0 1,0 0-1,0 0 0,0 0 0,0-1 1,0 1-1,0 0 0,0 0 0,0 0 1,-1 0-1,1 0 0,0 0 0,0 0 1,0 0-1,0-4-13,0 2 6,0 0 0,0 0 0,0 0 0,0 0 0,0 1 0,0-1 0,0 0 0,1 0 0,-1 0 1,2-3-1,2 3-16,3-4-6,-2-19 20,-3 20-18,1-1 1,-1 0 0,1 1-1,0-1 1,0 1 0,0 0-1,8-8 1,6-1-5,-4 8-11,-7-4-122,5 4 21,-8 1 31,2-3-29,-5 8 142,1 0-1,-1 0 0,0 0 1,0 0-1,1 0 0,-1-1 1,0 1-1,0 0 0,1 0 1,-1 0-1,0 0 0,0 0 1,1 0-1,-1 0 1,0 0-1,0 0 0,1 0 1,-1 0-1,0 1 0,0-1 1,1 0-1,-1 0 0,0 0 1,0 0-1,0 0 0,1 0 1,-1 0-1,0 1 1,0-1-1,0 0 0,1 0 1,-1 0-1,0 1 0,0-1 1,1 1 22,-1 0 0,1 0 0,-1 1 1,1-1-1,-1 0 0,0 0 0,1 0 1,-1 0-1,0 1 0,0-1 0,0 0 1,0 0-1,0 0 0,0 1 0,-1 1 1,1 12 431,0 94 426,0-79-32,0-31-842,0 1 0,0-1 0,0 1 0,0-1 0,0 1-1,0-1 1,0 1 0,0-1 0,0 1 0,0-1 0,1 1-1,-1-1 1,0 1 0,0-1 0,0 1 0,1 0 0,-1-1-1,0 1 1,1-1 0,-1 1 0,0 0 0,1-1 0,-1 1-1,0 0 1,1-1 0,-1 1 0,1 0 0,-1-1 0,1 1 0,-1 0-1,1 0 1,-1 0 0,1-1 0,-1 1 0,1 0 0,-1 0-1,1 0 1,-1 0 0,1 0 0,-1 0 0,2 0 0,0 0 122,-2-2-130,0 0 1,-1 0 0,1 0 0,0 0 0,0 0-1,0 0 1,0 0 0,0 0 0,0 0 0,1 1-1,-1-1 1,1 0 0,-1 0 0,1 0 0,0 0-1,0 0 1,0 1 0,0-1 0,0 0 0,2-2 0,1-3-22,1-4-29,-4 9 28,0 0 0,0-1 0,0 1 0,1 0 1,-1-1-1,1 1 0,-1 0 0,3-2 0,-1 1-15,0-1 0,0 0 1,0 0-1,3-8 0,6-7-114,-6 16-71,-6 3 224,0 0-9,1 0 1,0 0-1,0 0 0,-1 0 0,1 0 0,0 0 0,-1 1 0,1-1 0,0 0 0,-1 0 1,1 0-1,0 1 0,-1-1 0,2 1 0,-2 0 11,0-1 1,1 1-1,-1 0 0,1 0 1,-1 0-1,0 0 1,0-1-1,0 1 0,1 0 1,-1 0-1,0 0 0,0 0 1,0 0-1,0 1 1,2 14 201,3-8-118,-4-6-43,0-1 0,0 0 1,0 1-1,0 0 0,0-1 1,-1 1-1,1-1 1,-1 1-1,1 0 0,-1 0 1,0-1-1,1 1 0,-1 0 1,0 2-1,0 1 6,-1-1 0,1 0 0,-1 0 0,0 0 0,0 0 0,-1 0 0,1 0 0,-1 0 1,-3 6-1,4-7-35,0 0 0,0 0 1,1 0-1,-1 0 1,1 0-1,0 0 0,0 0 1,0 0-1,0 0 1,1 4-1,-1 2 25,1-6 4,-1 0-1,0 0 1,0-1 0,0 1-1,0 0 1,-1 0 0,1-1-1,-1 1 1,0 0 0,0-1-1,0 1 1,0-1 0,0 1-1,0-1 1,-1 1 0,-2 3-1,1-3-100,3-3-636,0 0 188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5632,'0'16'2112,"0"-16"-1664,0 0-96,16 0 1120,1 0-864,-1 0 256,17 0-512,0 0 128,-1 0-256,1 0 0,0 17-128,-17-17-4576,1 16 2464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17 672 4800,'-16'0'1792,"16"0"-1408,0 16-96,16-16 1120,1 0-832,-17 17 0,32-17-384,18 16 160,-18-16-224</inkml:trace>
  <inkml:trace contextRef="#ctx0" brushRef="#br0" timeOffset="1">1164 0 4384,'-32'0'1632,"32"0"-1248,-33 49-128,33-32 416,0 15-416,0 18 384,-17-1-352,1 0-96,16 0-96,0 0 416,0-16-288,-16 0-288,16 0 0,0-1-4928,0-15 2752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5152,'-14'0'1648,"12"0"-987,2 0-122,0 0 709,2 0-299,320 0 3401,-108 0-10481,-228 0 4115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3648,'-13'14'1173,"12"-14"-1165,1 0 1,0 0-1,0 0 0,0 0 0,0 0 1,0 0-1,0 0 0,0 1 0,-1-1 1,1 0-1,0 0 0,0 0 0,0 0 0,0 0 1,0 0-1,0 0 0,0 0 0,0 0 1,0 1-1,0-1 0,0 0 0,0 0 1,0 0-1,0 0 0,0 0 0,0 0 0,-1 1 1,1-1-1,0 0 0,0 0 0,1 0 1,-1 0-1,0 0 0,0 0 0,0 1 1,0-1-1,0 0 0,0 0 0,0 0 1,0 0-1,0 0 0,0 0 0,0 0 0,0 1 1,0-1-1,0 0 0,0 0 0,0 0 1,1 0-1,-1 0 0,0 0 0,0 0 1,0 0-1,0 0 0,0 0 0,1 0 1,2 4-5,0-1 272,0 0 1,0 0-1,0 0 1,1-1-1,-1 1 1,1-1-1,-1 0 0,1 0 1,0 0-1,8 2 1,53 26 1259,-19-13-1071,-20-8-162,31 14 1,-53-20-267,1-1 1,-1 1 0,0 0 0,0 0 0,0 1-1,0-1 1,-1 1 0,1-1 0,-1 1-1,0 0 1,4 7 0,-6-10-26,-1 0 1,1 0-1,0 0 0,-1 0 1,1 0-1,-1 0 0,1 0 1,-1 0-1,1 0 0,-1 1 1,0-1-1,1 0 0,-1 0 1,0 2-1,0-2 2,-1 0-1,1 0 1,0-1 0,-1 1 0,1 0-1,-1-1 1,1 1 0,-1 0 0,0-1-1,1 1 1,-1-1 0,1 1 0,-1-1-1,-1 1 1,-10 9 128,-10 17 65,18-21-185,0-1-1,0 0 1,-1 0-1,-8 7 1,-1-2-31,0-2 1,0 0-1,-1 0 1,-23 7-1,35-14-42,0 0-17,0 0 1,0 0-1,0 0 0,0 1 1,0-1-1,-4 4 0,6-5 83,0 1 0,0 0-1,1 0 1,-1 0 0,0 1 0,1-1-1,-1 0 1,1 0 0,-1 0 0,1 0-1,0 0 1,-1 1 0,1-1-1,0 0 1,0 0 0,0 1 0,0-1-1,0 2 1,0-2 4,0-1-1,0 1 1,0 0-1,0 0 1,0 0-1,0-1 1,0 1-1,0 0 1,0 0-1,1-1 1,-1 1 0,0 0-1,1 0 1,-1-1-1,1 2 1,0-1 9,0-1 1,0 1 0,0-1 0,0 0-1,0 1 1,0-1 0,0 0-1,0 0 1,0 0 0,0 1-1,0-1 1,0 0 0,2-1 0,139 1 1203,-135 0-1302,0 0 0,0-1 0,0 0 0,0-1 0,0 0 1,10-3-1,-10 3-124,12-1-339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1132 2816,'0'62'2480,"0"-62"-2468,0 1 0,0-1 1,0 0-1,0 0 0,0 0 0,0 0 1,0 0-1,0 0 0,0 0 0,0 0 1,0 0-1,0 0 0,0 1 0,0-1 1,0 0-1,0 0 0,0 0 0,0 0 1,0 0-1,0 0 0,0 0 0,0 0 1,0 0-1,0 0 0,0 1 1,0-1-1,0 0 0,0 0 0,1 0 1,-1 0-1,0 0 0,0 0 0,0 0 1,0 0-1,0 0 0,0 0 0,0 0 1,0 0-1,0 0 0,0 0 0,0 0 1,1 0-1,-1 0 0,0 0 0,0 0 1,0 0-1,0 0 0,0 0 0,0 0 1,0 0-1,0 0 0,0 0 0,0 0 1,1 0-1,-1 0 0,0 0 0,2 0 119,0 0-1,-1-1 0,1 1 0,0-1 0,0 1 1,0-1-1,-1 0 0,1 0 0,0 0 0,-1 0 1,1 0-1,-1 0 0,1 0 0,-1 0 0,1-1 1,1-1-1,5-5 89,-1 0 1,12-18 0,-4 5-15,15-17 45,-5-9-143,16-7-38,-3-17 81,-10 34-72,-10 14-28,-6 6 8,-1-1 0,16-35 0,13-46 119,-12 29-27,-14 37-98,13-33 61,-3-29 159,23-66 416,-44 145-527,1 0 0,1 1 1,1 0-1,11-24 0,-6 24-24,3-9 40,-9 0-12,-5 22-152,1-1 1,-1 1 0,0-1 0,1 1-1,0-1 1,0 1 0,-1-1 0,2 1 0,-1 0-1,0-1 1,0 1 0,1 0 0,1-3 0,0 3-260,-4 14 9,2-5 229,-2 8 10,-1 1-1,-1-1 1,0 0-1,-9 26 1,0 1 33,-11 101 162,16-92-128,5-38-17,1 0 0,0 0 0,1 0 0,1 17-1,0-25 4,0 0-1,0 0 0,0 0 0,1 0 1,0 0-1,-1-1 0,2 1 0,-1-1 1,1 1-1,-1-1 0,1 0 0,0 0 1,5 5-1,-7-8-27,1 1 0,0-1 0,-1 0 0,1 1 0,0-1 0,0 0 0,0 0 0,0 0 0,0 0 0,0-1 0,0 1 0,0 0 0,0-1 0,0 1 0,0-1 0,0 0 0,0 0 0,1 0 0,-1 0 0,0 0 0,0 0 0,0-1 0,0 1 0,0-1-1,0 1 1,0-1 0,0 0 0,4-1 0,1-3-10,1 1-1,-1-1 0,1-1 0,-2 0 1,12-10-1,-13 10-57,0-1 1,0 1-1,0-1 1,-1 0-1,0 0 1,0 0-1,0-1 1,3-11-1,2-3-101,18-32-151,-18 26 134,-1 1 0,-1-1 1,5-49-1,-10 62 133,9-37-70,-8 31 39,-3 15 39,1 1-1,-1-1 1,1 1 0,1 0-1,-1-1 1,1 1 0,0 0-1,0 0 1,3-5 0,-3 7-11,0 1 1,0-1 0,-1 0 0,1 0 0,-1 0-1,0 0 1,1 0 0,-1 0 0,-1 0 0,1 0 0,0 0-1,-1-1 1,0-4 0,0 3-393,0 5 207,0 3 390,1 45 300,1-14-242,-7 64 0,-6-35-31,8-36-145,1-10 37,0-1 0,-1 1 0,-6 20-1,0-12 3,-12 46 233,4-6 139,8-40-209,7-21-271,1 0 0,-1 0 0,1 0 0,0 1-1,0-1 1,0 0 0,0 8 0,1 21-3514,3-28 154,11 9 1078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1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2560,'-17'17'960,"17"-17"-768,0 49-32,-16-49 544,16 16-416,0 1 32,0 15-192,0-15 320,0-1-224,0 1 32,0 15-160,-17-32 0,34 17-32,-17-17-608,0 0 288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3648,'-41'0'1173,"39"0"-1139,1 0-1,0 0 1,0 0-1,-1 0 1,1 0-1,0 1 1,0-1-1,-1 0 1,1 1-1,0-1 1,0 1-1,0 0 1,-2 0 0,-44 24 285,43-23-246,0 0 0,0 1 0,1 0 0,-1-1 0,1 1 0,-1 0 0,1 1 0,0-1-1,0 1 1,0-1 0,1 1 0,-1 0 0,1 0 0,0 0 0,0 0 0,0 0 0,1 1-1,-2 8 1,-2 0 46,1-4-59,3-7-50,0 0-1,0-1 1,0 1-1,0 0 1,0 0-1,0 0 1,1 0-1,-1 0 1,1 0-1,0 0 1,-1 0-1,1 0 0,0 0 1,0 0-1,0 0 1,1 0-1,-1 0 1,1 4-1,1-2 1,0 0-1,1-1 0,-1 1 1,1 0-1,0-1 0,-1 1 0,2-1 1,-1 0-1,0 0 0,1 0 1,-1-1-1,1 1 0,0-1 0,0 0 1,0 0-1,6 3 0,4 0 45,-1-1 0,1 1 0,27 3 0,11-2 106,-35-3-116,15 2 40,1-10 22,-17 2-58,19 0 30,-28 3-44,0 0-1,0-1 1,0 0-1,9-2 1,-14 3-16,1-1 0,-1 0 0,0 0 0,0 0 0,0 0 0,0-1 0,0 1 0,0 0 0,-1-1 0,1 1 1,0-1-1,-1 0 0,1 1 0,-1-1 0,0 0 0,1 0 0,0-3 0,-1 4-13,-1 0-1,0 0 0,1 0 1,-1 0-1,0 0 1,0 0-1,0 0 1,0 0-1,0 0 1,0 0-1,0 0 0,0 0 1,-1 0-1,1 0 1,0 0-1,-1 0 1,1 0-1,0 0 1,-1 1-1,1-1 0,-1 0 1,1 0-1,-1 0 1,0 0-1,1 1 1,-2-2-1,-3-5-7,4 5 1,0 0 0,0-1 0,-1 1 0,1 0 0,-1 0 0,0 0 0,1 0 0,-1 0 0,0 0 0,-3-1 0,-7-8-2,5 4-13,2 0 0,-1-1 0,1 0-1,-5-9 1,9 16 13,1-1 0,-1 1 0,1 0-1,0-1 1,-1 1 0,1-1 0,0 1-1,0-1 1,0-1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4064,'0'0'1307,"-3"3"-801,-8 7-63,9-4 565,1-4-915,1-1-1,0 1 1,0-1 0,-1 1 0,1-1 0,-1 1-1,0-1 1,1 0 0,-1 1 0,-1 1 0,-5 12 544,1 7-163,4-14-339,0-1 0,0 1 0,-5 10 0,4-12-100,0 0 0,1 0-1,0 1 1,0-1 0,0 1 0,1-1 0,0 1 0,0 0 0,1-1 0,0 11 0,1-14-7,-1-1-1,0 0 1,1 1 0,0-1 0,-1 0 0,1 0 0,0 0 0,0 0 0,0 1-1,0-1 1,0-1 0,1 1 0,-1 0 0,1 0 0,-1 0 0,1-1-1,0 1 1,-1-1 0,1 1 0,0-1 0,0 0 0,0 0 0,0 0 0,0 0-1,1 0 1,-1 0 0,0 0 0,0-1 0,0 1 0,5 0 0,1-1 73,1 0 1,0-1 0,-1 0-1,11-2 1,-15 2-69,0-1-1,0 0 1,0 0 0,0 0 0,0 0 0,-1 0 0,1-1-1,-1 1 1,1-1 0,3-4 0,1-1 121,-6 6-110,0 0 0,0 1-1,0-1 1,0 0-1,-1 0 1,1 0-1,2-5 1,-4 7-35,0-1 1,0 0 0,0 0 0,0 0 0,0 0-1,0 0 1,0 0 0,0 0 0,0 1 0,0-1-1,-1 0 1,1 0 0,0 0 0,-1 0 0,1 1-1,0-1 1,-1 0 0,1 0 0,-1 1 0,1-1-1,-1 0 1,1 1 0,-1-1 0,0 0-1,-1 0 1,-9-11 49,1 2-118,-19-17 0,26 25 29,0 0 0,0 1 0,1-1 0,-1 0 1,0 1-1,0 0 0,-1-1 0,1 1 0,0 0 0,0 1 0,0-1 0,-6 0 0,6 1-290,3 0 118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33 3232,'0'-30'1867,"0"27"-796,0 3-356,0 3-288,0 12-149,-1-1 0,0 1 0,-1 0 1,0-1-1,-9 25 0,3-14-113,0 0 1,-6 40-1,9-17-32,-9 51 203,3-46-210,-8 39 116,3 6 164,15-91-269,-1 1-1,0-1 1,0 0 0,0 0 0,-5 9 0,6-15-172,0 1 0,1-1 0,-1 1 0,1 0 0,0-1 0,0 1 0,-1-1 0,1 1 0,0-1 0,0 1 0,0 0 0,1-1 0,-1 1 1,0-1-1,1 1 0,-1-1 0,2 3 0,-2-4-9,1 1 1,0-1-1,0 1 1,0-1 0,-1 0-1,1 0 1,0 1-1,0-1 1,0 0-1,0 0 1,0 0 0,0 0-1,1 0 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4160,'-16'0'1536,"16"0"-1216,-17 33-64,17-17 1120,0 17-800,0 0 256,-16 16-480,16 16 128,0 17-256,-16-16 224,16 0-256,-17-1-32,17-16-96,0-16-544,0 0 256,-16-17-2656,16-16 1600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4576,'-16'-33'1664,"16"33"-1280,49-16-96,-17 16 896,1 0-704,16-17 416,1 17-512,-1 0-64,0 0-192,-16 0-32,-1 0-32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3968,'-16'0'1472,"16"0"-1120,-16 0-128,16 0 1568,16 17-1024,0-17 608,1 0-800,-1 0 32,17 16-352,0-16 320,-1 0-320,-15 0 160,16 0-256,-17 0 64,0 0-128,-16 0-4352,0 0 2304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2912,'0'0'923,"-3"0"-550,3 0-355,-1 0 0,1 0 1,-1 0-1,1 0 0,-1 0 1,1 0-1,-1 0 0,1 0 0,0 0 1,-1 0-1,1 0 0,-1 0 0,1 1 1,0-1-1,-1 0 0,1 0 0,-1 0 1,1 1-1,0-1 0,-1 0 1,1 0-1,0 1 0,-1-1 0,1 0 1,0 1-1,0-1 0,-1 1 0,1-1 1,0 0-1,0 1 0,0-1 1,-1 0-1,1 1 0,0 0 0,0 0 10,0-1 0,0 0-1,0 1 1,1-1-1,-1 1 1,0-1 0,0 0-1,0 1 1,1-1-1,-1 1 1,0-1-1,0 0 1,1 1 0,-1-1-1,0 0 1,1 0-1,-1 1 1,0-1 0,1 0-1,-1 0 1,1 1-1,-1-1 1,0 0 0,1 0-1,-1 0 1,1 0-1,-1 0 1,1 0 0,-1 0-1,0 1 1,1-1-1,-1 0 1,1 0 0,0-1-1,-1 1-12,0 0 0,0 0 1,0 0-1,0 0 0,1 0 0,-1 0 0,0 0 0,0 0 1,0 0-1,0 0 0,0 0 0,0 0 0,0 0 0,0 0 1,0 0-1,0 0 0,1 0 0,-1 0 0,0 0 0,0 0 0,0 0 1,0 0-1,0 0 0,0 0 0,0 0 0,0 1 0,0-1 1,0 0-1,0 0 0,0 0 0,1 0 0,-1 0 0,0 0 1,0 0-1,0 0 0,0 0 0,0 0 0,0 0 0,0 0 0,0 1 1,0-1-1,0 0 0,0 0 0,0 0 0,0 0 0,0 0 1,0 0-1,0 0 0,0 0 0,0 0 0,0 0 0,0 1 0,0-1 1,0 0-1,0 0 0,0 0 0,0 23 744,0-3-267,-3 35 1,-1-27-225,0-8-34,1 1 0,0 28 1,1 25 90,-9 2-144,7-28-97,-11 98 147,2-25 55,6-51-108,-3 12 174,7-50-246,2-16-16,-1 1-1,0-1 1,-1 0 0,-6 18 0,4-13 144,-5 26 1,6-28-155,-7 23 0,9-23-1611,2-3 353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33 3392,'-13'-13'1088,"12"12"-1080,1 1-1,0 0 1,0 0 0,0 0-1,0 0 1,0 0 0,0 0-1,0 0 1,-1 0 0,1 0-1,0 0 1,0 0 0,0 0-1,0-1 1,0 1 0,0 0-1,0 0 1,0 0 0,0 0-1,0 0 1,0 0 0,0 0-1,0-1 1,0 1 0,0 0-1,0 0 1,-1 0 0,1 0-1,0 0 1,0 0 0,1-1-1,-1 1 1,0 0 0,0 0-1,0 0 1,0 0 0,0 0-1,0 0 1,0 0 0,0-1-1,0 1 1,0 0 0,0 0-1,0 0 1,0 0 0,0 0-1,0 0 1,0 0 0,1 0-1,-1-1 1,0 1 0,0 0-1,0 0 1,0 0 0,0 0 0,1 0-1,9-11 473,-7 8 811,-6 6-406,-7 8-277,9-11-595,1 0 0,0 1 0,0-1 1,-1 0-1,1 0 0,0 1 0,0-1 0,0 0 0,-1 1 0,1-1 0,0 0 1,0 1-1,0-1 0,0 0 0,0 0 0,0 1 0,0-1 0,0 0 1,0 1-1,0-1 0,0 0 0,0 1 0,0-1 0,0 0 0,0 1 0,-1 6 107,0-1-1,0 1 1,-3 9 0,-3 11 89,2 19 111,-8 13-11,7-37-74,-3 29 0,7-23-91,-4 31 85,-9 17 44,5-32-100,-6 60 0,13-46-13,1-15 6,-15 83-1,-7-28 21,14-18-26,-2 4 150,-2-33-98,-2 15 322,14-54-448,-1 7 245,-8 29-1,10-45-472,0 1-1,0-1 1,1 0 0,0 0 0,-1 0-1,1 0 1,1 4 0,-1-3-693,0-4 802,0 0 0,0 0 0,0 1 1,0-1-1,0 0 0,0 0 0,0 0 1,0 0-1,0 0 0,0 0 0,0 0 1,0 0-1,0 0 0,0 1 0,0-1 1,0 0-1,0 0 0,0 0 0,0 0 1,0 0-1,0 0 0,0 0 0,0 0 1,0 0-1,0 0 0,0 0 0,0 1 1,-1-1-1,1 0 0,0 0 0,0 0 1,0 0-1,0 0 0,0 0 0,0 0 1,0 0-1,0 0 0,0 0 0,0 0 1,0 0-1,-1 0 0,1 0 0,0 0 1,0 0-1,0 0 0,0 0 0,0 0 1,0 0-1,0 0 0,0 0 0,0 0 1,0 0-1,-1 0 0,1 0 0,0 0 1,0 0-1,-1 0-190,1 0 1,-1 0-1,0 0 1,0 0-1,1 0 1,-1 0-1,0 0 0,1-1 1,-1 1-1,0 0 1,1 0-1,-1-1 1,0 1-1,0-1 0,1 0 60,-1 1 0,1-1 0,0 0 0,-1 0 0,1 0 0,0 0 0,0 1 0,-1-1 0,1 0 0,0 0 0,0 0 0,0 0 0,0-1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8:3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5152,'0'-2'156,"0"0"0,1 1 0,-1-1 0,0 0 1,1 1-1,-1-1 0,1 0 0,-1 1 0,1-1 0,0 1 0,-1-1 1,1 1-1,0-1 0,0 1 0,0 0 0,0-1 0,3-1 0,-1 0 927,-1 3-326,0 0-677,0 1-1,0-1 1,0 0-1,0 1 0,0 0 1,-1-1-1,1 1 0,0 0 1,-1 0-1,1 0 1,0 0-1,-1 0 0,3 2 1,20 22 491,-12-13-302,6 5-8,-15-15-230,0 1 0,0 0 0,0 0 0,0 0 0,0 0 0,-1 1-1,0-1 1,0 1 0,0-1 0,0 1 0,0 0 0,-1 0 0,2 5 0,8 15 161,-8-13 181,-6 26 203,3-34-540,0-1-1,-1 1 1,0 0-1,1-1 1,-1 1-1,0 0 1,-1-1-1,1 1 1,0-1 0,-1 1-1,-2 2 1,-6 3 18,10-8-54,-1 0 1,1 1 0,-1-1-1,1 0 1,0 0 0,-1 0-1,1 1 1,0-1 0,-1 0-1,1 1 1,0-1 0,0 0-1,-1 1 1,1-1 0,0 0-1,0 1 1,0-1 0,-1 0-1,1 1 1,0-1 0,0 1-1,0-1 1,0 0 0,0 1-1,0-1 1,0 1 0,0-1-1,0 1 1,0-1 0,0 1-1,0-1 1,0 0 0,0 0 0,0 0 0,0 1-1,0-1 1,0 0 0,0 0 0,0 0 0,0 0 0,0 0-1,0 0 1,0 0 0,0 0 0,0 0 0,0 1 0,0-1 0,0 0-1,0 0 1,0 0 0,0 0 0,0 0 0,0 0 0,0 0-1,0 0 1,0 0 0,0 0 0,0 0 0,0 1 0,0-1-1,0 0 1,1 0 0,-1 0 0,0 0 0,0 0 0,0 0 0,0 0-1,0 0 1,0 0 0,0 0 0,0 0 0,0 0 0,0 0-1,0 0 1,1 0 0,-1 0 0,0 0 0,0 0 0,0 0-1,0 0 1,0 0 0,0 0 0,0 0 0,0 0 0,0 0 0,1 0-1,-1 0 1,22 0 65,-6 1-22,0-1 0,23-4 0,2-7 126,-24 10-111,26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99 2400,'0'-13'779,"0"10"-481,0 3-106,0 3 155,0-2-317,0 1 0,-1 0 0,1 0 0,-1 0 0,1-1 0,-1 1 0,0 0 0,0 0 0,0-1 0,0 1 0,0-1 0,-2 4 0,-2 2 49,-2 5 14,1-1-1,0 1 1,-8 24-1,-8 43 128,11-38-154,-38 107-167,47-142 111,0-1 0,-1 0 0,0 1 0,0-1 0,0 0 0,-1 0 0,1-1 0,-7 7 1,-6 11 244,14-19-157,7-12-57,-3 3-50,0 1 0,0-1 0,0 0 0,0-1 0,-1 1 0,0 0 0,0 0 0,-1-1 0,0-9 0,3-33-29,2 22 56,15-49 0,15-23 26,-12 26-91,-19 58-14,1 0 1,0-1-1,1 2 1,0-1-1,13-20 1,-18 34 85,0-1 0,0 1 1,0 0-1,0-1 1,0 1-1,0 0 1,0 0-1,1 0 1,-1 0-1,0 0 0,1 0 1,-1 0-1,1 0 1,-1 1-1,1-1 1,-1 1-1,1-1 0,-1 1 1,1-1-1,-1 1 1,1 0-1,0 0 1,-1 0-1,1 0 1,0 0-1,-1 0 0,1 0 1,-1 0-1,1 1 1,0-1-1,-1 1 1,1-1-1,-1 1 1,1-1-1,-1 1 0,0 0 1,1 0-1,-1 0 1,0 0-1,1 0 1,-1 0-1,0 0 1,0 0-1,0 1 0,0-1 1,0 0-1,1 2 1,17 30 166,-1 0 0,22 63 1,17 31-93,-16-61-63,-14-11-26,-16-38 16,16 20-1,6 2 163,-28-36-144,-1 0 0,0 0-1,1-1 1,7 4-1,-4-2 62,-7-3-96,0 0 0,0-1 0,0 1-1,1-1 1,-1 0 0,0 1 0,0-1 0,0 0 0,0 0 0,0 0 0,1 1 0,-1-1 0,0 0 0,0-1 0,0 1 0,1 0 0,-1 0 0,0 0-1,1-1 1,1 0 13,-1-1-1,0 0 1,1 1-1,-1-1 1,0 0-1,3-3 1,-1 1 5,-1 1 1,0-1 1,0 1-1,0-1 0,0 1 1,-1-1-1,1 0 1,-1 0-1,0 0 1,0-1-1,-1 1 0,1 0 1,1-9-1,0 1 31,3-15 30,5-42 0,-8 41-100,10-39 0,1 0-67,-9 35 32,6-3-19,-9 25 44,-2 8 16,1-1 0,-1 1-1,1 0 1,-1 0 0,1 0 0,0 0 0,1-3-1,0 3 4,0 0 0,0 0-1,0 0 1,0 1 0,0-1-1,0 0 1,3-1 0,1 0 1,-2 0 5,0 0 0,0 1 1,0-1-1,0 1 0,8-2 0,-9 3-104,-1 1-1,1 0 1,0-1-1,0 1 1,0 0-1,0 1 1,0-1-1,-1 0 1,1 1-1,0 0 1,5 1-1,-3 0-17,2 0-328,0 1 1,1-1-1,-1-1 1,0 1 0,15 0-1,-15-2 110,0 1 0,0 0 0,0 0 0,-1 1 0,8 2 0,3 0-332,16 2-74,0 5 426,-19-8 250,-12-3 69,0 0-1,1 1 1,-1-1 0,0 1-1,1 0 1,-1 0-1,0 0 1,1 0 0,-1 0-1,0 0 1,0 0 0,0 1-1,0-1 1,2 3-1,3 4 41,-3-5 97,-1 1-1,0-1 0,1 0 0,0 0 0,4 3 1,-7-5-73,1 0 1,-1 1 0,1-1 0,-1 0-1,0 1 1,0-1 0,1 1 0,-1 0-1,0-1 1,0 1 0,0 0 0,-1 0 0,1-1-1,0 1 1,-1 0 0,1 0 0,-1 0-1,0 0 1,1 0 0,-1 0 0,0 0-1,0 0 1,0 0 0,-1 2 0,0 12 182,-2-1-1,-4 18 1,2-8 51,0 24 50,-6 0 21,5 0-143,1-23-142,3-16-56,-1 0 1,2 0 0,-1 16-1,2 37 27,0-62-51,0 1 1,0-1-1,0 1 1,0-1-1,0 1 1,0-1-1,1 0 0,-1 1 1,0-1-1,1 0 1,-1 1-1,1-1 1,0 0-1,-1 0 1,1 1-1,0-1 0,0 0 1,0 0-1,0 0 1,0 0-1,0 0 1,0 0-1,0 0 1,0-1-1,0 1 0,1 0 1,-1 0-1,0-1 1,2 1-1,0 0 7,0 0-1,0-1 1,0 0-1,0 1 0,0-1 1,0 0-1,0-1 1,0 1-1,0 0 1,-1-1-1,7-1 0,13-9 24,-17 9-34,-3 2 2,0-1 1,0 1-1,0-1 0,0 1 0,0-1 0,0 0 0,0 0 0,-1 0 0,1 0 0,0 0 0,-1 0 0,1 0 0,-1 0 0,1-1 0,-1 1 0,0 0 0,1-1 0,-1 0 0,0 1 0,0-1 0,0 0 0,0 1 0,1-5 0,4-11 70,7-18 93,-11 33-140,-1-1 0,0 0 0,0 1-1,0-1 1,-1 0 0,1 0-1,-1 0 1,1 1 0,-1-1-1,0 0 1,0 0 0,0 0-1,-1 0 1,1 0 0,-1 1-1,1-1 1,-1 0 0,0 0 0,0 1-1,0-1 1,0 0 0,-1 1-1,1-1 1,-1 1 0,1 0-1,-1 0 1,0-1 0,-2-1-1,-2 1 223,6 3-251,0 0 3,0 0 0,-1 0 0,1 1 0,0-1 0,-1 0 1,1 0-1,0 0 0,-1 0 0,1-1 0,0 1 0,-1 0 0,1 0 0,0 0 0,-1 0 0,1 0 0,0 0 0,-1 0 0,1-1 1,0 1-1,0 0 0,-1 0 0,1 0 0,0-1 0,0 1 0,-1 0 0,2-3-6,1 1 0,0-1-1,-1 1 1,1 0 0,0-1 0,0 1-1,0 0 1,3-2 0,6-6-251,19-20-1052,3-3 346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17 2496,'-33'-16'896,"33"16"-672,-32 16-96,15 1 1376,1-1-864,-17 0 224,17 17-512,-1 16-224,1 0-64,0 17 64,-1 0-64,17-17-224,0 0 64</inkml:trace>
  <inkml:trace contextRef="#ctx0" brushRef="#br0" timeOffset="1">0 279 2656,'0'-16'960,"0"16"-736,49-16-64,-16-1 1248,0 17-800,49-16 320,-17 16-544,17 0 256,-16 0-352,16-17-704,-17 17 192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2304,'-28'0'752,"17"3"-453,8-1-280,0-1 97,0 0 0,-1 1 0,1 0 1,0 0-1,0 0 0,0 0 0,0 1 0,0-1 0,1 1 1,-1-1-1,-2 4 0,1 5 433,3-9-391,0 1 0,-1-1 0,1 1 1,-1-1-1,1 0 0,-1 1 1,0-1-1,-3 4 0,-1-1-9,0 1 1,1 0-1,0 1 0,0-1 1,0 1-1,1 0 0,-7 14 1,-2 10 77,2 1 1,-11 50-1,16-41-92,-7 33 34,-14 81 238,24-133-371,-3 27 87,-5-10 154,10-23-243,1-15-84,0 0-1,0 1 0,0-1 0,0 0 0,0 1 0,0-1 1,0 0-1,0 0 0,-1 1 0,1-1 0,-1 0 0,1 1 1,-1-1-1,1 0 0,-1 0 0,0 0 0,1 0 0,-1 0 0,0 1 1,0-1-1,0-1 0,0 1 0,0 0 0,0 0 0,0 0 1,0 0-1,0-1 0,-2 2 0,-13 11-946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1 124 992,'-1'6'114,"1"-5"-86,0 1-1,0 0 0,0 0 1,0-1-1,0 1 1,1 0-1,-1-1 0,0 1 1,1 0-1,-1-1 0,2 3 1,25 132 617,-25-124-561,-1-1 0,-1 1 0,-1 14 1,0-14-40,1 0 1,0 0 0,1 0 0,3 13-1,-1-7-28,-1-6 27,0 0-1,0 0 1,2 0-1,-1-1 0,11 21 1,-1-12 201,-9-13-165,-4-7-71,0 1 0,0-1 0,0 1 0,0-1 0,1 1 0,-1-1 0,0 1 0,0-1 0,1 1 0,-1-1 0,0 0 0,1 1 0,-1-1 0,1 1 0,-1-1 0,0 0 0,1 1 0,-1-1 0,1 0 0,-1 0 0,1 1 0,-1-1 0,1 0 0,-1 0 0,1 0 0,-1 0-1,1 0 1,-1 1 0,1-1 0,-1 0 0,1 0 0,-1 0 0,1 0 0,-1-1 0,1 1 0,-1 0 0,2 0 0,-2 0 1,1 0-1,0 0 0,0 0 0,0 0 1,0-1-1,0 1 0,-1 0 0,1 0 1,0-1-1,0 1 0,0 0 1,-1-1-1,1 1 0,0-1 0,-1 1 1,1-1-1,0 0 0,-1 1 0,2-2 1,10-19 118,-8 12-116,9-17-28,4-7-86,19-50 1,-26 57 73,17-33-1,1-1 54,-24 52 52,0 1 1,0-1-1,1 1 0,-1 0 1,1 0-1,1 1 0,9-10 1,-15 16-55,1 0 1,-1-1 0,0 1-1,1 0 1,-1 0 0,0-1-1,1 1 1,-1 0-1,1 0 1,-1-1 0,1 1-1,-1 0 1,1 0 0,-1 0-1,1 0 1,-1 0 0,1 0-1,-1 0 1,1 0 0,-1 0-1,1 0 1,-1 0 0,1 0-1,-1 0 1,0 0 0,1 1-1,-1-1 1,1 0 0,-1 0-1,1 0 1,-1 1 0,1-1-1,-1 0 1,0 1 0,1-1-1,-1 0-21,6 14 211,-3-8-199,1-1-1,1 0 0,-1 0 1,1 0-1,6 5 0,3 3 110,-12-11-112,0 0 0,0-1 0,1 1 0,-1-1 0,0 1-1,1-1 1,-1 0 0,1 0 0,-1 0 0,1 0 0,0 0 0,-1-1 0,1 1 0,0-1 0,-1 0 0,5 0 0,10 2 32,7 3 4,-13-2-39,0-1 0,0 0 1,17 0-1,-9-3 22,37-6 1,-38 3-3,33 0 0,-32 4-21,-14 0 2,0 1 1,0-1 0,1 0 0,-1-1 0,0 1-1,8-3 1,-7-4 110,-4 3-43,6 1 80,-21 3-20,1 2-125,0 0 0,0 0 0,0 1 0,1 1 1,-1 0-1,-12 6 0,10-4-17,-55 27-182,64-30 173,0 0 0,-1 0 1,1 1-1,0 0 0,1 0 0,-1 1 0,1-1 0,0 1 1,0 0-1,0 0 0,1 0 0,-4 6 0,3-4-46,2-4 50,0 0 0,0 1-1,0-1 1,1 1 0,-1-1-1,-1 8 1,3-10 13,0 0 0,0 0 0,-1 0 0,1 0 0,0 0 0,0 0 0,0 1 0,1-1 0,-1 0 0,0 0 0,0 0 0,1 0 0,-1 0 0,0 0 0,1 0 0,-1 0 0,1 0 0,-1 0 0,1 0 0,-1 0 0,1-1 0,0 1 0,0 0 0,-1 0 0,1 0 0,0-1 0,0 1 0,0-1 0,0 1 0,1 0 0,2 1 10,-1 0-1,1-1 0,0 1 0,0-1 0,0 0 0,0 0 0,0 0 0,1 0 1,-1-1-1,0 0 0,0 0 0,0 0 0,0 0 0,1-1 0,-1 0 0,0 1 1,5-3-1,-3 2 4,15-3 6,-10 2-95,0 0-1,0 0 1,17-8-1,-5 2-16,-12 5-33,0-1 1,0-1-1,-1 1 0,0-1 0,0-1 1,11-8-1,-15 5-61,0 2 32,-6 7 149,0 0 0,0 0 0,1 0 0,-1 0 0,0 0 0,0 0 0,1 0 0,-1 0 0,0 0 0,0 0 0,1 0 0,-1 0 0,0 0 0,0 0 0,1 0 0,-1 0 0,0 0 0,0 0 0,1 0 0,-1 0 0,0 1 0,0-1 0,0 0 0,1 0 0,-1 0 0,0 0 0,0 1 0,0-1 0,1 0 0,-1 0 0,0 1 0,1 2-33,0 1 1,0 0-1,-1-1 1,1 1-1,-1 0 1,0-1-1,0 1 1,-1 5-1,1-4 20,0-3 10,0 0-1,0 0 1,0-1-1,0 1 1,1 0 0,-1 0-1,0-1 1,1 1 0,0 0-1,-1-1 1,1 1 0,0-1-1,0 1 1,1 2-1,3 4-4,0 3 6,-4-10 5,-1 1 0,1-1 0,-1 1 0,1-1 0,0 1 0,0-1 0,0 0 0,0 1 0,0-1 0,0 0 0,0 0 0,0 0 0,1 0 0,-1 0 0,2 2 0,9 4 58,0 0 0,0 0-1,0-1 1,23 8 0,-27-12-23,1 0-1,-1 0 1,1-1-1,-1 0 1,1 0-1,-1-1 1,1 0-1,-1-1 1,14-2 0,-13 1-10,1-1 0,-1 0 1,1-1-1,-1 0 0,0-1 1,0 1-1,-1-2 0,0 1 1,1-1-1,-2 0 0,1-1 1,-1 0-1,0 0 0,0-1 1,9-13-1,5-23-14,7 3-22,-14 1 40,-9 25-15,3-11 89,-1-2 0,5-33 0,-9 40-98,-2 13-30,0 0 1,0 1-1,-1-13 0,0-5-79,0 21 10,0-53 83,0 45 427,0 41 297,0 9-447,1-9-79,-5 46 0,-7-18-21,5 14-17,0-28 38,3-29-114,1 0 0,0 16-1,2 36-344,0-64 95,0-1-1,0 1 1,0 0-1,0 0 0,0-1 1,1 1-1,-1 0 1,0 0-1,2 1 0,11 13-1128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2816,'-27'0'917,"26"0"-903,1 0-1,0 0 1,-1 0-1,1 0 1,0-1-1,-1 1 1,1 1 0,0-1-1,-1 0 1,1 0-1,0 0 1,-1 0-1,1 0 1,0 0-1,-1 0 1,1 0-1,0 0 1,-1 1-1,1-1 1,0 0 0,0 0-1,-1 0 1,1 1-1,0-1 1,-1 1-1,-18 11 738,15-10-462,0 0 1,-1 1-1,2-1 0,-8 7 0,-2 4-46,0 2 0,1 0-1,-13 21 1,22-30-241,-1 1 0,2 0-1,-1 0 1,1 0 0,0 1 0,0-1-1,1 0 1,0 1 0,0-1 0,1 1-1,0-1 1,1 13 0,0 8-78,-1-17-18,1 0 0,0 1 0,0-1 0,1 0 0,1 1 1,0-1-1,0-1 0,1 1 0,11 20 0,-14-29 74,1 1 1,-1 0-1,1-1 0,0 1 0,0-1 0,0 0 1,0 0-1,0 0 0,0 0 0,0 0 0,1 0 1,-1 0-1,1-1 0,0 1 0,-1-1 0,1 0 1,6 2-1,11 6-29,-15-8 66,0 0 0,-1 0 0,1 0 0,0-1 0,0 0 0,0 0 0,0 0 0,-1-1 0,1 1 0,7-3-1,-11 3-13,-1-1-1,1 1 1,-1 0-1,1-1 0,-1 1 1,0 0-1,1-1 0,-1 1 1,1-1-1,-1 1 1,0-1-1,0 1 0,1-1 1,-1 1-1,0-1 0,0 1 1,1-2-1,1-3 3,-2 5-7,1-1 0,-1 0 0,1 0 0,-1 0 0,1 0 0,0 1 0,-1-1 0,1 0 0,0 1 0,0-1 0,0 1 0,0-1 0,-1 1 0,1-1 0,0 1 0,2-1 0,-2 0-3,1 0 1,0 0 0,0 0-1,0 0 1,-1 0 0,1 0-1,2-2 1,6-11 44,-1 0 0,0-1 0,9-19 0,-15 20-104,-3 12 69,0-1 273,0-5-81,-3 19-154,-4 2-57,4-7 3,-1 0 0,1 0 0,1 0 0,-1 0 0,1 0 1,0 0-1,1 1 0,-2 10 0,3-4 31,1 19 130,-1-31-148,1 0-1,-1 0 1,0 0-1,1 1 1,-1-1 0,1 0-1,-1 0 1,1 0 0,0 0-1,-1 0 1,1 0-1,0 0 1,0 0 0,0 0-1,0 0 1,0-1 0,-1 1-1,2 0 1,0 0-1,0 0-15,1 1-81,0 0 0,0-1-1,0 0 1,0 1-1,0-1 1,0 0 0,0-1-1,5 2 1,-5-3-46,-1 1 1,1-1-1,0 0 0,0 1 1,-1-1-1,1-1 1,0 1-1,-1 0 0,1 0 1,-1-1-1,4-2 1,-1-1 35,0 1 1,0-1 0,-1 0 0,1-1 0,6-10 0,3-3 14,13-17 170,-5-10-11,-1 9-78,-11 20 59,9-19 0,-17 30-6,0 0 0,0 0 0,0 0 0,0 0 0,-1 0 0,0 0 0,0-10 0,-1-63 2345,0 76-2042,0 6 31,0-1-348,-1-1 0,1 1-1,0-1 1,-1 1 0,1-1 0,-1 1-1,1-1 1,-1 0 0,0 1-1,-1 1 1,-5 12 107,2 20-3,-7 15-1,7-32-64,1 1 1,0 0-1,-1 36 0,4-35-172,1 0 254,1 0 1,2 20 0,-2-32-342,1-1 0,0 0 0,0 1 1,1-1-1,-1 0 0,2 0 0,-1-1 0,1 1 1,5 7-1,21 19-930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4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2 344 1248,'0'-27'389,"0"27"-386,0 0 0,-1 0 0,1 0-1,0 0 1,0-1 0,0 1 0,0 0-1,0 0 1,0 0 0,0 0 0,0 0-1,0-1 1,0 1 0,0 0 0,0 0 0,0 0-1,0 0 1,0 0 0,0-1 0,0 1-1,0 0 1,0 0 0,0 0 0,0 0-1,0 0 1,0 0 0,0-1 0,0 1-1,0 0 1,0 0 0,0 0 0,1 0 0,-1 0-1,0 0 1,0-1 0,0 1 0,0 0-1,0 0 1,0 0 0,0 0 0,1 0-1,-1 0 1,0 0 0,0 0 0,0 0-1,0 0 1,0 0 0,0 0 0,1 0 0,-1 0-1,0 0 1,0 0 0,0 0 0,11 0 125,-8 0 186,-3 0-148,3 0-188,-3 0 24,1 0 0,0 0 0,-1 0 0,1 0-1,-1 0 1,1 0 0,-1 0 0,1 1 0,0-1 0,-1 0-1,1 0 1,-1 1 0,1-1 0,-1 0 0,0 1 0,1-1-1,-1 1 1,1-1 0,-1 1 0,1-1 0,-1 0 0,0 1 0,0-1-1,1 1 1,-1 0 0,0-1 0,0 1 0,1-1 0,-1 2-1,1 1 22,-1 0-1,1 0 0,-1 0 1,0 1-1,0-1 0,0 5 1,-3 10 134,-6 25 0,6-30-133,1-2-14,0 1 1,1 0 0,1 0 0,1 20 0,0 9-17,0-23 40,-1-9 3,1 0-1,-2 1 1,1-1 0,-4 15 0,-1-6 127,3-12 34,0 0 1,1 0 0,0 0 0,-1 12 0,4-62 291,9 12-340,-5-1-60,5-3-68,-9 19-45,-2 13 12,1 0 1,0 0-1,-1 0 1,1 0-1,0 1 0,1-1 1,-1 0-1,1 1 1,-1-1-1,1 1 1,3-4-1,11-22-192,-13 22 131,0 0 0,1 0 0,0 1 0,1 0 0,9-11 1,0 3-84,-14 13 149,1 1 1,-1 0-1,1-1 1,-1 1-1,1 0 0,-1-1 1,1 1-1,-1 0 1,1 0-1,0-1 0,-1 1 1,1 0-1,0 0 1,-1 0-1,1 0 0,-1 0 1,1 0-1,0 0 1,-1 0-1,1 0 1,0 0-1,-1 0 0,1 0 1,-1 1-1,2-1 1,-2 0 1,6 3 137,-5-2-117,0 0 1,0 1 0,0-1-1,0 0 1,0 1-1,0-1 1,0 1-1,-1-1 1,1 1-1,1 3 1,0 25 201,-2 79 203,0-104-381,0 0-1,0 0 1,0 0-1,-3 8 1,0-5 69,-2 6 80,10 3-65,-4-14-93,0 0 0,0 0 0,0 1 1,0-1-1,-1 0 0,1 0 0,-1 4 0,-1 5 297,5-24-112,7-7-157,-5-3-103,-5 14 11,2 1 0,-1-1 0,5-10 0,-2 9-34,1 0 1,0 0-1,0 0 0,1 1 1,9-10-1,-10 12 41,0 1 1,0 0-1,0 1 0,1 0 0,-1 0 1,12-5-1,9-6-215,-24 13 222,-1 0 1,1 0-1,0 1 1,0-1-1,0 1 1,0-1-1,0 1 1,0 0-1,0 0 1,0 1-1,0-1 1,0 1-1,0-1 1,5 1 0,-6 0 11,0 0 1,0 0 0,0 1 0,0-1 0,0 0 0,0 1 0,0-1 0,-1 1-1,1-1 1,0 1 0,0 0 0,-1 0 0,1 0 0,0 0 0,-1 0 0,1 0-1,1 2 1,0 1-10,-1-1 1,1 1-1,-1 0 0,1-1 0,1 8 0,0-4-13,1 2 2,-4-8 47,0 1 0,0-1 1,0 1-1,0-1 0,0 1 0,-1-1 0,1 1 1,-1 0-1,1-1 0,-1 1 0,0 0 0,1 0 1,-1 1-1,0-1-11,0 0-1,0-1 1,0 1 0,1 0 0,-1 0-1,1-1 1,-1 1 0,1-1 0,0 1 0,-1 0-1,1-1 1,0 1 0,1 1 0,3 5-57,-1-1 10,0 1 56,10-7 71,16 0 79,37-2 40,-59 1-224,0-1 1,-1-1-1,1 1 0,-1-1 1,1 0-1,10-6 0,21-9 73,-27 12 42,0 0 0,0-1 1,14-10-1,-14 9 36,-7 4-175,0 0 0,0 0-1,-1 0 1,0 0 0,1-1 0,-1 0 0,0 1 0,-1-1-1,7-8 1,-10 11 41,0 0-1,1 1 1,-1-1-1,0 0 1,0 0-1,0 1 1,0-1-1,1 0 1,-1 0-1,0 1 1,0-1-1,0 0 1,-1 0-1,1 1 1,0-1-1,0 0 1,0 0-1,0 1 1,-1-1-1,1-1 1,-11-11 260,10 12-252,1 1 0,0 0 0,0 0 0,-1-1 0,1 1 0,0 0 0,0 0 0,-1 0 0,1 0 0,0-1 0,-1 1 0,1 0 0,0 0 1,0 0-1,-1 0 0,1 0 0,0 0 0,-1 0 0,1 0 0,0 0 0,-1 0 0,1 0 0,0 0 0,-1 0 0,0 0 0,-72 0 769,71 0-770,0 0-1,0 0 1,0 0-1,0 1 1,0-1-1,0 1 1,0-1-1,0 1 1,0 0-1,0-1 1,1 1-1,-1 0 1,0 0-1,0 0 1,1 1-1,-1-1 1,1 0-1,-1 1 0,1-1 1,0 1-1,-1-1 1,0 3-1,0-1-24,0 0 0,1 0 0,0 1 0,0-1 0,0 0 0,0 0 0,0 1 0,1-1 0,-1 1 0,1 4-1,0-7 22,0 0-1,0 1 1,0-1-1,0 0 1,0 1-1,1-1 0,-1 0 1,0 1-1,1-1 1,-1 0-1,1 0 0,0 0 1,-1 1-1,1-1 1,0 0-1,0 0 0,0 0 1,-1 0-1,1 0 1,0 0-1,0 0 1,1-1-1,-1 1 0,0 0 1,0 0-1,0-1 1,3 2-1,8 5 88,-4-1-72,0 0-1,0-1 1,1 0 0,0 0-1,0-1 1,1 0 0,-1-1-1,1 0 1,11 2 0,17 2-116,0-1 0,1-3 0,0-1 0,76-6 0,152-37-625,-235 36 670,-29 4 40,25-4-46,-1 0 0,46-17-1,-70 21 72,0 0-1,0-1 0,0 1 1,0-1-1,0 1 0,0-1 0,-1 0 1,1 0-1,-1 0 0,1 0 0,-1-1 1,0 1-1,0-1 0,0 1 0,0-1 1,0 0-1,0 0 0,-1 0 1,2-4-1,-3 5-8,1 0-1,-1 0 1,0 0 0,1 0-1,-1 0 1,0 0 0,0 0-1,-1 0 1,1-1 0,0 1 0,-1 0-1,0 0 1,1 0 0,-1 0-1,0 0 1,0 1 0,0-1-1,0 0 1,0 0 0,0 0 0,-2-1-1,0-1-4,1 1-7,0 1 1,0-1 0,0 0-1,-1 1 1,1-1-1,-1 1 1,0 0 0,0 0-1,0 0 1,0 0 0,0 0-1,0 1 1,0-1-1,0 1 1,-1 0 0,1 0-1,-1 0 1,1 1-1,-4-1 1,2 1-4,0 0 0,1 0 0,-1 0-1,0 1 1,1-1 0,-1 1 0,1 0 0,-1 1 0,1-1-1,0 1 1,0 0 0,-1 0 0,-3 3 0,5-3 3,1 0 0,-1 0 0,1 0-1,0 0 1,0 0 0,-1 1 0,1-1 0,1 1 0,-1-1 0,0 1 0,1 0 0,-1 0 0,1 0 0,0 0 0,-1 4-1,0 1 78,1 1-1,0 0 0,0 17 1,1-24-59,1 4 19,-1-1-1,0 1 0,1-1 0,0 1 0,1-1 1,-1 0-1,1 0 0,0 1 0,0-1 0,0 0 1,5 6-1,-6-9-14,1 0 0,-1 0 0,1 0 0,0 0 0,0 0-1,0 0 1,0-1 0,0 1 0,0-1 0,0 1 0,1-1 0,-1 0 0,0 0 0,1 0 0,-1 0 0,1 0 0,-1-1 0,1 1 0,-1-1 0,1 0 0,0 1-1,-1-1 1,1 0 0,-1-1 0,1 1 0,3-1 0,3-2-211,0 0 1,0 0-1,0-1 0,-1 0 0,16-10 1,-11 5-581,0 0 1,19-18 0,-24 18 677,1-1 1,-2 0-1,1 0 0,-1 0 1,-1-1-1,0 0 0,0 0 1,-1 0-1,-1-1 0,0 0 1,0 0-1,-1 0 0,2-17 1,0-36 178,0 29 20,4-70 296,-9 92-66,3-24 1,0 21-132,2-8 102,-5 24-258,0 0 1,0 0-1,0-1 0,-1 1 1,1 0-1,0 0 0,-1 0 1,1-1-1,0 1 0,-1 0 1,1 0-1,-1 0 0,0 0 1,1 0-1,-1 0 0,0 0 1,0-1-1,1 2-34,-1 0 0,1 0 1,0 0-1,0-1 0,0 1 0,0 0 1,0 0-1,0 0 0,0 0 0,0 0 1,0 0-1,0 0 0,0 0 1,-1-1-1,1 1 0,0 0 0,0 0 1,0 0-1,0 0 0,0 0 0,0 0 1,0 0-1,-1 0 0,1 0 0,0 0 1,0 0-1,0 0 0,0 0 0,0 0 1,0 0-1,-1 0 0,1 0 1,0 0-1,0 0 0,0 0 0,0 0 1,0 0-1,0 0 0,0 0 0,-1 0 1,1 0-1,0 0 0,0 0 0,0 1 1,0-1-1,0 0 0,0 0 0,0 0 1,0 0-1,0 0 0,-1 0 1,1 0-1,0 0 0,0 1 0,0-1 1,0 0-1,-2 2 39,1 1 1,-1-1 0,1 1-1,-1-1 1,1 1-1,0-1 1,0 1-1,0 0 1,1 0-1,-1-1 1,0 1-1,1 0 1,0 0 0,0 4-1,-2 12 66,-4 8 74,-1 0 0,-21 50 0,16-46 16,-15 55-1,12-20 100,-16 76 301,29-124-618,0-1-1,1 1 1,1 0 0,1 0 0,3 19-1,-4-37-38,0 1-1,1-1 0,-1 1 0,0-1 0,1 1 1,-1-1-1,0 1 0,1-1 0,-1 0 0,1 1 0,-1-1 1,0 1-1,1-1 0,-1 0 0,1 1 0,-1-1 1,1 0-1,-1 0 0,1 1 0,-1-1 0,1 0 0,0 0 1,-1 0-1,1 0 0,-1 0 0,1 0 0,-1 0 1,1 0-1,0 0 0,-1 0 0,1 0 0,0 0 0,29 0-1252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4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2144,'-17'-17'800,"17"17"-608,-16 0-64,-17 17 480,33-17-352,-16 16 128,-1 0-256,1 17-352,0 0 128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4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17 133 2656,'-13'28'837,"12"-28"-813,1 1 0,0 0 0,-1 0 0,1 0 0,0-1 0,-1 1 0,1 0 0,0 0 0,0 0 0,0 0 0,0 0 0,0 0 0,0 1 0,0 34 158,0-34-167,0-1 1,0 1 0,0 0 0,0 0 0,0 0-1,1 0 1,-1 0 0,1-1 0,-1 1 0,1 0-1,0 0 1,-1-1 0,1 1 0,1 1 0,5 10 77,-5-2 22,-2-10-102,0 0 1,0 0-1,0 0 0,0 0 0,1 0 0,-1 0 0,0 0 1,0-1-1,1 1 0,-1 0 0,1 0 0,-1 0 0,1-1 0,-1 1 1,1 0-1,-1 0 0,1-1 0,0 1 0,-1 0 0,1-1 1,0 1-1,0-1 0,-1 1 0,1-1 0,0 1 0,0-1 1,0 0-1,-1 1 0,1-1 0,0 0 0,0 0 0,2 0 1,24 14 279,-24-12-303,0 0 0,0 0 0,0 0 1,1 0-1,-1-1 0,1 0 0,-1 0 0,1 0 0,-1 0 1,1 0-1,0-1 0,0 1 0,-1-1 0,8 0 1,-5 0-31,4-1-157,0 1 0,0-1 0,0-1 0,0 0 0,15-5 0,-12 3-45,-3 1 81,40-13-392,4-11 57,-24 15 353,-18 8 126,-1-1 0,1 0 0,-1 0 0,0-1-1,12-9 1,-13 7 175,0 0-1,-1-1 1,0 0 0,0-1-1,-1 0 1,0 0-1,-1 0 1,0-1-1,-1 0 1,9-22 0,-14 30 32,0 0 1,0 0 0,0 0 0,-1 0 0,0 0 0,1 0 0,-1 0-1,0 0 1,0 0 0,-1 0 0,1-1 0,-1 1 0,0-3 0,0 4-136,1 1 0,-1 0 0,0-1 0,1 1 0,-1 0 0,0 0 0,0 0 0,0 0 0,0 0 0,0 0 0,0 0 0,0 0 0,-1 0 0,1 0 0,0 0 0,0 1 0,-1-1 0,1 0 0,-1 1 0,1-1 0,0 1 1,-1 0-1,1-1 0,-1 1 0,1 0 0,-1 0 0,-2 0 0,-18 0 85,16-1-130,0 0 0,-1 1-1,1 0 1,-1 0 0,1 1 0,0 0-1,-1 0 1,1 0 0,0 1-1,0 0 1,0 0 0,-11 7-1,7-3 3,5-4 3,1 0-1,0 1 1,0 0-1,0 0 1,-6 6-1,10-8-5,-1 0 0,0 1-1,0-1 1,0 0-1,1 0 1,-1 0-1,1 1 1,-1-1 0,1 0-1,-1 0 1,1 1-1,0-1 1,0 1-1,0-1 1,0 0 0,0 1-1,0-1 1,0 0-1,0 1 1,0-1 0,0 0-1,1 1 1,-1-1-1,1 0 1,-1 1-1,2 1 1,-1-1-16,1 1 0,-1-1 1,1 0-1,0 0 0,-1 0 0,1 0 0,0 0 0,0 0 0,1 0 1,-1-1-1,0 1 0,0-1 0,1 0 0,-1 1 0,1-1 1,-1 0-1,1 0 0,0-1 0,-1 1 0,4 0 0,7 0-273,-1 0-1,1-1 0,16-1 1,1 0-182,-27 1 438,1-1 0,-1 1 0,0-1 0,1 1 0,-1-1 1,1 0-1,-1-1 0,0 1 0,0 0 0,3-3 0,-2 2-12,-3 2 24,0-1-1,-1 1 0,1-1 0,-1 1 0,1 0 1,0-1-1,0 1 0,-1 0 0,1 0 0,0-1 0,-1 1 1,1 0-1,0 0 0,0 0 0,-1 0 0,1 0 1,0 0-1,0 0 0,-1 0 0,1 0 0,1 1 0,0-1-46,4 3-213,8 12 421,-5-5 378,0-1 0,0 0-1,15 11 1,23 10 534,-44-29-988,0 0 0,0 0 0,0-1-1,0 1 1,0-1 0,0 0 0,0 1-1,0-1 1,0-1 0,4 0 0,2 1 124,10 0 155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571 260 1408,'57'-19'629,"-24"8"-405,-19 8 496,8 3-133,-22 0-559,0 0 0,1 0 0,-1 0-1,0 0 1,1 0 0,-1 0 0,0 0 0,1 0 0,-1 0 0,0 0 0,1 0 0,-1 0 0,0 0-1,0 0 1,1 0 0,-1 0 0,0-1 0,1 1 0,-1 0 0,0 0 0,1 0 0,-1 0 0,0-1-1,0 1 1,1-1 0,10-9 527,-9 7 261,-4 0-310,-2 0-463,1 1 0,-1-1 0,0 1 0,0-1 0,1 1 0,-1 1-1,-1-1 1,-7-2 0,4 2-27,-1 0-1,0 0 1,1 1 0,-14 0-1,9 1 13,-8 0 12,-40-4 0,51 2-32,0 0 0,0-1 1,1 0-1,-1-1 0,1 1 1,-18-11-1,-85-63 258,93 64-241,-13-10 185,31 22-225,0 0-1,-1-1 0,1 1 1,0-1-1,0 1 0,0 0 0,0-1 1,0 0-1,0 1 0,1-1 1,-1 1-1,0-1 0,1 0 1,0 0-1,-1 1 0,1-4 0,0 45 91,1-23-56,-1 1-1,0-1 1,-4 19 0,-7 16 82,7-24-62,3-11 13,-2 0-1,0 0 1,-5 16-1,1-13-45,0 0-1,-1 0 0,-1-1 1,-1 0-1,-1 0 0,-19 25 1,13-23 20,4-6 23,1 1 1,1 0-1,-18 33 1,-15 23-35,39-64-36,3-6 3,0 0-1,1 0 0,-1 1 0,1-1 0,0 1 0,-1 0 0,1-1 0,-1 6 1,2-6 7,0-1 1,1 0 0,-1 1 0,0-1 0,1 1 0,-1-1 0,1 0 0,0 1 0,-1-1-1,1 0 1,0 0 0,0 0 0,-1 1 0,1-1 0,0 0 0,0 0 0,3 1-1,42 34-122,-37-26 128,7 7-11,-5-10 4,2-1-1,-1 0 1,0-1 0,1-1 0,16 4-1,20 8 151,-14-2-47,47 21-65,-58-24 75,-14-7-53,-1 0 0,17 10 0,-2 0-80,-23-14 10,-1 1-1,1-1 1,-1 0-1,1 1 1,-1-1-1,1 0 1,0 0-1,-1 1 1,1-1-1,-1 0 1,1 0-1,0 0 1,-1 0-1,1 1 1,-1-1-1,1 0 1,0 0-1,-1 0 1,1-1-1,0 1 1,-1 0-1,1 0 1,-1 0-1,1 0 1,0 0-1,-1-1 1,1 1-1,-1 0 1,1-1-1,-1 1 1,1-1-1,2-10-2385,-3 11 2273,0-3-1748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2656,'-14'-14'837,"14"14"-831,0 0 0,0 0 0,0 0 0,0 0 0,0 0 0,-1 0-1,1-1 1,0 1 0,0 0 0,0 0 0,0 0 0,0 0 0,0 0 0,0 0 0,0 0 0,0 0-1,-1 0 1,1-1 0,0 1 0,0 0 0,0 0 0,0 0 0,0 0 0,0 0 0,0 0-1,0-1 1,0 1 0,0 0 0,0 0 0,0 0 0,0 0 0,0 0 0,0 0 0,0-1 0,0 1-1,0 0 1,0 0 0,0 0 0,0 0 0,0 0 0,1 0 0,-1 0 0,0-1 0,0 1-1,0 0 1,0 0 0,0 0 0,0 0 0,0 0 0,0 0 0,0 0 0,1 0 0,-1 0 0,0 0-1,0 0 1,0-1 0,11-9 373,-10 9-311,-1 1 0,1-1 0,-1 1 0,1-1 1,0 1-1,-1 0 0,1 0 0,0-1 0,-1 1 0,1 0 0,0 0 1,-1 0-1,1-1 0,0 1 0,-1 0 0,1 0 0,0 0 0,-1 0 0,1 0 1,0 1-1,0-1 0,-1 0 0,2 0 0,0 1 185,0-1-165,-1 0 1,1-1-1,0 1 1,-1 0 0,1 0-1,-1-1 1,1 1-1,-1-1 1,1 0-1,-1 1 1,2-2 0,15-6 362,14 6 70,-23 2-323,1 0 0,19-3 0,17-8 207,3 5-170,-24 2-110,-8 0-35,-1 2 0,25-1 0,136 3 603,-174 0-1114,-3-3-1617,0-11 540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1824,'0'0'587,"-3"0"-353,1 0-126,0 0 0,0 1-1,1-1 1,-1 1 0,0-1 0,0 1-1,0 0 1,1 0 0,-1 0 0,1 0-1,-1 0 1,0 0 0,1 0-1,-2 2 1,2-2-37,1-1 1,-1 1-1,1-1 0,0 1 1,-1-1-1,1 1 0,0 0 0,0-1 1,-1 1-1,1-1 0,0 1 1,0 0-1,0-1 0,0 1 0,0 0 1,0-1-1,0 1 0,0-1 0,0 1 1,0 0-1,0-1 0,0 1 1,0 0-1,0-1 0,1 2 0,-1-2 65,0 1-62,0 0 0,0 0-1,0 1 1,1-1-1,-1 0 1,0 0 0,1 0-1,-1 1 1,1-1-1,-1 0 1,1 0 0,-1 0-1,1 0 1,0 0-1,0 0 1,-1 0 0,1 0-1,0 0 1,0-1-1,0 1 1,0 0 0,0 0-1,0-1 1,0 1-1,0-1 1,0 1 0,0-1-1,2 1 1,11 7 282,-10-5-306,0-1 1,0 0-1,0-1 0,0 1 1,0-1-1,1 0 0,-1 0 0,8 1 1,40 0 232,-34-2-246,157 0 470,-147-1-439,-11 1-137,0 0 0,22 3 0,-14 3-83,-15-4-640,0 0-1,0 0 0,20 0 1,16-2-1096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33 2144,'0'-9'492,"0"8"-444,1-1-1,-1 1 1,0 0 0,0 0 0,0 0 0,0-1 0,0 1 0,-1 0 0,1 0 0,0 0 0,0 0-1,-1-2 1,0 2 12,0 1-1,0-1 1,1 0-1,-1 1 1,0-1-1,0 1 0,0-1 1,0 1-1,0 0 1,0-1-1,0 1 1,0 0-1,0-1 0,0 1 1,0 0-1,0 0 1,0 0-1,0 0 1,0 0-1,-1 0 1,-5 1 62,-1 0 0,1 1 1,0-1-1,0 1 1,0 1-1,0-1 0,0 1 1,0 0-1,-10 8 1,-6 3 216,-32 28 1,35-24-175,0 1 0,1 0-1,1 1 1,1 2 0,1-1-1,1 2 1,-21 40 0,13-18 141,-33 93 1,46-98-166,-11 82 0,14-71-103,4-35-28,-1 11-3,0 1-1,1 0 1,2-1-1,2 30 1,5-20 51,18 71 1,-21-99-115,1 1 1,0-1-1,0 0 0,1 0 1,0-1-1,0 1 0,10 10 0,-13-17 27,1 2 47,-1 1-412,1-1-1,1 0 1,-1 0 0,1 0-1,0 0 1,0 0 0,0-1-1,0 0 1,0 0 0,9 5 0,19 8-1969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 1248,'-19'57'539,"16"-47"-383,0 0 0,0 1 1,2-1-1,-1 1 1,0 11-1,2-12-15,-1-1 0,0 1 0,0 0-1,-4 8 1,3-8-66,0-1 0,0 1-1,1-1 1,0 11 0,1 43 1327,0-61-826,0-4-85,0-2-425,1 1 1,-1 0 0,1-1-1,0 1 1,0 0 0,3-7-1,2-7 129,-2-1-48,-3 10-77,1 0 0,1 0 0,-1 1-1,5-9 1,26-61 399,-31 73-405,1-1 0,-1 1 0,1 0-1,1 0 1,-1 0 0,0 0 0,7-5 0,6-7 252,-13 12-278,0-1 76,0 1 0,0 0 0,0 0 0,1 0 0,0 0-1,0 0 1,0 1 0,0 0 0,1 0 0,7-5 0,7-4 275,-14 9-254,0 0 1,0 0-1,0 0 1,8-3-1,14 1 191,-11-1-114,-13 5-181,1-1-1,-1 1 0,1 0 0,-1 0 1,1 0-1,0 1 0,-1 0 1,5-1-1,5 2 17,-9-1-36,-1 1 0,1-1 0,0 0-1,0 0 1,-1-1 0,1 1 0,0-1-1,5-2 1,2-1-6,-8 2-57,1 1-1,-1 0 0,1-1 1,-1 1-1,1 1 0,-1-1 1,6 0-1,-4-2-2176,9-11 581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7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2080,'17'-16'768,"-17"16"-608,49 0-32,-16 0 704,-17-17-480,17 1 768,0 16-640,-17 0 256,17 0-416,-17 0 320,1 0-384,-17 16 576,16 1-448,-16-1-64,16 17-192,-16-17 128,0 0-160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2720,'0'0'1024,"0"0"-800,0-33-64,17 33 1248,-1 0-800,0-16 832,1 16-832,-1-17-192,1 17-256,32-16 96,-33 16-160,17 0-736,-17 16 352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2912,'0'16'1056,"0"-16"-800,16 33-96,-16-17 480,0 1-384,0-1 192,0 0-288,-16 1 128,16 16-160,-16-33 64,-1 16-96,-16 0 0,17 1-32,0-17-128,-1 16 32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2720,'0'0'891,"0"0"-545,0 0 60,0 0 777,3 3-207,-2-2-907,0 0 36,0 0 0,0 0 0,0 0 0,1 0 0,-1 0-1,0 0 1,1 0 0,-1 0 0,1-1 0,-1 1-1,1 0 1,0-1 0,-1 1 0,1-1 0,-1 0-1,1 1 1,0-1 0,-1 0 0,4 0 0,1 0 95,1 1-1,-1 0 1,1 0 0,7 3 0,11 2 171,-8-4-56,0 0 0,32-2 0,-23-1-145,207 1 1051,-229 0-1192,0 0-1,0-1 1,0 1 0,0-1-1,0 0 1,0 0 0,-1 0-1,1-1 1,0 1-1,6-5 1,-8 6-101,0-1 1,0 0-1,0 1 0,0 0 1,0-1-1,0 1 0,0 0 1,1 0-1,3 0 1,2 1-7506,-8-1 5465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 1472,'-27'-13'475,"22"11"-351,5 4-56,0-2-47,0 1 1,0-1 0,0 1-1,0-1 1,0 1 0,0-1 0,0 1-1,-1-1 1,1 1 0,0-1-1,0 1 1,0-1 0,0 1 0,-1-1-1,1 1 1,0-1 0,0 0-1,-1 1 1,1-1 0,0 1 0,-1-1-1,1 0 1,-1 1 0,1-1-1,0 0 1,-1 1 0,1-1 0,-1 0-1,1 0 1,-1 1 0,1-1-1,-1 0 1,1 0 0,-1 0 0,1 0-1,-1 0 1,1 0 0,-1 0-1,1 0 1,-1 0 0,0 0 0,1 0-12,0 0 0,0 0 0,0 0 0,-1 0 0,1 0 0,0 0 0,0 0 0,0 0 0,0 0 0,0 0 0,0 0 0,0 0 0,0 0 0,0 0 0,0 0 0,-1 0 0,1 0 0,0 0 0,0 0 0,0 0 0,0 0 0,0 0 0,0 0 0,0 0 0,0 0 0,0 0 0,0 1 0,0-1 0,-1 0 0,1 0 0,0 0 0,0 0 0,0 0 0,0 0 0,0 0 0,0 0 0,0 0 0,0 0 0,0 0 0,0 0 0,0 1 0,0-1 0,0 0 0,0 0 0,0 0 0,0 0 0,0 0 0,0 0 0,0 0 0,0 0 0,0 0 0,0 1 0,0-1 0,0 0 0,0 0 0,0 0 0,1 21 1106,0-10-661,-1 1 0,0-1 1,-1 0-1,-3 16 0,-6-5 100,4 11 31,-6 1-268,8-24-159,0 1 0,-3 15 0,2 5 39,2-14-4,-8 31 1,0-18-75,4-13-73,-6 24 1,12-36-74,0-1 0,0 1 0,1-1 0,0 1 0,-1-1 1,2 1-1,-1 0 0,0-1 0,1 1 0,2 6 0,7 8-96,-8-17 126,-1 1 0,0-1 1,0 1-1,1-1 0,-1 0 1,1 0-1,0 0 0,-1 0 0,5 3 1,-3-3 16,-1-1-1,1 0 1,-1 0 0,1 0 0,0-1 0,-1 1 0,1-1 0,0 1-1,0-1 1,-1 0 0,5 0 0,108 0-1664,-85 0 529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2720,'13'0'891,"-13"0"-885,0 0 0,0 0 0,1 0 0,-1 0 0,0 0 0,0 0 0,0 0 0,0 0 0,0 0 0,0 0 0,0 0 1,0 0-1,0 0 0,0 0 0,1 0 0,-1 0 0,0 0 0,0 0 0,0 0 0,0 0 0,0 0 0,0 0 0,0 0 1,0 0-1,0 0 0,0 0 0,0 0 0,1 0 0,-1 0 0,0 0 0,0 0 0,0 0 0,0 1 0,0-1 0,0 0 0,0 0 1,0 0-1,0 0 0,0 0 0,0 0 0,0 0 0,0 0 0,0 0 0,0 0 0,0 1 0,0-1 0,0 0 0,0 0 1,0 0-1,0 0 0,0 0 0,0 0 0,0 0 0,0 0 0,0 0 0,0 1 0,0-1 10,0 0 0,0 1 0,0-1 0,0 1 0,0-1 0,0 1 0,0-1 0,0 1 0,0-1 0,0 0 0,0 1 0,0-1 0,1 1 0,-1-1 0,0 0 0,0 1 0,0-1 0,1 1 0,-1-1 0,0 0 0,1 1 0,-1-1 0,0 0 0,1 0 0,-1 1 0,0-1 0,1 0 0,-1 0 0,0 1 0,1-1 0,7 5 496,0 9 101,16 5 347,-2 11-229,3-3 35,-18-20-572,0 0 0,-1 0 0,9 13-1,7 24 426,-12-30-463,-7-9-104,1 0-1,-1 1 1,4 7 0,1 10 60,-1-1 0,-1 1 0,-1 1 0,3 38 0,-5-34 41,-2 0 1,-1 0-1,-7 51 0,2-60-78,0 0-1,-1-1 1,-1 0-1,-1 0 1,0 0-1,-16 22 1,-1-2 136,-46 53 0,33-51-201,-75 61 1,106-95-48,-5 5-284,-17 18 0,22-21-377,0 0-1,-1-1 1,0 0 0,-11 8 0,-6 1-2891,24-15 3458,1 0 1,-1-1 0,1 1 0,-1 0-1,1 0 1,-1-1 0,1 1 0,0 0-1,-1 0 1,1 0 0,0 0 0,0-1-1,0 1 1,-1 0 0,1 0 0,0 0-1,0 0 1,1 1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4064,'0'0'1504,"0"0"-1184,32 16-64,-15-16 992,-1 17-736,17-17 352,-17 16-512,17-16 288,0 17-352,0-1-224,-17-16-64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3232,'-32'-17'1184,"32"17"-896,16 17-96,0-17 1088,1 0-736,16 0 896,-1 16-800,17-16 0,1 0-352,-1 0-64,16 0-128,17 0-128,-16-16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34 1472,'0'-30'843,"0"27"-427,0 3-38,0 0 278,0 0-170,0 0-22,0 0-166,0 0 1,0 3-11,1 37 800,-1-17-779,0-1 1,-4 26-1,-26 124 452,14-90-498,-5 17 25,-40 117 0,47-173-118,11-21-52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2656,'14'-14'837,"-14"13"-817,1 1-1,-1 0 1,1-1-1,-1 1 1,1 0-1,0 0 1,-1-1 0,1 1-1,-1 0 1,1 0-1,-1 0 1,1-1-1,0 1 1,-1 0-1,1 0 1,-1 0-1,1 0 1,0 0 0,-1 0-1,1 1 1,0-1-1,-1 0 1,1 0-1,-1 0 1,1 0-1,-1 1 1,1-1-1,-1 0 1,1 1 0,0-1-1,0 1 79,2 1 57,1 0-1,-1 1 1,0-1-1,0 1 0,-1-1 1,1 1-1,-1 0 1,1 0-1,-1 1 1,0-1-1,0 0 1,0 1-1,0-1 0,-1 1 1,0-1-1,1 1 1,-1 0-1,0 5 1,2 7 50,-1-1 0,0 1 0,-2 18 0,1 36 81,-5 103 174,-6-91-369,2-4-23,-6 46 131,8-95-228,-1 1 0,-1-1 0,-1 0 1,-24 48-1,16-47-1923,1-11 528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2304,'-49'-32'864,"49"32"-672,16 0-32,-16 0 1024,16 0-672,1 0 768,-1 0-736,0 0 288,17 0-480,16 0 160,17 0-288,-17 0 0,17 0-128,-17-17 96,0 17-128,-16 0 128,0 0-128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0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1568,'-14'0'501,"14"0"-497,0 0-1,0 1 1,0-1-1,0 0 1,0 0-1,0 0 1,0 0-1,-1 0 0,1 0 1,0 0-1,0 0 1,0 0-1,0 0 1,0 0-1,0 0 1,0 0-1,0 0 1,0 0-1,-1 0 1,1-1-1,0 1 0,0 0 1,0 0-1,0 0 1,0 0-1,0 0 1,0 0-1,0 0 1,0 0-1,0 0 1,0 0-1,0 0 1,0 0-1,-1 0 0,1 0 1,0 0-1,0-1 1,0 1-1,0 0 1,0 0-1,0 0 1,0 0-1,0 0 1,0 0-1,0 0 1,0 0-1,0 0 0,0 0 1,0-1-1,0 1 1,0 0-1,0 0 1,0 0-1,0 0 1,0 0-1,0 0 1,0-1 0,0 1 1,0-1-1,0 1 1,0-1-1,0 1 1,0-1-1,0 1 1,0-1-1,1 1 1,-1 0 0,0-1-1,0 1 1,0-1-1,0 1 1,1-1-1,-1 1 1,0 0-1,0-1 1,1 1-1,-1-1 1,0 1-1,1 0 1,-1-1-1,0 1 1,1 0 0,-1 0-1,0-1 1,1 1-1,0-1 1,21 0 170,-12 1-86,8-1 300,25-4 0,13-3-26,93 5 280,-82 4-502,155 7 67,15 0-32,-20 1-80,-25-2-32,-4 6 173,-182-12-218,54 5 391,3 7-132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1152,'0'0'363,"0"0"-214,0 0 27,0 0 267,0 0-70,0 0 144,0 0-90,0 0 186,-3 0-122,-7 0 2965,10 0-3444,1 0 1,-1 0 0,1 0-1,0 0 1,-1 0-1,1 1 1,-1-1 0,1 0-1,-1 0 1,1 0-1,0 1 1,-1-1 0,1 0-1,-1 1 1,1-1-1,-1 0 1,1 1-1,-1-1 1,0 1 0,1-1-1,-1 1 1,1-1-1,-1 2 1,1-2 11,-1 1 0,1 0 0,-1-1 0,1 1 0,-1-1 0,1 1 0,-1-1 0,1 1 0,0-1 0,-1 1 0,1-1 0,0 1 0,-1-1-1,1 0 1,0 0 0,-1 1 0,1-1 0,0 0 0,0 0 0,0 0 0,-1 0 0,1 1 0,0-1 0,1-1 0,10 2 228,1 0 0,-1 0 0,14 4 0,-12-2-115,-1 0 0,1-2 1,15 1-1,179-2 1783,-205 0-1824,-3 0-629,0 0-523,2 0-2091,12 0 881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 2656,'-9'0'636,"5"-1"-502,1 1 1,-1 0-1,1 0 0,0 0 0,-1 0 1,1 0-1,0 1 0,-1 0 0,-3 1 1,-1 11 334,6-11-400,0-1 1,0 1-1,0-1 1,-1 0-1,1 0 1,0 0-1,-1 0 1,1 0-1,-1 0 1,1-1-1,-5 1 1,-24 8 408,21-3-352,0-1 1,0 2 0,0-1-1,1 1 1,0 1 0,1 0-1,-10 11 1,8-10-21,-5 6 36,0 0 1,1 0-1,1 1 0,1 1 1,-16 27-1,9 1 79,2 0-1,-12 53 0,22-72-199,2 0-1,1 1 0,-2 37 1,6-50 15,0 1-1,1-1 1,0 0 0,1 1 0,1-1 0,0 0 0,9 22-1,-4-18 15,2-1-1,0 0 0,24 29 1,-30-41-187,0-1 1,0 0 0,0 1-1,0-2 1,1 1-1,6 4 1,-2-3-105,0-1 0,19 6 0,-28-10 239</inkml:trace>
  <inkml:trace contextRef="#ctx0" brushRef="#br0" timeOffset="1">528 461 2656,'-27'54'837,"18"-34"-501,5-10-256,3-6-19,-1 0 0,0 0 0,1 0-1,0 0 1,0 1 0,1-1 0,-1 1 0,1-1-1,0 5 1,0-7-28,-1 0 0,1 0-1,0 0 1,-1 0 0,1 0-1,-1 0 1,0 0 0,0 0-1,1 0 1,-1 0 0,-2 2-1,2-3-15,0 1 0,0-1-1,0 1 1,1-1 0,-1 1-1,0-1 1,1 1 0,-1 0-1,1-1 1,0 1 0,-1 1-1,1 0 166,0-3-22,0 0 111,0-5-63,0-32 250,-2 10 30,2-1-1,5-36 0,6 26-49,-9 27-257,-2 7-114,1 0 1,-1 0-1,1 0 0,0 1 0,0-1 1,1 0-1,-1 0 0,1 1 0,-1-1 1,1 1-1,0 0 0,1-1 0,-1 1 1,0 0-1,1 0 0,0 0 0,3-3 1,60-32 934,-61 35-964,-1-1-4,0 1 0,1 0 1,-1 0-1,1 0 1,0 0-1,0 1 1,0 0-1,0 0 0,0 1 1,11-3-1,-7 3-2,16-4-428,1-1-1,29-12 1,-9 2-489</inkml:trace>
  <inkml:trace contextRef="#ctx0" brushRef="#br0" timeOffset="2">757 51 2656,'-32'-16'960,"32"16"-736,0 0-64,0 0 1824,0 0-1120,16 0-192,-16 0-448,33 16 160,-17-16-192,17 17-384,0-1 96</inkml:trace>
  <inkml:trace contextRef="#ctx0" brushRef="#br0" timeOffset="3">1134 526 2976,'-16'99'1120,"16"-99"-896,-17 49-32,1-33 800,16 17-576,0-17 320,0 17-416,-16-16 96,16-1-256,-17-16-64,17 16-64,-16-16-3008,16-16 1632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3648,'33'0'1344,"-33"0"-1024,32 33-128,-15-33 1248,16 16-832,-17-16-32,17 16-352,0-16 64,-17 0-192,17 0-320,-17 0 128,1 0-4128,-1 0 2304</inkml:trace>
  <inkml:trace contextRef="#ctx0" brushRef="#br0" timeOffset="1">230 0 2240,'0'0'720,"-2"6"-448,-1-1-68,1 0 0,0 1 1,0-1-1,1 1 0,-1 0 0,1-1 1,1 1-1,-1 0 0,1 7 1,0 2 288,0 4 52,-3 29 0,-8 14 362,6 7-336,0-34-382,1 1 20,-1 37 1,4-48 24,-6 33-1,3-34-10,0 31-1,4-52-193,0 1 0,0 0 0,1 0 0,-1 0 1,1-1-1,0 1 0,0 0 0,3 5 0,1 6 125,-2-3-90,-3-11-60,0 0 0,0 0-1,0 0 1,0-1 0,0 1 0,1 0-1,-1 0 1,0 0 0,1 0-1,-1 0 1,0-1 0,1 1-1,-1 0 1,1 0 0,0-1-1,-1 1 1,1 0 0,-1-1 0,1 1-1,0 0 1,0-1 0,-1 1-1,1-1 1,0 1 0,0-1-1,0 0 1,-1 1 0,1-1 0,0 0-1,0 0 1,0 1 0,1-1-1,28 14 35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 1056,'0'-1'44,"0"-7"115,0 8-154,0-1-1,0 1 0,0 0 0,0 0 0,0 0 0,0 0 0,0 0 1,0 0-1,0-1 0,0 1 0,0 0 0,0 0 0,0 0 0,0 0 1,0 0-1,0 0 0,1 0 0,-1-1 0,0 1 0,0 0 0,0 0 1,0 0-1,0 0 0,0 0 0,0 0 0,0 0 0,0 0 0,1 0 1,-1 0-1,0-1 0,0 1 0,0 0 0,0 0 0,0 0 1,0 0-1,0 0 0,1 0 0,-1 0 0,0 0 0,0 0 0,0 0 1,0 0-1,0 0 0,0 0 0,0 0 0,1 0 0,-1 0 0,0 0 1,0 0-1,0 0 0,0 1 0,0-1 0,0 0 0,0 0 0,1 0 1,-1 0-1,0 0 0,0 0 0,0 0 0,0 0 0,0 0 0,0 0 1,0 0-1,0 1 0,0-1 0,0 0 0,1 0 0,42 44 1132,-39-41-973,-1 1 0,0 0 0,-1 0 0,1 0 0,0 0 0,-1 0 0,0 1 0,0-1 0,2 7 1,4 10 365,9 17 89,-4-9 84,17 52-1,-18-31 35,9 91 0,-20-118-456,0 1 0,-6 45 0,-15 41 578,13-71-630,2-16-74,0 1 1,-2-1 0,0 0-1,-1 0 1,-12 22 0,-21 20 37,30-44-149,-6 7-60,13-23-32,-1 0 1,0 0-1,0-1 0,-1 0 0,-10 6 0,-19 9-180</inkml:trace>
  <inkml:trace contextRef="#ctx0" brushRef="#br0" timeOffset="1">787 439 4736,'33'16'1760,"-33"-16"-1376,17 0-96,-1 17 32,-16-17-224,16 33 32,-16-33-64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4224,'-33'16'1568,"33"-16"-1216,49 16-96,-33-16 1408,1 0-960,32 0 0,-16 17-448,16-34 320,0 17-320,17 0-4640,-1 0 2400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50 247 1248,'0'0'389,"3"-6"-239,5-7-19,1 1 1,0 0-1,1 0 1,0 1-1,23-19 1,30-19 72,51-36-35,-106 80-146,-7 4-11,1 0 1,-1 0-1,1 0 0,-1 0 0,1 0 0,0 0 1,-1 0-1,1 0 0,0 1 0,0-1 0,0 1 0,3-1 1,-2 1 419,-6 8-22,-3 7-106,-1 0 0,-16 24 0,-4 7-42,-41 96 320,35-71-471,-66 175-141,83-198 49,2 1 1,3 0-1,-7 70 1,15-90 41,2 1 0,1-1 1,4 33-1,-3-57-79,0 0 0,0 0 0,0 0 0,1 0 0,0-1 0,0 1 0,0 0 0,0-1-1,1 0 1,0 1 0,0-1 0,0 0 0,0 0 0,6 4 0,-7-6-11,-1-1 0,1 0 0,0 0 0,0 0 0,0 0 0,0 0 0,0 0 0,0-1 0,0 1 0,0 0 0,0-1 0,0 0 0,0 1 0,0-1 0,3 0 0,-2-1-18,0 1 0,-1-1 0,1 0 0,0 0 0,-1 0 0,1 0 0,-1 0 0,1 0 0,-1-1 0,0 1 0,1-1 0,-1 0 0,0 1 0,3-4 0,5-7-277,0 0-1,-1 0 1,-1 0-1,12-22 0,-8 10-186,14-42 0,-21 51 401,-1 0 0,0-1 0,-1 1 1,-1-1-1,-1 1 0,0-20 0,-3 4 7,-13-60-1,11 69 335,-2 1-1,0 0 1,-2 0 0,0 0-1,-1 1 1,-1 0 0,-21-31-1,22 38 141,-1 0-1,-1 1 1,-16-16-1,20 21-225,0 1 0,0 1-1,-1 0 1,0 0 0,0 0 0,0 1-1,-10-5 1,1 7-97,15 2 117,2 0-47,5 0-33,17 0-60,1 1-43,41-5 0,-14-7 322,59-5-165,-102 15-152,1 0 17,0-1 0,0 1 0,0-1 0,0-1 1,-1 1-1,10-5 0,-10 2 13,-5 4-11,0 0 0,-1 0 0,1 0-1,0 0 1,0 0 0,-1 0 0,1 0 0,0 1-1,0-1 1,0 0 0,0 1 0,0 0 0,0 0 0,0-1-1,0 1 1,0 0 0,0 1 0,0-1 0,4 1-1,-1 2-34,-1 0 0,0 0 0,0 0 0,0 1 0,0 0 0,0 0 0,-1 0 0,1 0 0,-1 0 0,4 9-1,-1 14-108,0-11 90,-5-13 57,0 1 1,1-1-1,-1 1 1,0 0-1,-1-1 1,1 1-1,-1 0 1,1 3-1,-1 4 11,1 0-1,1 0 0,0 0 1,3 11-1,-2-11-9,-2-7-4,0 1 9,0 0 1,0 0 0,1-1 0,-1 1 0,1 0 0,0-1 0,0 1 0,4 5 0,0-3 12,-5-5-17,0-1-1,0 1 1,0-1-1,0 1 1,0-1-1,0 1 1,0 0 0,-1 0-1,1-1 1,-1 1-1,1 0 1,0 3-1,-1-2 65,0-3 5,-1-13 28,2 10-88,-2-2-15,1 1 1,-1 0-1,0-1 0,0 1 0,0 0 1,-1-1-1,1 1 0,-1 0 1,-4-7-1,3 6-10,0-1-1,0 1 1,-2-11 0,-1-17-155,1 16 94,3 10 57,0 0-1,1 0 1,-1-1 0,1-9 0,0 7-19,1 5-23,0 0-1,0-1 0,1 1 1,-1 0-1,3-10 0,-2 14 34,-1 0 0,1 0-1,-1 0 1,1 0 0,-1 0-1,1 0 1,0 0 0,0 0-1,-1 0 1,1 1 0,0-1-1,0 0 1,0 0 0,0 1-1,0-1 1,0 1 0,0-1-1,0 1 1,1-1 0,-1 1-1,0 0 1,0-1 0,0 1-1,0 0 1,0 0 0,1 0-1,-1 0 1,2 0 0,-1 0 5,0 0 1,0 1-1,0-1 1,0 0-1,0 1 1,0 0-1,0-1 1,0 1 0,0 0-1,-1 0 1,1 0-1,3 2 1,17 18 33,-6-6-14,-10-10 15,1 0-1,-1 0 0,-1 0 1,1 1-1,-1 0 0,9 11 1,-12-14 40,0 0 0,0-1 0,0 1 0,0-1 1,1 0-1,-1 0 0,1 0 0,-1 0 0,1 0 0,0-1 0,4 3 1,-4-3-21,0 1 1,-1-1 0,1 1-1,0 0 1,-1 0 0,1 0 0,-1 0-1,1 0 1,-1 0 0,0 1 0,3 3-1,8 19 177,-12-24-179,0 1 0,0-1 0,0 1 0,0-1 0,0 1 0,1-1 0,-1 0 0,0 1 0,1-1 0,-1 0 0,1 0 0,-1 0 0,1 0 0,0 0 0,-1-1 0,4 2 0,-4-2 7,0 1-1,0-1 1,0 0-1,0 1 1,0-1 0,0 0-1,0 0 1,1 0-1,-1 0 1,0 0 0,0 0-1,0 0 1,0-1-1,0 1 1,0 0 0,0-1-1,0 1 1,0 0 0,0-1-1,1 0 1,4-18 315,-3 9-258,1 1 0,0 0-1,1 0 1,0 0 0,0 1-1,9-11 1,3-3-5,21-20-1,61-45 94,-87 74-132,0 1 1,1 0-1,1 1 1,0 1-1,19-11 1,16 1 99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19 1056,'-27'-14'357,"26"14"-345,0-1 0,1 1-1,-1-1 1,0 1 0,0 0-1,0-1 1,0 1 0,0 0-1,0 0 1,0-1 0,0 1-1,0 0 1,0 0 0,0 0-1,0 0 1,0 0-1,-1 1 1,-5 0 66,2-2-40,3 1 16,-1-1 0,0 1-1,1 0 1,-1 0 0,1 0-1,-1 0 1,0 1-1,1-1 1,-1 1 0,1-1-1,-1 1 1,0 0 0,1 0-1,-3 1 1,-14 25 58,12-18-87,4-5-13,0-1 0,0 1 0,1 0 0,-5 8 0,6-7-3,-1 0-1,1 0 0,0 0 1,0 6-1,-1 4 25,-3 11 50,2-10-29,1 0 0,-2 25 0,4-17-96,0-9-1,0 1 0,3 24 1,-1-32 48,0 0 0,0 0 1,0 0-1,7 12 1,-8-17 7,1-1 1,0 1-1,0-1 1,1 0-1,-1 1 1,0-1-1,1 0 1,-1-1-1,1 1 1,0 0 0,0-1-1,-1 1 1,1-1-1,0 0 1,0 0-1,0 0 1,0 0-1,1-1 1,-1 1-1,0-1 1,4 0 0,-5 0-6,-1 0 0,1 0 1,-1 0-1,1 0 1,-1-1-1,1 1 0,-1 0 1,1-1-1,-1 1 0,0-1 1,1 0-1,-1 1 1,0-1-1,1 0 0,-1 0 1,0 0-1,0 0 1,0 0-1,0 0 0,0 0 1,0 0-1,0 0 0,0 0 1,1-3-1,15-26 66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2304,'16'0'864,"-16"0"-672,17 33-32,-17 0 864,16-1-576,-16 1-32,0 0-256,0 16 160,0 17-192,0-1 384,-16 1-288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2656,'-14'0'837,"14"0"-822,-1 0-1,1 0 1,0 0 0,-1 0-1,1 0 1,-1 1-1,1-1 1,0 0 0,-1 0-1,1 0 1,-1 0 0,1 1-1,0-1 1,-1 0-1,1 1 1,0-1 0,-1 0-1,1 0 1,0 1-1,0-1 1,-1 0 0,1 1-1,-25 21 168,9-14 4,8 6-90,-9-2-30,14-11-105,0 1 0,-1 0 0,1 0 0,0 1 0,0-1 0,0 1 0,1-1 0,-1 1 0,0 0 0,1 0 0,0 0 0,0 0 0,-3 5 0,0 19-553,-3-8-709,16 1 453,-7-15 783,0 0 0,0 1-1,-1 0 1,1-1 0,-1 1 0,-1-1 0,1 1 0,-3 10-1,-8 5 344,3 12 100,-2-12 280,-20 29-1,-4 8 279,-1 24-520,18-50-448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133 115 2144,'-2'-12'704,"-4"15"-264,-3 3-208,-1-1 604,7-4-679,1 0 0,0 0 0,-1 0 1,1 1-1,0-1 0,0 1 0,0-1 0,-2 3 0,-1 0 40,0 1-1,0 0 1,1 0-1,-1 0 0,2 0 1,-1 1-1,0-1 0,1 1 1,0 0-1,-3 8 0,-10 65-30,15-73-159,-1 0 1,2 1-1,-1-1 1,1 1-1,0-1 1,0 0-1,1 1 0,0-1 1,0 1-1,0-1 1,1 0-1,0 0 1,0 0-1,1 0 1,0 0-1,0 0 1,0-1-1,0 0 1,9 10-1,12 4 68,-13-3 95,11-2-58,-20-13-102,-1 0-1,1-1 0,0 1 1,-1 0-1,1 0 0,-1 0 0,0 0 1,1 1-1,1 1 0,-3-3-11,0 0 0,0 1 0,0-1 0,0 0 0,0 0 0,0 0 0,0 1 0,0-1 0,0 0 0,0 0 0,0 0 0,0 0 0,0 1 0,0-1 0,0 0 0,0 0 0,0 0 0,0 1 0,0-1 0,0 0 0,-1 0 0,1 0 0,0 0 0,0 0 0,0 1 0,0-1 0,0 0 0,0 0 0,-1 0 0,1 0 0,0 0 0,0 0 0,0 0 0,0 0 0,-1 1 0,1-1 0,0 0 0,0 0 0,0 0 0,-1 0 0,1 0 0,0 0-1,0 0 1,-1 0 0,-31 1-319,27-1 288,-44 0-143,48 0 114,-1 0 0,1 0 0,0 0-1,-1 0 1,1 0 0,-1 0 0,1 0-1,-1-1 1,1 1 0,0-1 0,-1 1-1,1-1 1,0 1 0,0-1 0,-1 0-1,1 0 1,0 1 0,0-1 0,0 0-1,0 0 1,0 0 0,0 0 0,0 0-1,0-1 1,0 1 0,0 0-1,1 0 1,-1-1 0,1 1 0,-1 0-1,1-1 1,-1 1 0,1 0 0,0-1-1,-1 1 1,1-1 0,0 1 0,0-1-1,0 1 1,0 0 0,0-1 0,1 1-1,-1-1 1,0 1 0,1 0 0,-1-1-1,1 1 1,1-3 0,11-12-1442</inkml:trace>
  <inkml:trace contextRef="#ctx0" brushRef="#br0" timeOffset="0.49">723 0 3808,'-2'0'102,"0"0"0,1 0 0,-1 1-1,0-1 1,0 0 0,1 1 0,-1-1 0,0 1 0,1 0 0,-1-1 0,1 1 0,-1 0 0,1 0 0,-1 0-1,1 0 1,-1 1 0,1-1 0,0 0 0,-2 2 0,3-3-103,-3 3 72,-6 9 395,2 14-22,-23 103 303,18-64-527,-12 58 88,-3-35-4,-5 75 10,-4 12 33,28-148-448,-17 42 0,24-68 50,1 1 0,-1-1 0,0 0 0,0 1-1,0-1 1,0 0 0,0 0 0,0 0 0,0 0 0,0 0 0,0 0 0,0 0 0,-1 0 0,1 0 0,0 0 0,-1-1 0,1 1 0,-1 0 0,1-1 0,0 1 0,-1-1 0,1 0 0,-1 0 0,0 1 0,1-1 0,-1 0-1,1 0 1,-1 0 0,1-1 0,-1 1 0,1 0 0,-1 0 0,1-1 0,-2 0 0,1 0-45,0 0-1,0 0 1,0 0 0,0 0-1,0 0 1,1-1 0,-1 1-1,1 0 1,-3-3 0,4 4 94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0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2816,'0'-14'917,"0"14"-911,0 0 1,0 0-1,0 0 0,0-1 0,0 1 0,0 0 0,0 0 1,0 0-1,0 0 0,0 0 0,0 0 0,0 0 0,0 0 1,0 0-1,0 0 0,0-1 0,0 1 0,0 0 1,0 0-1,0 0 0,0 0 0,0 0 0,0 0 0,0 0 1,0 0-1,0 0 0,0 0 0,0 0 0,1-1 0,-1 1 1,0 0-1,0 0 0,0 0 0,0 0 0,0 0 1,0 0-1,0 0 0,0 0 0,0 0 0,0 0 0,0 0 1,1 0-1,-1 0 0,0 0 0,0 0 0,0 0 0,0 0 1,0 0-1,0 0 0,0 0 0,0 0 0,0 0 1,0 0-1,1 0 0,-1 0 0,0 0 0,14 0 1002,-14-3-453,-1 3-525,1-1 0,0 1 0,0-1 1,0 1-1,0 0 0,0-1 0,1 1 0,-1-1 1,0 1-1,0-1 0,0 1 0,0-1 0,0 1 0,1-1 1,-1 1-1,0 0 0,0-1 0,1 1 0,-1-1 1,0 1-1,1 0 0,-1-1 0,0 1 0,1 0 1,-1-1-1,1 1 0,-1 0 0,0 0 0,2-1 0,18 0 1300,-12 1-893,-6 0-362,1 1-1,-1-1 1,0 1 0,1-1 0,-1 1-1,0 0 1,0 0 0,0 0 0,0 1-1,0-1 1,0 0 0,0 1 0,0-1-1,0 1 1,0 0 0,1 2 0,7 7 362,12 20-1,-9-12-324,-1-4-99,-4-6-11,-1 1 0,-1-1 0,10 19 0,8 21 237,29 57 199,-24-53-237,10 15 180,-25-41-253,-14-26-119,0 0 0,0 0 0,0 0 0,1 0 1,-1 0-1,0 0 0,1 0 0,-1-1 0,1 1 1,-1 0-1,1 0 0,-1 0 0,1 0 1,-1-1-1,1 1 0,0 0 0,0-1 0,1 2 1,4 3-313,-6-5 197,1 1 0,-1 0 1,0-1-1,1 1 1,-1 0-1,0-1 0,0 1 1,0 0-1,1-1 1,-1 1-1,0 0 1,0-1-1,0 1 0,0 1 1,0-2 105,0 2-1184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98 4064,'55'-14'1307,"-36"12"-801,-14 2-522,5-1 236,0 1 1,0 1-1,0 0 1,1 0-1,-1 1 1,0 0-1,0 1 1,11 4-1,-8-1 46,33 20 405,-42-24-615,0 1 1,0 1-1,0-1 1,0 1-1,-1-1 1,1 1-1,-1 0 1,3 5-1,0 1 58,-1 1 0,0-1 0,6 20 0,-9-23-66,-1 0 1,1-1-1,-1 1 0,0 0 1,-1-1-1,0 1 0,0 0 1,-1 7-1,1-13-40,-1 3 35,1 0 0,-1 1 0,0-1-1,0 0 1,-1 1 0,1-1 0,-1 0 0,0 0 0,0 0-1,0-1 1,0 1 0,-1 0 0,0-1 0,0 1 0,-4 3-1,-4 5-62,6-6-12,-1 0 0,1-1 0,-1 0 0,0 0-1,0 0 1,0 0 0,-8 3 0,-15-2-351,14-4 169,2 2 48,9-3 104,0 0 0,0 0 1,0 0-1,-8 0 0,-28-7-393,25 3 291,7 2 101,-1-1 0,0 0-1,1-1 1,-1 0-1,-13-7 1,3 1 49,4 4-1,-7-6-111,21 10 110,-1 0 0,1 0-1,0 0 1,0 0 0,0-1 0,0 1-1,0-1 1,1 1 0,-1 0 0,0-1-1,1 0 1,-1-1 0,0 2 0,1 0 0,0-1 0,-1 1 0,1 0 0,0 0 0,0-1 0,0 1 0,0 0 0,0 0 0,0 0 0,0-1 0,1 1 0,-1 0 0,0 0 0,1 0 0,-1 0 0,1-1 0,-1 1 0,1 0 0,-1 0 0,1 0 0,0 0 0,0 0 0,-1 0 0,1 0 0,0 1 0,0-1 0,1-1 0,3-1-20,0 0-1,0 0 0,0 0 1,9-2-1,-9 3 33,98-34-1,-56 21-33,84-16 1,-85 24 34,-4 1 23,61-16 0,-76 13 35,28-7 82,-6 10-26,-37 5-99,0-1 0,0 1 0,0-2 0,19-6 0,-1-5 16,-23 10 4,1 1-1,-1 0 1,10-3 0,-4 4 18,-12 2-38,0 0-1,0-1 0,0 1 1,0 0-1,0 0 0,0 0 1,0-1-1,0 1 0,0 0 1,0-1-1,-1 1 0,1-1 1,0 1-1,0-1 0,0 0 1,0 1-1,-1-1 0,1 0 1,0 1-1,-1-1 0,1 0 1,-1 0-1,1 0 0,-1 0 1,1 1-1,-1-1 0,1-2 1,4-4 53,2-5-29,-7 12-38,1-1 1,-1 1 0,0 0-1,0-1 1,0 1 0,0-1-1,0 1 1,0 0-1,1-1 1,-1 1 0,0-1-1,0 1 1,0 0 0,0-1-1,-1 1 1,1-1-1,0 1 1,0-1 0,0 1-1,0 0 1,0-1 0,0 1-1,-1 0 1,1-1-1,0 1 1,-1-1 0,-10-5-58,6-4 27,-9 4 27,6 1 4,7 4-7,-1 0-1,1 0 1,0 0 0,-1 1-1,1-1 1,-1 0-1,0 1 1,1-1-1,-1 0 1,0 1 0,1 0-1,-1-1 1,0 1-1,1 0 1,-1 0-1,0 0 1,1 0 0,-1 0-1,0 0 1,0 1-1,1-1 1,-1 1 0,-2 0-1,1 1-19,1 0 0,-1-1 0,0 1 0,1 1 0,0-1 0,-1 0 0,1 0 0,0 1 1,0 0-1,1-1 0,-1 1 0,-2 4 0,0 2 10,1 0 1,-5 18-1,7-25 21,1 0 0,-1 0 0,1 0 1,0 0-1,0 0 0,0 0 0,0 1 0,0-1 0,0 0 0,1 0 0,-1 0 0,1 0 0,-1-1 1,1 1-1,0 0 0,1 2 0,4 12 19,-1 3 24,-5-16-9,1 0 0,-1 1 0,1-1 0,0 0 0,0 0 0,0 0 0,0 0 0,1-1 0,-1 1 0,1 0 1,0-1-1,2 4 0,0-2-30,-1-1 0,1 0 0,0 1 0,0-2 0,1 1 0,-1 0 0,0-1 0,1 0 0,-1 0 0,1 0 0,0-1 0,0 1 0,0-1 0,-1 0 0,1-1 0,0 1 0,0-1 0,0 0 0,0 0 0,0-1 0,10-1 0,9-12-161,1 4-29,-12 5 54,0 0-1,15-10 1,84-62-975,-93 64 1000,-6 3 76,18-16 0,-29 24 22,0 0-1,1 1 1,-1-1-1,0 0 1,1 1-1,-1-1 1,1 1-1,-1 0 1,1 0-1,0 0 1,0 0-1,-1 0 1,1 1-1,0-1 1,0 1-1,0 0 1,0-1 0,0 1-1,3 1 1,1-1 34,-7 0-19,1 0-1,-1 0 1,0 0 0,1 0 0,-1 0 0,0 0 0,1 0-1,-1 0 1,0 0 0,1 0 0,-1 0 0,0 0-1,1 0 1,-1 0 0,0 1 0,1-1 0,-1 0 0,0 0-1,0 0 1,1 0 0,-1 1 0,0-1 0,0 0-1,1 0 1,-1 1 0,1 0 22,1 1 0,-1-1-1,0 1 1,0-1 0,0 1-1,0 0 1,0-1 0,-1 1-1,1 0 1,0 0 0,-1-1-1,1 5 1,1 29 475,-2-30-451,0 0-8,0-1 0,1 0 0,0 0 0,0 0 0,0 0 0,0 0 0,1 0 0,-1 0-1,4 6 1,-1-3 32,-4-7-60,0 1-1,0-1 1,0 1-1,0-1 1,0 1 0,1-1-1,-1 0 1,0 1-1,0-1 1,1 1-1,-1-1 1,0 0-1,1 1 1,-1-1 0,0 1-1,1-1 1,-1 0-1,0 0 1,1 1-1,-1-1 1,1 0-1,-1 0 1,1 1-1,-1-1 1,0 0 0,1 0-1,-1 0 1,1 0-1,-1 0 1,1 0-1,-1 0 1,1 0-1,-1 0 1,1 0 0,0 0-1,-1 0-13,0 0 0,0 0 0,0 0 0,0 0 0,0 0 0,0 0 0,1 0 0,-1 0 1,0 1-1,0-1 0,0 0 0,0 0 0,0-1 0,0 1 0,0 0 0,0 0 0,0 0 0,0 0 0,1 0 0,-1 0 0,0 0 0,0 0 0,0 0 0,0 0 0,0 0 0,0 0 0,0 0 1,0 0-1,0 0 0,0 0 0,0 0 0,0 0 0,0 0 0,1 0 0,-1-1 0,0 1 0,0 0 0,0 0 0,0 0 0,0 0 0,0 0 0,0 0 0,0 0 0,0 0 0,0 0 0,0 0 1,0-1-1,0 1 0,0 0 0,0 0 0,0 0 0,0 0 0,0 0 0,0 0 0,0 0 0,0 0 0,0-17-48,-3 1-42,-1 8 26,3 6 44,0 1 0,0-1 1,0 0-1,0 1 1,0-1-1,1 0 1,-1 0-1,1 0 1,-1 0-1,1 0 0,0 0 1,-1 0-1,1 1 1,0-1-1,0 0 1,1 0-1,-1 0 1,1-4-1,10-10-257,-10 13 247,1 0-1,0 1 1,0-1-1,-1 1 1,2-1-1,-1 1 1,0 0-1,0-1 1,1 1-1,-1 0 1,1 1-1,0-1 1,-1 0 0,6-1-1,3-1-76,0 0-1,23-3 1,-24 5 18,2-1 31,6 0-50,-1 0-1,31-2 1,-29 5 20,36-8-1,-37 5 40,38-2-1,75 5 1202,-139 0-1152,6 0-8,0-1 1,0 1-1,-1 0 0,1 0 1,0 1-1,0-1 1,0 0-1,-1 1 1,-2 1-1,-11 9-50,14-11 28,1 1 1,-1 0-1,1-1 1,0 1-1,0 0 0,-1 0 1,1 0-1,0 0 1,0 0-1,0 0 1,-1 2-1,1-2 18,1 0 0,0 0 0,-1 0 0,1 0 0,0 0 0,0 0 0,0 0 0,0 0 0,0 0 0,0 0 0,0 0 0,0 0 1,0 0-1,0 0 0,1 0 0,-1 0 0,0 0 0,1 0 0,-1 0 0,1 0 0,0 1 0,29 45-9,-24-39-11,1 1 1,0-1 0,1 0-1,9 8 1,-7-7 1,17 20 0,-18-18 52,31 44 170,-38-53-188,2 3 24,-1 1-1,1 0 1,-1 1 0,0-1-1,4 11 1,-7-16-18,0 0-1,1 0 1,-1 0-1,0 0 1,0 0 0,0 0-1,0 0 1,0 0-1,0 0 1,0 0 0,-1 0-1,1 0 1,0 0-1,0 0 1,-1 0 0,1 0-1,-1 0 1,1 0-1,-1 1 1,-1-1 16,1 0-1,0 0 0,0 0 1,-1-1-1,1 1 1,0 0-1,-1-1 1,1 1-1,-1-1 1,1 1-1,-1-1 1,1 1-1,-1-1 1,1 0-1,-1 0 1,1 0-1,-3 0 1,-16 1-55,-31 6 0,35-4 49,0-1 1,0 0 0,-1-1 0,1-1 0,-24-3-1,31 1-24,0 0-1,0-1 1,0 0-1,0-1 1,1 0-1,-1 0 1,1-1-1,0 0 0,0-1 1,0 0-1,-9-10 1,15 15-14,0-1-1,0 0 1,1 1 0,-1-1 0,1 0 0,0 0-1,-1 0 1,1 0 0,0 0 0,0 0 0,0-1-1,1 1 1,-1 0 0,0 0 0,1-1 0,0 1-1,-1 0 1,1-1 0,0 1 0,0-4 0,0 4 2,0 0-8,0 0 0,1 0 1,-1-1-1,0 1 0,1 0 1,-1 0-1,1 0 0,0 0 0,0 0 1,-1 0-1,1 0 0,1 0 1,-1 0-1,0 1 0,0-1 1,1 0-1,-1 1 0,1-1 1,-1 1-1,1-1 0,2-1 0,6-6-92,-2 2-126,0 1 0,0 0 1,0 0-1,1 1 0,-1 0 0,1 0 0,1 1 0,-1 0 1,16-4-1,10-4-253,35-14-161,111-24 0,-99 33 1142,-46 5 63,-33 11-509,0 0 0,0 0-1,0 0 1,0 0 0,0 0-1,1 1 1,3-1 0,-6 1-41,-1 0 0,0 0 1,0 0-1,0 0 0,0 0 0,0 1 1,0-1-1,1 0 0,-1 0 0,0 0 1,0 0-1,0 0 0,0 0 0,0 0 1,1 0-1,-1 0 0,0 0 0,0 0 1,0 0-1,0 0 0,0 0 0,1 0 1,-1 0-1,0 0 0,0 0 0,0 0 1,0 0-1,0-1 0,0 1 0,1 0 0,-1 0 1,0 0-1,0 0 0,0 0 0,0 0 1,0 0-1,0 0 0,0 0 0,0-1 1,0 1-1,1 0 0,-1 0 0,0 0 1,0 0-1,0 0 0,0 0 0,0-1 1,0 1-1,0 0 0,0 0 0,0 0 1,0 0-1,0-1 0,0 1 9,0-1 0,0 1 1,0-1-1,0 1 0,0-1 0,0 1 0,0-1 0,0 1 0,0-1 0,1 1 0,-1-1 1,0 1-1,0-1 0,1 1 0,-1-1 0,0 1 0,0 0 0,1-1 0,-1 1 1,0-1-1,1 1 0,-1 0 0,1-1 0,-1 1 0,1 0 0,-1 0 0,0-1 1,1 1-1,0 0 0,-1 0-13,1 0 1,-1 0-1,0 0 1,0 0-1,1 0 1,-1 0-1,0 0 1,0 0 0,1 0-1,-1 0 1,0 1-1,0-1 1,1 0-1,-1 0 1,0 0-1,0 0 1,0 0-1,1 1 1,-1-1-1,0 0 1,0 0-1,0 0 1,0 1 0,0-1-1,1 1 1,1 13-196,-2-13 199,1 1 0,-1-1 0,0 1 0,0-1 0,1 1-1,-1-1 1,1 0 0,-1 1 0,1-1 0,0 0 0,1 3-1,0-2 2,-1 0-1,0 0 0,0 0 1,0 0-1,0 0 0,-1 0 0,1 0 1,-1 0-1,1 0 0,-1 0 0,0 0 1,1 4-1,-1 2-23,2 1 1,-1-1-1,1 1 0,0-1 1,1 0-1,-1 0 0,6 9 1,7 23 268,-13-35-235,0 2 67,0-1 1,0 0 0,1 0 0,-1 0 0,2 0 0,-1 0 0,7 8-1,-3-6-49,-5-6-31,1 1 0,-1-1 0,0 1 0,1-1 0,0 0 0,-1 0 0,4 2-1,0-12 90,5 1 11,-10 6-89,1 1 0,-1 0-1,0-1 1,0 1-1,0-1 1,0 0 0,0 1-1,0-1 1,0 0-1,-1 0 1,1 0 0,0 1-1,0-1 1,0 0 0,0-2-1,8-21 126,1 2-95,-8 19-49,0 1-1,0-1 0,-1 0 1,1 1-1,-1-1 0,1 0 1,-1 0-1,0 0 0,0 0 1,-1-1-1,1 1 0,-1 0 1,1 0-1,-1 0 0,0-5 1,0 4-4,0 0 0,0 0 1,1 0-1,0 0 0,0 0 1,0 0-1,0 0 0,0 1 1,1-1-1,3-6 0,-4 8-4,0 1 0,-1-1 0,1 0-1,-1 1 1,0-1 0,1 0 0,-1 1 0,0-1 0,0-2-1,0 4 3,0-1 0,0 1-1,0-1 1,-1 1 0,1-1-1,0 1 1,1-1 0,-1 1-1,0-1 1,0 1 0,0-1-1,0 1 1,0-1 0,0 1-1,1-1 1,-1 1 0,0-1-1,0 1 1,1-1-1,-1 1 1,0 0 0,1-1-1,-1 1 1,0 0 0,1-1-1,-1 1 1,0 0 0,1-1-1,-1 1 1,1 0 0,-1 0-1,1-1 1,-1 1 0,1 0-1,-1 0 1,1 0 0,-1 0-1,1 0 1,-1-1 0,1 1-1,-1 0 1,1 0 0,-1 0-1,1 1 1,-1-1 0,1 0-1,-1 0 1,1 0-1,1 0 0,-1 0 0,0 0-1,1 0 1,-1 0 0,0 0-1,1 1 1,-1-1 0,0 0-1,0 1 1,1-1 0,-1 1-1,0-1 1,0 1 0,0-1-1,0 1 1,0 0 0,0 0-1,0 0 1,0-1 0,0 1-1,0 0 1,0 0 0,0 0-1,0 0 1,0 3 0,4 6 26,-4-7-24,0-1 0,1 0 0,-1 1 0,0-1 0,1 0 0,-1 0 0,1 0 0,2 2 0,2 3 32,0 1-1,0-1 0,0 1 0,4 8 0,5 7 157,-2 4 303,-12-25-446,-1-1-25,0 0 0,0-1 0,0 1 1,0 0-1,1-1 0,-1 1 0,0 0 0,0 0 0,0-1 1,1 1-1,-1 0 0,1-1 0,-1 1 0,0 0 0,1-1 1,-1 1-1,1-1 0,-1 1 0,1-1 0,-1 1 0,1-1 1,0 1-1,-1-1 0,1 0 0,0 1 0,0 0 0,6 2-29,7 8 15,-13-11 10,-1 0-1,0 1 1,1-1 0,-1 0 0,1 1-1,-1-1 1,1 0 0,-1 0 0,1 0-1,-1 1 1,1-1 0,-1 0 0,1 0-1,0 0 1,-1 0 0,1 0 0,-1 0 0,1 0-1,-1 0 1,1 0 0,-1 0 0,1-1-1,-1 1 1,1 0 0,0 0 0,-1 0-1,0-1 1,1 1 0,-1 0 0,1 0-1,-1-1 1,1 1 0,-1-1 0,1 1 0,-1 0-1,0-1 1,1 0 0,-1 1-5,17-22 5,-4 11-53,-12-2-18,-1 11 58,0 0 0,0 0-1,0 0 1,0 0 0,0 0 0,0 0 0,1 0 0,-1 0-1,0 0 1,1 0 0,0 0 0,0 0 0,-1 0-1,1 0 1,1-1 0,8-9-10,-8 10 11,1-1 0,-1 0 1,0 0-1,0-1 0,0 1 1,0 0-1,-1-1 0,1 1 0,1-6 1,-3 6-15,1 1 1,0 0-1,0 0 1,1 0-1,-1 0 1,0 0-1,1 1 1,-1-1-1,1 0 1,-1 1-1,1-1 1,0 1-1,0-1 1,2-1-1,3 0-74,0-1 0,0 1 0,9-2 0,-15 4 85,0 1 0,0 0 1,0 0-1,0-1 1,0 1-1,0 0 0,0 0 1,1 0-1,-1 0 0,0 0 1,0 0-1,0 1 0,0-1 1,0 0-1,0 0 0,1 1 1,-1-1-1,0 1 0,0-1 1,0 1-1,0-1 0,0 1 1,-1 0-1,3 1 0,4 3-20,59 28 483,-53-28-373,-8 2 45,-5-7-116,0 1-1,1-1 0,-1 1 0,0-1 1,0 1-1,1-1 0,-1 0 0,0 1 1,1-1-1,-1 0 0,1 1 0,-1-1 1,1 0-1,-1 1 0,0-1 0,1 0 1,-1 0-1,1 1 0,-1-1 0,1 0 1,-1 0-1,1 0 0,-1 0 0,1 0 1,-1 0-1,1 0 0,-1 0 0,1 0 1,-1 0-1,1 0 0,0 0 0,10 0 242,-7 1-231,0-1 0,0 0 0,-1 0 0,1 0 0,0-1 1,0 1-1,0-1 0,4-1 0,8-9 162,-11 9-137,-4 1-44,-1 1 0,1 0-1,0 0 1,-1-1-1,1 1 1,0-1 0,-1 1-1,1 0 1,-1-1-1,1 1 1,-1-1 0,1 1-1,-1-1 1,1 1-1,-1-1 1,1 0 0,-1 1-1,0-1 1,1 0-1,-1 1 1,1-2 0,1-3-31,2-3 6,-1 2-10,-1 1 0,1-1-1,0 1 1,1 0 0,-1 0 0,8-7-1,0 1 138,-8 8 95,-17 3 102,14 0-297,0 0 1,0 0 0,0 0-1,-1 0 1,1 0-1,0 0 1,0 0 0,0 0-1,0 0 1,0 0 0,0 0-1,0 0 1,0 0-1,0 0 1,0 0 0,-1 0-1,1 0 1,0 0 0,0 0-1,0 0 1,0 0-1,0 0 1,0 0 0,0 0-1,0 1 1,0-1 0,0 0-1,0 0 1,-1 0-1,1 0 1,0 0 0,0 0-1,0 0 1,0 0-1,0 0 1,0 0 0,0 0-1,0 0 1,0 1 0,0-1-1,0 0 1,0 0-1,0 0 1,0 0 0,0 0-1,0 0 1,0 0 0,0 0-1,0 0 1,0 0-1,0 1 1,0-1 0,0 0-1,0 0 1,0 0-1,0 0 1,0 8 172,-1-4-139,1 0 0,0-1-1,0 1 1,0 0 0,0 0-1,1-1 1,0 1-1,1 5 1,1-4-31,0 2 66,0-1 0,1 1 0,-1-1 1,1 0-1,6 6 0,-4-7-167,1 1 0,0-1 0,0-1 0,10 6 0,-12-8-325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19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2144,'0'-16'800,"0"16"-608,33 16-64,-16-16 288,-1 0-256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98 3712,'0'-30'2053,"0"28"-1264,-5 2-277,-17 0-160,11-3-176,-6-4-158,-1 2-1,0 0 1,-1 1-1,-36-3 1,21 2-10,13 2 7,-10-2 18,-45-1-1,-29-2-5,-3 0 112,104 8-115,0 0 0,1 1 0,-1-1 0,0 1 0,1 0-1,-1 0 1,1 0 0,-4 2 0,-9 3 33,3-4-43,11-1-14,0-1-1,1 0 1,-1 0 0,0 1 0,0-1 0,1 1 0,-1-1-1,0 1 1,1 0 0,-1 0 0,0 0 0,1 0 0,-1 0 0,1 0-1,0 0 1,-1 0 0,1 1 0,0-1 0,0 0 0,-2 3-1,-4 5 49,1 2 0,0-1 0,0 1 0,1 0 0,0 0 0,-6 21 0,5 17 59,-4 1 42,7-33-109,-3 17 59,-15 29 200,12-12-85,6-31-6,-7 27-1,7-37-153,-13 40 191,-4-10 97,12-23-121,-11 27 0,0 24 184,15-58-473,2-5 50,1-1 0,-1 0 0,1 1-1,0 0 1,-1 8 0,2-12 21,0 1 0,0 0 0,0-1 0,1 1 0,-1-1 0,0 1 0,1 0 0,-1-1 1,1 1-1,0-1 0,-1 1 0,1-1 0,0 0 0,0 1 0,0-1 0,0 0 0,0 1 0,0-1 0,0 0 0,1 0 0,-1 0 0,2 1 0,5 3-36,1-1-1,-1-1 0,11 4 0,17 7 127,-31-11-81,1-1 0,-1 0 1,1 0-1,-1-1 0,1 1 1,0-1-1,0 0 0,0-1 1,9 0-1,-3 1 7,0-1 1,15 4-1,-16-2-4,8 2 21,-1 0 0,27 0 0,40-4-911,-69 0 182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5312,'0'0'1701,"0"0"-1024,0 0-165,3 0 528,191 0 2736,-88-8-3462,1 0 18,59 8-124,-162 0-429,0-1 0,1 1 0,-1-1 0,0 0 1,0 0-1,0 0 0,0-1 0,-1 1 0,8-5 1,2 4-1460,-10 2-1126,-3 0 908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33 230 2144,'-27'14'699,"22"-11"-417,5-3 65,1 0-257,0 0 0,-1-1 1,1 1-1,0 0 0,0 0 0,0 0 0,0-1 1,0 1-1,0 0 0,0-1 0,-1 1 0,1-1 1,0 1-1,0-1 0,0 1 0,-1-1 0,1 0 1,0 1-1,-1-1 0,1 0 0,-1 0 0,1 1 1,-1-1-1,1 0 0,-1 0 0,1 0 0,-1-1 1,15-18 279,10 0-131,13-12-4,-5-6-5,2 11-97,-16 11-84,-11 8-20,1 0-1,0 1 1,0 1-1,16-9 1,-17 11-6,-1-1 33,1 1 0,0 1 0,0-1 0,0 1 0,1 0 1,-1 1-1,1 0 0,14-1 0,-22 3-33,1 0 1,-1 0-1,0 0 0,1 0 0,-1 0 1,0 1-1,1-1 0,-1 1 1,0-1-1,0 1 0,1-1 0,-1 1 1,0-1-1,0 1 0,0 0 0,0 0 1,0 0-1,0 0 0,0 0 1,0 0-1,0 0 0,0 0 0,-1 0 1,1 0-1,0 0 0,-1 0 1,1 1-1,0 0 0,4 7 145,-3-5-62,1 1 1,-1-1 0,0 1-1,0 0 1,0 0-1,0 0 1,-1 0-1,0 0 1,1 7 0,-1-6 19,0 0 0,0 0 1,1 0-1,0 0 0,4 10 1,23 60 1040,-28-73-1150,0-2 12,-1 1 0,0-1 1,1 0-1,0 1 1,-1-1-1,1 0 0,-1 0 1,1 1-1,0-1 1,0 0-1,0 0 0,0 0 1,0 0-1,2 1 0,-2-1-5,0-1 0,0 0 0,0 0-1,0 1 1,0-1 0,0 0-1,0 0 1,0 0 0,0 0 0,1 0-1,-1 0 1,0-1 0,0 1-1,0 0 1,0 0 0,0-1-1,0 1 1,0-1 0,0 1 0,1-2-1,33-28 180,-28 26-225,-1-1 0,0 0 0,0 0 0,0-1-1,-1 0 1,9-12 0,48-50-1882,-26 24-1301,-27 36 2458,1 0 0,16-11-1,-25 19 713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33 3392,'0'-27'1088,"0"27"-1080,0 0 0,0-1 0,0 1 0,0 0 0,0 0 0,1 0 1,-1 0-1,0 0 0,0 0 0,0-1 0,0 1 0,0 0 0,0 0 0,0 0 0,0 0 0,0 0 1,0-1-1,0 1 0,0 0 0,0 0 0,0 0 0,0 0 0,0 0 0,0-1 0,0 1 0,0 0 1,0 0-1,-1 0 0,1 0 0,0 0 0,0 0 0,0-1 0,0 1 0,0 0 0,0 0 0,0 0 1,0 0-1,0 0 0,-1 0 0,1 0 0,0 0 0,0 0 0,0 0 0,0-1 0,0 1 0,-1 0 0,1 0 1,0 0-1,0 0 0,0 0 0,0 0 0,0 0 0,-1 0 0,-1 0 132,1 1 1,-1-1-1,0 1 0,0-1 0,0 1 0,1 0 0,-1-1 1,0 1-1,0 0 0,-2 2 0,-4 2 14,-2 0 257,7-4-342,1 0 0,-1 0-1,1 0 1,-1 1 0,1 0-1,0-1 1,0 1 0,-4 4-1,-14 11 154,-1 0-1,0-2 0,-35 20 0,-39 28 190,66-39-231,2 1-1,0 1 0,2 2 0,1 0 0,1 1 1,2 2-1,1 0 0,1 1 0,-23 56 0,-24 89-13,61-160-133,1 0-1,1 0 1,0 0 0,1 1 0,0 25 0,2-38-55,0 1-1,0 0 1,1 0 0,0-1-1,0 1 1,0 0 0,1-1-1,-1 1 1,1-1 0,1 1-1,-1-1 1,1 0 0,0 0-1,4 5 1,-2-4-552,1-1 0,-1 0 0,1 0 0,1 0 0,-1-1 0,0 0 0,1 0 0,0-1 0,12 5 1,28 8-1982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0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2656,'-1'-7'913,"-2"9"-542,-4 17-367,1-6 249,1-1 93,0 0 0,0 0 0,1 1 0,0-1 1,1 1-1,1 0 0,0 0 0,0 21 0,1-25-236,0 0 0,0-1-1,0 1 1,-4 11 0,3-13-78,0 0 0,1 0 0,0 0 0,-1 8 0,2-13-4,0 0 1,0 1-1,0-1 0,-1 0 1,1 0-1,-1 0 0,0 0 0,1 0 1,-1 0-1,0 0 0,0 0 1,-2 3-1,2-4 13,0 0 1,0 1-1,1-1 0,-1 0 1,0 1-1,1-1 0,-1 0 1,1 1-1,0-1 0,-1 1 1,1 2-1,0-2 127,3-4-16,3-6 15,0-1-1,-1-1 0,5-9 1,-10 19-166,19-52 399,-15 41-222,-1 0 1,2-14-1,2-7 343,-6 29-420,0 0 1,0 0-1,1 0 1,-1 1-1,1-1 1,-1 1 0,1-1-1,0 1 1,0-1-1,0 1 1,0 0-1,0 0 1,1 0 0,2-2-1,10-9 344,-2-5 164,-12 15-512,1 0 1,0 0 0,0 0-1,1 0 1,-1 1 0,0-1-1,1 1 1,5-5 0,14-2 140,3-1-28,-21 8-174,0 0 0,1 0 0,-1 0 0,1 1 0,-1 0 0,1-1 0,0 2 0,-1-1 0,1 0 1,0 1-1,0 0 0,5 1 0,-8-1-120,0-1 1,-1 1 0,1 0-1,0 0 1,-1-1-1,1 1 1,0-1 0,-1 0-1,1 1 1,-1-1-1,1 0 1,-1 0 0,2-1-1,6-3-828,2 0-285,-8 4 640,-1 0 0,0 0-1,1-1 1,-1 1-1,0 0 1,3-3-1,-2 1-1692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4064,'0'0'1504,"0"0"-1184,0 0-64,0 0 1056,0 0-768,16 0 640,1 0-704,15 0 32,1 0-320,16 0-160,0-16-64,-16 32-4128,16-16 2272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4160,'0'32'1536,"0"-32"-1216,-32 17-64,15-1 992,1 0-736,-1 1-64,-15 16-288,-1-17 96,-16 0-160,16 1-960,17-1 480,-17-16-3168,16 0 1952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2080,'0'0'667,"-2"0"-411,-9 0-32,8 0 293,3 3-90,0-2-372,0 1 1,0-1 0,-1 1 0,1-1 0,-1 1 0,1-1 0,-1 1 0,1-1 0,-1 1 0,0-1 0,1 0 0,-1 1 0,0-1 0,0 0 0,0 0 0,0 0 0,-3 2-1,1 0 82,1 0-1,-1 1 0,0-1 0,1 0 0,-4 7 0,0 3 200,-6 22-1,8-20-38,-2-1-1,1 1 0,-14 21 0,15-29-204,0 0 26,-1 1 1,1 0-1,-3 9 1,-1 16 151,7-26-202,0 0-1,-1 0 1,0 0-1,-6 13 1,5-12-20,0 0 0,0 0 0,1 1 0,0-1 0,0 0 1,1 1-1,0-1 0,1 1 0,1 14 0,-1-22-39,-1-1-4,1 1 0,0-1 0,0 1 0,0-1 0,0 1 0,0-1 0,0 1 0,0 0-1,0-1 1,0 1 0,0-1 0,0 1 0,0-1 0,1 1 0,-1-1 0,0 1 0,0-1 0,0 1-1,1-1 1,-1 1 0,0-1 0,1 0 0,-1 1 0,0-1 0,1 1 0,-1-1 0,1 0 0,-1 1-1,0-1 1,1 0 0,-1 0 0,1 1 0,-1-1 0,1 0 0,-1 0 0,1 0 0,0 1 0,6 2 43,-5-2-45,0 0 0,0 0 0,0 0 0,0-1 0,0 1 0,0-1 0,0 1 0,0-1 0,0 0 0,4 1 0,24-9-127,-18 3 66,0 1 13,0 0 0,0-1 0,-1-1 0,1 0 0,-2-1 0,14-10 0,-7-6 38,-13 18-33,0-1 0,0 1 0,6-6 0,-9 10 27,0 0 0,1-1 0,-1 1-1,1 0 1,-1 0 0,1 0 0,0 1-1,-1-1 1,1 0 0,0 1 0,0-1-1,-1 1 1,1-1 0,0 1 0,3-1-1,-3 1 32,0 1-1,0-1 0,-1 0 1,1 0-1,0 1 0,0-1 1,-1 1-1,1-1 0,0 1 0,-1 0 1,1 0-1,-1 0 0,1 0 1,-1 0-1,1 0 0,-1 0 1,0 0-1,0 0 0,2 3 0,-3-4-16,6 6 254,-1 0-1,0 0 1,5 10-1,-7-10-168,0-1 0,1 0 0,0 0 0,-1-1 0,2 1 0,-1-1 0,0 0 0,8 6 0,7 1 126,-1-1-1,38 15 1,-52-24-159,0 0 0,-1 0 1,1 0-1,0-1 1,-1 0-1,1 1 0,0-2 1,5 1-1,4-1 96,-9 1-107,0 0-1,0 0 1,0-1 0,0 0-1,0 1 1,0-1 0,5-3-1,-7 3-21,0 0 0,0 0-1,-1 0 1,1 0 0,0 0-1,-1 0 1,1-1 0,-1 1 0,0-1-1,1 1 1,-1-1 0,0 1-1,0-1 1,0 0 0,0 0 0,0 1-1,1-5 1,-1 3 26,0-1 1,-1 1-1,1-1 0,-1 0 1,0 1-1,0-8 0,0-8 115,0-104 511,0 115-619,-1 0 1,1 0-1,-1 0 0,-1 1 0,0-1 0,0 1 0,-4-11 1,1 2 32,3 12-99,2 3-2,-1-1-1,0 0 1,0 0 0,1 0-1,-1 1 1,1-1-1,0 0 1,0 0 0,0 0-1,-1 0 1,2 0-1,-1 0 1,0 0-1,0 0 1,1 1 0,-1-1-1,1 0 1,-1 0-1,1 0 1,0 1 0,1-3-1,0-10-586,1 9-705,8-6-3018,-8 8 1205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0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2656,'-13'0'837,"10"0"-501,0 0-26,3 0-276,-1 0 1,1 0 0,-1 0-1,1 0 1,-1 0 0,1 0-1,-1 0 1,1 0 0,0 0-1,-1 0 1,1 0 0,-1 0-1,1 1 1,-1-1 0,1 0-1,-1 0 1,1 1 0,0-1-1,-1 0 1,1 1 0,0-1-1,-1 0 1,1 1 0,0-1-1,-1 0 1,1 1 0,0-1-1,0 1 1,-1 0 0,0 20 2128,1-14-1441,-1-5-640,1 0 0,0-1 0,-1 1 0,1 0 0,-1 0 0,1-1 0,-1 1 0,0-1 0,0 1 0,-2 2 0,-2 5 253,-9 20 199,9-17-435,0-2 0,-1 1 0,0-1 0,-15 19 0,-20 18-120,29-33 48,1-1-1,-2 0 1,0 0 0,-26 18-1,-28 19 100,-41 29-209,73-49-1288,34-30 1298,-1 1 0,1-1 0,-1 1 0,1-1 0,-1 0 0,1 0 0,-1 1 0,1-1 0,-2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2720,'46'0'1632,"-40"0"-1411,-1 0 0,1 1 0,-1 0 0,1 1 0,-1-1 0,0 1 1,1 0-1,-1 0 0,0 1 0,0-1 0,0 1 0,5 4 0,3 2 446,7 4-166,0 2 1,-2 0-1,0 1 0,-1 0 1,0 2-1,-1 0 0,-2 0 1,1 2-1,-2 0 0,11 21 1,-13-14-169,-1-1 1,-1 1-1,-1 1 1,4 33 0,-10-55-274,1 11 133,0-1 1,0 22-1,-3-30-91,0 0-1,-1-1 1,0 1-1,-1-1 0,0 1 1,-4 12-1,0-5-44,-1-1 0,0 0 0,-1 0 0,0 0 0,-2-1 0,1 0 0,-1-1 0,-1 0 0,0-1 0,-1 0 0,0 0 0,-25 15 0,-6 0-1552,-47 21 0,5-8-3605,44-20 1847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 1984,'-1'0'68,"-1"0"1,0 0-1,1 0 1,-1 0-1,0 1 1,1-1-1,-1 1 0,0-1 1,1 1-1,-1 0 1,1 0-1,-1 0 1,1 0-1,-1 0 1,1 0-1,0 0 0,-3 2 1,4-2-2,-1-1 1,1 1-1,0 0 0,-1-1 0,1 1 1,0-1-1,-1 1 0,1 0 1,0-1-1,0 1 0,-1 0 1,1-1-1,0 1 0,0 0 1,0 0-1,0-1 0,0 1 1,0 0-1,0-1 0,0 1 1,0 0-1,1-1 0,-1 2 1,1 0 193,-2 9 281,1-8-455,0 0 1,0 1-1,0-1 0,0 0 1,1 1-1,-1-1 0,1 1 1,0-1-1,0 0 0,0 0 1,0 0-1,0 1 0,1-1 1,0-1-1,-1 1 0,4 4 1,1 4 13,-5-9-65,0 1 1,1 0-1,-1-1 0,1 1 0,0-1 1,0 1-1,0-1 0,0 0 0,0 0 1,0 0-1,0 0 0,1 0 1,-1 0-1,4 1 0,16 8 180,39 11 0,-48-18-181,0 0 1,1-1-1,-1-1 0,23 1 0,-29-3-9,0 0 0,-1-1 0,1 0 1,-1-1-1,8-1 0,10-3 121,-9 3-119,-9 3 51,0-1-1,-1-1 0,12-2 1,-15 3-50,0 0 0,0 0 1,0 0-1,0-1 0,0 1 1,0 0-1,-1-1 0,1 1 1,0-1-1,-1 0 0,1 1 0,-1-1 1,0 0-1,1 0 0,0-2 1,-1 1 7,1 1 0,-1-1 0,1 0 0,-1 0 1,0 0-1,0 0 0,-1-1 0,1 1 0,-1 0 1,1 0-1,-1-6 0,-1 5-28,0 1 0,0 0-1,0 0 1,-1 1 0,1-1-1,-1 0 1,1 0 0,-1 1 0,0-1-1,0 1 1,0-1 0,-5-3 0,1 0-38,0-1 0,0 2 0,-1-1 0,0 0 0,0 1 0,0 1 0,-1-1 1,0 1-1,1 0 0,-1 1 0,-16-5 0,7 6-38,0 0 0,0 2 0,0-1 0,1 2 0,-1 0 0,-21 5 0,34-4 50,-1 0 1,1 0 0,1 0-1,-1 0 1,0 1 0,-6 5-1,3-2-18,-4 3-32,-4 2-16,1 0 0,1 1 0,-1 0 0,2 2 1,0-1-1,0 1 0,-14 24 0,15-17 19,1 0 1,-10 30 0,16-38 69,0 1 0,1 0-1,0 0 1,1 0 0,-1 15 0,3-21 29,1 0 0,0-1-1,0 1 1,1-1 0,-1 1 0,2-1 0,-1 0 0,1 1-1,0-1 1,0-1 0,1 1 0,0 0 0,0-1-1,1 0 1,0 0 0,0 0 0,0 0 0,9 6-1,-5-4 43,1 0 0,1 0 1,-1-1-1,1-1 0,1 0 0,-1 0 0,1-1 0,14 4 0,-4-4 89,28 3 0,-10-2 3,-19-2-130,-5-1-202,-1 0 1,1-2-1,0 1 1,-1-2-1,1 0 1,16-2-1,-22 0-585,0-1 0,17-6-1,8-7-840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2304,'0'0'752,"5"2"-453,-2 0-279,1-1 82,-1 1-1,0 0 0,0-1 1,1 1-1,-1 0 1,0 1-1,-1-1 0,1 0 1,0 1-1,-1 0 0,3 3 1,1 15 661,-2-5-292,-1 1 1,0-1 0,0 31 0,-3-28-32,3 22 0,1-21-203,0 15 177,-4-25-199,-2 1 1,-2 12-1,2-10-8,2-9-136,-1 1-1,0-1 1,1 0-1,-1 0 1,-1 0-1,1 0 1,-1 0 0,1 0-1,-1 0 1,0 0-1,-1 0 1,1-1-1,-1 1 1,1-1-1,-1 0 1,0 0-1,-4 3 1,1 0-20,0 0 1,-1-1 0,0 1-1,0-1 1,0-1 0,-1 1-1,1-2 1,-1 1 0,0-1-1,0 0 1,-1 0 0,1-1-1,-1 0 1,1-1 0,-10 1-1,-13-6 54,10 0-50,6 2-34,8 2-100,1-1-1,-1 0 0,1 0 0,-13-5 0,12 2-207,1 0 1,-1 0-1,1-1 1,0 0-1,0 0 1,-8-9-1,-35-35-1179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2816,'17'17'1056,"-17"-17"-832,0 0-64,16 0 128,-16 16-192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3072,'-2'0'91,"0"0"1,0 0-1,1 0 1,-1 0-1,0 1 0,0-1 1,1 1-1,-1 0 1,1-1-1,-1 1 1,0 0-1,1 0 0,-1 0 1,1 0-1,0 0 1,-1 0-1,1 0 0,0 1 1,-2 1-1,3-3-90,-8 7 691,6-5-549,0-1 0,0 1 0,0 0 0,0 0-1,1 0 1,-1 0 0,1 0 0,-1 0 0,1 0 0,0 0 0,-1 0 0,1 1 0,0-1 0,1 0-1,-1 1 1,0-1 0,0 5 0,1-5-132,0 0-1,0-1 1,0 1 0,-1 0-1,1-1 1,-1 1 0,1 0-1,-1-1 1,1 1-1,-1-1 1,0 1 0,-2 2-1,2-3-8,0 1-1,0 0 0,0 0 0,0-1 1,1 1-1,-1 0 0,0 0 0,1 0 1,0 0-1,-1 0 0,1 0 0,0 4 1,0 19 30,0-25-27,0 0 1,0 1-1,-1-1 1,1 0-1,0 1 1,0-1 0,0 0-1,0 1 1,1-1-1,-1 0 1,0 1-1,0-1 1,0 0-1,0 1 1,0-1-1,0 0 1,0 0-1,1 1 1,-1-1 0,0 0-1,0 1 1,0-1-1,1 0 1,-1 0-1,0 1 1,2 0 15,0 2-3,0-1 0,0 0 0,0 1 0,0-1 0,1 0 1,-1 0-1,1 0 0,0-1 0,4 3 0,13-12-12,-2 7-128,-15 1 72,1 0 0,-1 0 0,0-1-1,1 1 1,-1-1 0,1 1 0,3-2 0,23-9-265,-28 10 297,1 1-1,0 0 0,-1-1 0,1 0 0,0 0 1,-1 0-1,1 0 0,-1 0 0,0 0 0,1-1 1,-1 1-1,0-1 0,0 0 0,0 1 1,0-1-1,0 0 0,0 0 0,-1 0 0,1 0 1,2-5-1,26-28-56,-27 28 26,-3 6 44,0 1 0,0-1 0,1 1 1,-1-1-1,0 1 0,0-1 0,0 1 0,1 0 0,-1-1 0,0 1 1,0-1-1,1 1 0,-1 0 0,0-1 0,1 1 0,-1 0 0,1-1 1,-1 1-1,0 0 0,1-1 0,-1 1 0,1 0 0,-1 0 0,1 0 1,-1-1-1,0 1 0,1 0 0,-1 0 0,1 0 0,-1 0 0,1 0 1,-1 0-1,1 0 0,-1 0 0,1 0 0,-12 0 21,11 0-14,0 0-1,0 0 1,0 0 0,0 0 0,0 0-1,0 0 1,0 0 0,0 0-1,0 0 1,0 0 0,-1 0-1,1 0 1,0 0 0,0 0-1,0 0 1,0 0 0,0 0-1,0 0 1,0 0 0,0 0-1,0 0 1,0 0 0,-1 0 0,1 0-1,0 0 1,0 0 0,0 0-1,0 0 1,0 1 0,0-1-1,0 0 1,0 0 0,0 0-1,0 0 1,0 0 0,0 0-1,0 0 1,0 0 0,0 0-1,0 0 1,0 0 0,0 1 0,0-1-1,0 0 1,0 0 0,-1 0-1,1 0 1,1 0 0,-1 0-1,0 0 1,0 0 0,0 0-1,0 0 1,0 1 0,0-1-1,0 0 1,0 13 73,-1-9-55,1 1 0,0-1 1,0 0-1,0 1 0,1-1 0,0 1 1,0-1-1,0 1 0,0-1 0,0 0 1,1 0-1,0 0 0,0 0 1,3 5-1,-1-4 21,0 1-1,1-1 1,0 0 0,0 0 0,0 0-1,0-1 1,1 0 0,-1 0 0,1 0-1,0 0 1,0-1 0,1 0 0,9 3-1,-12-5-2,1 2 0,1-1 1,-1 1-1,1-2 1,0 1-1,0 0 0,-1-1 1,1 0-1,0-1 0,0 1 1,0-1-1,0 0 1,0-1-1,0 1 0,7-3 1,12-11 64,-3 1 76,-21 13-172,0-1 0,-1 1-1,1-1 1,0 1-1,0-1 1,0 1 0,0-1-1,0 1 1,0-1-1,-1 0 1,1 0 0,0 1-1,-1-1 1,1 0 0,0 0-1,-1 0 1,1 0-1,-1 0 1,1 1 0,-1-1-1,0 0 1,1 0-1,-1 0 1,0 0 0,0 0-1,0 0 1,1-1-1,-1 1 1,0 0 0,0 0-1,-1 0 1,1-1 0,0-3 9,0 2-3,0-1 0,0 1 0,-1 0 0,1-1 0,-1 1 0,0 0-1,0 0 1,0-1 0,-3-4 0,-1-3 18,-17-60-271,12 44 107,9 26 120,1 1 0,0-1 0,-1 0 1,1 1-1,0-1 0,0 1 0,0-1 0,-1 0 1,1 1-1,0-1 0,0 0 0,0 1 1,0-1-1,0 1 0,0-1 0,1 0 0,-1 1 1,0-1-1,0 0 0,0 1 0,0-1 1,1 1-1,-1-1 0,0 1 0,1-1 0,-1 1 1,0-1-1,1 1 0,-1-1 0,1 1 1,-1-1-1,1 1 0,-1-1 0,1 1 0,-1 0 1,1-1-1,0 1 21,-1-1 0,1 1 0,-1 0 0,1-1-1,-1 1 1,1 0 0,-1-1 0,1 1 0,-1-1 0,0 1 0,1-1 0,-1 1 0,0-1 0,1 1 0,-1-1 0,0 1 0,0-1-1,1 1 1,-1-1 0,0 1 0,0-1 0,0 1 0,0-2 0,0 2-4,0 0 0,0 0-1,0 0 1,0 0 0,0-1 0,0 1-1,0 0 1,0 0 0,0 0-1,0 0 1,0 0 0,0 0 0,0 0-1,0 0 1,0 0 0,0-1 0,0 1-1,0 0 1,0 0 0,0 0 0,0 0-1,0 0 1,0 0 0,0 0 0,0 0-1,0 0 1,0 0 0,0 0 0,1 0-1,-1-1 1,0 1 0,0 0 0,0 0-1,0 0 1,0 0 0,0 0 0,0 0-1,0 0 1,0 0 0,0 0 0,0 0-1,1 0 1,-1 0 0,0 0-1,0 0 1,0 0 0,0 0 0,0 0-1,0 0 1,0 0 0,0 0 0,0 0-1,0 0 1,1 0 0,-1 0 0,0 0-1,1 0 25,1 0 0,-1 1 0,1-1 0,-1 0 0,1 1 0,-1-1 0,1 1 0,-1-1 0,0 1 0,1 0 0,1 1 0,-1-1-2,0 1 0,0-1 1,0 0-1,0 0 0,0-1 1,0 1-1,0 0 0,0-1 1,0 1-1,0-1 0,1 0 0,2 1 1,140-1 1109,-131-1-1015,0 0 1,26-6-1,-27 4-89,-1 1-1,23-1 0,102 3 199,-133 0-185,0 0 0,0-1 1,0 0-1,0 0 0,0 0 1,0 0-1,0-1 0,0 1 1,6-4-1,-9 4-59,0 1-1,-1-1 1,1 1-1,0 0 1,0-1-1,0 1 1,0 0-1,0 0 1,-1 0-1,1 0 1,0 0 0,0 0-1,2 0 1,2 0-733,9 0 91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1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1728,'-14'0'560,"14"0"-556,0 0 0,0 0 0,0 0 0,-1 0 0,1 0 0,0 0 0,0-1 0,0 1 0,0 0 0,0 0 0,0 0 0,0 0 0,0 0 0,0 0 0,0 1 0,-1-1 0,1 0 0,0 0 0,0 0 0,0 0 0,0 0 0,0 0 0,0 0 0,0 0 1,0 0-1,0 0 0,0 0 0,0 0 0,-1 0 0,1 0 0,0 0 0,0 0 0,0 0 0,0 0 0,0 1 0,0-1 0,0 0 0,0 0 0,0 0 0,0 0 0,0 0 0,0 0 0,0 0 0,0 0 0,0 0 0,0 0 0,0 1 0,0-1 0,0 0 0,0 0 0,0 0 0,0 0 0,0 0 0,0 0 0,0 0 0,0 0 0,0 4 41,0-2 91,1 0-1,-1 1 0,0-1 0,-1 0 0,1 0 1,0 0-1,-1 0 0,1 0 0,-2 3 1,-11 3 653,6 1-447,1-1 0,0 2 0,1-1 0,0 1 0,0-1 0,1 1 0,-5 18 0,7-17-179,-4 11 106,-16 10 163,21-29-396,0 1 1,0-1 0,0 0 0,0 0-1,0 5 1,-1 4 63,-4 11 186,-10 25 1,8-25-25,-6 25 1,6-12-2,5-25-196,0 0 1,1 0 0,-1 18-1,3-26-43,0-1 0,0 1 0,0 0 0,1-1 0,-1 1 0,1-1-1,-1 1 1,1-1 0,0 1 0,0-1 0,0 1 0,0-1 0,0 0 0,1 1 0,-1-1 0,1 0 0,2 3 0,-2-4-5,-1 0-1,1 0 1,0 0 0,1-1 0,-1 1 0,0 0 0,0-1 0,0 1 0,0-1 0,0 0 0,1 0 0,-1 0-1,0 0 1,0 0 0,0 0 0,4-1 0,4 0 58,-1 0 3,0 0 0,0 0 0,0-1 0,0 0 0,-1-1 0,11-4-1,21-6-158,-5 10-25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1728,'-14'14'560,"11"-11"-331,3-3-69,20-1 917,-7 1-712,0 0-1,21 3 1,-20 1-187,10 1 129,5-10 122,-12 1-197,2 2-41,0 1-1,28 1 1,-17 1-69,199-1 715,-228-1-829,-1 1 0,1 0-1,-1 0 1,1 0 0,0 0 0,-1 0-1,1 0 1,-1 0 0,1 0 0,-1 0 0,1 0-1,-1 0 1,1 0 0,-1 0 0,1 1-1,-1-1 1,1 0 0,-1 0 0,1 1-1,-1-1 1,1 0 0,-1 1 0,1-1 0,-1 0-1,0 1 1,1-1 0,-1 0 0,0 1-1,1-1 1,-1 1 0,0-1 0,1 1-1,-1-1 1,0 1 0,0-1 0,0 1 0,1-1-1,-1 1 1,0-1 0,0 1 0,0-1-1,0 1 1,0-1 0,0 1 0,0 0-1,-3 5 111,-8 5-28,11-11-99,0 0 0,-1 1-1,1-1 1,0 0 0,-1 1 0,1-1-1,0 0 1,-1 1 0,1-1-1,-1 0 1,1 0 0,0 0-1,-1 1 1,1-1 0,-1 0-1,1 0 1,0 0 0,-1 0 0,1 0-1,-1 0 1,1 0 0,-1 0-1,1 0 1,-1 0 0,1 0-1,-1 0 1,-4 1-166,4 0 153,1 0 0,-1-1 1,1 1-1,0 0 0,0 0 0,-1 0 1,1 0-1,0 0 0,0 0 1,0-1-1,0 1 0,0 0 0,0 2 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2080,'0'-14'667,"0"11"-411,-3 3-32,-4 2 158,8 3-99,2 5-15,-6 1 104,2-10-325,0 1 0,0 0 0,0 0 1,0 0-1,1 0 0,-1 0 0,0 0 1,1 0-1,0 0 0,0 0 0,0 4 1,-2 15 204,0-1 1,-10 37 0,-3 20-25,10 2-79,-6-11 54,9-45-151,-4 20 24,-6-5-8,6-22 4,-6 31 1,1-6 103,10-37-137,0-1-1,0 1 0,0 0 0,-1-1 0,1 1 1,-4 4-1,1 0 68,3-7-93,0 1-1,1-1 1,0 1 0,-1-1 0,1 1 0,0-1-1,0 1 1,0-1 0,0 2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3136,'0'17'1184,"0"-17"-928,-32 49-64,15 0 1024,17-16-704,-16 16 480,16 16-544,-17 17-192,1 0-160,16 0 0,0 0-64,-16-16 128,16-17-96,0 0-224,-17 0 64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4224,'-16'0'1568,"16"0"-1216,16-16-96,0 16 928,1 0-704,16 0 768,16 0-704,0 0 32,0 0-384,0 0 32,17 0-128,-17 0 288,0 16-192,-16-16-544,0 0 192,-17 0-3616,0 0 2080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0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11 231 3712,'-11'-2'1223,"14"-5"-529,3-1-531,-1-5 743,2 8-461,-7 5-415,1 0 0,-1-1 0,1 1 0,-1 0 0,1-1 0,-1 1 1,1 0-1,-1-1 0,0 1 0,1 0 0,-1-1 0,0 1 0,1-1 0,-1 1 1,0-1-1,0 1 0,0 0 0,1-1 0,-1 1 0,0-1 0,0 1 0,0-1 0,0 0 1,0 1-1,0-1 0,0 1 0,0-1 0,0 1 0,0-1 0,0 1 0,0-2 0,0-1 46,0 0 0,1-1 0,-1 1 0,1-1 0,0 1 0,0 0 0,0-1-1,3-4 1,1-3 57,16-60 454,-20 70-582,1-7 68,1-1 1,0 1 0,1 0 0,0 0 0,7-10 0,-11 18-51,0-1-1,1 1 1,-1 0 0,1-1-1,-1 1 1,0 0-1,1 0 1,-1-1 0,1 1-1,-1 0 1,1 0 0,-1 0-1,1 0 1,-1-1-1,1 1 1,-1 0 0,1 0-1,-1 0 1,0 0 0,1 0-1,-1 0 1,1 1-1,-1-1 1,1 0 0,-1 0-1,1 0 1,-1 0 0,1 0-1,-1 1 1,1-1-1,-1 0 1,0 0 0,1 1-1,-1-1 1,1 1 0,-1-1-22,1 2 51,0 0 1,-1 0-1,1 0 1,0 0-1,-1 0 1,0 0-1,1 0 1,-1 0-1,0 0 1,0 0-1,0 4 1,1 12 229,9 15 33,-4-3-86,5-8-90,-6-1-20,-4-16-178,0 0 0,1 0 0,-1-1 0,1 1 0,0 0 0,3 5 0,11 12-2255,1 8 618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14 312 1728,'-14'14'560,"15"-14"-534,-1 0-1,1 1 1,-1-1 0,0 0-1,1 0 1,-1 0-1,1 0 1,-1 0 0,1 0-1,-1 0 1,1 0 0,-1 0-1,1 0 1,-1 0 0,1 0-1,-1 0 1,1 0 0,-1 0-1,1-1 1,0 1 0,0-5 309,-1 4-284,0 1 1,0-1-1,0 1 0,0 0 0,0-1 0,0 1 0,0-1 1,0 1-1,0-1 0,0 1 0,0-1 0,0 1 0,0 0 1,1-1-1,-1 1 0,0-1 0,0 1 0,1 0 0,-1-1 1,0 1-1,0-1 0,1 1 0,-1 0 0,0-1 1,1 1-1,0-1 0,14-13 603,-7 7-535,-1 0 0,0 0 1,0-1-1,-1 0 0,1 0 1,-2-1-1,1 1 0,5-14 1,-8 13-80,1 1 0,0-1 0,0 1 0,1-1 0,0 2 0,1-1 0,12-13 0,61-58 717,-79 79-750,0 0 1,0-1-1,0 1 0,0 0 0,0 0 0,0 0 1,1 0-1,-1 0 0,0 0 0,0 0 0,0 0 1,0-1-1,0 1 0,0 0 0,0 0 0,0 0 1,0 0-1,1 0 0,-1 0 0,0 0 0,0 0 1,0 0-1,0 0 0,0 0 0,0 0 0,1 0 1,-1 0-1,0 0 0,0 0 0,0 0 0,0 0 1,0 0-1,0 0 0,1 0 0,-1 0 0,0 0 1,0 0-1,0 0 0,0 0 0,0 0 0,0 0 1,0 0-1,1 0 0,-1 0 0,0 0 1,0 1-1,0-1 0,0 0 0,0 0 0,0 0 1,0 0-1,0 0 0,0 0 0,0 0 0,0 0 1,1 1-1,3 3 110,-1-2-61,-1 0-1,1 1 1,-1-1 0,0 1 0,0 0-1,0-1 1,0 1 0,3 6-1,0 12 116,-4-17-119,0 1 1,1 0 0,-1 0-1,1 0 1,0-1-1,3 7 1,-4-10-41,4 7 75,0 0 0,1-1 0,0 1 0,12 11 0,-15-17-48,0 0-1,0 0 0,0 0 1,1-1-1,-1 1 1,1-1-1,-1 0 1,1 0-1,0 0 1,-1 0-1,1-1 1,0 1-1,-1-1 1,6 0-1,-1 0 15,0-1 0,0 0 0,0 0 0,0-1 0,-1 0 0,1 0 0,-1-1 1,9-3-1,4-5 44,26-18 1,-12 8 18,-22 14-281,-1-1 0,1 0-1,-1 0 1,-1-1 0,0 0-1,0-1 1,12-16 0,0-4-3313,-18 27 3063,0 0 0,0 0 0,0 0-1,0 1 1,6-3 0,-10 5 400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2496,'-13'0'784,"13"0"-778,0 0-1,0 0 1,-1 0-1,1 0 1,0 0 0,0 0-1,0 0 1,0 0-1,0 0 1,0 0 0,0 0-1,0 0 1,0 0-1,0 0 1,-1 0 0,1 0-1,0 0 1,0 0 0,0 0-1,0 0 1,0 0-1,0 0 1,0 0 0,0 0-1,0 0 1,0 0-1,0 0 1,-1 1 0,1-1-1,0 0 1,0 0 0,0 0-1,0 0 1,0 0-1,0 0 1,0 0 0,0 0-1,0 0 1,0 0-1,0 0 1,0 1 0,0-1-1,0 0 1,0 0 0,0 0-1,0 0 1,0 0-1,0 0 1,0 0 0,0 0-1,0 0 1,0 0-1,0 1 1,0-1 0,0 0-1,0 0 1,0 1 167,1 0 1,-1 0 0,0 0-1,0 0 1,0 1-1,0-1 1,0 0-1,0 0 1,0 0 0,-1 2-1,2-4-105,0 1 0,0 0 0,0 0 0,0 0 0,0 0 0,0 0 0,0 0 0,0 0 0,0 1 0,0-1 0,0 0 0,0 0 0,-1 1 0,1-1 0,1 1 0,3 2 138,-1 1 0,0-1 0,0 1 0,5 5 0,-5-4-73,-3-5-116,0 1 0,-1-1 0,1 0 0,0 1-1,0-1 1,-1 1 0,1-1 0,0 0 0,0 0 0,-1 1 0,1-1 0,0 0 0,0 0 0,-1 0 0,1 0 0,0 0 0,0 0 0,0 0 0,-1 0 0,1 0 0,1-1 0,5 0 42,8 2 29,-4-1-13,1 1 1,-1-2-1,19-2 0,-16 0-26,3-1 0,-1 1 0,1 1 0,18 0 0,60 2 250,-13 0-288,-81 0-60,-1 0 0,1 0 1,-1 0-1,1 0 1,-1-1-1,1 1 0,-1 0 1,1 1-1,-1-1 0,1 0 1,-1 0-1,1 0 1,-1 0-1,1 0 0,-1 0 1,1 1-1,-1-1 0,1 0 1,-1 0-1,1 1 1,-1-1-1,0 0 0,1 1 1,-1-1-1,0 0 0,1 1 1,-1-1-1,0 1 1,1-1-1,-1 1 0,1 0 1,3 6-1884,-3-7 1787,0 1 0,0-1-1,-1 0 1,1 1 0,0-1 0,0 0 0,0 0 0,0 0 0,0 0-1,0 1 1,-1-1 0,1 0 0,2-1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2080,'-33'17'768,"33"-17"-608,-49 33-32,16-17 544,17 0-384,-33 17 448,16 16-416,-16 17 192,16-1-288,17 17 576,-17 17-448,33-34-384,0 17 0,0-33 192,16 1-96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66 2496,'-28'41'784,"28"-40"-767,-1 0 0,0 0-1,1 0 1,-1 0 0,1 0 0,-1 0 0,1 0 0,-1 0-1,1 1 1,0-1 0,0 0 0,-1 0 0,1 0 0,0 0 0,0 0-1,0 1 1,0-1 0,1 1 0,-1 11 166,-1 0 0,0 0 0,0 0 0,-1 0 0,-7 21 1,8-31-88,0 1 1,0-1 0,1 1 0,-1 0 0,1 0 0,0-1 0,0 1-1,1 5 1,-1 4 93,0 46 684,0-45-276,0-46-353,0 13-219,-1 2-35,1 0 0,0 0 0,4-22-1,-1 22-30,-1 5 182,0 0 0,1 0 0,0 0-1,1 0 1,9-20 0,-11 29-23,1 0 0,-1 0 1,1 1-1,-1-1 0,1 1 0,0-1 0,0 1 0,0 0 0,5-3 0,9-5 167,-4 0-69,-7 5-83,0 1 0,0 0-1,0 0 1,12-5 0,23-13 170,-37 21-280,-1 0 0,1 0 0,0 0 0,-1 1 0,1-1 0,0 1 0,5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2720,'-17'-16'1024,"17"16"-800,0 0-64,0 0 64,17 16-160,16-16-32,-1 16 0</inkml:trace>
  <inkml:trace contextRef="#ctx0" brushRef="#br0" timeOffset="1">410 591 4224,'0'65'1568,"0"-65"-1216,-33 49-96,17-32 768,-17-1-608,17 0 192,-17 1-352,0-1-96,17 1-96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2976,'-28'14'971,"28"-14"-954,-1 0 1,1 0-1,-1 1 1,1-1-1,-1 0 1,1 0-1,0 1 1,-1-1-1,1 0 1,-1 1-1,1-1 1,0 0-1,-1 1 1,1-1-1,0 1 1,-1-1-1,1 1 1,0-1-1,0 1 1,-1 0 0,-29 56 1075,28-54-1014,0 1 0,0-1 0,0 1 1,1-1-1,-1 1 0,1-1 0,0 1 0,0 0 0,0 0 1,0-1-1,0 8 0,-1 8 149,-3 6-9,3-17-183,0 0 0,1 0 0,0 0 0,0 0 0,1 0 0,0 0 0,1 9 0,-1-16-35,4 24 100,1-1 0,0 1 0,11 26 0,-15-49-85,0 0-1,0 0 0,0 0 0,0 0 1,1 0-1,-1 0 0,1 0 0,-1 0 0,1 0 1,0-1-1,-1 1 0,1-1 0,0 1 0,0-1 1,0 1-1,0-1 0,1 0 0,-1 0 1,0 0-1,4 0 0,-1 0 18,-1-1 0,1 0 0,-1-1 0,1 1 0,-1-1 0,1 0 0,-1 0 0,5-2 0,5-1-10,0 1-11,-11 3-29,-1 0 1,1-1-1,-1 1 1,0-1 0,1 0-1,-1 0 1,0 0-1,0 0 1,1 0 0,-1 0-1,0 0 1,0-1 0,0 1-1,2-3 1,9-9-594,-8 9 426,0-1 0,0 1 1,0-1-1,-1-1 0,5-6 1,-7 6 77,4-3-85,-6 8 187,0 1-1,0 0 1,1 0-1,-1 0 1,0 0-1,0 0 1,1 0-1,-1-1 1,0 1 0,0 0-1,1 0 1,-1 0-1,0 0 1,0 0-1,0 0 1,1 0-1,-1 0 1,0 0 0,0 0-1,1 0 1,-1 0-1,0 0 1,0 1-1,1-1 1,-1 0-1,0 0 1,0 0 0,0 0-1,1 0 1,-1 0-1,0 0 1,0 1-1,0-1 1,1 0-1,-1 0 1,0 0-1,0 1 1,0-1 0,0 0-1,1 1 2,0 0 0,-1 0 0,0 0 0,1 0-1,-1-1 1,0 1 0,1 0 0,-1 0 0,0 0 0,0 0-1,0 0 1,0 0 0,0 0 0,0 0 0,0 0 0,0 0-1,0 0 1,0 1 0,-1 0 31,1 0 0,0 0 0,0 0-1,0-1 1,0 1 0,0 0 0,0 0 0,1 0 0,-1 0-1,0 0 1,1-1 0,0 1 0,-1 0 0,3 2-1,10 14 494,-6-9-140,0 1 0,9 16 0,-13-19-270,1-1-1,0 0 0,-1 0 0,2 0 0,-1 0 0,1 0 0,0-1 0,0 0 0,0 0 0,1 0 0,0-1 0,0 0 0,0 0 1,0-1-1,1 1 0,-1-1 0,1 0 0,0-1 0,0 0 0,0 0 0,0-1 0,0 1 0,0-1 0,9-1 0,-12 1-76,0-1 0,1 0 0,-1-1 0,0 1 0,1-1 0,-1 0 0,7-2 0,4-10 117,-6 4-51,2 4-22,-9 5-63,0-1 0,-1 1 0,1-1 0,-1 0 0,1 0 0,-1 0 0,1 1 0,1-4 0,1 0 36,-1 0 0,0-1 0,0 0 1,0 0-1,-1 0 0,0 0 0,0 0 0,0-1 0,1-5 0,0-1 40,-1 0 0,0 0 0,0-19 0,-3 13-341,-1 0-1,-6-29 1,5 34-66,-13-69-2238,13 47 1466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3808,'17'17'1408,"-17"-17"-1088,32 33-96,-15-1 1920,-1 17-1216,1 33 1056,15 0-1152,-32 17 160,0-17-576,-32 0-96,15-1-192,-16-31-928,17-1 416,-17-16-4704,0-1 2816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3488,'0'0'1115,"2"0"-673,0 1-377,-1-1-1,1 0 1,-1 0 0,1 1-1,-1-1 1,1 1-1,-1-1 1,1 1-1,-1 0 1,2 1 0,12 5 733,15-1 13,-21-4-572,3 1-19,-1 0 0,1-1 0,0-1 0,17 1 0,-24-2-184,26 1 116,-1-2 1,1-1 0,0-1 0,32-8 0,-20-3-9,12-2 218,-40 14-262,-14 2-87,0 0 0,0 0 0,0 0 0,0 0 0,0 0-1,-1-1 1,1 1 0,0 0 0,0 0 0,0-1 0,0 1-1,0 0 1,0-1 0,-1 1 0,1-1 0,0 1 0,0-1-1,-1 0 1,1 1 0,0-1 0,-1 0 0,1 1 0,0-1-1,-1 0 1,1 0 0,-1 1 0,0-1 0,1 0 0,-1 0-1,0 0 1,1 0 0,-1 0 0,0 0 0,1-1 0,0-2 15,0 2-12,0 0 0,-1 0 0,1-1 0,0 1 0,-1 0 1,0-1-1,1 1 0,-1 0 0,0-1 0,0 1 0,-1-3 0,0 3-12,0 0 1,1 0-1,-2 0 1,1 1-1,0-1 1,0 0-1,0 1 0,-1-1 1,1 1-1,-1-1 1,1 1-1,-1 0 1,0 0-1,1 0 1,-1 0-1,0 0 1,0 0-1,0 0 0,0 0 1,-2 0-1,-16-6-7,-40-10 0,47 15-29,1 0 0,-1 0 1,0 1-1,0 1 0,-15 1 0,17 1 39,0 0 1,0 1-1,0 0 0,1 0 0,-1 2 1,1-1-1,0 1 0,0 1 0,-12 8 1,14-8 77,1-1 1,1 1-1,-1 1 1,1-1-1,0 1 1,0 0-1,1 0 1,0 1-1,0 0 1,1 0-1,0 0 0,-4 10 1,5-6 18,0 1 1,1 0-1,0-1 1,1 1-1,0 0 1,1 0-1,0 0 1,1 0-1,4 19 0,0-12 17,0 0 0,1-1 0,1 0 1,0 0-1,16 26 0,-17-35-52,0 0 1,1-1 0,0 0 0,0 0 0,1-1 0,1 0-1,13 11 1,-7-9 80,0 0 0,1-1-1,27 11 1,11-1 277,9-2-155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82 312 2144,'-33'-17'800,"33"17"-608,0-16-64,-16 16 1344,32 16-832,-16-16 352,0 33-576,0 16 256,0 0-384,0 17 128,0-1-256,-16 1 416,16-17-320,0-16 32,-16 0-192,-1-17 576,17 1-384</inkml:trace>
  <inkml:trace contextRef="#ctx0" brushRef="#br0" timeOffset="1">180 0 3232,'33'0'1184,"-33"0"-896,17 0-96,-17 0 160,16 17-224,0-1 160,1 0-160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2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 3552,'-22'18'1446,"1"-1"-743,15 1 320,3-8-430,-7 12 618,4 10-22,2-13-832,1-9-245,1 1 0,0-1 0,1 0 0,-1 12 0,2 19 32,0-37-115,0-1 0,0 0-1,1 1 1,-1-1 0,1 0-1,0 1 1,-1-1-1,2 0 1,-1 0 0,2 5-1,2 3 68,-3-5 24,-1-3-76,-1-1-1,1 0 0,0 0 0,0 1 1,0-1-1,0 0 0,0 0 1,3 3-1,-3-4-27,0 0 1,0-1-1,1 1 1,-1 0-1,1-1 1,-1 1-1,0-1 0,1 1 1,-1-1-1,1 0 1,-1 1-1,1-1 1,-1 0-1,1 0 0,-1 0 1,2 0-1,2 0 4,-4 0-20,0 0 1,0 0-1,0 0 0,0 0 0,0 0 0,0 0 1,0 0-1,0 0 0,0 0 0,0 0 0,0-1 1,0 1-1,0 0 0,0-1 0,0 1 0,0-1 1,0 1-1,0-1 0,0 1 0,-1-1 0,1 0 1,0 1-1,0-1 0,-1 0 0,1 0 1,0 0-1,-1 1 0,1-1 0,-1 0 0,1 0 1,-1 0-1,1-2 0,17-27-167,-14 25 116,0-2 0,0 1-1,-1-1 1,0 1 0,5-15-1,-6 10-114,-1 0-1,-1-1 0,0-17 0,0 13 24,0 0-97,0 13-235,0 9 182,-1 7 228,1-2 135,0 0 1,0 0 0,1-1-1,0 1 1,0 0-1,2-1 1,-1 1 0,7 15-1,-7-20-9,1-1 0,0 1 0,0-1-1,1 0 1,0 0 0,-1 0-1,7 4 1,-7-6-3,1 0-1,1 0 1,-1-1 0,0 0-1,1 0 1,-1 0 0,1-1-1,-1 1 1,1-1 0,5 0-1,-2 1 8,-3 0-19,-1-1-1,1-1 1,-1 1-1,1-1 1,-1 1-1,1-1 0,0 0 1,-1-1-1,1 1 1,-1-1-1,1 0 1,-1 0-1,1 0 1,5-3-1,8-3 51,-10 4 11,0 0 0,0 0-1,12-8 1,-17 9-78,0-1 0,0 1 0,0 0 0,-1-1 0,1 0 0,-1 0 1,1 0-1,-1 0 0,0 0 0,0 0 0,0-1 0,1-4 0,14-35 121,-16 39-142,1 0 0,-1-1 0,1 1 0,-1 0 0,0-1 1,0-5-1,-1 7-12,0 0 1,-1 0-1,1 0 0,-1 0 1,0 0-1,0 0 1,0 1-1,0-1 1,-2-4-1,-7-11-35,4 3-48,-2 0-1,0 0 0,-1 0 0,-1 1 0,-21-25 1,17 26-212,11 7 123,3 6 176,0 0-6,0-1 0,0 0 0,0 0 0,0 1 0,0-1 0,0 0 0,1 1 0,-1-1 0,0 0 0,0 1-1,1-1 1,-1 0 0,0 1 0,1-2 0,0 2-15,1-1-1,-1 1 0,1-1 1,-1 1-1,1-1 1,-1 1-1,1 0 0,0 0 1,-1 0-1,1 0 1,-1 0-1,4 0 0,5 1-22,5-2 28,-3 1 0,-1 0 0,1 0 0,17 3 0,-22-1 8,5 1-11,0 0 1,0-1-1,1 0 0,13 0 1,151-2-174,-168 0 219,-1-1 0,1 0 0,-1-1 0,12-3 0,-13 3 31,1 1 0,-1-1 1,1 1-1,9 0 0,-6 1-16,15-1 263,-25 1-355,-1 0 0,1 0-1,-1 0 1,1 0 0,-1 0 0,1-1 0,0 1 0,-1 0 0,1 0 0,-1-1 0,1 1 0,-1 0 0,1-1-1,-1 1 1,0 0 0,1-1 0,-1 1 0,1-1 0,-1 1 0,0-1 0,1 1 0,-1-1 0,0 1 0,0-1-1,1 1 1,-1-1 0,0 1 0,0-1 0,0 1 0,0-1 0,0 1 0,1-2 0,-1-1-1022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0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3328,'0'0'1061,"0"0"-634,0 0-118,0 0 310,0 0-150,0 0 128,0 0-138,3 0 133,1 0-435,-1-1-54,-1 1 0,0 0 0,1 0-1,-1 0 1,1 1 0,-1-1 0,1 1 0,3 1 0,2 3 113,-6-4-189,-1 0 1,1 0-1,-1-1 1,1 1 0,-1 0-1,1 0 1,0-1-1,-1 1 1,1-1-1,0 1 1,-1-1-1,1 0 1,0 0-1,3 0 1,107 0 313,-106 0-334,1 0 0,-1-1-1,1 0 1,-1-1-1,9-2 1,-8 2 27,0 0 1,1 1-1,-1 0 0,0 0 0,11 0 1,28 1-142,-46 0-314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3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3552,'-16'33'1312,"16"-33"-992,-33 16-128,33 0 1344,-16 1-896,-1 16 640,17-1-736,-16 18 0,-1-1-352,34 16 192,-17-16-256,16-16 96,17 0-128,-17 0 352,17-33-224,-17 0-2720,17 0 1344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3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4320,'-32'82'1600,"32"-82"-1248,-66 66-96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50 1408,'13'0'448,"-12"0"-445,-1 0 0,0 0 0,0 0 1,0 0-1,0 0 0,0 0 0,0 0 0,0 0 1,0 0-1,0 0 0,0 0 0,1 0 0,-1 0 0,0 0 1,0 0-1,0 0 0,0 0 0,0 0 0,0 0 1,0 0-1,0 0 0,0 0 0,0 0 0,1 0 0,-1 0 1,0-1-1,0 1 0,0 0 0,0 0 0,0 0 1,0 0-1,0 0 0,0 0 0,0 0 0,0 0 0,0 0 1,0 0-1,0 0 0,0 0 0,0-1 0,0 1 1,0 0-1,0 0 0,0 0 0,0 0 0,0 0 0,0 0 1,0 0-1,0 0 0,0 0 0,0-1 0,0 1 1,0 0-1,0 0 0,0 0 0,0 0 0,0-2 64,1 0 0,-1 0 0,1 0 0,-1 1-1,1-1 1,0 0 0,-1 0 0,1 1 0,0-1 0,0 0 0,0 1-1,0-1 1,1 1 0,1-2 0,0 0 541,-3 3 80,0-3-192,0-8 101,0 11-590,0 0 0,0 0 0,0 0-1,0 0 1,0 0 0,0 0 0,0 0 0,0-1 0,0 1-1,0 0 1,0 0 0,0 0 0,0 0 0,0 0 0,0 0-1,0 0 1,0 0 0,0 0 0,0 0 0,0-1 0,0 1-1,0 0 1,0 0 0,-1 0 0,1 0 0,0 0 0,0 0-1,0 0 1,0 0 0,0 0 0,0 0 0,0 0 0,0 0-1,0 0 1,0-1 0,0 1 0,0 0 0,0 0 0,-1 0-1,1 0 1,0 0 0,0 0 0,0 0 0,0 0 0,0 0-1,0 0 1,0 0 0,0 0 0,0 0 0,0 0 0,-1 0-1,1 0 1,0 0 0,0 0 0,0 0 0,0 0-1,-4 0 143,1 0-84,0 0 0,0 0-1,0 0 1,0 1 0,1-1 0,-1 1-1,-3 0 1,-11 10-28,12-8-31,5-3-4,-1 0-1,0 0 0,1 1 0,-1-1 0,0 0 0,1 1 0,-1-1 1,1 1-1,-1-1 0,0 1 0,1-1 0,-1 1 0,1-1 0,0 1 1,-1-1-1,1 1 0,-1-1 0,1 1 0,0 0 0,-1-1 0,1 2 1,-3 3 30,1 0 19,-1-1 0,0 0 0,-1 0 0,1 0 0,0 0 0,-5 2 0,-9 12 104,4-1 50,0 0 0,2 1 0,0 0 0,-10 24-1,11-16-67,6-18-105,0 0 0,1 0 1,1 0-1,-1 1 0,1-1 0,0 1 1,1 0-1,0 16 0,1-21-28,-1 2 24,1 0-1,1 1 1,-1-1 0,1 0-1,2 7 1,-2-11-13,-1 0 1,1 0 0,0 0-1,0-1 1,0 1-1,0 0 1,0-1-1,0 1 1,1-1-1,-1 1 1,0-1-1,1 1 1,-1-1-1,1 0 1,0 0-1,-1 0 1,1 0-1,0 0 1,0 0 0,3 1-1,-1-1 39,1 0-1,-1 0 0,1-1 1,-1 1-1,1-1 1,0 0-1,8-1 1,32-8 131,-26 4-158,-8 3-11,-1-1-1,0 0 1,0-1 0,12-5-1,-3 0 8,17-2 9,-3-11-21,-28 20-13,0 0 0,0 0 1,11-1-1,-14 3-7,1-1 1,0 1 0,-1-1 0,0 1-1,1-1 1,-1 0 0,1 0-1,-1 0 1,0 0 0,1 0 0,-1 0-1,0-1 1,0 1 0,0-1-1,0 1 1,0-1 0,-1 0 0,1 0-1,0 0 1,2-4 0,-1-1 7,-3 7 1,0-1 0,0 1 0,0-1 0,0 1 0,1-1 0,-1 1 0,0-1 0,0 1 0,1 0 0,-1-1 0,0 1 0,0-1 0,1 1 0,-1 0 0,0-1 0,1 1 0,-1 0 0,1-1 0,-1 1 0,0 0 0,1 0 0,-1 0 0,1-1 0,-1 1 0,1 0 0,-1 0 1,1 0-1,-1 0 0,1 0 0,-1 0 0,1-1 0,-1 1 0,1 0 0,-1 1 0,1-1 0,2 0-187,-3 1 159,0 1-1,0 0 1,0-1-1,1 1 0,-1-1 1,1 1-1,-1 0 1,1-1-1,-1 1 1,1-1-1,0 0 1,0 1-1,0-1 1,0 1-1,0-1 1,0 0-1,0 0 1,2 2-1,-1-1 27,0-1 1,0 1-1,-1 0 0,1 0 0,-1 0 0,0 0 1,0 0-1,1 0 0,0 4 0,0 3 10,4 9 32,-3-15-16,0 0 0,0 0 0,1 0 0,-1 0 0,1 0 0,-1-1 0,1 0 0,0 0 0,0 0 0,0 0 0,0 0 0,0-1 0,1 0 0,-1 0 0,0 0 0,1 0 0,7-1 0,2 0 33,-4 1-5,0-1 0,0 0-1,-1-1 1,1 0 0,0-1 0,-1 0-1,1 0 1,15-7 0,-7 3 16,-12 4-42,0 0-1,1 0 1,-2-1 0,1 1-1,0-1 1,-1 0-1,1-1 1,5-5-1,-6 5 22,-1 0 1,0-1-1,-1 0 0,1 0 0,-1 0 0,4-9 0,-5 11-16,-1-1 1,0 1-1,0 0 1,0 0-1,-1-1 0,1 1 1,-1 0-1,0-1 0,0 1 1,0 0-1,0-1 0,-1 1 1,1 0-1,-3-7 0,-2-2-14,0 0-1,-1 1 1,-1-1-1,-10-13 1,11 15-52,-4-12-3,1-2 34,-5 7 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3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2912,'0'0'1056,"0"0"-800,0-16-96,0 16 1120,0 0-736,0 0 480,0 0-576,16 0 448,1 0-512,15 0 160,1 0-320,16 0 64,0 0-160,1 0 64,-1 0-96,-17 16 96,18-16-128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3072,'-16'0'1120,"16"0"-864,16 16-64,-16-16 1376,0 0-896,17 0 640,-17 0-768,33 0-64,-1 0-320,1-16 32,0 16-96,0 0 96,-1 0-128,1 0-864,0 0 416,-17 0-3648,17 16 2240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50 1408,'0'-14'448,"0"14"-445,0 0 0,-1 0 0,1 0 1,0 0-1,0 0 0,0 0 0,0-1 0,0 1 1,0 0-1,0 0 0,0 0 0,0 0 0,0 0 0,0 0 1,0 0-1,0 0 0,0 0 0,0 0 0,0-1 1,1 1-1,-1 0 0,0 0 0,0 0 0,0 0 0,0 0 1,0 0-1,0 0 0,0 0 0,0 0 0,0 0 1,0 0-1,0 0 0,0 0 0,0-1 0,0 1 0,0 0 1,1 0-1,-1 0 0,0 0 0,0 0 0,0 0 1,0 0-1,0 0 0,0 0 0,0 0 0,0 0 0,0 0 1,0 0-1,1 0 0,-1 0 0,0 0 0,0 0 1,0 0-1,0 0 0,0 0 0,0 0 0,11 0 152,-8 0 256,-3-2-43,0 1-344,0 1 0,0-1 0,0 1 0,0-1 0,0 1 0,0-1 0,0 1 0,0-1 0,0 1 0,0-1 0,1 1 0,-1-1 0,0 1 0,0-1 0,0 1 0,1-1 0,-1 1 0,0-1 0,1 1 0,-1 0 0,0-1 0,1 1 0,-1 0 0,0-1 0,1 1 0,-1 0 0,1-1 0,-1 1 0,1 0 0,-1 0 0,1 0 0,-1-1 0,1 1 0,-1 0 0,1 0 0,-1 0 0,1 0 0,-1 0 0,1 0 0,-1 0 0,2 0 0,0 0 312,-2-3-86,0-8 134,0 11-379,0 0 0,0 0 0,1 0 0,-1 0 0,0 0 0,0 0 0,0 0 0,0 0 0,0 0 0,0-1 0,0 1 0,0 0 0,0 0 0,0 0 0,0 0 0,0 0-1,0 0 1,-1 0 0,1 0 0,0 0 0,0 0 0,0-1 0,0 1 0,0 0 0,0 0 0,0 0 0,0 0 0,0 0 0,0 0 0,0 0 0,0 0 0,0 0 0,0 0 0,0 0 0,0 0 0,-1 0 0,1 0 0,0 0 0,0 0 0,0-1-1,0 1 1,0 0 0,0 0 0,0 0 0,0 0 0,0 0 0,0 0 0,-1 0 0,1 0 0,0 0 0,0 0 0,0 0 0,0 0 0,0 1 0,0-1 0,0 0 0,-11 0 267,11 0-270,0 0 1,-1 0-1,1 0 0,0-1 1,0 1-1,0 0 0,0 0 1,0 0-1,0 0 0,0 0 1,0 0-1,0 0 0,0 0 1,-1 0-1,1 0 0,0 0 1,0 0-1,0 1 0,0-1 1,0 0-1,0 0 0,0 0 1,0 0-1,0 0 0,0 0 1,-1 0-1,1 0 0,0 0 1,0 0-1,0 0 0,0 0 1,0 0-1,0 0 0,0 0 1,0 0-1,0 1 0,0-1 1,0 0-1,0 0 0,0 0 1,0 0-1,0 0 0,0 0 1,0 0-1,0 0 0,0 0 1,0 0-1,0 1 0,0-1 1,0 0-1,0 0 0,0 0 1,0 0-1,0 0 0,0 0 1,0 0-1,0 1 1,0-1 1,0 1-1,0-1 0,0 1 0,0-1 1,0 0-1,0 1 0,0-1 0,0 1 1,0-1-1,0 1 0,-1-1 0,1 0 1,0 1-1,0-1 0,0 1 0,-1-1 1,1 0-1,0 1 0,0-1 0,-1 0 1,1 1-1,0-1 0,-1 0 0,1 0 0,0 1 1,-1-1-1,1 0 0,-1 0 0,0 1 1,-6 4 146,2 6-1,-9-6 32,8-1-99,0-1-1,0 1 1,0 0-1,0 1 1,1-1-1,-1 1 1,1 1-1,1-1 1,-1 0-1,-5 10 0,-23 23 319,22-22-263,-15 22 40,24-34-179,1-1 1,-1 1-1,1 0 1,-1-1-1,1 1 1,0 0-1,0 0 1,1-1 0,-1 6-1,1 21 18,2-24 80,0-5-89,-1 0 1,1 0-1,-1 0 0,1 0 0,0 0 1,-1 0-1,1 0 0,0 0 1,-1-1-1,1 1 0,0 0 0,3 0 1,30 0 78,-29-1-70,10 1 9,-5-1-63,1 0 0,-1 0 0,18-4-1,7-6 103,-19 7-35,-13 3-29,0-1 1,0 1 0,0-1 0,0 0-1,-1 0 1,1 0 0,0-1 0,-1 1-1,1-1 1,-1 0 0,4-3 0,2 0-8,0 0 1,0 0 0,0 0-1,18-5 1,3 5 6,-14-2 6,20-13-39,-34 19 15,1 0-1,-1 1 0,0-1 1,1 1-1,-1 0 1,1-1-1,-1 1 1,5 1-1,-3-1 15,-4 0 6,0 0-1,0 0 0,0 0 0,0 0 0,1 0 0,-1 0 0,0 0 0,0 0 1,0 0-1,0 0 0,0 0 0,0 0 0,0 0 0,0 0 0,0 0 0,0 0 1,1 0-1,-1 0 0,0 0 0,0 0 0,0 0 0,0 0 0,0 0 0,0 0 1,0 0-1,0 0 0,0 0 0,0 0 0,0 0 0,1 0 0,-1 0 0,0 0 0,0 1 1,0-1-1,0 0 0,0 0 0,0 0 0,0 0 0,0 0 0,0 0 0,0 0 1,0 0-1,0 0 0,0 0 0,0 1 0,0-1 0,0 0 0,0 0 0,0 0 1,0 0-1,0 0 0,0 0 0,0 0 0,0 0 0,0 0 0,0 1 0,0-1 0,0 1 0,0-1 0,0 1 0,0 0 0,0-1 0,0 1 0,0-1 0,1 1 0,-1 0 0,0-1 0,0 1 0,1-1-1,-1 1 1,0-1 0,1 1 0,-1-1 0,0 1 0,1-1 0,-1 0 0,1 1 0,-1-1 0,1 1 0,0 0 0,0-1-6,0 0 1,-1 1 0,1-1-1,-1 1 1,1-1 0,-1 1 0,1 0-1,0-1 1,-1 1 0,0-1-1,1 1 1,-1 0 0,1-1-1,-1 1 1,0 0 0,0 0 0,1-1-1,-1 1 1,0 0 0,0 0-1,0-1 1,0 1 0,0 0-1,0 1 1,0 1-1,1 1 1,-1-1-1,1 0 0,-1 1 1,1-1-1,0 0 0,0 1 1,3 4-1,1 3-17,-3-5-15,1 3-12,0 0 0,9 17 0,-10-22 57,1 0 0,0 0 0,0-1 0,0 0 0,0 1 0,1-1 0,-1 0 0,7 4 0,-2-3 34,-1 1 0,1-1-1,0 0 1,0-1 0,0 0-1,1 0 1,13 2 0,-17-4-25,0 0 1,0-1-1,0 0 1,0 0-1,0 0 1,-1-1-1,1 1 1,0-1-1,0 0 1,-1 0-1,1-1 1,0 0-1,-1 0 0,0 0 1,6-3-1,12-9 47,-14 9-9,0 0 1,0-1-1,0 0 1,6-7 0,-11 10-38,0 0 1,0 0-1,0-1 1,-1 1-1,1-1 1,-1 1 0,0-1-1,0 0 1,0 0-1,1-5 1,-1 0 7,-1-1 1,0 1-1,0 0 0,-1-11 1,0 16-4,-1 0 1,1 0-1,-1-1 1,0 1-1,0 0 1,0 0-1,-1 1 0,1-1 1,-5-6-1,6 8 1,-1 0-1,0 0 0,1 0 0,-1 0 1,1-1-1,0 1 0,0 0 0,0 0 1,0 0-1,0-2 0,1-7 73,-1-35 310,-1 44-387,1 0 0,0 0 1,0 1-1,0-1 0,-1 0 1,1 1-1,-1-1 0,1 1 1,-1-1-1,0 1 0,0-1 0,-1-2 1,1 2 11,0 1-1,0-1 1,0 0 0,0 0-1,0 0 1,0 0 0,1 1 0,-1-1-1,1 0 1,0 0 0,-1 0 0,1-4-1,0 4-30,0 0 0,-1 0-1,1 0 1,-1 0 0,0 1-1,1-1 1,-1 0 0,0 1-1,0-1 1,0 0-1,0 1 1,0-1 0,0 1-1,-3-3 1,2 2-69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3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3488,'0'0'1280,"0"0"-992,0 0-64,0 16 1408,0-16-928,-16 33 640,16-17-800,0 17-64,0 0-320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3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4224,'-17'0'1568,"17"0"-1216,0 16-96,0-16 288,17 17-352,-17-1 0,16 0-128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3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3328,'0'0'1216,"0"0"-928,17 0-96,-17 0 1504,16 0-960,1 0 704,15 0-864,1 0 128,0 17-416,0-17-32,16 0-160,-16 0 160,-1 16-160,1-16 32,-16 0-64,-1 0-1952,0 0 1024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3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2560,'-13'41'832,"12"-40"-801,1 1 1,-1-1-1,1 1 1,-1-1-1,1 1 1,0-1-1,0 1 1,0-1-1,0 2 1,-2 14 302,0-1 0,-8 25 0,8-31-196,1-1 1,0 1-1,0 0 0,1 0 0,1 12 0,0 5 89,-2 5 175,-8 44-1,6-55-191,-2 19 145,4-27-200,0-1 1,-1 0 0,0 0-1,-1 0 1,0 0-1,-1-1 1,0 1-1,-9 16 1,-15 7 569,22-26-568,4-6-103,0 0 0,0 0 0,0 0 0,-1-1 0,-4 5-1,-32 15 342,27-10-278,-3 1-5,10-12-91,-1 1 1,0-1-1,1 0 0,-1 0 0,0-1 0,0 0 0,0 0 0,-6-1 0,-9 1 24,12 0-37,1 0-1,-1 0 1,1-1-1,-1-1 1,1 1-1,-1-1 1,1-1-1,0 0 1,0 0-1,0 0 1,0-1-1,1 0 1,-1-1-1,1 1 1,0-2-1,-6-5 1,4 2 1,1-2 0,-11-15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0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3328,'0'0'1061,"3"0"-634,10 0 1301,-13 2-854,0 9-239,0-11-623,0 1-1,0-1 1,0 0 0,0 0 0,0 0-1,0 0 1,0 0 0,0 0-1,0 0 1,0 0 0,0 0-1,0 0 1,0 1 0,0-1 0,0 0-1,0 0 1,0 0 0,0 0-1,0 0 1,0 0 0,0 0-1,0 0 1,0 0 0,0 0-1,0 1 1,1-1 0,-1 0 0,0 0-1,0 0 1,0 0 0,0 0-1,0 0 1,0 0 0,0 0-1,0 0 1,0 0 0,0 0 0,0 0-1,0 0 1,1 0 0,-1 0-1,0 0 1,0 0 0,0 0-1,0 0 1,0 0 0,0 0-1,0 0 1,0 0 0,0 0 0,1 0-1,-1 0 1,0 0 0,0 0-1,0 0 1,0 0 0,175 0 3577,-173 0-3577,-1 0 0,1 0-1,0 0 1,0 0 0,-1-1 0,1 1-1,0-1 1,-1 1 0,1-1 0,0 1 0,-1-1-1,1 0 1,1-1 0,10-5 100,-11 7-98,0-1-1,0 1 0,1-1 1,-1 1-1,0 0 1,0-1-1,0 1 0,3 1 1,6-1 100,-11 0-104,1 0 0,0 0-1,-1 0 1,1 0 0,-1-1 0,1 1 0,0 0 0,-1 0-1,1 0 1,-1-1 0,1 1 0,-1 0 0,1 0 0,-1-1-1,1 1 1,-1 0 0,1-1 0,-1 1 0,1-1 0,-1 1 0,0-1-1,1 1 1,-1-1 0,1 0 0,-1 1-43,1-1 1,-1 0-1,1 1 0,-1-1 1,1 1-1,-1-1 0,1 1 1,-1-1-1,1 1 0,0-1 1,-1 1-1,1-1 0,0 1 1,-1 0-1,1-1 0,0 1 1,0 0-1,-1 0 0,1 0 1,0-1-1,0 1 0,-1 0 1,1 0-1,1 0 0,-2 0-569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4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51 1248,'33'0'2256,"-33"-3"-1696,0-8 213,0 8-218,0 3 31,0 0-218,0 0-64,-1 0-285,1 0 0,-1 0 0,1 0 0,-1 0-1,1 0 1,-1 0 0,1 0 0,-1 0 0,0 0 0,1 0-1,-1 0 1,1 0 0,-1 0 0,1 0 0,-1 0-1,1 0 1,-1 1 0,1-1 0,-1 0 0,1 0-1,-1 1 1,1-1 0,-1 0 0,1 1 0,0-1-1,-1 1 1,1-1 0,0 0 0,-1 1 0,1-1-1,0 1 1,-1-1 0,1 1 0,0-1 0,0 1-1,0-1 1,-1 1 0,1-1 0,0 1 0,0 0-1,0-1 1,0 1 0,-2 6 95,-2 1 34,0 0 0,0-1 0,-6 9 0,5-9-31,0 0 1,1 0-1,-4 10 0,-25 98 246,33-114-359,0 0 0,-1 0 0,1 0 0,0 0 0,0 0 0,-1 0 0,1 0 0,0 0 0,0 0 0,0 0 0,1 1 0,-1-1 0,0 0 0,0 0 0,1 0 0,-1 0 0,0 0 0,1 0 0,-1 0 0,1 0 0,-1 0 0,1 0 0,1 1 0,4 10 119,-4-1-59,-2-11-57,0 1-1,0 0 1,0-1 0,0 1-1,0 0 1,0 0 0,0-1-1,0 1 1,1 0 0,-1-1-1,0 1 1,0 0 0,0-1-1,1 1 1,-1 0 0,0-1-1,1 1 1,-1-1 0,1 1-1,-1-1 1,1 1-1,-1-1 1,1 1 0,-1-1-1,1 1 1,-1-1 0,1 1-1,0-1 1,-1 0 0,1 1-1,0-1 1,-1 0 0,1 0-1,0 0 1,-1 1 0,1-1-1,0 0 1,-1 0 0,2 0-1,64 0 37,-64 0-79,0-1 1,0 1-1,0 0 0,0-1 0,0 1 1,0-1-1,0 0 0,0 0 0,0 1 0,-1-1 1,1-1-1,0 1 0,2-2 0,20-21-399,-12 11 336,-10 11 96,0 0-1,-1 0 0,1 0 0,-1 0 0,0 0 1,0-1-1,0 1 0,0 0 0,0-1 0,0 1 1,1-5-1,2-6 60,3 7-10,-4 4-33,2-5-20,-1 2-9,9 3-73,-12 2 94,-1 0 0,1 0 0,-1 0 1,0 0-1,1 0 0,-1 0 0,1 0 1,-1 0-1,0 0 0,1 0 0,-1 0 1,1 0-1,-1 1 0,0-1 0,1 0 1,-1 0-1,1 0 0,-1 0 0,0 1 0,1-1 1,-1 0-1,0 1 0,0-1 0,1 0 1,-1 0-1,0 1 0,1-1 0,-1 0 1,0 1-1,0 0 0,8 10 409,-4-9-333,0 1 1,-1-1 0,1 1-1,6 2 1,-5-3 23,0 0 0,0 1 0,0 0 0,8 7 0,-6-1 21,-5-7-106,-1 0 0,1-1 0,-1 1-1,1 0 1,0-1 0,-1 1 0,1-1-1,2 2 1,40 8 161,-20-1-128,-19-7-31,0-1-1,-1 0 0,1 0 1,0 0-1,0-1 1,0 1-1,0-1 0,0 0 1,0-1-1,7 1 0,12 0 69,-8 0 68,25-2 1,-38 1-121,0 0 0,1-1 0,-1 1 0,0-1 0,1 0 0,-1 0 0,0 0 0,0 0 0,0-1 0,0 1 0,0-1 0,0 0 0,3-3 0,-2 2 31,0-1 0,-1 0 0,0 0 0,0-1 0,0 1 0,0-1 0,0 1 0,1-7 0,-3 8-45,0 0 0,0-1 0,0 1 0,-1 0-1,0 0 1,1-1 0,-1 1 0,0 0 0,-1-1-1,1 1 1,-1 0 0,1-1 0,-3-4 0,-11-17 93,13 22-88,-1-1-1,1 0 1,-1 0 0,-1-7 0,-7-26 248,-1 7 22,6 0-192,-1 19-189,5 10 73,1 1 0,-1-1 0,1 1 0,-1-1 0,1 1 0,-1-1 0,1 0 1,-1 1-1,1-1 0,0 0 0,-1 0 0,1 1 0,0-1 0,0 0 0,0 1 0,-1-1 0,1 0 0,0 0 0,0 0 0,0 1 0,0-1 0,0 0 0,1 0 0,-1 1 0,0-1 0,0 0 0,0 0 0,1 0 0,10-5-199,-6-1-85,-5 7 169,0-1 1,0 1-1,1 0 0,-1-1 1,0 1-1,0-1 0,1 1 1,-1-1-1,1 1 0,-1 0 1,0-1-1,1 1 0,-1 0 1,1 0-1,-1-1 0,1 1 1,-1 0-1,1 0 0,-1 0 1,0-1-1,1 1 0,0 0 1,-1 0-1,1 0 0,-1 0 1,1 0-1,-1 0 0,1 0 1,-1 0-1,1 0 0,0 0 1,15 0-2341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4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2976,'0'0'1120,"0"0"-896,-17 17-32,17-17 1088,0 16-736,0-16 64,-16 33-384,16-17 0,0 1-128,0 15 96,0-15-128,16-1-32,-16-16 0,0 17-2944,17-17 1600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4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4064,'-16'0'1504,"16"0"-1184,-16 0-64,16 17 1632,0-1-1088,0 1 96,0-1-544,0 0-96,0 17-160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4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378 442 1056,'0'-46'1477,"-3"40"-874,2 5-536,0 0 0,-1 0 0,1-1 0,0 1 0,0 0 0,0-1 0,0 1 0,1-1 0,-1 0 0,0 1-1,1-1 1,-1 1 0,1-1 0,-1 0 0,1 0 0,0 1 0,-1-4 0,1 2 46,-1-1-1,0 1 0,0-1 1,0 1-1,0 0 1,0-1-1,-1 1 0,0 0 1,1 0-1,-1 0 0,-3-3 1,-7-14 309,11 17-379,0 0 0,0 0 1,0 1-1,0-1 0,-1 1 1,0-1-1,1 1 0,-1 0 1,0-1-1,0 1 0,0 0 1,0 0-1,-1 1 0,1-1 1,-1 0-1,1 1 0,-5-3 0,-10-6 154,13 7-133,-1 0 0,1 1 1,-1 0-1,1 0 0,-1 0 1,0 1-1,0 0 0,-6-1 1,7 0-26,-5 0 36,0-1-8,0 1 0,0 0 1,0 0-1,0 1 0,0 0 0,-1 1 0,1 0 1,0 1-1,-9 1 0,9 0-3,1 1 0,-13 8 1,-4 0 73,23-11-132,0 1 1,0-1-1,1 1 1,-1 0-1,0-1 1,1 1 0,-1 0-1,1 0 1,-1 0-1,1 0 1,-1 1-1,1-1 1,-1 0-1,1 1 1,0-1-1,0 1 1,0-1 0,0 1-1,-1 2 1,-4 5 6,4-5-26,-1 0 1,1 0-1,0 0 1,0 0-1,-2 9 1,3-11 3,1 0 1,0 0-1,-1 0 0,1 0 0,0-1 0,0 1 1,0 0-1,0 0 0,1 0 0,-1 0 1,0-1-1,1 1 0,1 3 0,0-2-3,1-1 0,0 0-1,0 1 1,0-2-1,0 1 1,1 0-1,-1-1 1,5 3-1,25 1 147,-21-2-98,-6-2-16,1 1 1,-1-1-1,10 0 0,16-6 57,-15 2-42,32-2 8,3-6-129,-15 6 36,-13 3-7,41-10-1,7-4 22,-50 13 59,34-11 1,-42 10-40,0 0 0,1 1 0,-1 1 0,1 0 0,25 0 0,-35 5-54,6 8 22,-10-10 44,-1-1 0,0 1 0,1-1 0,-1 1 0,1 0 0,-1-1-1,0 1 1,0-1 0,1 1 0,-1 0 0,0-1 0,0 1 0,0 0-1,0 0 1,0-1 0,0 1 0,0 0 0,0-1 0,0 1 0,0 0-1,0-1 1,0 1 0,-1 1 0,1 0-9,0 0 13,0 0-1,0-1 0,1 1 0,-1 0 1,0-1-1,1 1 0,-1 0 0,1-1 1,0 1-1,0 0 0,-1-1 1,1 1-1,1 1 0,3 5 1,0 3 0,-4-10 2,-1 1 0,1-1 0,0 1 0,-1-1 0,1 1 0,0-1 0,0 0 0,0 1 0,0-1 0,0 0 0,0 0 0,0 0 0,1 1 0,-1-1 0,2 1 0,-1-1 7,3 3 21,0-1 0,0 1 1,1-1-1,-1 0 0,1 0 1,-1-1-1,1 0 1,0 0-1,0 0 0,0-1 1,11 1-1,45-2 189,-60 1-211,0-1 1,0-1 0,-1 1-1,1 0 1,0 0 0,0-1-1,-1 1 1,1-1 0,0 1-1,-1-1 1,1 0 0,-1 0-1,1 1 1,2-3 0,4-2 31,6-1 35,-9-5 5,-1 9-59,3-4 22,-7 5-35,1 0 0,-1-1 1,0 1-1,1 0 0,-1 0 0,0-1 0,0 1 0,0 0 1,0-1-1,0 1 0,0 0 0,-1-1 0,1 1 1,-1-3-1,-10-7 77,10-4-30,1 13-48,0-1-1,0 1 0,0 0 0,0-1 0,0 1 0,-1 0 0,1-1 0,-1 1 0,0 0 1,0-3-1,-2-1-33,0-1 10,-1 1 0,1 0 0,-1-1 0,0 2 1,-6-7-1,6 6 7,-1 0 1,1 0-1,1 0 1,-1 0-1,-3-8 1,4 8-4,-2-7-45,-2 8 15,2 2 6,3-11-91,2 10 79,0 3 30,0-1 0,0 0-1,0 0 1,0 0 0,0 0-1,0 0 1,0 0-1,1 0 1,-1 0 0,2-2-1,9-2-273,-6 0 166,-5 5 128,1 0 0,0 0 1,-1 1-1,1-1 0,0 0 0,0 1 0,-1-1 0,1 0 0,0 1 0,0-1 0,0 1 0,0 0 0,0-1 0,0 1 0,0 0 0,0-1 0,-1 1 0,3 0 0,22-15 31,-4 2-138,-18 12 92,0 1 0,0-1 0,0 0-1,0 1 1,0-1 0,0 1 0,0 0 0,0 0 0,0 0 0,4 1 0,5 0-29,-9-1 47,0-1 1,0 2-1,0-1 0,0 0 0,0 1 0,0-1 0,0 1 0,0 0 0,-1 0 0,1 0 0,0 0 0,0 0 0,-1 1 0,1-1 0,-1 1 0,0-1 0,1 1 0,-1 0 0,0 0 0,0 0 1,0 1-1,0-1 0,0 0 0,2 5 0,3 3-3,-3-5-5,0 1-1,-1-1 0,1 1 1,4 11-1,-3 11 96,6-6 5,-5 5 53,1-13-76,-7-13-55,1 0 1,0 1 0,0-1-1,0 1 1,-1-1 0,1 1-1,-1 0 1,1-1-1,-1 1 1,0-1 0,0 1-1,1 1 1,-1 27 98,0-27-127,0-3 52,2-3-10,3-1-28,0-1 3,1 0 0,-2-1 0,6-6 0,9-16-1,9 6-44,-15 7-51,-11 13 73,0 0 0,-1-1 1,1 1-1,1 0 0,-1 0 0,0 0 1,1 0-1,-1 0 0,1 0 1,-1 1-1,1-1 0,0 1 0,-1 0 1,5-1-1,-4 1-1,1 0 0,0 0-1,0 1 1,0-1 0,0 1 0,0 0-1,0 0 1,0 1 0,0-1 0,0 1 0,-1 0-1,1 0 1,0 0 0,0 0 0,-1 1-1,1-1 1,-1 1 0,1 0 0,-1 0-1,0 0 1,1 1 0,-1-1 0,0 1 0,-1 0-1,6 6 1,22 37-31,-25-35 142,-5-9-83,0-1 0,1 0 0,-1 0 0,1 0 0,-1 0 0,1 0 0,0 0 0,-1 0 1,1 0-1,0 0 0,0 0 0,-1 0 0,1 0 0,0 0 0,0 0 0,0-1 0,2 2 0,1 0 70,0 0 0,0 0-1,0 0 1,7 1-1,-9-3-61,-1 0-1,1 0 0,-1 0 0,1 0 0,-1 0 1,1-1-1,0 1 0,-1-1 0,1 1 1,-1-1-1,0 1 0,3-2 0,-2 1-16,0 0 0,0 1-1,-1-1 1,1 1 0,0 0-1,0 0 1,0 0-1,3 0 1,8-3-187,-10 1 92,0 0-1,0 0 1,-1 0 0,1 0 0,0-1 0,3-4 0,-5 5-2,1 0 0,0 0-1,-1 0 1,1 0 0,0 0 0,0 1 0,0-1 0,0 1 0,0-1-1,0 1 1,0 0 0,1 0 0,-1 0 0,0 0 0,1 0 0,-1 0 0,1 1-1,-1-1 1,4 1 0,-2-1 70,0 1 1,-1 0-1,1 1 0,-1-1 1,1 1-1,0-1 0,-1 1 1,1 0-1,-1 1 0,0-1 1,1 0-1,-1 1 0,0 0 1,0 0-1,5 4 0,8 14 77,-13-14 16,2-1 1,-1 1-1,7 6 1,-6-7-13,0-1 1,0 1-1,1-1 1,0 0-1,-1-1 0,2 0 1,-1 1-1,0-2 1,1 1-1,-1-1 1,12 3-1,25 0 83,-29-1-103,11 0 45,3-8 61,-10 0-60,28-1 78,-10-6-21,-33 10-122,1 0 1,-1 0 0,0 0-1,1 0 1,-1 0-1,0-1 1,0 1 0,0-1-1,0 0 1,0 0 0,0 0-1,-1 0 1,1-1-1,-1 1 1,1-1 0,-1 0-1,0 1 1,0-1 0,0 0-1,0 0 1,-1 0-1,3-5 1,-3 5-53,-1 0-1,1 0 1,0 0-1,-1 0 1,0 0 0,1 0-1,-1 0 1,0 0-1,-1 0 1,1-1-1,-1 1 1,1 0 0,-2-4-1,0 3 19,1 0 0,-1 0 0,1 0 1,-1 0-1,0 0 0,-1 0 0,1 0 0,-1 1 0,0-1 0,0 1 0,-3-4 0,-8 4-15,14 3 35,0 0-1,0 0 0,0 0 0,0 0 1,0 0-1,-1 0 0,1 0 0,0 0 1,0 0-1,0 0 0,0 0 0,0 0 1,0 0-1,0 0 0,0 0 0,0 0 1,-1 0-1,1 0 0,0 0 0,0 0 1,0 0-1,0 0 0,0 0 0,0 1 1,0-1-1,0 0 0,0 0 0,0 0 1,0 0-1,0 0 0,-1 0 0,1 0 1,0 0-1,0 0 0,0 0 0,0 0 1,0 0-1,0 0 0,0 1 0,0-1 0,0 0 1,0 0-1,0 0 0,0 0 0,0 0 1,0 0-1,0 0 0,0 0 0,0 0 1,0 1-1,0-1 0,0 0 0,0 0 1,0 0-1,0 0 0,0 0 0,0 23 238,0-5-39,0 0 0,3 19 0,13 67 519,-12-79-630,1 12 57,0 45 0,-5 123 669,0-201-790,0-1 0,0 0 0,0 1 1,-1-1-1,1 1 0,-1-1 0,0 0 0,0 1 0,0-1 1,0 0-1,0 0 0,-1 0 0,0 0 0,0 0 0,1 0 0,-2 0 1,-2 3-1,-3 4 58,-3 5 25,-13 16-471,23-29 323,-1-1-1,1 0 1,-1 0-1,1 0 1,-1 0 0,1 0-1,-1 0 1,0 0-1,0 0 1,1 0-1,-1-1 1,0 1 0,0-1-1,0 1 1,0-1-1,-2 0 1,2 0-114,-1-1-1,0 1 0,1-1 1,-1 0-1,0 0 1,1 0-1,-1 0 1,1 0-1,0-1 1,-1 1-1,1-1 1,0 0-1,-4-3 1,2 0 39,1 0 1,-1 0 0,1-1 0,0 1-1,1-1 1,-1 0 0,1 0-1,0 0 1,1 0 0,-2-7 0,-9-72-524,11 70 557,-1 0 18,2 0 0,0 0 0,0 1 0,2-1 0,0 0 1,0 1-1,1-1 0,6-15 0,3 0-53,1 0 0,25-41 1,-32 61 107,0 1-1,1 0 1,0 0 0,0 0-1,1 1 1,0 0 0,1 0-1,0 1 1,0 0 0,19-10-1,0 3 223,1 2-1,48-14 0,-37 13 168,-35 11-312,0 0 1,0 1-1,1 0 1,-1 0-1,0 0 1,0 0-1,1 1 1,-1 0-1,0 0 1,1 1-1,-1-1 1,0 1-1,9 3 0,-10-3 44,1 0-1,-1 0 0,0 0 1,0 1-1,5 2 1,-7-2-69,0 0 1,0-1 0,0 1 0,0 0 0,-1 0-1,1 0 1,-1 0 0,1 1 0,-1-1 0,1 3-1,0-1 19,10 25 475,-11-27-510,-1 0-1,1 0 0,-1 0 1,0 0-1,0 0 1,0 0-1,0 0 1,0 0-1,-1 0 1,1 0-1,0 0 0,-1 0 1,0 0-1,-1 3 1,-20 28 403,12-1-182,2-21-185,-1 0-1,1-1 1,-1 0-1,-15 12 1,8-6 82,16-17-172,-1 1-1,1-1 1,0 1 0,0-1 0,0 1 0,0-1 0,0 1 0,-1-1-1,1 1 1,0-1 0,0 1 0,0-1 0,0 1 0,1-1 0,-1 1-1,0-1 1,0 1 0,0 0 0,0-1 0,1 0 0,10-6-903,-10 7 849,1-1 0,-1 0-1,1 0 1,-1 0 0,1 0 0,-1 0 0,0 0-1,1 0 1,-1 0 0,0 0 0,0-1 0,2-1-1,30-42-1815,-17 25 413,17-30 1,25-59-862,12-22 3737,-55 106-452,-8 12-43,14-18 1,-18 27-699,0 1 1,0 0-1,0 0 1,1 0-1,0 0 1,-1 0-1,1 0 1,5-1-1,-9 3-176,1 1 0,-1 0 0,0 0 0,0 0 0,0 0 0,0 0 0,0-1 0,1 1 0,-1 0 0,0 0 0,0 0 0,0 0 0,0 0 0,1 0 0,-1 0 0,0 0 0,0 0 0,0 0 0,1 0 0,-1 0 0,0 0 0,0 0 0,0 0 0,1 0 0,-1 0 0,0 0 0,0 0 0,0 0 0,1 0 0,-1 0 0,0 0 0,0 0 0,0 0-1,0 0 1,1 0 0,-1 1 0,0-1 0,0 0 0,0 0 0,0 0 0,0 0 0,1 0 0,-1 1 0,0-1 0,0 0 0,0 0 0,0 0 0,0 0 0,0 1 0,0-1 0,0 0 0,0 0 0,0 0 0,1 0 0,-1 1 0,0-1 0,1 4 97,0 1 1,0-1-1,0 0 1,0 0-1,0 1 0,-1-1 1,0 0-1,0 1 1,0-1-1,-1 0 0,1 1 1,-3 7-1,1 3 116,-2 28 300,4 65-1,1-48-262,-1 8 109,-1-63-339,1 17 69,0-21-96,0 0-1,0-1 0,0 1 1,0 0-1,0 0 0,0 0 1,0 0-1,0 0 1,1-1-1,-1 1 0,0 0 1,1 0-1,-1 0 0,1-1 1,-1 1-1,1 0 0,-1-1 1,1 1-1,0 1 0,6-1-31,0 1-1,0-1 0,0-1 0,1 1 1,7-1-1,-1-1-357,-1 1-1,19-4 1,-23 1 221,1-1-1,-1 0 1,1-1-1,14-9 1,-20 11 111,-1 1 1,1 0 0,0 1 0,-1-1 0,1 1-1,0-1 1,0 1 0,7-1 0,11-4-40,-7-7 7,-5 4 26,17-2 30,-24 9 42,-1 0-1,1-1 0,-1 1 0,0-1 0,0 0 0,2-4 1,14-15 144,-11 15-81,-4 5-56,-1 0 0,0 0-1,1 0 1,-1-1 0,0 1-1,0-1 1,-1 1 0,1-1-1,2-4 1,1-20 580,-4 24-554,0 1-29,0-1-1,0 1 0,-1-1 0,1 1 1,0-1-1,-1 1 0,0-1 1,1 1-1,-1-1 0,-1-3 1,1 5-37,-1-1 0,0 1 1,0-1-1,0 1 0,0 0 1,0 0-1,0 0 0,0-1 1,0 1-1,0 0 0,-1 0 1,1 0-1,0 1 0,-1-1 1,1 0-1,-1 1 0,1-1 1,-1 0-1,1 1 0,-1 0 1,-1-1-1,-8-4-11,8 4 13,0-1 1,0 1-1,0 0 0,0 0 1,-1 0-1,1 0 0,0 1 1,-1 0-1,1-1 0,-6 1 1,7 0-2,-3 0-12,0 0 1,0 0-1,0 0 1,0 1-1,0 0 1,0 0-1,0 0 1,0 0-1,0 1 1,1 0-1,-1 0 1,0 0-1,-5 4 1,2 2-4,1-1 0,0 1 0,0 1 0,0-1 0,1 1 0,1 0 0,0 0 0,-6 15 0,8-19-3,2-2 15,-1 0 1,1 0 0,0 0-1,0 0 1,0 0 0,0 1-1,0-1 1,0 5 0,1-6 5,1 0 1,-1 1 0,0-1 0,1 0-1,-1 0 1,1 1 0,0-1 0,0 0-1,0 0 1,0 0 0,0 0 0,0 0-1,3 3 1,4 3 58,0 0 0,0 0-1,0-1 1,1 0 0,1-1 0,-1 1-1,1-2 1,0 1 0,0-2 0,15 6-1,13-4 92,-19-4-75,22 9 77,-32-9-103,-1-1 0,1 0 0,-1-1 0,1 0 0,-1 0 0,1-1 0,10-2 0,11-8 226,-28 11-266,0-1 0,0 1 0,-1-1 0,1 0-1,0 1 1,-1-1 0,1 0 0,0 0 0,-1 0 0,1 0-1,-1-1 1,0 1 0,1 0 0,-1-1 0,0 1 0,0 0-1,0-1 1,0 0 0,1-2 0,4-5-16,0 1-6,-5 6 13,0 1 0,0 0 1,0-1-1,0 1 0,0-1 0,0 1 0,-1-1 0,1 1 1,0-1-1,-1 0 0,0 1 0,1-1 0,-1 0 0,0 1 1,0-1-1,0-3 0,0-140-610,0 144 582,0 0 0,0 0 1,0 0-1,0 0 1,0 0-1,0 0 1,0 0-1,0 0 0,1 0 1,-1 0-1,0 0 1,1 0-1,-1 0 0,1 0 1,-1 0-1,1 0 1,-1 0-1,1 0 1,0 0-1,-1 0 0,1 0 1,0 1-1,1-2 1,-1 1 17,0 1 0,0 0 1,0 0-1,0 0 1,0 0-1,0 0 1,0 0-1,0 0 0,0 0 1,0 1-1,0-1 1,-1 0-1,1 1 0,0-1 1,0 0-1,0 1 1,0-1-1,0 1 0,-1-1 1,1 1-1,0-1 1,-1 1-1,1 0 1,0-1-1,0 2 0,28 28 443,-16-15-223,1-1-1,0-1 1,1 0-1,1-1 1,30 19 0,1-9-5,-24-7-116,-18-11-21,0 0-1,1-1 1,-1 0-1,1 0 1,0 0-1,0-1 1,0 1-1,11 1 1,18-2 81,-27-3-358,0 2-1,-1-1 0,16 3 1,5 6-913,-28-9 1060,0 0 1,1 0 0,-1-1 0,0 1-1,0 0 1,1 0 0,-1 0-1,0 0 1,1 0 0,-1 0 0,0 0-1,0-1 1,1 1 0,-1 0-1,0 0 1,0 0 0,0 0 0,1-1-1,-1 1 1,0 0 0,0 0 0,0-1-1,0 1 1,0 0 0,1 0-1,-1-1 1,0 1 0,2-4-878,-1 4 798,-1 0-1,1-1 0,-1 1 1,1 0-1,0 0 0,0-1 0,-1 1 1,1 0-1,0 0 0,-1 0 1,1 0-1,0 0 0,-1 0 1,2 0-1,-2 0 101,0 0 0,0 0 0,0 0 0,0 0-1,0 0 1,0 0 0,1 0 0,-1 0 0,0 0 0,0 0 0,0 0 0,0 0 0,0 0 0,0 0 0,0 0 0,0 0 0,0 0 0,1 0-1,-1 0 1,0 0 0,0 0 0,0 0 0,0 0 0,0 0 0,0 0 0,0 0 0,0-1 0,0 1 0,0 0 0,0 0 0,0 0 0,1 0 0,-1 0-1,0 0 1,0 0 0,0 0 0,0 0 0,0 0 0,0 0 0,0 0 0,0-1 0,0 1 0,0 0 0,0 0 0,0 0 0,0 0 0,0 0-1,0 0 1,0 0 0,0 0 0,0 0 0,0-1 0,0 1 0,0 0 0,0 0 0,0 0 0,-1-2-128,1 0 0,0 1-1,-1-1 1,1 0 0,-1 0 0,1 1 0,-1-1 0,0 0 0,0 1-1,0-1 1,0 1 0,-2-3 0,-17-19-447,4 7 468,-1-13 167,15 24 66,0 0 0,-1 0-1,0 1 1,0-1 0,-5-5 0,4 7 253,0-1 1,0 1 0,0 0-1,0 0 1,-1 0-1,1 0 1,-1 1 0,0 0-1,0 0 1,0 0 0,0 1-1,0-1 1,0 1 0,-7 0-1,9 1-235,1 0 1,0 0-1,0 0 0,0 1 1,0-1-1,0 1 0,0-1 1,0 1-1,0 0 0,0 0 1,0 0-1,0 0 0,0 0 0,0 0 1,1 0-1,-1 1 0,0-1 1,1 0-1,-1 1 0,0 1 1,-9 8 416,2-5-231,6-4-189,0 0-1,0 0 0,0 1 0,0-1 1,-3 5-1,-16 34 565,16-33-559,1 0 1,-2-1-1,-10 11 0,-8 10 49,6 4-65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5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1568,'0'-2'58,"0"0"1,1 0-1,-1 0 1,0 1 0,1-1-1,-1 0 1,1 0-1,0 1 1,-1-1-1,1 1 1,0-1-1,0 0 1,1-1-1,3-4 94,-2 0 189,-3 7-310,0-1 1,0 1-1,0-1 0,1 1 0,-1-1 1,0 1-1,0-1 0,0 1 0,1-1 1,-1 1-1,0 0 0,1-1 0,-1 1 1,0 0-1,1-1 0,-1 1 0,0 0 1,1-1-1,-1 1 0,1 0 0,-1 0 1,0-1-1,1 1 0,-1 0 0,1 0 1,-1 0-1,1 0 0,-1-1 0,1 1 1,-1 0-1,1 0 0,-1 0 0,1 0 1,-1 0-1,1 1 0,5-4 567,5-8-198,-11 10-374,1 1 1,-1 0 0,1-1-1,-1 1 1,1-1 0,0 1-1,-1 0 1,1 0 0,0-1-1,-1 1 1,1 0 0,0 0 0,-1 0-1,1 0 1,0 0 0,0 0-1,-1 0 1,1 0 0,0 0-1,-1 0 1,1 0 0,0 0 0,0 1-1,2-1 53,-2 0-62,0 0-1,0 0 1,1 0-1,-1 0 1,0 0-1,0 1 0,1-1 1,-1 0-1,0 1 1,0-1-1,0 1 0,1-1 1,-1 1-1,0 0 1,0-1-1,0 1 0,0 0 1,0 0-1,0-1 1,0 1-1,-1 0 0,1 0 1,0 0-1,0 0 1,-1 0-1,1 1 0,-1-1 1,1 0-1,-1 0 1,1 3-1,1 2 122,-1 0 0,-1 0 0,1 0 0,-1 0 0,-1 8 0,0 1 99,1-5-122,-1-1 0,-4 18 0,1 6-23,9 3 4,-10-14 7,2-11-51,-3 19 102,0-19-1,5-10-142,1 0-1,-1-1 0,1 1 1,-1 0-1,1 0 0,-1-1 1,1 1-1,-1 0 0,1 0 1,0 0-1,-1 0 0,1 0 1,0 0-1,0 0 0,0-1 1,0 1-1,0 0 0,0 0 1,0 0-1,0 0 0,0 0 0,0 0 1,0 0-1,1 0 0,-1 1 1,11 12 26,-11-14-37,0 0 0,0 0 0,1 0 0,-1 0 1,0 0-1,0 1 0,0-1 0,0 0 0,0 0 0,0 0 0,0 0 0,0 0 0,0 0 0,0 0 0,1 0 1,-1 0-1,0 0 0,0 1 0,0-1 0,0 0 0,0 0 0,0 0 0,0 0 0,1 0 0,-1 0 1,0 0-1,0 0 0,0 0 0,0 0 0,0 0 0,0 0 0,1 0 0,-1 0 0,0 0 0,0 0 0,0 0 1,0 0-1,0 0 0,0 0 0,0-1 0,1 1 0,-1 0 0,0 0 0,0 0 0,0 0 0,0 0 0,0 0 1,0 0-1,0 0 0,0 0 0,0 0 0,1-1 0,-1 1 0,0 0 0,0 0 0,0 0 0,43-42 78,-10 11-98,36-44 0,-61 64 26,1 1 1,1 0-1,-1 0 0,20-14 1,-13 11-55,-11 8 23,1 1 0,-1-1 0,1 1 0,0 1 0,13-7 0,8-2-98,-19 8 102,-6 3 23,-1 1 0,0 0 0,0 0 0,0-1 0,0 1 0,0 0 0,0 0 0,0 0 0,0 1 0,1-1 0,-1 0 0,0 0 0,0 0 0,0 1 0,0-1 0,0 1 0,0-1 0,0 1 0,0-1 0,0 1-1,0-1 1,0 1 0,-1 0 0,1 0 0,0-1 0,0 1 0,1 2 0,-2-2 23,1-1-9,-1 0 0,0 0-1,0 0 1,1 1-1,-1-1 1,0 0 0,0 1-1,0-1 1,1 0-1,-1 0 1,0 1-1,0-1 1,0 0 0,0 1-1,0-1 1,0 0-1,0 1 1,0-1 0,1 0-1,-1 1 1,0-1-1,-1 0 1,1 1 0,0-1-1,0 1 1,0 6 105,-1-3-78,1-1 0,0 1 0,0 0-1,0 0 1,0 0 0,1-1 0,0 1 0,1 5-1,3 2 16,-4-8-32,1 0 1,-1 0-1,0 1 0,0-1 0,0 0 1,-1 0-1,1 1 0,-1-1 0,1 6 0,-1-4-7,0-1-1,0 1 0,0-1 0,1 0 1,0 1-1,0-1 0,0 0 0,1 0 1,-1 0-1,1 1 0,0-1 0,0-1 1,0 1-1,1 0 0,-1-1 0,1 1 1,0-1-1,3 4 0,8 9 206,-13-15-201,-1 1 0,1-1-1,0 0 1,0 1 0,-1-1 0,1 0-1,0 0 1,0 1 0,1-1 0,-1 0 0,2 1-1,-3-2-14,1 1 0,0-1-1,0 0 1,1 0 0,-1 1 0,0-1-1,0 0 1,0 0 0,0 0-1,0 0 1,0 0 0,0 0-1,0-1 1,0 1 0,0 0-1,0 0 1,0-1 0,0 1 0,0-1-1,0 1 1,1-1 0,2-3-22,0 1 1,1-1-1,-1 1 1,-1-1-1,1 0 1,0-1 0,-1 1-1,0-1 1,4-8-1,1 2-6,-3 2-3,-1 0 0,0 0 0,0-1 0,-1 1 0,0-1 1,2-12-1,-2 11-3,0 0 1,0 0 0,6-12 0,-8 21 26,-1 1 0,1-1 0,-1 1 0,0-1 1,1 1-1,-1-1 0,0 1 0,0-1 0,0-1 1,0 2-8,0-1 0,0 1 0,0-1 0,0 1 0,0-1 0,1 1 0,-1-1 0,0 1 0,2-2 0,9-11-208,-9 12 92,-2 2 148,-1 8 271,1-6-254,0 0-1,-1 0 1,1 0 0,0-1 0,0 1 0,0 0-1,0 0 1,1 0 0,-1 0 0,0-1 0,1 1 0,-1 0-1,1 0 1,1 2 0,14 39 368,-16-42-409,5 8 73,0 1 1,0-1-1,8 9 1,-13-18-72,1 1 1,-1-1-1,1 1 1,0-1-1,-1 0 1,1 1-1,-1-1 1,1 0-1,0 0 1,-1 1-1,1-1 1,0 0-1,0 0 1,-1 0-1,1 0 1,0 0-1,-1 0 1,1 0-1,0 0 1,-1 0-1,1 0 1,0 0-1,0-1 1,2 1-33,-1 0-20,0-1 1,-1 1-1,1 0 1,0-1-1,0 1 1,-1-1-1,1 1 1,0-1 0,0 0-1,-1 0 1,1 0-1,-1 0 1,1 0-1,-1 0 1,1 0-1,-1 0 1,0-1-1,2-1 1,14-10-1083,-14 11 1030,-1 1 0,1-1 1,-1 1-1,1-1 0,-1 0 1,0 0-1,0 0 0,0 0 1,0-1-1,0 1 0,0 0 1,1-4-1,16-17-258,-16 19 338,0 0-1,0 1 0,-1-1 1,5-8-1,5-8 178,-9 18 56,-3 2 320,0 0-111,3 2 122,-1 2-449,1 0 1,-1-1-1,0 1 1,0 0-1,3 8 0,-4-8-65,1-1 0,-1 1 0,1 0 0,0-1 0,4 6 0,13 2 124,11 10-47,-8-15-6,-11-3-53,4 1-13,-8-2-50,-1 0 0,1-1 0,-1 1 1,1-1-1,0 0 0,0-1 0,-1 0 1,1 0-1,0 0 0,9-3 0,14-7-678,-28 9 637,0 0 0,0 1-1,-1-1 1,1 0 0,0 0 0,0 0 0,-1 0-1,1 0 1,0 0 0,-1 0 0,1-1 0,-1 1-1,0-1 1,3-2 0,7-7-269,17 0-54,-26 8 346,1 0 0,-1 0 0,0-1 0,0 1 0,0 0 0,0-1 0,0 1 0,-1-1 0,1 0 0,1-6 0,9-20-25,-7 22 53,-3 7 14,-1-1 0,0 1 0,0-1 0,0 1 0,0-1 0,0 0 0,-1 1 0,1-1 0,0 0 0,-1 0 0,1 1 0,-1-5 0,3 1 98,8-6 90,-8 8 75,0 6 475,0 2-485,1-1 1,-1 2 0,0-1-1,0 0 1,4 11-1,2 6 168,24 43 258,-32-64-677,-1 0 5,1 0 1,0 0 0,-1-1-1,1 1 1,-1 0-1,0 0 1,1 0-1,-1 0 1,0 0-1,1 0 1,-1 0 0,0 0-1,0 0 1,0 0-1,0 0 1,0 0-1,0 0 1,0 0-1,0 0 1,0 0 0,0 0-1,-1 0 1,1 0-1,0 0 1,-1 0-1,1 0 1,0 0 0,-1-1-1,0 1 1,0 2-1,0-2-1,-2 12 166,3-10-85,-2-6-59,0 2-57,1-1-1,0 1 1,-1-1-1,1 0 1,0 0-1,0 0 1,1 0-1,-1 0 1,0 0-1,1 0 1,-1 0-1,0-4 0,0-33-810,1 25 559,0 14 272,0-3-34,0 0 1,0 0-1,0 0 1,1 0-1,-1 0 1,2-4-1,6-2-136,-8 9 159,1 0-1,-1 0 0,0 0 1,1-1-1,-1 1 0,0 0 1,1-1-1,-1 1 0,0 0 1,0-1-1,1 1 0,-1 0 1,0-1-1,0 1 0,1 0 1,-1-1-1,0 1 1,0-1-1,0 1 0,0 0 1,0-1-1,0 1 0,0-1 1,0 1-1,0-1 0,0 1 1,0-1-1,0 1 8,0 0 1,0 0-1,0 0 1,0-1-1,0 1 1,0 0-1,0 0 1,0 0-1,0 0 0,0 0 1,0 0-1,0 0 1,0 0-1,0 0 1,0 0-1,0-1 1,0 1-1,0 0 0,0 0 1,0 0-1,0 0 1,0 0-1,0 0 1,0 0-1,1 0 1,-1 0-1,0 0 0,0 0 1,0-1-1,0 1 1,0 0-1,0 0 1,0 0-1,0 0 1,0 0-1,0 0 0,0 0 1,0 0-1,0 0 1,1 0-1,-1 0 1,0 0-1,0 0 1,0 0-1,0 0 0,0 0 1,0 0-1,0 0 1,0 0-1,0 0 1,1 0-1,-1 0 1,0 0-1,0 0 0,0 0 1,0 0-1,1 0-4,0 1 0,0-1-1,0 0 1,0 0 0,0 1 0,0-1-1,-1 1 1,1-1 0,0 1-1,0-1 1,0 1 0,-1 0 0,1-1-1,0 1 1,0 0 0,-1 0 0,1-1-1,-1 1 1,1 0 0,-1 0-1,1 0 1,-1 0 0,1 1 0,11 15-44,-8-13 65,0 0 0,-1 0 0,0 0 0,0 1 0,0 0 0,0-1 0,-1 1 0,3 6 0,-2-2 20,-3-7-16,1-1 1,-1 1-1,1-1 0,-1 1 1,1-1-1,-1 1 0,1-1 1,0 1-1,0-1 0,0 0 1,0 1-1,0-1 1,0 0-1,0 0 0,1 0 1,-1 0-1,0 0 0,3 2 1,0-1 24,0 0 1,0 0 0,1 0-1,-1-1 1,0 1 0,1-1-1,-1 0 1,7 0 0,37 1 266,-46-2-358,-1 0 0,1 0 0,0 0-1,0 0 1,-1-1 0,1 1 0,0 0 0,-1-1 0,1 0 0,0 1 0,-1-1 0,1 0-1,-1 0 1,3-1 0,4-3-537,3 0-82,-8 4 459,-1 0-1,0-1 0,1 1 1,-1 0-1,0-1 1,0 1-1,0-1 0,2-2 1,10-9-678,-7 7 503,0 0 1,-1-1-1,9-12 1,-10 11 306,-4 6 57,0 0-1,1 0 1,-1 0-1,1 0 1,-1 0-1,1 1 1,0-1 0,0 0-1,0 1 1,0-1-1,0 1 1,0 0-1,4-2 1,24-15 5,-24 14 54,0 0 0,0 0 0,1 1 0,0 0 0,13-5 0,43-8 51,-60 15-85,1 0 0,-1 0 0,0 0-1,1 1 1,-1 0 0,1 0 0,3 0 0,14-2 90,-18 1-83,0 0 1,0 0 0,1-1 0,-1 0 0,0 1 0,3-4 0,-2 3 21,0-1 0,0 1 1,0 0-1,7-3 0,1 2 20,-11 3-45,0 0-1,0 0 0,0 0 1,0-1-1,0 1 1,-1 0-1,1-1 1,0 1-1,0 0 1,0-1-1,0 1 1,0-1-1,0 0 1,-1 1-1,1-1 0,0 0 1,-1 1-1,1-1 1,0 0-1,-1 0 1,1 1-1,-1-1 1,1 0-1,-1 0 1,1 0-1,-1-1 0,11-15 72,-5 4-42,1 8-7,-7 5-24,1 0 1,-1-1-1,0 1 0,1 0 1,-1 0-1,1-1 1,-1 1-1,0 0 0,1-1 1,-1 1-1,0-1 0,1 1 1,-1 0-1,0-1 0,1 1 1,-1-1-1,0 1 0,0-1 1,0 1-1,1-1 1,-1 1-1,0-1 0,0 1 1,0-1-1,0 1 0,0-1 1,0 1-1,0-1 0,0 1 1,0-1-1,-1 0 0,1-1 5,0 0-1,0 1 1,0-1-1,0 0 1,-1 1-1,1-1 1,-1 1-1,1-1 1,-1 1-1,0-1 1,0 1-1,-1-2 1,-4-11 9,4 5 465,2-1 0,-1-14 0,1 23-472,0 111 2119,0-101-1979,-1 1 0,0 0-1,-3 9 1,-1 17 191,9-6-167,0-10-116,-1 7 52,-2 1 0,-1 27 0,-1-23 307,1-27-128,0-5-255,0-3-492,0-125-3828,0 127 4269,0 1-1,0-1 1,0 0 0,0 1 0,0-1-1,0 0 1,0 1 0,0-1 0,1 0-1,-1 1 1,0-1 0,0 0 0,1 1-1,-1-1 1,0 1 0,1-1 0,-1 1 0,1-1-1,-1 0 1,0 1 0,1 0 0,-1-1-1,1 1 1,0-1 0,1 0 11,-1 1 1,0 0-1,0-1 1,0 1-1,1 0 1,-1 0-1,0 0 1,0 0-1,0 0 1,1 0-1,-1 0 0,2 1 1,5 1 76,-1 0 0,0 1 0,11 5 0,-17-7-67,14 8 296,1 1 1,-2 0-1,15 13 0,-11-9 13,23 15 0,-5-13 13,-27-12-189,0 0-1,14 8 1,-21-10-42,1 0-1,0 0 1,-1-1 0,1 1 0,0-1 0,0 0 0,0 0-1,0 0 1,0 0 0,0 0 0,0-1 0,0 1 0,1-1-1,4 0 1,-11 0-89,0 0 0,0 0 0,-1 0 0,1-1 0,0 1 0,0-1 0,0 0 0,0 0 0,0 0 0,0 0 0,0-1 0,1 1 0,-1-1 0,-4-3 0,-5-2-17,5 2-21,-1 1 0,-11-11 0,18 14 17,-1-1 1,1 1-1,-1-1 0,1 1 1,0-1-1,0 0 0,0 0 1,0 1-1,0-1 0,0 0 1,0 0-1,0 0 0,1 0 1,-1 0-1,1 0 0,0 0 1,-1-3-1,1 4-5,0 0 0,0 0-1,0 0 1,0 0 0,1 0 0,-1 0 0,0 0-1,1 0 1,-1 0 0,0 0 0,1 0 0,-1 0-1,1 0 1,0 0 0,-1 0 0,1 0-1,0 0 1,-1 1 0,1-1 0,0 0 0,0 0-1,0 1 1,0-1 0,0 0 0,1 0 0,3-1-34,0 1 1,-1-1 0,1 1 0,9-1 0,4-1-57,-3-1 61,1 1 0,0 0 0,0 1 0,16 0 1,116 2 33,-141 0 39,0 0 0,-1-1 1,1 0-1,0-1 0,10-3 0,0 1 48,-3 1-33,-12 2-5,1 1-1,-1 0 1,1-1 0,-1 0 0,1 0 0,-1 0-1,0 0 1,1 0 0,-1 0 0,0 0 0,4-4-1,-3 3 219,-3 2-80,-3-3-122,2 2-62,0-1 0,0 1 0,-1 0 0,1 0 0,0 0 0,-1 0 0,1 0 0,-1 0 0,0 1 0,1-1 0,-1 0 0,1 1 0,-1-1 0,0 1 0,0 0 0,1-1 0,-4 1 0,3 0 9,0 0 1,0 0 0,0-1-1,0 1 1,0-1 0,0 0-1,0 1 1,0-1 0,1 0-1,-1 0 1,-3-2 0,4 2-32,0 0 1,-1 1 0,1-1 0,-1 0 0,1 0-1,-1 1 1,0-1 0,1 1 0,-1-1-1,0 1 1,-1 0 0,-3 2-254,-4 9-133,9-10 398,1 0-1,-1-1 0,1 1 1,0-1-1,-1 1 1,1 0-1,0-1 0,0 1 1,-1 0-1,1-1 0,0 1 1,0 0-1,0-1 1,0 1-1,0 0 0,0-1 1,0 1-1,0 0 0,0 0 1,0-1-1,0 1 1,1 0-1,-1-1 0,0 1 1,0 0-1,1-1 0,0 1 1,0 2-47,8 30-9,10 26 323,-16-53-185,0 1 0,0-1 0,1 0 0,0 0 0,0 0 1,9 10-1,-6-9 75,-4-4-54,1 1 1,0 0-1,-1-1 0,9 5 1,-11-7-71,0 0 1,1-1-1,-1 1 1,0-1-1,1 1 1,-1-1-1,1 0 1,-1 1-1,1-1 1,-1 0-1,0 0 1,1 0-1,-1 0 1,1 0-1,-1 0 0,1-1 1,-1 1-1,0 0 1,1-1-1,-1 1 1,3-2-1,12-9 188,-13 10-189,-1 0 0,0-1 1,1 1-1,-1-1 0,0 1 0,0-1 0,0 0 1,0 0-1,-1 0 0,3-2 0,4-6 11,6-1 18,-9-13 10,-3 18-86,0 0 0,1 0-1,0 1 1,0 0 0,0-1-1,0 1 1,8-8 0,6-1-127,-16 13 148,0 1 1,1 0 0,-1-1 0,1 1 0,-1 0-1,1-1 1,-1 1 0,1 0 0,1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5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1824,'-14'-14'587,"14"13"-573,-1 1 1,1-1 0,-1 1 0,1-1 0,0 0 0,-1 1 0,1-1 0,0 0 0,0 1-1,-1-1 1,1 0 0,0 1 0,0-1 0,0 0 0,0 1 0,0-1 0,0 0 0,0 1-1,0-1 1,0 0 0,0 0 0,0 1 0,1-2 0,-1 0 81,1-3 76,-2-7 749,2 13-816,1-1 0,-1 0 0,0 0 0,0 0 0,0 0 0,0-1 0,0 1 0,1 0 0,-1 0 0,0-1 0,0 1 0,2-1 1,5-4 129,-7 4-195,1 0 0,-1 0 0,1 0 0,-1 0 0,1 0 0,0 1 0,-1-1 0,1 1 0,0-1 0,-1 1-1,1-1 1,0 1 0,1 0 0,1341 0 3597,-1340 0-3588,16-2 142,-19 2-200,-1 0-1,1 0 1,-1 0-1,0 0 1,1-1 0,-1 1-1,1 0 1,-1 0-1,1-1 1,-1 1-1,0 0 1,1-1-1,-1 1 1,0 0-1,1-1 1,-1 1-1,0-1 1,1 1 0,-1 0-1,0-1 1,0 1-1,0-1 1,1 1-1,-1-1 1,0 1-1,0-1 1,0 1-1,0-1 1,0 1-1,0-2 1,0 0-252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5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83 2400,'-54'0'779,"43"0"-481,14 0-95,-2 0-163,0 0 0,1 0 0,-1 0 0,1 1 0,-1-1 1,0 1-1,0-1 0,1 1 0,-1-1 0,2 2 0,16 6 378,28-2 733,5 1-372,73-1 0,511-6 1455,-264-16-1647,-145 1-290,-143 11-162,36-7 57,-80 8-81,-16 2-3,0-1 1,0-1-1,28-7 0,-3-4 452,-40 13-438,12-4 92,-20 5-210,-1 0 1,0 0-1,0 0 1,1 0-1,-1 0 1,0 0-1,0 0 1,1 0-1,-1 0 1,0-1-1,0 1 1,0 0-1,1 0 1,-1 0-1,0 0 1,0 0-1,0-1 1,1 1-1,-1 0 1,0 0-1,0 0 1,0-1-1,0 1 1,0 0-1,0 0 1,1 0-1,-1-1 1,0 1-1,0 0 1,0 0-1,0-1 1,0 1-1,0 0 1,0 0-1,0-1 1,0 1-1,0 0 1,0 0-1,0-1 1,0 1-1,0 0 1,0 0-1,0 0 1,-1-1-1,1 1 1,0 0-1,0 0 1,0-1-1,0 1 1,0 0-1,0 0 0,-1 0 1,1 0-1,0-1 1,0 1-1,-1 0 1,-15-6-37,6 3-337,0 0 1,0 0-1,-14-1 1,17 4-549,1-1 0,-1 1 0,1 1 0,-12 1 0,-29 12-2053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5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96 2304,'0'-38'1051,"0"-20"1786,0 63-2810,0-1 0,-1 1-1,0-1 1,1 1 0,-1-1 0,-1 0 0,-1 5 0,-3 11 72,2 5 18,0-7 102,-7 24 0,-2-6-19,-23 43 0,17-30 259,14-41-169,4-7-229,0 1 0,0-1 1,0 1-1,0-1 0,0 1 0,1-1 0,-1 1 1,1 0-1,-1-1 0,1 1 0,0 0 0,-1-1 0,1 1 1,0 0-1,0 1 0,-1 4 45,5-14-84,10-1 10,-4-5 12,0-1 0,-1-1 0,11-19 0,-8 10-22,25-45-119,-7 28-31,-22 27 44,-6 9 45,1 0 1,0 1 0,0-1-1,0 1 1,0 0 0,1 0-1,-1 0 1,1 0-1,0 1 1,5-4 0,9-8-150,-17 14 174,0 0 0,0 0 0,0 0 0,1 0 0,-1 0 0,0 0 0,1 0 0,-1 0 0,0 1 0,2-2 0,-2 2 7,0 0 1,0 0-1,0 1 0,0-1 0,0 0 0,0 0 0,0 0 0,0 1 1,0-1-1,0 0 0,-1 1 0,1-1 0,0 1 0,0-1 0,0 1 1,-1 0-1,1-1 0,0 1 0,-1 0 0,2 1 0,0-1 4,-1 1 0,1 0-1,-1 0 1,1 0 0,-1 0-1,0 0 1,0 1 0,0-1-1,0 0 1,0 0 0,0 1-1,-1-1 1,1 1-1,-1 2 1,3 9 37,8 21 78,-6-5 47,-3-18-93,0 1 0,0-1-1,6 14 1,6 8 104,8 20 54,-21-50-207,0-1 0,1 1-1,0 0 1,0 0-1,4 6 1,-5-9-6,0 1 1,1-1-1,-1 0 0,0 1 0,1-1 1,-1 0-1,1 0 0,-1 0 1,1 0-1,0 0 0,-1 0 0,1-1 1,0 1-1,0-1 0,-1 1 1,1-1-1,0 1 0,0-1 0,3 0 1,58 0 484,-61 0-487,0 0-1,0-1 1,0 1 0,0 0 0,0-1 0,0 0-1,0 1 1,0-1 0,0 0 0,0 0 0,0 0 0,0 0-1,0-1 1,-1 1 0,1 0 0,-1-1 0,1 1-1,2-4 1,7-5 26,19-12 40,-8-8 5,-10 14-57,-4 7-33,-1-1 1,0 0-1,5-11 0,-4 5-9,14-30 118,-21 45-97,-1 0 1,0 1-1,0-1 1,1 1-1,-1-1 0,0 0 1,0 1-1,0-1 1,0 0-1,0 1 0,0-1 1,0 0-1,0 1 1,0-1-1,0 0 0,0 0 1,0 1-1,0-1 1,-1 1-1,1-1 0,0 0 1,0 1-1,-1-2 1,0 2-4,1 0 0,-1-1 0,1 1 0,-1 0 0,0 0 0,1-1 0,-1 1 0,1 0 0,-1 0 0,0 0 0,1 0 0,-1-1 0,0 1 1,1 0-1,-2 1 0,2-1 1,0 0 0,0 0 0,-1 0 0,1 0 0,0 0 1,0 0-1,-1 0 0,1 0 0,0 0 0,0 0 0,0 0 1,-1 0-1,1 0 0,0 1 0,0-1 0,0 0 0,-1 0 0,1 0 1,0 0-1,0 1 0,0-1 0,0 0 0,0 0 0,-1 0 0,1 1 1,0-1-1,0 0 0,0 0 0,0 0 0,0 1 0,0-1 1,0 0-1,0 0 0,0 1 0,-13 38 188,11-27-62,-2-1 0,-7 20-1,8-26-104,0 1 0,1-1 0,0 1-1,0 0 1,1 0 0,0 0 0,0 0-1,-1 11 1,3-15-2,-1 1 1,0-1-1,1 1 0,-1-1 1,1 1-1,0-1 1,0 0-1,0 1 0,0-1 1,0 0-1,1 0 0,-1 0 1,1 0-1,-1 0 1,1 0-1,0 0 0,-1 0 1,4 1-1,-2 0 47,1 0 0,0 0 0,0-1 0,1 1 0,-1-1 0,0 0 0,10 2 0,-5-2-21,0-1 1,1 0 0,-1-1-1,15 0 1,-6-1-39,-10 1 25,1 0 0,-1-1 0,0 1 0,0-2 0,0 1 0,0-1 0,0-1 0,0 1 0,0-1 0,-1-1 0,0 1 0,13-9 0,-19 11-21,0 1 0,1-1 1,-1 0-1,0 0 0,0 0 0,0 0 1,0 0-1,0 0 0,0 0 1,0-1-1,-1 1 0,1 0 1,0 0-1,-1-1 0,1 1 0,0 0 1,-1-1-1,0 1 0,1-1 1,-1 1-1,0-1 0,0 1 1,0-1-1,0 1 0,0-1 0,0 1 1,0 0-1,0-1 0,-1 1 1,1-1-1,0 1 0,-1-1 1,1 1-1,-1 0 0,0-1 0,0 0 1,-4-5-3,0 0 1,0 0-1,0 0 0,-13-11 1,14 14-1,-2-2-18,0 0 0,0 1 1,0-1-1,0 1 0,-1 1 0,0-1 0,0 1 0,-11-4 0,1 0-138,5 3-27,-1 0-1,-20-6 1,31 11 144,0-1-1,0 0 1,-1 1 0,1 0 0,0 0 0,-1 0 0,1 0 0,0 0 0,-1 0-1,1 0 1,0 1 0,0-1 0,-1 1 0,1-1 0,0 1 0,0 0 0,0 0-1,0 0 1,0 0 0,0 1 0,-2 1 0,1-1-189,39-2 267,10 0 38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50 3072,'-17'-33'1120,"17"33"-864,0-17-64,0 34 1216,0-17-800,-16 33 320,16-17-544,0 33 192,0 17-320,0-1 64,0-16-192,0 1 288,0 15-224,0-32-96,0 0-64,0-33-3488,0 16 1888</inkml:trace>
  <inkml:trace contextRef="#ctx0" brushRef="#br0" timeOffset="1">0 394 3488,'0'-17'1280,"0"17"-992,50-16-64,-18 0 2048,-15 16-1280,48 0 512,-15 16-896,15-16-128,1 0-320,-1-16 384,1 16-288,-1 0-2432,-16 0 1152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5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33 2240,'0'-27'720,"0"21"-448,0 9-11,-1 7-7,-1 0 1,0 0-1,0 1 0,-1-2 1,-1 1-1,1 0 0,-7 9 0,2 0 111,-6 20-1,-35 155 782,40-152-1048,-3 52 0,-3 13 186,4-71-12,8-23-185,3-10-357,0 0 0,-1-1 0,1 1 0,-1-1 1,0 0-1,0 1 0,0-1 0,0 1 0,0-1 0,-1 0 0,-2 4 1,1-3-1726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0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68 2560,'-14'14'832,"14"-14"-820,0 0 0,-1 1 0,1-1 0,0 0 0,0 0 1,0 1-1,-1-1 0,1 0 0,0 0 0,0 1 0,0-1 0,0 0 0,0 1 0,-1-1 0,1 0 1,0 1-1,0-1 0,0 0 0,0 1 0,0-1 0,0 0 0,0 1 0,0-1 0,0 0 0,0 1 1,0 10 49,0 0 353,-1 0 0,2 0 0,2 19 0,-1-25-253,1 0-1,-1 0 0,1 0 1,5 7-1,4 8 72,-7-11-149,1 0-1,0 0 1,0 0-1,1-1 1,10 11-1,-12-14-43,0-1 0,0 1 0,1-1-1,0 0 1,0 0 0,0 0-1,0-1 1,0 0 0,14 4 0,-8-4 6,0-1 0,0 0 1,0-1-1,19-1 1,-29 1-37,1-1 1,-1 0 0,0 0-1,1-1 1,-1 1 0,0 0-1,1-1 1,-1 1 0,0-1-1,0 0 1,3-1 0,17-20 149,-2 13-60,-17 9-87,-1 0 0,0-1 1,0 0-1,0 1 0,0-1 0,0 0 0,0 0 0,0 0 0,0 0 0,-1-1 0,1 1 0,0 0 0,-1-1 0,1 1 0,-1-1 0,1 0 0,-1 1 0,0-1 0,1 0 0,-1 0 0,0 0 0,1-3 0,-1-4 57,1 0 0,-2 0 0,1-1 0,-2-13 0,1 4-42,0 14-20,0 1-1,-1-1 0,1 1 1,-1-1-1,0 1 0,0-1 0,-2-4 1,-1 1 10,0 0 0,-9-13 0,8 14-13,-1-2-6,-21-29-117,24 34 95,0 1 1,0-1-1,0 1 1,-1 0-1,1 0 1,-1 0 0,-6-3-1,-23-11-14,29 16 23,0 0 0,-1 0 0,1 0 0,-1 1 0,1 0 0,-1-1 0,1 2 0,-9 0 0,-4 0-79,15-1 90,1 0 0,-1 0 0,1 0 0,-1 0 0,1 1 0,-1-1 0,1 1 0,-1-1 0,1 1 0,-1 0 0,1-1 0,0 1 0,-1 0 0,1 0 0,0 0 0,0 0 0,-2 1 0,-13 22-102,10-13 24,4-8 65,0 1 0,0-1 0,0 0 0,0 1 0,1 0-1,-1-1 1,1 1 0,0 0 0,0-1 0,1 1 0,-1 7 0,-1 7-26,-3 7 3,2-9 47,0 0-1,0 28 1,2-18-17,-6 33-1,3-32-36,0 39-1,4 114 469,-1-172-382,0 0 1,0 0-1,-1 0 1,0 0-1,0 0 1,-1 0-1,0-1 1,0 1 0,-1-1-1,0 0 1,0 0-1,-1 0 1,1-1-1,-2 1 1,1-1-1,-1 0 1,0-1-1,0 0 1,0 0-1,-1 0 1,1 0-1,-1-1 1,-1 0 0,-8 3-1,-25 9 211,39-14-233,0-1-1,0 0 1,0 0 0,0 0 0,0 0 0,0 0 0,0-1 0,-1 1-1,1 0 1,0-1 0,0 0 0,-1 0 0,1 0 0,0 0 0,-1 0 0,1 0-1,0 0 1,0-1 0,-1 1 0,1-1 0,0 1 0,0-1 0,0 0-1,-2-1 1,-14-4 90,15 5-111,0 0 0,-1-1 0,1 1 0,0-1 0,0 0 0,0 0 0,0 0 0,0 0 0,0 0 0,0 0 0,1-1 0,-1 0 0,-1-2 0,-2-14-168,-7-11 54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5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17 328 3488,'-16'0'1280,"16"0"-992,0 16-64,0-16 1536,0 0-992,16 17 192,0-1-576,17-16 160,0 0-288,32 0 64,1 0-192,0 0-1952,-1 0 960</inkml:trace>
  <inkml:trace contextRef="#ctx0" brushRef="#br0" timeOffset="1">689 66 5632,'0'-17'2112,"0"17"-1664,0-16-96,0-1 1056,0 17-832,0 0 192,0 0-448,0-16-640,0 16 160,0 16-2208,16-16 1312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5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3712,'-33'32'1408,"33"-32"-1120,-16 33-64,0-16 1152,16-1-800,-17 17 192,17-17-448,-16 17-128,16-17-128,0 1 96,0-1-96,-16-16-1280,32 16 640,-16-16-2016,0 0 1440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0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2976,'0'0'971,"-3"3"-603,-7 8-38,9-11-282,1 1 0,-1 0 0,1-1 0,-1 1 0,1-1 1,0 1-1,0 0 0,-1-1 0,1 1 0,0 0 0,0-1 0,0 1 0,-1 0 0,1-1 0,0 1 0,0 0 0,0 0 0,0-1 0,0 1 0,1 0 0,-1-1 0,0 1 0,0 0 0,1 2 127,-1 21 536,1-15-578,-1-1 0,0 0 0,0 1 0,-4 15 0,-1-11-27,4-11-87,0 0 0,0-1-1,0 1 1,0 0 0,0 0 0,1 0 0,-1 0 0,1 0 0,0 0-1,-1 0 1,1 0 0,0 0 0,0 0 0,0 0 0,0 0 0,1 0-1,-1 0 1,1 2 0,0-2-1,2 6 21,-1 0 0,1 1 0,-2-1 0,3 17 0,-4-23-18,0-1-1,0 1 0,0 0 0,0-1 0,1 1 0,-1 0 0,0-1 0,1 1 1,0-1-1,-1 1 0,1 0 0,0-1 0,0 1 0,-1-1 0,1 0 0,0 1 1,1-1-1,-1 0 0,2 2 0,-2-2 10,0 0-1,1-1 1,-1 1 0,0-1-1,1 1 1,-1-1 0,0 1-1,1-1 1,-1 0 0,1 0-1,-1 0 1,1 1 0,-1-2-1,0 1 1,1 0 0,-1 0-1,1 0 1,-1 0 0,0-1-1,1 1 1,-1-1 0,0 1-1,3-2 1,0-1-27,1-1-1,-1 1 1,0-1 0,0 0-1,-1 0 1,1-1 0,-1 1-1,0-1 1,5-8-1,-1 2-39,2-3-11,5-6-291,15-31 1,-25 46 256,-1 0 0,1 1 1,0-1-1,6-4 0,-8 7 91,-1 2-6,-1-1 0,0 1 0,1 0 0,-1-1 0,1 1 0,-1 0 0,0 0 0,1-1 0,-1 1 0,1 0-1,-1 0 1,1 0 0,-1 0 0,1 0 0,-1-1 0,1 1 0,-1 0 0,1 0 0,-1 0 0,1 0 0,-1 1 0,1-1 0,-1 0 0,1 0 0,-1 0 0,0 0 0,1 0-1,-1 0 1,1 1 0,-1-1 0,1 0 0,-1 0 0,0 1 0,1-1 0,0 1 0,-1-1-2,5 14 783,0-6-471,-4-7-248,0 1-1,0-1 0,0 1 0,0-1 0,0 1 0,-1 0 0,1-1 0,-1 1 0,1 0 0,-1-1 0,0 1 0,1 0 0,-1 1 0,0-1-28,0 0 1,0-1-1,0 1 0,1 0 0,-1-1 0,1 1 0,-1-1 0,1 1 0,-1-1 1,1 1-1,0-1 0,1 2 0,4 11 140,-2-4-125,-3-5 40,0 0 1,1 0 0,0 0 0,0 0 0,4 5 0,-5-9-68,0 1 1,0-1-1,0 0 0,0 1 0,1-1 1,-1 0-1,0 0 0,1 0 0,-1 0 1,1 0-1,-1 0 0,1-1 0,-1 1 1,1 0-1,0-1 0,-1 1 0,1-1 1,0 0-1,-1 0 0,1 1 0,2-1 1,3 0-100,1 0 1,-1-1 0,0 1-1,11-4 1,-16 4-36,0-1 0,0 0 0,0 0 0,0 0 0,0 0 0,0 0 0,0-1 0,0 1 0,0-1 0,-1 1 0,1-1 0,-1 1 0,1-1 0,-1 0 0,1 0 0,-1 0 0,2-3 0,13-28-2290,-11 20 1568,6 7 389,-6-1 323,-2 2-2,11 3 961,-11 3-688,-1-1 0,1 1 0,-1 0 0,1 0 0,-1 0 0,0 0 0,1 0 0,-1 1 0,0-1 0,0 1 0,0-1 0,0 1 0,0 0-1,0 0 1,0 0 0,2 3 0,0 0 62,1 0 1,0-1-1,7 6 0,-5-6-130,0 1-1,1-1 1,0-1 0,0 1-1,0-1 1,0 0 0,0-1-1,1 0 1,-1-1 0,1 1-1,-1-2 1,1 1 0,0-1-1,-1 0 1,1-1 0,-1 0-1,17-4 1,37-17 141,1 11-112,-11-11-69,-20 15-20,-27 7-15,0-1-1,0 0 1,0 0-1,0-1 0,-1 1 1,1-1-1,-1 0 1,5-3-1,-8 5-7,0-1-1,0 1 1,0-1 0,0 0-1,0 1 1,0-1-1,0 0 1,0 0 0,0 0-1,-1 0 1,1 0-1,0 0 1,-1 0-1,1 0 1,0 0 0,-1 0-1,0 0 1,1 0-1,-1 0 1,0 0-1,1-2 1,-1 2-7,-1-1 1,1 1-1,0 0 0,-1 0 0,1 0 1,0 0-1,-1 0 0,0 0 0,1 0 1,-1 0-1,1 0 0,-1 0 0,0 0 1,0 0-1,0 1 0,0-1 0,-1-1 1,-3-2-24,-1 1 0,1 0 1,-1 1-1,1-1 0,-1 1 1,0 0-1,-8-1 0,3 1-19,0 1-1,0 0 1,0 1-1,0 1 0,0-1 1,0 2-1,0 0 1,0 0-1,-15 5 0,23-6 37,1 0 0,0 0 0,0-1 0,0 1 0,0 0-1,0 0 1,1 1 0,-1-1 0,0 0 0,0 1 0,1-1 0,-2 3-1,2-4 14,1 1 0,-1 0 0,1-1-1,0 1 1,-1 0 0,1 0 0,0-1-1,0 1 1,-1 0 0,1 0 0,0-1-1,0 1 1,0 0 0,0 0 0,0 0-1,0-1 1,0 1 0,0 0-1,1 0 1,-1 0 0,0-1 0,0 1-1,1 1 1,1 0 15,0 1-1,0 0 0,0-1 1,1 1-1,-1-1 1,1 0-1,0 0 0,-1 0 1,1 0-1,0 0 1,0 0-1,0-1 0,0 0 1,1 1-1,3 0 1,97 23 481,-69-17-838,33 5-1828,-2-10 554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0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82 1248,'0'-38'539,"0"35"-513,0 1 1,0-1 0,0 1-1,1-1 1,-1 0 0,2-3-1,6-2 474,-8 7-482,1 1 0,-1 0 0,0 0 0,1 0 0,-1-1 1,0 1-1,1 0 0,-1-1 0,0 1 0,1 0 0,-1-1 1,0 1-1,0 0 0,1-1 0,-1 1 0,0-1 0,0 1 1,0 0-1,0-1 0,0 1 0,1-1 0,-1 1 0,0 0 1,0-1-1,0 1 0,0-1 0,0 0 0,0-2 436,0 3-188,0 3-111,1 63 429,0-19-233,-6 67-1,-6-46-110,5 9-107,1-34-113,1-15-22,0 32 0,4-33 46,1-12 11,-1 0 0,-4 26-1,-7-3 192,10-32-207,0 0-1,0 1 1,1-1 0,0 9-1,0 11 270,0-2-84,0-18 128,0-9-133,1-5-194,-1 0 0,1-1 1,1 1-1,0 0 0,0 0 1,0 0-1,5-9 0,-4 11-17,0-1 0,0 0 0,0 1 0,2-13 0,-3 10-5,1-3-16,1 0-1,0 1 1,0-1 0,1 1-1,1 0 1,0 1 0,8-12-1,35-55-311,-48 76 315,1-1 0,-1 1-1,0 0 1,0 0 0,0-1-1,1 1 1,-1 0 0,0 0-1,1 0 1,-1 0 0,1 1-1,2-2 1,7-5-91,-8 2 54,2-3-53,-5 8 97,0 0-1,1 0 0,-1 0 0,0 0 1,0 0-1,0 0 0,1 0 1,-1 0-1,0 0 0,0 0 0,1 0 1,-1 0-1,0 0 0,0 0 1,1 0-1,-1 0 0,0 0 0,0 0 1,1 0-1,-1 0 0,0 0 0,0 0 1,1 0-1,-1 0 0,0 0 1,0 1-1,0-1 0,1 0 0,-1 0 1,0 0-1,0 0 0,0 1 1,1-1-1,-1 0 0,1 3 16,0 0 0,-1 0-1,1 0 1,0 0 0,-1 0 0,0-1-1,0 1 1,0 0 0,0 0 0,-1 4-1,1 4 84,0-8-67,-1 1 0,1-1 0,-1 0-1,1 1 1,-1-1 0,0 0 0,0 0 0,-2 4-1,-3 9 48,5-11-35,0 0-1,0-1 1,1 1-1,0 0 1,0 6-1,0 9 34,0 53-63,0-68 4,0-1 0,0 0 0,0 0-1,1 0 1,0 0 0,-1 0-1,1 0 1,1 0 0,-1 0-1,0 0 1,5 7 0,-2-4 19,-1-2 13,0 0 0,0 0 0,0 0 0,1-1 0,0 1 0,0-1 0,7 5 0,3 4 82,-12-11-114,1 0 0,-1 0 1,1-1-1,0 1 1,-1-1-1,1 1 0,0-1 1,0 0-1,0 0 0,0 0 1,0 0-1,0-1 0,0 1 1,0-1-1,0 0 0,1 0 1,-1 0-1,0 0 1,0-1-1,0 1 0,0-1 1,0 0-1,0 0 0,0 0 1,3-1-1,16-23 71,5 3-47,-5-8-124,-15 22 100,0 0-1,13-11 1,-12 12 10,0-1 0,0 0 0,-1 0 0,7-10-1,-7 8-32,-3 5-11,0-1-1,0 0 1,-1 1-1,5-13 0,-2-9-64,0 13 47,-5 13 45,0 0-1,0-1 1,0 1 0,-1-1-1,1 1 1,0-1-1,-1 0 1,0 1 0,1-1-1,-1 1 1,0-1-1,0-1 1,1-4 29,-1 5-40,0 1-1,0-1 1,0 0 0,0 0-1,0 1 1,0-1 0,0 0-1,-1 1 1,1-1 0,-1 0-1,0-2 1,-10-2-81,6-1-1,5 7 81,0-1 0,-1 1 0,1-1 0,0 1 1,0 0-1,-1-1 0,1 1 0,0-1 0,-1 1 1,1 0-1,-1-1 0,1 1 0,0 0 0,-1 0 1,1-1-1,-1 1 0,1 0 0,-1 0 0,1-1 0,-1 1 1,1 0-1,-1 0 0,1 0 0,-1 0 0,1 0 1,-1 0-1,1 0 0,-1 0 0,1 0 0,-1 0 1,0 0-1,-3 0-17,1 0 0,0 0 0,0 0 0,0 0 0,-1 1 1,1-1-1,0 1 0,0-1 0,0 1 0,0 0 0,0 1 0,0-1 0,0 0 1,0 1-1,0 0 0,1-1 0,-1 1 0,1 0 0,-1 0 0,1 1 1,0-1-1,-1 0 0,1 1 0,1 0 0,-1-1 0,0 1 0,1 0 0,-1 0 1,-1 4-1,2-5 14,1 1 1,-1 0-1,0 0 1,1 0-1,-1 0 0,1 0 1,0 0-1,0 0 1,1 6-1,0 8 57,-1-14-32,0 0 1,0 1-1,1-1 0,-1 1 1,1-1-1,0 0 0,0 1 1,0-1-1,1 0 1,2 4-1,-3-5-4,0-1 0,0 1 0,0 0 0,1-1 0,-1 0 0,1 1 0,-1-1 0,1 0 0,-1 1 0,1-1 0,0 0 0,-1 0 0,1-1 0,0 1 0,0 0 0,0-1 1,0 1-1,0-1 0,0 1 0,0-1 0,0 0 0,3 0 0,41 0 285,-44 0-296,-1 0 0,1 0-1,0 0 1,0-1-1,-1 1 1,1-1 0,0 1-1,-1-1 1,1 0-1,-1 1 1,1-1 0,-1 0-1,2-1 1,6-3 23,-8 4-44,0 1 0,0 0 0,0-1 1,-1 1-1,1 0 0,0-1 0,0 1 0,0-1 0,0 0 0,-1 1 0,1-1 0,0 0 0,-1 1 0,1-1 0,0 0 0,-1 0 0,1 1 0,-1-1 0,1 0 0,-1 0 0,1 0 0,-1 0 0,0 0 0,0 0 0,1 0 0,-1 0 0,0 0 0,0 0 0,0 0 0,0 0 0,0 0 0,0 0 0,0 0 0,0 0 0,-1-1 0,1-5-44,0 1-8,0 4 34,0 0 1,0 0 0,0 0 0,0 0 0,0 0-1,0 0 1,0 0 0,1 0 0,-1 0 0,2-2-1,12-1-133,-1-6-17,-12 10 190,-1 1 0,1-1 1,-1 1-1,1 0 0,0-1 0,-1 1 0,1 0 0,0-1 1,-1 1-1,1 0 0,0 0 0,-1 0 0,1 0 0,0 0 0,-1 0 1,1 0-1,0 0 0,0 0 0,-1 0 0,1 0 0,0 0 1,-1 0-1,2 1 0,0-1 33,7 0 16,-6 0-64,0-1 1,0 1-1,0 0 1,0 0 0,0 0-1,0 1 1,0-1-1,0 1 1,-1-1 0,1 1-1,0 0 1,0 0-1,-1 0 1,1 1-1,0-1 1,-1 1 0,1-1-1,3 4 1,-4-3 24,-1 0 1,1-1-1,0 1 1,0-1-1,0 0 1,0 1-1,1-1 1,-1 0-1,0 0 1,0-1-1,1 1 0,-1 0 1,0-1-1,1 1 1,-1-1-1,1 0 1,-1 0-1,5 0 1,-1 3 183,-5-2-190,0 0 0,1 1-1,-1 0 1,0-1 0,0 1 0,0 0 0,-1 0-1,1-1 1,0 1 0,-1 0 0,1 0 0,0 3-1,0 29-3,-1-31-3,1-2 2,-1-1 0,0 1-1,0-1 1,0 1 0,0-1 0,0 1 0,0-1 0,0 1 0,0-1-1,0 1 1,0-1 0,0 1 0,-1-1 0,1 1 0,0-1 0,0 1-1,0-1 1,-1 1 0,1-1 0,0 1 0,-1-1 0,1 1 0,0-1-1,-1 0 1,1 1 0,0-1 0,-1 0 0,1 1 0,-1-1 0,1 0 0,-1 1-1,-6 3 57,2 3 7,2-2 51,-11-3 220,3-2-245,11 0-90,0 0-1,0 0 1,-1 0 0,1 0 0,0 0-1,0 0 1,0 0 0,0 0-1,0 0 1,-1 0 0,1 0-1,0 0 1,0 0 0,0 0-1,0 0 1,0 0 0,0-1 0,-1 1-1,1 0 1,0 0 0,0 0-1,0 0 1,0 0 0,0 0-1,0 0 1,0-1 0,0 1-1,0 0 1,0 0 0,0 0 0,0 0-1,-1 0 1,1 0 0,0-1-1,0 1 1,0 0 0,0 0-1,0 0 1,0 0 0,0 0-1,0-1 1,0 1 0,0 0 0,0 0-1,1 0 1,-1 0 0,0 0-1,0-1 1,0 1 0,0 0-1,0 0 1,0 0 0,0 0-1,0-3 1,0 1 0,0-1 0,0 1 0,1-1 0,-1 1 0,1-1 0,-1 1 0,1 0-1,0-1 1,0 1 0,0 0 0,0 0 0,0 0 0,1 0 0,-1-1 0,1 2 0,2-4-1,-3 3 5,1 0 0,-1 0-1,1 0 1,-1 0-1,1 0 1,-1 0 0,0 0-1,0 0 1,0-1 0,-1 1-1,1 0 1,0-1-1,-1-2 1,4-8-22,-2 8-17,0 0 0,0 0 0,1 1 0,4-7-1,4-9-39,-10 17 70,0-1-1,1 1 1,-1 0-1,1-1 1,0 1-1,0 0 1,0 0 0,0 0-1,3-3 1,11-13 96,-10 8-58,-5 8-51,1 0 0,-1 0 0,1 0 0,0 0-1,0 1 1,0-1 0,0 1 0,0-1 0,1 1 0,4-4-1,5 1-91,-10 4 70,1 0 0,-1 0-1,0-1 1,0 1 0,0 0 0,3-3-1,-5 4 38,0-1 0,1 1 0,-1 0 0,0 0 0,0 0 0,0 0 0,0 0 0,0 0 0,0 0 0,0-1 0,0 1 0,0 0 0,0 0 0,0 0 0,1 0 0,-1 0-1,0 0 1,0 0 0,0 0 0,0 0 0,0 0 0,0 0 0,0 0 0,1 0 0,-1 0 0,0 0 0,0 0 0,0 0 0,0 0 0,0 0 0,0 0 0,1 0 0,-1 0-1,0 0 1,0 0 0,0 0 0,0 0 0,0 0 0,0 0 0,1 0 0,-1 0 0,0 0 0,0 0 0,0 0 0,0 0 0,0 0 0,0 0 0,0 1 0,0-1 0,0 0-1,0 0 1,1 0 0,-1 0 0,0 0 0,0 0 0,0 1 0,5 3-8,-3-2 63,0 0-1,0 0 0,0-1 1,0 1-1,0 0 0,-1 1 1,1-1-1,-1 0 0,1 0 1,-1 1-1,0-1 0,0 0 1,0 1-1,0-1 0,0 1 1,0 4-1,-1-5-22,0 0 0,0 0 0,1-1 0,-1 1 0,1 0 0,-1 0 0,1 0 0,-1-1 0,1 1 0,0 0 0,0-1 0,1 3 0,-1-3-20,0 1 0,0-1 0,0 1-1,0 0 1,-1-1 0,1 1 0,0 0 0,-1 0-1,1 0 1,-1-1 0,0 1 0,0 2-1,0-2-3,1 0-1,-1 0 0,0 0 0,0-1 0,1 1 1,-1 0-1,1 0 0,0-1 0,0 1 0,-1 0 1,1-1-1,1 3 0,-1-3 2,0 1-1,0-1 1,0 1 0,0 0-1,0 0 1,-1-1 0,1 1 0,-1 0-1,1 0 1,-1 0 0,0-1-1,1 3 1,-1 0 16,0 0 0,1-1 0,0 1 1,0 0-1,0-1 0,0 1 0,3 4 0,-3-6 7,0 0 0,0 0 0,0 0 0,0 0 0,0 0 0,-1 1 0,1-1 0,-1 0 0,1 1 0,-1-1 0,0 0 0,0 1-1,0-1 1,0 0 0,0 1 0,-1-1 0,1 0 0,-1 1 0,-1 2 0,-3 4 83,4-8-78,0 1 0,0-1 0,0 0 0,1 1 0,-1 0 0,0-1 0,1 1 0,-1-1 0,1 1 0,-1 0 0,1-1 0,0 1 0,0 2 0,-3-4 151,2 0-169,0 0-1,0 0 0,1-1 1,-1 1-1,0 0 1,0-1-1,0 1 0,1 0 1,-1-1-1,0 1 0,0-1 1,1 1-1,-1-1 0,1 0 1,-1 1-1,0-1 1,1 0-1,-1 1 0,0-2 1,-10-18 99,10 17-112,0 0-11,0 0-1,0 0 0,1 0 1,-1 0-1,1 0 1,0 0-1,0 0 0,0 0 1,0 0-1,0 0 1,1 0-1,0 0 0,1-4 1,0 1-32,1 0 0,0 0 1,0 1-1,1 0 0,0-1 1,0 1-1,5-5 0,11-5-71,-14 11 48,0 0 1,0-1-1,6-6 0,-5 4 10,-5 4 31,0 1 0,1 0 0,-1 0 0,1-1 0,0 1 0,0 1 0,-1-1 0,1 0 0,1 1 0,-1-1 0,0 1 0,6-1 0,2-3-35,-8 4 20,1-1 0,-1 1 1,0 0-1,1 0 0,-1 0 1,1 0-1,4 0 0,-7 1 34,-1 0 0,0 0 0,0 0 0,0 0 0,0 0 0,0 0 0,0 0 0,0 0 0,0 0 0,0 0 0,0 0 0,1 0 0,-1 0 0,0 0 0,0 0-1,0 0 1,0 0 0,0 0 0,0 0 0,0 0 0,0 0 0,0 0 0,0 0 0,1 0 0,-1 0 0,0 0 0,0 0 0,0 0 0,0 0 0,0 1 0,0-1 0,0 0-1,0 0 1,0 0 0,0 0 0,0 0 0,0 0 0,0 0 0,0 0 0,0 0 0,0 0 0,0 0 0,0 1 0,0-1 0,0 0 0,0 0 0,0 0 0,0 0 0,0 0-1,0 0 1,0 0 0,0 0 0,0 0 0,0 0 0,0 1 0,0-1 0,0 12-73,-1 37-45,0-44 150,0-1 0,-1 1-1,1-1 1,-1 0 0,-3 8 0,4-10-15,0 0 0,1-1 1,-1 1-1,1 0 0,0-1 0,0 1 0,-1 0 1,1-1-1,0 1 0,0 0 0,1 0 0,-1-1 1,0 1-1,1 0 0,-1-1 0,1 1 1,-1 0-1,1-1 0,0 1 0,-1-1 0,1 1 1,0-1-1,2 3 0,1 4 57,2 3 18,-5-9-40,0 1-1,0-1 1,0 0 0,0 0-1,1 1 1,2 2 0,-4-5-39,1 0 1,-1 1 0,1-1-1,0 1 1,-1-1-1,1 0 1,0 1 0,-1-1-1,1 0 1,0 0-1,-1 0 1,1 1 0,0-1-1,-1 0 1,1 0-1,0 0 1,-1 0 0,1 0-1,0 0 1,0 0-1,-1-1 1,1 1 0,0 0-1,2-1 20,4 2-8,-4-1-3,-1 0-1,0 0 1,0 0 0,1 0-1,-1 0 1,0-1-1,0 1 1,0-1-1,4 0 1,10-13 70,-14 13-84,-1 0-1,0-1 0,0 1 1,1 0-1,-1-1 0,0 1 1,0 0-1,0-1 0,0 0 1,-1 1-1,1-1 0,0 1 1,-1-1-1,1 0 0,-1 0 1,1 1-1,-1-1 0,0 0 1,0-2-1,1 2-1,-1 1 0,0-1 0,0 0 0,1 1 0,-1-1 0,0 0 0,1 1 0,0-1 0,-1 0 0,1 1 1,0-1-1,0 1 0,1-2 0,3-6-18,28-70-104,-32 76 114,0 0-19,-1 1 0,1-1 0,0 1 0,0-1 0,0 1 0,0 0 0,1-1 0,-1 1 0,1 0-1,-1 0 1,1 0 0,2-2 0,10-13-169,-11 10 72,-3 7 109,0-1 0,0 1 1,0 0-1,0-1 0,1 1 0,-1-1 1,0 1-1,0-1 0,1 1 1,-1-1-1,0 1 0,0 0 0,1-1 1,-1 1-1,0 0 0,1-1 0,-1 1 1,1 0-1,-1-1 0,0 1 1,1 0-1,-1 0 0,1 0 0,-1-1 1,1 1-1,-1 0 0,1 0 0,-1 0 1,1 0-1,-1 0 0,1 0 1,-1 0-1,1 0 0,-1 0 0,1 0 1,5 3-278,-2 1 204,-1-2 63,-1 0 0,1 1 0,-1-1 0,0 1 0,0-1 0,0 1 1,0 0-1,3 5 0,-4 10 1,-1-16 20,0 1 1,0-1-1,0 1 1,0-1-1,0 1 0,1-1 1,-1 1-1,1-1 0,1 5 1,3 1 22,-4-7-9,0 1 0,0-1 0,0 1 0,0-1 0,0 1 1,-1 0-1,1-1 0,0 1 0,-1 0 0,0-1 0,1 1 0,-1 0 0,0 0 0,0 2 0,0 95 978,0-99-984,0 1 0,0 0 0,0 0 0,0-1-1,0 1 1,0 0 0,0-1 0,-1 1 0,1 0 0,0-1-1,0 1 1,-1 0 0,1-1 0,-1 2 0,-7 0 82,16-4-207,-2-9-651,7 5 112,-6 2 403,-1-1 1,0 0-1,0 0 0,0 0 0,-1-1 1,6-6-1,11-11-47,40-40 353,-58 59 0,-1 0 1,0 1-1,0-1 0,-1 0 1,1-1-1,-1 1 0,0 0 1,0-1-1,2-7 0,-4 10-61,-1 0 0,1 0 0,-1 0 0,1 0-1,-1 0 1,0 0 0,0 1 0,1-1 0,-3-3-1,2 5 18,1-1-1,0 0 0,-1 1 0,1-1 0,0 1 0,-1-1 0,1 1 1,-1-1-1,1 1 0,-1-1 0,1 1 0,-1-1 0,0 1 0,1 0 1,-1-1-1,1 1 0,-1 0 0,0 0 0,1-1 0,-1 1 0,0 0 1,1 0-1,-1 0 0,0 0 0,1 0 0,-1 0 0,0 0 0,1 0 1,-1 0-1,0 0 0,1 0 0,-2 1 0,-1 1 43,0 0-1,-1 1 0,1-1 1,0 1-1,0 0 1,0 0-1,0 0 1,1 1-1,0-1 1,-1 1-1,1-1 1,-2 6-1,-3 6 155,-7 25 0,11-30-162,2-6-10,0-1-1,0 1 0,0 0 1,1-1-1,0 1 0,-1 0 1,1 0-1,1 5 0,0 1 19,-1-8-30,0 0 0,0 0 0,0 0 1,1 0-1,-1 1 0,1-1 0,-1 0 0,1 0 1,0-1-1,0 1 0,0 0 0,0 0 0,0 0 1,0 0-1,1-1 0,-1 1 0,0-1 0,1 1 1,-1-1-1,1 1 0,0-1 0,-1 0 0,1 0 1,0 0-1,2 1 0,-1-1 16,-1 1 0,1-1 1,0 0-1,0-1 0,0 1 0,0-1 0,0 1 1,1-1-1,-1 0 0,0 0 0,0 0 0,0 0 1,0-1-1,5-1 0,30-14 294,-34 15-289,-2 0-23,-1 1 0,0 0 0,0-1 0,1 1 0,-1 0 0,0-1 0,0 0 0,0 1-1,1-1 1,-1 0 0,0 1 0,0-1 0,0 0 0,0 0 0,0 0 0,0 0 0,-1 0-1,1 0 1,0 0 0,0 0 0,-1 0 0,1-1 0,-1 1 0,1 0 0,-1 0 0,1-1 0,-1 1-1,0 0 1,0-1 0,1 1 0,-1 0 0,0 0 0,0-1 0,-1-1 0,2-3-56,0 0-8,-1 1 0,0 0 0,0 0 0,0-1 0,0 1-1,-1 0 1,0-1 0,-1-5 0,-26-22-184,12 1 122,13 18 43,3 11-197,3 3 79,142 0-20,-145 0 198,1 0 0,-1 0 0,1 0 0,-1 0 0,1 0 1,-1 0-1,1 0 0,-1 0 0,1 0 0,-1 0 0,1 0 0,-1 0 1,1 0-1,-1 1 0,1-1 0,-1 0 0,1 0 0,-1 0 0,1 1 1,-1-1-1,1 0 0,-1 1 0,0-1 0,1 0 0,-1 1 0,0-1 1,1 1-1,-1-1 0,0 0 0,1 1 0,-1 0 0,5 6-80,-1-3 44,-4-4 39,0 0 0,0 0 0,1 0 0,-1 0 0,0 0 0,0 0 0,0 0-1,0 0 1,0 1 0,0-1 0,1 0 0,-1 0 0,0 0 0,0 0 0,0 0 0,0 0 0,0 1-1,0-1 1,0 0 0,0 0 0,0 0 0,0 0 0,0 0 0,0 1 0,1-1 0,-1 0 0,0 0 0,0 0-1,0 0 1,0 0 0,0 1 0,0-1 0,-1 0 0,1 0 0,0 0 0,0 0 0,0 0 0,0 1-1,0-1 1,0 0 0,0 0 0,0 0 0,0 0 0,0 0 0,0 1 0,0-1 0,-1 0 0,1 0-1,0 0 1,0 0 0,-5 9-10,4-8 6,1 1 1,-1-1-1,1 1 0,0-1 0,-1 1 1,1-1-1,0 1 0,0-1 0,0 2 1,0-1-12,0 0 0,0-1-1,0 1 1,0-1 0,0 1 0,-1-1 0,1 0 0,-1 1 0,0 1 0,-1 0-13,0 1-1,1 0 1,-1 0 0,1 0-1,-1 0 1,1 0 0,0 0-1,1 0 1,-1 7 0,1-9 24,0 0 1,-1 0 0,1 0 0,0 0 0,-1 0-1,1-1 1,-1 1 0,1 0 0,-1 0-1,-1 2 1,1-3 14,0 0-1,1 1 1,-1-1-1,1 0 1,-1 0 0,1 1-1,-1-1 1,1 0-1,0 1 1,0 1-1,5 17 89,-2-13-30,-3-6-31,1 0 0,-1 1 0,0-1 0,1 0 0,-1 0 0,1 0 0,0 0 0,-1 1 0,1-1 0,0 0 0,0 0 0,0 0 0,1 1 0,0-1 4,-1-1 1,0 0 0,0 1-1,1-1 1,-1 0 0,0 0 0,0 0-1,1 1 1,-1-1 0,3-1 0,4 1 10,-6 0-30,25-2 239,-26 2-251,0-1 0,0 1 0,0 0 0,0-1 0,0 1 0,0-1 1,0 0-1,0 1 0,0-1 0,0 0 0,0 1 0,0-1 0,0 0 0,-1 0 0,1 0 0,0 0 0,-1 0 1,2-1-1,3-10 69,-5 11-76,0 0 1,1 0-1,-1 0 1,1-1 0,-1 1-1,1 0 1,0 0 0,-1 0-1,1 0 1,0 0-1,0 0 1,-1 0 0,1 1-1,0-1 1,0 0-1,0 0 1,2 0 0,-1-1-2,1 1 1,-1 0 0,0-1-1,0 1 1,0-1-1,0 1 1,0-1 0,0 0-1,0 0 1,2-3 0,4-5 0,8 0-3,1-12 0,-1 11-38,0-11-127,-2 14-38,-11 2-46,2-1-80,-4 7 326,-1 0 0,0-1 0,0 1 0,0 0 0,1 0 0,-1 0 0,0 0 0,0 0 0,1 0 1,-1 0-1,0 0 0,0 0 0,1 0 0,-1 0 0,0 0 0,0 0 0,1 0 0,-1 0 0,0 0 0,0 0 0,1 0 0,-1 0 0,0 1 0,0-1 0,1 0 0,-1 0 0,0 0 0,0 0 0,0 0 0,1 1 0,-1-1 0,0 0 0,0 0 0,0 1 0,1 4 80,-1-5-56,0 1 0,0-1 0,0 1 0,0-1 0,0 1-1,0-1 1,0 0 0,0 1 0,0-1 0,0 1-1,1-1 1,-1 1 0,0-1 0,0 1 0,0-1 0,0 0-1,1 1 1,-1-1 0,0 1 0,0-1 0,1 0 0,-1 1-1,0-1 1,1 0 0,-1 1 0,1-1 0,3 4 168,-1-2-119,-1 1 0,1-1 1,-1 1-1,1-1 0,-1 1 0,0 0 1,0 0-1,2 5 0,-3-4-4,0 0-1,-1 1 1,0-1 0,0 0-1,-1 8 1,1-8 1,0 0 0,-1 0-1,1 1 1,1-1 0,-1 0-1,0 0 1,1 0 0,0 0 0,2 5-1,8 8 169,-9-12-191,-2-5-28,1 1 0,-1 0-1,0-1 1,0 1 0,1 0 0,-1-1 0,1 1-1,-1-1 1,0 1 0,1 0 0,-1-1-1,1 1 1,0-1 0,-1 0 0,1 1-1,-1-1 1,1 1 0,0-1 0,-1 0 0,1 1-1,1-1 1,3 3 62,3 1-1,-7-3-57,0 0 0,1 0 1,-1 0-1,1 0 0,-1 0 0,1 0 0,-1-1 0,1 1 0,0-1 1,-1 1-1,1-1 0,0 0 0,-1 1 0,1-1 0,0 0 0,0 0 0,-1 0 1,1-1-1,0 1 0,-1 0 0,1 0 0,0-1 0,2 0 0,1-2 15,27-15-218,-29 17 144,-1-1 0,1 0 0,-1 0 0,1 0 0,-1-1 0,0 1 0,0-1 0,0 1 0,3-5 0,4-17-213,1 2 157,20-14-161,-25 23 117,6 7-26,-6-1-61,-5 7 215,0-1-1,0 1 0,1-1 0,-1 1 0,0 0 1,1-1-1,-1 1 0,0-1 0,1 1 0,-1 0 1,1-1-1,-1 1 0,0 0 0,1 0 1,-1-1-1,1 1 0,-1 0 0,1 0 0,-1-1 1,1 1-1,-1 0 0,1 0 0,-1 0 1,1 0-1,-1 0 0,1 0 0,-1 0 0,1 0 1,-1 0-1,1 0 0,0 0 0,1 0 1,0 1-1,-1-1 1,1 0-1,0 0 1,0 1-1,-1-1 0,1 1 1,-1-1-1,1 1 1,-1 0-1,1 0 1,-1-1-1,1 1 1,-1 0-1,1 0 0,-1 1 1,2 1-1,0 0 92,4-3 98,12 1 272,-19-1-440,1 1 0,-1-1 0,0 0 0,1 0 0,-1 1 0,1-1 0,-1 0 0,0 1 0,1-1 0,-1 0 0,0 1 0,1-1 0,-1 0 0,0 1 0,1-1 0,-1 1 0,0-1 0,0 1 0,0-1 0,0 0 0,1 1 0,-1-1 0,0 1 0,0-1 0,0 1 0,0-1 0,0 1 0,0-1 0,0 1 0,0 0-4,0-1-1,0 0 0,0 0 0,0 0 0,0 0 1,0 0-1,0 0 0,0 0 0,0 0 1,0 0-1,0 1 0,0-1 0,0 0 1,0 0-1,0 0 0,0 0 0,0 0 1,0 0-1,0 0 0,0 0 0,0 0 1,0 0-1,0 1 0,0-1 0,0 0 1,0 0-1,0 0 0,0 0 0,0 0 0,0 0 1,0 0-1,0 0 0,1 0 0,-1 0 1,0 0-1,0 0 0,0 0 0,0 0 1,0 0-1,0 0 0,0 0 0,0 0 1,0 0-1,0 0 0,1 0 0,-1 0 1,0 0-1,0 0 0,0 0 0,0 0 0,0 0 1,0 0-1,0 0 0,0 0 0,0 0 1,1 0-1,6 0 162,-14 0-78,4 0-41,0 0 5,1 0-66,0 0 0,1-1 0,-1 1 0,0-1-1,0 1 1,0-1 0,1 0 0,-1 0 0,0 0 0,1 0 0,-1 0-1,1 0 1,-1 0 0,-1-2 0,0 0-190,3 6-143,0 1 249,0-2-35,0 1-1,0 0 0,0 0 1,0 0-1,1 0 1,-1 0-1,2 3 0,0-3 117,1 1-1,0 0 0,0-1 0,1 0 0,-1 0 0,1 0 1,-1 0-1,1 0 0,0-1 0,0 0 0,0 0 0,0 0 1,6 2-1,11 7 98,18 16 105,-29-22-54,1 1 1,1-2-1,-1 1 0,1-2 0,-1 0 0,24 4 0,-6-2 303,-24-3-361,1-1-1,0 0 0,0 0 1,0-1-1,0 1 0,0-1 1,0-1-1,-1 1 0,1-1 1,0 0-1,6-2 0,7 0 237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0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34 4224,'-49'-33'1568,"49"33"-1216,-16 16-96,16-16 1696,-17 17-1120,17-17 224,0 16-640,0-16 224,0 16-352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207 246 1152,'5'0'130,"-4"1"-104,0-1-1,0 0 1,0 0-1,1 0 1,-1 0-1,0 0 0,0 0 1,0-1-1,1 1 1,-1 0-1,0-1 1,0 1-1,0-1 1,2 0-1,30-13 178,-24 4 164,-7 7-174,12-3 292,-10 3-275,0 0 0,0-1-1,0 1 1,5-7 0,-4 6-38,-5 3-141,0 1 0,1-1 0,-1 1 0,1-1 0,-1 0 0,0 1 0,1-1 0,-1 0 0,0 1 0,0-1 0,0 0 0,1 1 0,-1-1 0,0 0 0,0 1 0,0-1 0,0 0 0,0 0 0,0 1 0,0-1 0,-1 0 0,1 1-1,0-2 1,-1 0 74,2-1-65,-1 0 0,0 0 0,0 0 0,-1 0 0,1 1 0,-1-1 0,1 0 0,-1 0 0,0 0 0,0 1 0,0-1 0,0 0 0,0 1 0,-1-1 0,1 1 0,-1 0 0,0-1 0,0 1 0,0 0 0,0 0 0,0 0 0,0 0 0,0 1 0,-1-1 0,-3-2 0,-1 0-14,0 0 1,0 0-1,0 0 0,-1 1 0,1 0 1,-1 0-1,0 1 0,0 0 0,0 1 1,0 0-1,0 0 0,-16 0 0,5 1-18,-21-2 0,37 2-14,0 0 0,0 1-1,0-1 1,0 1-1,0-1 1,0 1 0,0 0-1,0 0 1,-4 2-1,-15 21-57,10-13 9,10-9 42,0-1 0,0 1 0,0 0 0,0 0 0,0 0 1,1 0-1,-1 0 0,1 0 0,-1 1 0,0 2 0,-9 11-19,5-2 48,2-10 26,4-4-40,0 0 0,0 0 0,0 0 0,-1 0 0,1 0 0,0 0 0,0 0 0,0 1 0,0-1 0,0 0 0,0 0 0,-1 0 0,1 0 0,0 0 0,0 0 0,0 0 0,0 1 0,0-1 0,0 0 0,0 0 0,0 0 0,0 0 0,0 0 0,0 1 0,0-1 0,0 0 0,0 0 0,0 0 0,0 0 0,0 0 0,0 1 0,0-1 0,0 0 0,0 0 0,0 0 0,0 0 0,0 1 0,0-1 0,0 0 0,0 0 0,0 0 0,0 0 0,0 0 0,0 0 0,0 1 0,0-1 0,1 0 0,-1 0 0,0 0 0,0 0 0,5 9 46,0 1 55,-5-8-98,1-1 0,-1 0 0,0 0 0,1 0 0,-1 0 0,1 0 0,-1 0-1,1 0 1,0 0 0,-1 0 0,1 0 0,0 0 0,0 0 0,0 0 0,0 0 0,0 0 0,0-1 0,0 1 0,0 0 0,0-1 0,0 1 0,0-1 0,0 1 0,0-1 0,0 0 0,0 0 0,1 1 0,-1-1 0,0 0 0,0 0 0,0 0 0,3 0 0,94 0 352,-90-1-376,-1 1 1,1-1-1,-1-1 1,0 1-1,14-6 0,-16 5 3,-1 1-7,-1 0 1,1 0-1,0 1 0,-1-1 1,1 1-1,0 0 1,0 0-1,5 1 0,1-1-45,5 0-32,-10 0 64,-1 0 0,0 0 0,0 0 0,0 1 0,0-1 0,5 2 0,7 4-56,-12-4 102,-1-1 1,0 0 0,1 0 0,-1 0 0,1 0 0,0-1 0,4 1 0,80-1 282,-86 0-277,1 0 0,-1 0 0,1 0 0,-1 0 0,1 0 0,-1-1 0,1 1 0,-1-1 0,0 0 0,1 0 0,-1 0 0,0 0 0,0 0 0,1 0 0,-1-1 0,0 1 0,0 0 0,2-4 0,2 0 26,-5 3-35,1 1 1,-1-1-1,1 1 1,0 0-1,-1 0 1,1 0-1,0 0 1,0 0-1,3-1 1,18-10-29,-9 7 26,-9-6 43,6 6-16,-6-3-24,-4 8-9,-1 0-1,0-1 0,0 1 1,0 0-1,1-1 0,-1 1 1,0-1-1,0 1 1,1 0-1,-1-1 0,0 1 1,1 0-1,-1 0 0,0-1 1,1 1-1,-1 0 1,1 0-1,-1 0 0,0-1 1,1 1-1,-1 0 0,1 0 1,-1 0-1,0 0 1,1 0-1,-1 0 0,1 0 1,-1 0-1,1 0 0,0 0 1,-1 0-5,0 0 0,0 0 1,0 0-1,0 0 0,0 0 1,0 0-1,0 0 0,1 0 0,-1 0 1,0 0-1,0 0 0,0 0 1,0 0-1,0 0 0,0 0 0,0 0 1,0 0-1,0 0 0,0 0 1,1 0-1,-1 0 0,0 0 1,0 0-1,0 0 0,0 0 0,0 0 1,0 0-1,0 0 0,0 0 1,0 0-1,0 0 0,0 1 0,0-1 1,0 0-1,1 0 0,-1 0 1,0 0-1,0 0 0,0 0 0,0 0 1,0 0-1,0 0 0,0 0 1,0 0-1,0 1 0,0-1 1,0 0-1,0 0 0,0 0 0,0 0 1,0 0-1,0 0 0,0 0 1,0 0-1,0 0 0,0 1 0,0 3-87,0-1 151,0-1 0,0 1-1,0 0 1,-1 0 0,1 0-1,-1 0 1,0 3-1,0-5-41,1 0 0,-1-1 0,0 1-1,1 0 1,-1 0 0,1 0-1,-1 0 1,1 0 0,0 0-1,-1 0 1,1 0-1,0 0 1,0 0 0,0 0-1,0 0 1,-1 0 0,1 0-1,1 0 1,-1 0 0,0 0-1,0 0 1,0 0-1,0 0 1,1 0 0,-1 0-1,0-1 1,1 1 0,-1 0-1,1 0 1,-1 0-1,2 1 1,-1-1-5,-1 1 16,1-1 0,0 1-1,-1-1 1,0 1-1,1-1 1,-1 1 0,0-1-1,0 1 1,1-1-1,-1 1 1,-1 0-1,1-1 1,0 1 0,0-1-1,0 1 1,-1-1-1,1 1 1,-1-1 0,1 1-1,-1-1 1,0 0-1,0 1 1,-1 2-1,0-2 24,1 0 0,0 0-1,0 1 1,0-1 0,0 1-1,0-1 1,1 1 0,-1-1-1,1 1 1,-1 3-1,1 1 219,0-14 40,0 4-110,3 0-54,-1 1-95,1 0-72,0-1-1,0 1 0,-1-1 0,1 0 0,-1 0 0,1 0 0,-1 0 0,2-5 0,2-15-199,-4 16 149,0-1 1,0 0-1,5-9 1,2 1-60,-4 7 61,-1 0 0,0-1 0,4-12 0,-3-1 9,5-20-196,-10 41 230,1 0-1,0 0 0,-1 0 0,1 0 0,0 0 0,0 0 0,1 0 0,-1 1 0,0-1 0,0 0 0,1 1 0,-1-1 1,1 1-1,0 0 0,2-2 0,-4 2 27,1 1 1,-1 0 0,0 0-1,1-1 1,-1 1-1,1 0 1,-1 0 0,0 0-1,1-1 1,-1 1-1,1 0 1,-1 0 0,1 0-1,-1 0 1,1 0-1,-1 0 1,1 0 0,-1 0-1,0 0 1,1 0-1,-1 0 1,1 1 0,-1-1-1,1 0 1,0 0-1,4 12 72,-3-6 26,25 73 1692,-24-69-1721,-3-7-23,1 0 0,-1 0-1,1 0 1,0 0 0,0 0 0,0 0 0,1 0-1,-1 0 1,1 0 0,-1 0 0,1 0 0,0-1 0,0 1-1,1-1 1,-1 0 0,0 0 0,1 1 0,-1-1 0,5 2-1,-2-1 14,0-1 0,1 1-1,-1-1 1,1 0-1,0-1 1,-1 1 0,1-1-1,10 1 1,-7-2-17,0 1 0,1-2 1,-1 1-1,0-1 0,13-3 0,11-7-257,-32 11 217,6-2-142,0 1 0,1-2 0,-2 1 1,9-5-1,-14 7 89,1-1 1,-1 0 0,0 0-1,1 0 1,-1 0 0,0 0-1,0 0 1,1-1 0,-1 1 0,0 0-1,0 0 1,-1-1 0,1 1-1,0-1 1,0 1 0,-1-1-1,1 1 1,0-1 0,-1 1-1,0-1 1,1 0 0,-1 1-1,0-4 1,-3 0-235,-16-7 270,18 11 8,0 1 0,1-1 0,-1 1 0,0 0 0,0-1 0,0 1 0,0 0 0,0 0 0,0 0 0,0 0 0,0 0 0,0 0 0,0 0 0,0 0 0,0 0 0,0 0 0,1 0 0,-1 0 0,0 1 0,0-1 1,0 0-1,0 1 0,0-1 0,0 1 0,0 0 0,-5 10-124,2-9 126,-3 4 22,6-2 3,0-1 0,0 1 0,1 0 0,-1 0 0,1 0 0,0-1 0,0 1 0,0 0 0,0 0 0,1 0 0,0 0 1,0-1-1,0 1 0,2 6 0,-3-10-17,3 4 51,-1 0 0,1 0-1,0 0 1,0-1-1,1 1 1,-1-1 0,1 0-1,0 0 1,0 0 0,0 0-1,6 3 1,-3-5 23,1 0 1,0 0-1,0 0 0,0-1 1,12-1-1,-3 0-8,-11 1-51,1-1 0,-1 1 0,0-1 0,1-1 0,-1 1 0,0-1 0,0 0 0,9-5 0,21-7-364,-22 12 271,-12 1-19,1 1 0,0-1 0,0 0-1,-1 1 1,1-1 0,0 0 0,2-2 0,-4 2 42,0 0 1,0 0 0,0 1-1,0-1 1,0 0-1,-1 0 1,1 0-1,0 0 1,-1 0-1,1 0 1,-1 0 0,1 0-1,-1-1 1,0 1-1,1 0 1,-1 0-1,0 0 1,0 0-1,0-1 1,0 1 0,0-2-1,1-11-218,-1 11 207,1 0-1,-1 1 0,0-1 0,0 0 1,-1 0-1,0-5 0,1 8 51,0-1 0,-1 0 0,1 1 1,-1-1-1,1 1 0,0-1 0,-1 0 0,1 1 0,-1-1 0,1 1 1,-1-1-1,0 1 0,1-1 0,-1 1 0,0 0 0,1-1 0,-1 1 0,0 0 1,1-1-1,-1 1 0,0 0 0,1 0 0,-1 0 0,0-1 0,0 1 1,1 0-1,-1 0 0,0 0 0,-1 1 0,1-1 23,0 0-1,0 0 0,0 0 1,0 0-1,0 0 1,0 0-1,1 1 0,-1-1 1,0 0-1,0 1 1,0-1-1,0 1 0,0-1 1,1 1-1,-1-1 1,0 1-1,0 0 0,1-1 1,-2 2-1,1 0 14,0 0-1,-1 0 0,1 0 0,0 1 1,1-1-1,-1 0 0,0 0 1,0 3-1,-1 8 181,1-1 0,1 21 0,0-20 18,-1 8 71,-6 34 0,1-19-56,1 32 60,-6 11 6,6 3-70,-6-3 75,9-57-234,1-12-12,0 0 1,-4 14-1,3-17 23,-1 1-1,-1-1 0,-4 9 0,1-2 47,3-5-57,-1-1-1,0 1 1,0 0-1,-1-1 1,-7 8 0,8-11-43,-1 0 1,1-1-1,-1 0 1,0 0 0,0-1-1,-1 1 1,1-2-1,-1 1 1,-8 2 0,-39 11 62,43-12-59,0-1-1,0 0 1,0-1-1,0 0 1,-1 0-1,-20-1 1,29-1-29,0 0 0,-1 0 1,1 0-1,0-1 0,-1 1 0,1-1 1,0 0-1,-1 1 0,1-2 0,0 1 1,0 0-1,0-1 0,0 1 1,0-1-1,0 0 0,1 0 0,-1 0 1,0 0-1,1 0 0,0-1 1,-3-2-1,2 2-4,0-1-11,0 0 1,0 0-1,0-1 0,0 1 1,0-1-1,1 1 1,0-1-1,0 0 1,0 0-1,1 0 0,0 0 1,0 0-1,0 0 1,0-1-1,1 1 1,0 0-1,0 0 0,0-1 1,1 1-1,2-10 1,0 1-26,1 1 0,0-1 1,2 1-1,-1 0 0,1 0 0,15-22 1,-8 18 6,1 1 1,22-22 0,43-35 41,69-29-1697,-83 67 652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1568,'0'0'501,"0"0"-303,0 3 36,0-2-167,0 0-1,0 1 1,1-1-1,-1 0 1,0 1 0,1-1-1,-1 0 1,1 1-1,-1-1 1,1 0-1,-1 0 1,3 2 0,-2-1 31,0 0 1,0 0-1,0 0 1,0 0-1,0 0 1,0 1 0,-1-1-1,1 0 1,0 0-1,-1 1 1,0-1-1,0 0 1,0 4 0,1 18 338,0 0 23,-2 0 1,-2 26-1,-8-11-124,8-13-108,1 1-1,3 36 0,0-18 787,2-48-833,3-3-218,-1 2-2,0 0 0,-1 0 1,0-1-1,0 1 1,0-1-1,0 0 0,3-7 1,-1-10-62,-4 14 74,0 0 1,0 1-1,6-11 0,-1 3-18,14-19 0,-19 30-10,1 1-1,0-1 1,0 0 0,1 1 0,-1-1 0,1 1-1,-1 0 1,9-5 0,-5 4-62,-6 3 104,-1 0 0,1 1 1,0-1-1,0 0 0,0 1 1,-1-1-1,1 1 0,0-1 1,0 1-1,0-1 0,0 1 0,0 0 1,0 0-1,0-1 0,0 1 1,0 0-1,0 0 0,0 0 1,0 0-1,0 0 0,0 0 1,0 0-1,0 0 0,0 1 0,0-1 1,1 1-1,0 0 5,0 0 0,0 0 0,0 0-1,0 1 1,0-1 0,0 1 0,0 0 0,0 0 0,-1-1-1,1 1 1,-1 0 0,1 0 0,-1 1 0,0-1 0,0 0-1,0 0 1,0 1 0,0-1 0,1 5 0,-1 1 104,0 1 0,-1-1 0,0 1 0,-1 12 0,0-14-21,0 0 0,1 0 0,0 1 0,0-1 0,1 0 1,2 12-1,4-4 38,-6-14-90,0 0 1,0 1-1,0-1 1,-1 1-1,1-1 1,-1 0-1,1 1 1,-1-1 0,1 1-1,-1 2 1,3 1 119,8 6 16,-11-10-150,1-1 0,-1 0 0,1 1 0,-1-1 0,1 0 1,-1 1-1,1-1 0,-1 0 0,1 0 0,0 1 0,-1-1 0,1 0 0,0 0 1,-1 0-1,1 0 0,-1 0 0,1 0 0,0 0 0,-1 0 0,1 0 1,0 0-1,-1 0 0,1 0 0,-1-1 0,2 1 0,-2 0 9,6-3 61,12-22-20,-13 16-62,1 0 0,11-11 0,-14 16-17,0 1 0,0-1-1,-1-1 1,1 1 0,-1 0 0,0-1 0,2-5 0,7-14-84,15-4-546,-22 24 567,-4 4 80,0-1 0,0 1 0,0 0 1,0 0-1,0 0 0,0 0 0,0 0 0,0 0 0,0 0 0,0-1 1,1 1-1,-1 0 0,0 0 0,0 0 0,0 0 0,0 0 0,0 0 0,0 0 1,0 0-1,0 0 0,1 0 0,-1 0 0,0 0 0,0 0 0,0 0 0,0 0 1,0 0-1,0 0 0,1 0 0,-1 0 0,0 0 0,0 0 0,0 0 0,0 0 1,0 0-1,0 0 0,1 0 0,-1 0 0,0 0 0,0 0 0,0 0 0,0 0 1,0 0-1,0 0 0,0 0 0,0 0 0,1 0 0,-1 1 0,0-1 1,0 0-1,0 0 0,0 0 0,0 0 0,0 0 0,0 0 0,0 1 0,11 10 45,-11-11-29,1 0-1,-1 0 1,0 1-1,0-1 1,1 0-1,-1 0 1,0 1-1,0-1 1,0 0-1,0 0 1,1 1 0,-1-1-1,0 0 1,0 1-1,0-1 1,0 0-1,0 1 1,0-1-1,0 0 1,0 1-1,0-1 1,0 0-1,0 1 1,0-1 0,0 1-1,0 32 510,0-12-379,0-20-138,0-1 0,0 0 0,0 1 0,0-1-1,0 0 1,0 1 0,0-1 0,0 0 0,0 1 0,0-1 0,0 0 0,0 1 0,0-1 0,0 0 0,0 1 0,0-1 0,1 0 0,-1 1 0,0-1 0,0 0 0,0 0 0,1 1 0,-1-1-1,0 0 1,1 1 0,3 2 38,0 0-1,1 0 0,0 0 1,-1 0-1,1-1 0,0 0 1,9 3-1,2-11 41,4-1-24,-12 4-62,7-2 75,-1 0 1,25-13 0,-36 17-60,-1-1 0,1 0 0,0-1 0,-1 1 0,0 0 0,0-1 0,0 1 0,0-1 0,0 0 0,0 0 0,0 0 0,-1 0 0,0 0 0,1 0 0,-1 0 1,0-4-1,1-3-59,-1 0 0,0 0 0,-2-19 0,1 5-233,0 24 279,0-1 0,0 1 0,0-1 0,0 1 0,0-1 0,0 1 0,0-1 0,0 0 0,0 1 0,0-1-1,0 1 1,-1-1 0,1 1 0,0-1 0,0 1 0,0-1 0,-1 1 0,1-1 0,0 1 0,-1-1 0,1 1 0,0 0 0,-1-1 0,1 1 0,-1-1 0,1 1 0,0 0 0,-1-1 0,1 1-1,-1 0 1,1 0 0,-2-1 0,2 1 12,-1 1 0,1-1 0,-1 0-1,1 0 1,-1 1 0,1-1 0,-1 0 0,1 1-1,0-1 1,-1 0 0,1 1 0,0-1 0,-1 1-1,1-1 1,0 1 0,-1-1 0,1 0 0,0 1-1,0-1 1,-1 1 0,1 0 0,0-1-1,0 1 1,0-1 0,0 1 0,0-1 0,0 1-1,0-1 1,0 1 0,0-1 0,0 1 0,0 0-1,0 13 326,0-7-195,0-1 1,0 0-1,0 0 0,1 1 1,2 8-1,-2-13-121,0 1 0,1 0 0,-1 0-1,1 0 1,-1-1 0,1 1 0,0-1 0,0 1 0,0-1-1,1 0 1,-1 0 0,1 0 0,-1 0 0,4 2 0,-1-1 41,0-1-1,1 1 1,-1-1 0,1 0 0,-1 0 0,1-1 0,0 0 0,0 0 0,0 0-1,0-1 1,7 0 0,-10 1-43,0-2 1,1 1-1,-1 0 0,0 0 1,0-1-1,0 0 0,0 0 1,0 0-1,0 0 0,0 0 0,0 0 1,0-1-1,0 1 0,-1-1 1,1 0-1,-1 0 0,1 0 0,-1 0 1,0-1-1,1 1 0,-1 0 1,3-6-1,-5 7-18,1-1 0,-1 0 0,1 0 0,-1 1 0,0-1 0,1 0 0,-1 0 0,0 0 0,0 0 0,0 1 0,-1-1 0,1 0-1,0 0 1,-1 0 0,1 1 0,-1-1 0,1 0 0,-3-2 0,0-4-1,-2 1-1,-8-12 1,7 10-13,-24-43-420,29 50 390,0 0 0,1-1-1,-1 1 1,1-1 0,-1 1 0,1-1 0,0 1 0,1-5 0,-1 3-59,0 4 97,0 0 1,0 0 0,0 0 0,0 0 0,0 0 0,0 0-1,0 0 1,0-1 0,0 1 0,0 0 0,0 0-1,0 0 1,0 0 0,0 0 0,0 0 0,0 0 0,0 0-1,0 0 1,0-1 0,0 1 0,0 0 0,0 0-1,0 0 1,0 0 0,0 0 0,0 0 0,0 0 0,0 0-1,0 0 1,0 0 0,0 0 0,0 0 0,0 0-1,1-1 1,-1 1 0,0 0 0,0 0 0,0 0 0,0 0-1,0 0 1,0 0 0,0 0 0,0 0 0,0 0-1,0 0 1,1 0 0,-1 0 0,0 0 0,0 0 0,0 0-1,0 0 1,0 0 0,0 0 0,0 0 0,0 0-1,1 0 1,3 1-37,1 0 0,0 1 0,0-1-1,-1 1 1,1-1 0,-1 1 0,1 1-1,-1-1 1,0 1 0,8 6 0,-6-5 17,-1-1 0,1 1 1,12 5-1,64 13 242,-65-16-152,-14-5-44,0 0 0,1 1 0,-1-1 0,1-1 0,-1 1-1,1 0 1,5-1 0,-8 0-7,1 0 0,0 0-1,0 0 1,0-1 0,0 1-1,0-1 1,0 1 0,0-1-1,0 0 1,3-1 0,6-3 126,3 11 34,2-20 315,-10 1-603,13-22-251,-17 32 307,0 0-1,0 0 1,1 0 0,-1 0-1,1 1 1,-1-1 0,1 1 0,5-4-1,-7 5 34,0 1 0,0 0-1,0 0 1,1-1-1,-1 1 1,0 0 0,0 0-1,0 0 1,0 0-1,0 0 1,1 0 0,-1 1-1,0-1 1,0 0-1,0 1 1,0-1 0,0 0-1,0 1 1,0 0-1,0-1 1,0 1 0,0-1-1,1 2 1,0-1 0,-1 0 0,1 0 1,0 0-1,-1 0 1,1 0-1,0-1 0,0 1 1,-1-1-1,1 1 0,3-1 1,-1 1 37,-1-1 0,0 0 1,1 1-1,-1 0 0,0-1 1,0 1-1,1 0 0,2 2 1,10 3 134,-2-4-51,-1 0 1,1-1 0,-1-1 0,1 0 0,-1-1-1,18-3 1,8-7 135,-22 9-165,-13 1-64,0 1 1,0-1 0,0 1-1,-1-1 1,1 0 0,0-1-1,-1 1 1,1-1-1,0 1 1,-1-1 0,4-3-1,15-5 9,2 1 381,-23 9-383,0-1 0,0 1 1,0-1-1,0 1 0,0-1 0,0 1 0,-1-1 1,1 1-1,0-1 0,0 0 0,-1 1 0,1-1 1,-1 0-1,1 0 0,0 1 0,-1-1 1,1 0-1,-1 0 0,0 0 0,1 0 0,-1 0 1,0 0-1,0 0 0,1 1 0,-1-1 0,0-2 1,0 1-2,-1 1 0,1-1 0,-1 0 0,1 0 1,-1 1-1,0-1 0,0 1 0,0-1 0,0 1 1,0-1-1,0 1 0,0-1 0,-2-1 0,-2-1-11,1 0 0,-1 1-1,1-1 1,-1 1 0,0 0-1,0 0 1,-1 1 0,-7-4-1,5 5-63,0 0 0,0 0 0,0 1 0,-9 0 0,1 1-70,14-1 93,-1 0 0,1 0 0,0 0 0,0 0 0,0 0 0,0 1 0,0-1 0,0 1 0,-1 0 0,1-1 0,-3 3 0,2 0 5,0-1 1,1 1 0,-1-1 0,1 1-1,-4 6 1,2-4 64,-1 1 53,0-1 13,1 1 0,0 0 0,0 0 1,0 1-1,0-1 0,1 1 1,0-1-1,1 1 0,-4 12 1,4-6 107,0 24 1,2-33-177,0 0 1,0 0-1,1 0 1,-1 1-1,1-1 0,0 0 1,0 0-1,1-1 1,2 7-1,-1-6 11,0 1-1,1-1 1,-1-1-1,1 1 1,0 0 0,1-1-1,4 4 1,40 23 237,-40-26-226,0 2 41,1-1 1,0 0 0,1-1-1,11 4 1,-10-6-14,-1-1-1,1 1 0,19-2 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1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2080,'-12'0'756,"24"0"355,-12 0-631,0 0-91,0 0-149,0 0 43,0 0-65,2 0 134,9 0-53,-11 0-291,1 0 0,-1 0 0,0 0 0,0 0 0,0 0 0,0 0 0,0 0 0,0 0 0,0 0 0,0 0 0,0 0 0,0 0 0,1 0 0,-1 0 1,0 0-1,0 0 0,0 0 0,0 0 0,0 0 0,0 0 0,0 0 0,0 0 0,0 0 0,0 0 0,1 0 0,-1 0 0,0 0 0,0 0 0,0 0 0,0 0 0,0 0 0,0 0 0,0 1 0,0-1 0,0 0 0,0 0 1,0 0-1,0 0 0,0 0 0,0 0 0,0 0 0,0 0 0,0 0 0,0 0 0,0 1 0,0-1 0,0 0 0,0 0 0,0 0 0,0 0 0,0 0 0,0 0 0,0 0 0,0 0 0,0 0 0,0 1 0,0-1 19,1 1-1,-1 0 1,0 0-1,0-1 1,1 1-1,-1 0 0,1 0 1,-1-1-1,0 1 1,1 0-1,-1-1 0,1 1 1,0-1-1,-1 1 1,1-1-1,-1 1 0,1-1 1,0 1-1,-1-1 1,1 0-1,0 1 1,0-1-1,-1 0 0,1 1 1,0-1-1,0 0 1,0 0-1,-1 0 0,1 0 1,0 0-1,0 0 1,1 0-1,40 0 593,-20-1-494,-17 1-82,0-1 0,0 1-1,0-1 1,-1-1-1,7-1 1,-5 1-2,0 0 0,0 0 0,1 1 0,-1 0 0,10 0 0,77 1 359,-85 0-414,0-1 0,1 0 0,-1-1 0,12-3 0,-13 3-52,1 0 0,-1 1 0,1 0 0,10 0 0,61 1 535,-76 0-357,-3 0-59,0 0-90,0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1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1472,'0'0'475,"0"0"-283,0 0-6,0 0 278,0 0-69,0 0 186,0 0-122,0 2 229,0 12 949,2-14-1338,9 0 159,-11 0-452,1 0-1,-1 0 0,0 0 0,0 0 1,0 0-1,0 0 0,0 0 0,0 0 1,0 0-1,0 0 0,0 0 0,0 0 1,1 0-1,-1 0 0,0 0 0,0 0 1,0 0-1,0 0 0,0 0 0,0 0 0,0 0 1,0 0-1,0 0 0,0 0 0,1 0 1,-1 0-1,0 0 0,0 0 0,0 0 1,0 0-1,0 0 0,0-1 0,0 1 1,0 0-1,0 0 0,0 0 0,0 0 1,0 0-1,0 0 0,0 0 0,0 0 1,0 0-1,0 0 0,0-1 0,0 1 0,0 0 1,0 0-1,0 0 0,0 0 0,0 0 1,0 0-1,0 0 0,0 0 0,0 0 1,0 0-1,0-1 0,0-12 363,0 13 27,0 0-102,3 0 0,270 0 577,-264-1-857,0 0 0,0 0 0,-1 0 0,12-4 0,-13 3 6,0 0 0,0 1 0,0 0 0,8-1 0,-5 3 62,-8-1-64,-1 0 0,1 0 1,-1 0-1,1 0 0,-1 0 0,1 0 0,0 0 0,-1 0 0,1-1 0,-1 1 0,1-1 1,2 0-1,-1-8 143,-3 13-475,0-10-1269,0 3 363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36 3072,'-14'0'976,"11"0"-587,1 0-63,-6 0 371,16 0-125,-6 0 126,-2 0-276,0 0-177,0 0-90,3 0 74,2 0-137,8 0 32,0 0 0,16 3 0,-21 0-105,-7-2-16,0-1 1,1 1-1,-1 0 1,1-1-1,-1 0 1,1 1-1,-1-1 0,1 0 1,2 1-1,39-9 72,71-6 70,-86 11-103,14 0 27,50 3-1,-55 1 2,44-4 0,-37-2 48,59-4 127,-58 8-212,-17 0 20,-1 1 0,37 5 0,-39 0 9,-10-2 163,0-1-1,28 1 1,-19-3 252,-20 0-118,-12 0-337,2 3-91,3-1 61,0 0 1,0 0-1,0 0 0,0 0 1,-1-1-1,-3 2 0,4-2-3,0 0-1,0 0 1,1 0-1,-1 1 0,0-1 1,1 1-1,-1 0 1,1-1-1,-1 1 0,-1 3 1,-7 25-75,-14 5 1,14-14 55,-10 26 0,1-3 21,-78 169 115,79-171-56,14-29-40,-1 0 1,0 0-1,-1 0 1,0-1-1,-1 0 1,-16 18-1,-9 0 33,3-8 58,8 2 6,20-23-90,0 0 0,0 0 0,0 0 0,0 0-1,0-1 1,0 1 0,-3 0 0,-6 1 45,-8 4 23,15-5-64,1 1 0,-1-1 1,0 0-1,1 0 0,-1 0 1,0 0-1,0-1 1,0 0-1,0 1 0,0-1 1,0-1-1,0 1 1,0-1-1,1 1 0,-5-2 1,-22-9 132,25 10-141,0 0-1,0-1 1,0 1 0,1-1-1,-1 0 1,1 0-1,0 0 1,-1-1-1,1 1 1,0-1 0,0 0-1,0-1 1,-4-4-1,-3-3-1,1-1 0,0 0-1,1-1 1,0 0 0,1-1-1,0 1 1,1-2 0,-6-16-1,-12-21-6,-10-24 56,21 26 141,11 39-129,1 0-1,-1 0 1,-1 1-1,0 0 1,-1 0-1,0 0 1,-9-15 0,1 10 28,9 11-67,1 0-1,-1 0 1,1-1 0,0 0-1,0 1 1,0-1 0,0 0 0,-2-9-1,2 0 24,3 12-32,-1-1 0,1 1 0,-1-1 1,1 1-1,-1-1 0,0 1 1,0-1-1,0 1 0,-1 0 0,1 0 1,-3-5-1,3 7-23,1 0 1,0 0-1,0 0 1,-1-1-1,1 1 1,0 0-1,0 0 0,0-1 1,-1 1-1,1 0 1,0-1-1,0 1 1,0 0-1,0-1 0,0 1 1,0 0-1,0-1 1,0 1-1,0 0 1,0-1-1,0 1 0,0 0 1,0-1-1,0 1 1,0-1-1,0-1-43,0-1-1,0 0 0,0 1 1,1-1-1,-1 1 0,2-5 1,5 2-125,-3 2 94,1-8-55,-4 11 124,0-1 1,-1 1-1,1 0 1,0-1-1,0 1 1,0 0 0,0 0-1,-1 0 1,1-1-1,0 1 1,0 0-1,0 0 1,2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1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50 262 2304,'0'145'3333,"0"-143"-3312,0 0 0,0-1 0,-1 1 0,1 0 0,0 0 0,-1-1 0,1 1 1,-1 0-1,1-1 0,-1 1 0,0 0 0,0-1 0,-1 2 0,-4 10 105,1 12 173,-3-17-160,8-8-137,-1 0 0,1 1 0,-1-1 0,1 1-1,-1-1 1,1 0 0,-1 1 0,1-1 0,0 1 0,-1 0-1,1-1 1,0 1 0,-1-1 0,1 1 0,0-1-1,0 1 1,0 0 0,-1-1 0,1 1 0,0-1 0,0 1-1,0 0 1,0-1 0,0 1 0,0 0 0,0-1-1,0 1 1,1 0 0,-1 2-3,0 0 1,0 0-1,0 0 0,-1 0 0,1 0 1,-2 4-1,-6 2 36,8-9-33,-1 0 1,1 0-1,0 0 0,-1 1 1,1-1-1,0 0 1,-1 1-1,1-1 0,0 0 1,-1 1-1,1-1 0,0 0 1,0 1-1,0-1 0,-1 0 1,1 1-1,0-1 1,0 1-1,0-1 0,0 0 1,0 1-1,-1-1 0,1 1 1,0-1-1,0 1 0,0-1 1,1 1-1,-1 2 121,2-6-49,16-18-69,-1-1-1,16-26 0,-22 30-91,-6 12 62,0 0-1,1 0 1,11-10 0,-13 13 3,0-1 0,0 0-1,0 0 1,-1 0 0,1 0 0,3-7 0,-4 4-20,-3 7 50,0-1 1,0 1 0,0-1 0,0 1-1,0 0 1,0-1 0,1 1-1,-1-1 1,0 1 0,0 0 0,0-1-1,0 1 1,1 0 0,-1-1-1,0 1 1,0 0 0,1-1-1,-1 1 1,0 0 0,1-1 0,-1 1-1,0 0 1,1 0 0,-1-1-1,0 1 1,1 0 0,-1 0 0,1 0-1,-1 0 1,0 0 0,1-1-1,-1 1 1,1 0 0,-1 0-1,1 0 1,-1 0 0,0 0 0,1 0-1,-1 0 1,1 1 0,-1-1-1,1 0 1,-1 0 0,0 0 0,1 0-1,-1 0 1,0 1 0,1-1-1,-1 0 1,1 0 0,-1 1-1,2 0 54,0 1-1,-1-1 0,1 1 0,-1 0 0,0-1 1,1 1-1,-1 0 0,0 0 0,0 0 0,0 0 0,-1 0 1,1 0-1,0 0 0,-1 0 0,1 0 0,-1 0 0,0 1 1,1-1-1,-1 0 0,0 3 0,0 3 147,0 0 0,-1 1 1,0-1-1,-2 12 0,-2-3-63,3-10-92,0 0 0,0 0 0,1 0 0,-1 10 0,2 33 118,0-49-163,0 1 1,0 0-1,0-1 0,1 1 1,-1 0-1,0-1 0,1 1 1,-1-1-1,1 1 0,-1 0 1,1-1-1,0 1 0,-1-1 1,1 0-1,0 1 0,0-1 1,0 0-1,0 1 0,2 1 1,-2-3 0,2 3 263,0-3-69,-2 0-197,0 0 0,1 0 0,-1 0 0,0-1 0,1 1 0,-1-1 0,0 1 0,1-1 0,-1 1 0,0-1 0,0 1 0,0-1 0,1 0 0,-1 0 0,0 0 0,0 0 0,0 0 0,0 0 0,0 0 0,-1 0 0,1 0 0,1-1 0,3-12 0,9 6-198,5-20-766,-16 22 773,1 0 0,-1 1 1,1-1-1,1 1 0,-1 0 1,6-5-1,17-1-268,-25 9 412,0 0 1,0 0 0,0 0 0,0 0-1,-1 0 1,3-4 0,3-3-62,-1 2 56,1 0 0,0 0 0,0 1 0,1 0 1,12-7-1,-15 9 33,0 1-1,1 0 1,0 0 0,-1 1-1,1-1 1,0 1-1,8-2 1,-6 3 5,-1-2 0,15-5 0,27-11 275,-48 18-244,0 0 5,0 1-1,-1-1 1,1 1-1,0-1 1,0 1-1,0-1 1,0 1-1,0-1 1,0 1 0,0 0-1,0 0 1,0-1-1,0 1 1,0 0-1,0 0 1,0 0-1,0 0 1,0 0 0,0 1-1,0-1 1,0 0-1,0 0 1,0 0-1,0 1 1,0-1-1,0 1 1,-1-1 0,1 1-1,0-1 1,2 2-1,-2-1-13,1-1 33,-1 1 1,1-1 0,0 1 0,0-1-1,0 1 1,0-1 0,0 0-1,0 0 1,0 0 0,3-1-1,-3 1-8,0 0 0,0 0-1,0 0 1,0 0-1,0 0 1,0 0 0,0 0-1,0 1 1,0-1-1,3 2 1,8 9 126,-12-11-159,-1 1-1,1-1 0,-1 1 0,1-1 1,0 0-1,-1 0 0,1 1 1,-1-1-1,1 0 0,-1 0 0,1 1 1,0-1-1,-1 0 0,1 0 0,0 0 1,-1 0-1,1 0 0,0 0 1,-1 0-1,1 0 0,-1 0 0,1 0 1,0-1-1,-1 1 0,2 0 1,-2 0 6,3 0 89,-3 0 16,0 0 129,-3 0-81,-2-1-98,-1 1-18,1 0 0,0 0 0,0 0 0,0 1 0,0-1 1,-6 2-1,-8 9-76,15-10 23,0 0-1,0 0 1,0-1 0,-7 0 0,11 0 4,-2 0-13,0 0 0,0 0 0,-1 1 0,1-1 1,0 0-1,0 1 0,0 0 0,0-1 0,0 1 1,0 0-1,0 0 0,0 0 0,0 0 0,1 1 0,-1-1 1,0 0-1,1 1 0,-1-1 0,1 1 0,-1 0 1,-1 2-1,-9 9-345,12-13 349,-1 0 1,1 1-1,-1-1 0,1 1 1,-1-1-1,1 1 1,0 0-1,-1-1 1,1 1-1,0-1 1,-1 1-1,1 0 0,0-1 1,0 1-1,-1 0 1,1-1-1,0 1 1,0 0-1,0-1 0,0 1 1,0 0-1,0-1 1,0 1-1,0 0 1,0-1-1,0 1 0,1 0 1,-1-1-1,0 2 1,2 1-3,0 0 1,1 0-1,-1 0 0,0-1 1,5 5-1,0-1 28,-4-3-13,1 0 0,0 0 0,0 0 0,0-1 0,1 0 0,-1 1 0,0-2 0,1 1 0,0 0 0,6 1 0,1-1-21,-1 0 1,0-1 0,13 0-1,-1-1-6,-10 0 16,-1 0 1,22-3 0,5-8-128,-19 8-125,-12 2 117,0 0 1,-1-1-1,1 0 0,0 0 1,12-6-1,-2-1-275,-2 2 193,-1-1 0,0 0 1,-1-1-1,0 0 0,25-23 0,-37 30 237,0-1-1,0 1 1,0-1-1,0 0 1,-1 1-1,3-6 1,-4 7 4,1 1 0,-1-1 0,0 0 0,1 0 1,-1 0-1,0 0 0,0 0 0,1 0 0,-1 0 1,0 0-1,0 0 0,0 1 0,0-1 0,0 0 0,0 0 1,-1 0-1,1 0 0,0 0 0,0 0 0,-1 0 1,1 0-1,-1 1 0,1-1 0,-1-1 0,0 1-13,1 1 0,0 0 0,0 0 0,0 0 0,0-1 0,-1 1 0,1 0 0,0 0 0,0 0 0,0 0 0,-1 0 0,1-1 0,0 1 0,0 0 0,-1 0 0,1 0 0,0 0 0,0 0 0,-1 0 0,1 0 0,0 0 0,0 0 0,-1 0 0,1 0 0,0 0 0,0 0 0,-1 0 0,1 0 0,0 0 0,0 0 0,-1 0 0,1 0 0,0 0 0,0 1 0,0-1 0,-1 0 0,1 0 0,0 0 0,0 0 0,0 0 0,-1 1 0,1-1 0,0 0 0,0 0 0,0 1 0,-4 10 340,1-6-18,-2 2-151,1 1 0,0 0 1,0 0-1,1 0 1,-4 12-1,7-19-171,-1 5 61,-1 0 0,1 0 0,1 0 0,-1 0-1,1 0 1,2 12 0,-2-9-45,0 20 286,0-25-78,0-13-170,3 4-207,8-6-107,-8 6-448,-3 2 628,0 0 1,0 0-1,1 0 0,0 0 1,-1 1-1,1-1 0,0 0 1,0 1-1,1-1 0,-1 0 1,1 1-1,-1-1 0,4-3 1,9-15-274,-9 11 252,0 0-1,13-18 1,-15 25 112,1-1-1,-1 0 1,1 1 0,0 0-1,0 0 1,0 0 0,0 0-1,6-2 1,-5 3 72,0 1 1,0 0-1,0 1 0,0-1 0,0 1 1,0 0-1,0 1 0,0-1 1,0 1-1,8 2 0,9 8 233,0-6-178,-15-3-105,1 0-1,0 1 1,9 4-1,-9-4-15,1 0 1,-1 0-1,0-1 0,1 0 1,0-1-1,-1 1 0,1-2 1,0 1-1,13-2 0,-18 1-6,1 0 0,-1 0 0,1 1 0,7 1 0,-4 2 6,6 0 11,3-8 14,-14 2-33,0 1 0,0 0 0,0 0 0,1 1 0,-1-1 0,0 0 0,4 1 0,-4 0 6,-1 1 0,1-1 0,-1 0 1,1-1-1,-1 1 0,1 0 1,-1-1-1,1 1 0,-1-1 0,1 0 1,-1 0-1,1 0 0,-1 0 0,0 0 1,0 0-1,1-1 0,1-2 0,-3 4-12,-1-1-1,1 1 0,-1-1 0,0 1 0,1-1 1,-1 1-1,0-1 0,0 1 0,0-1 1,1 0-1,-1 1 0,0-1 0,0 1 1,0-1-1,0 0 0,0 1 0,0-1 0,0 1 1,0-1-1,0 0 0,0 1 0,0-1 1,-1 1-1,1-1 0,0 0 0,0 1 0,-1-1 1,1 1-1,0-1 0,-1 0 0,0 0 15,-2-3 16,0 0 0,0-1 0,-1 1 0,-5-5 1,4 5 5,5 4-41,0 0 1,-1-1-1,1 1 1,0 0-1,0 0 1,-1 0-1,1-1 1,0 1-1,0 0 1,-1 0-1,1 0 1,0 0-1,-1 0 0,1-1 1,0 1-1,-1 0 1,1 0-1,0 0 1,-1 0-1,1 0 1,0 0-1,-1 0 1,1 0-1,0 0 1,-1 0-1,-5 0 2,1-1 1,-1 0-1,1-1 0,-6-1 0,4 1-16,1 0-1,0 0 0,-1 1 0,-8-1 0,13 2 2,1 0-1,-1 0 1,0 0-1,0 1 1,1-1 0,-1 0-1,0 1 1,1-1-1,-1 1 1,0 0-1,1-1 1,-1 1-1,-1 1 1,-10 5-133,0-3 68,10-4 73,0 1 0,0 0 0,0 0 1,0 0-1,0 0 0,0 1 0,0-1 0,1 1 0,-1 0 0,0 0 0,1 0 1,-1 0-1,1 0 0,0 1 0,0-1 0,0 0 0,-3 5 0,-44 69 371,47-72-366,-1 0 0,1 0 0,0 0 0,1 0 0,-1 1 0,1-1 0,0 0 0,-1 9 0,1-1-23,1 23 0,1-10 141,-2-22-114,1 0-1,1 0 1,-1 0-1,0 0 1,1 1 0,-1-1-1,1 0 1,0 0-1,0 0 1,0-1-1,1 1 1,1 4-1,-1-5 2,1 0-1,-1 1 1,0-1 0,1 0-1,-1 0 1,1-1-1,-1 1 1,1 0 0,0-1-1,0 0 1,0 1-1,0-1 1,0-1-1,4 2 1,2 0 14,20 4 17,-12-10-43,-6 0-6,32-4-27,-26 1 15,-2-2-1,1 1 1,-2-2-1,25-19 1,-25 18 18,-5 6 14,-1-1 1,1 2-1,10-5 0,-12 6-3,-1 0 0,1 0 1,-1-1-1,0 1 0,0-1 0,7-6 0,9-18-49,-15 22 47,0 0 1,0 1-1,1-1 0,9-3 0,-15 8 7,0 0-1,0 0 0,0 0 1,0-1-1,0 1 0,0 0 1,0-1-1,-1 1 0,1-1 1,-1 0-1,1 1 0,-1-1 1,1 0-1,-1 0 0,0 0 1,2-3-1,-3 3-4,1 1 2,0-1 0,-1 0 1,1 0-1,-1 0 0,1 0 1,-1 0-1,1 0 0,-1 1 1,0-1-1,0 0 1,0 0-1,0 0 0,-1 0 1,0-2-1,1-1 16,1-8 40,-1 12-62,1 0 0,-1 0-1,0 1 1,0-1 0,0 0 0,0 0 0,0 0 0,0 1 0,0-1 0,0 0 0,0 0 0,0 0 0,0 1 0,0-1-1,-1 0 1,1 0 0,0 1 0,-1-1 0,1 0 0,-1 0 0,-1 0-7,0 0 0,0 0 1,0 0-1,0 1 0,0-1 0,0 1 1,0-1-1,0 1 0,0 0 0,0 0 1,0 0-1,0 0 0,-4 0 0,-8 0-181,14 0 184,0 0 0,0 0 1,0 0-1,0 0 0,0 0 1,0 0-1,0 0 0,0 0 1,0 0-1,-1 0 0,1 0 0,0 0 1,0 0-1,0 0 0,0 0 1,0 0-1,0 0 0,0 0 1,0 0-1,0 0 0,0 0 1,-1 0-1,1 1 0,0-1 1,0 0-1,0 0 0,0 0 1,0 0-1,0 0 0,0 0 0,0 0 1,0 0-1,0 0 0,0 0 1,0 0-1,0 0 0,0 0 1,0 1-1,0-1 0,0 0 1,-1 0-1,1 0 0,0 0 1,0 0-1,0 0 0,0 0 1,0 0-1,0 0 0,0 0 0,0 1 1,0-1-1,0 0 0,1 0 1,-1 0-1,0 0 0,0 0 1,0 4-49,0-1 30,0-1 0,0 1 0,0-1 0,0 1 0,0-1 0,-1 0 0,1 1 0,-2 3 0,-8 13-19,4-9 100,1 1 0,-7 18 0,8-18-43,2-8-12,1 0 1,-1 0-1,1 0 0,0 1 1,0-1-1,1 0 0,-1 1 1,1 5-1,0-6 1,-1-1 0,1 1 0,0 0-1,0-1 1,-1 1 0,0-1 0,1 1 0,-1 0 0,0-1-1,-3 5 1,3-5-5,0 0 0,0 1 0,0-1 0,0 1 0,0-1 0,1 1-1,-1 0 1,1-1 0,-1 1 0,1 5 0,0 22-685,0-32 611,1 0 0,-1 0-1,0 0 1,1 0-1,0 0 1,-1 0-1,1 0 1,0 0 0,0 0-1,0 1 1,0-1-1,0 0 1,1 1 0,0-3-1,28-23-753,-25 23 737,0 0 0,0-1 1,-1 1-1,1-1 0,-1 0 1,4-7-1,-5 7 58,-3 4 31,0 0-1,1 1 1,-1-1-1,0 0 1,1 1-1,-1-1 1,0 1-1,1-1 1,-1 1-1,1-1 1,-1 0-1,1 1 1,-1 0-1,1-1 1,-1 1-1,1-1 1,0 1-1,-1 0 1,1-1 0,0 1-1,0-1 1,4-1 14,9-9 24,-11 8 90,-3 6 330,0 0-379,0-1-37,0 0 0,0 1 0,0-1 0,0 0 0,0 0 0,0 1 0,1-1 0,-1 0 0,1 0 0,0 0 0,0 0 0,0 0 0,0 0 0,0 0 0,0 0 0,0 0 0,1 0 0,-1 0 0,1-1 0,-1 1 0,3 1 0,-2 0-36,0-1 0,1 1 0,-1-1-1,1 0 1,-1 0 0,1 0 0,0 0 0,0 0 0,0 0-1,0-1 1,0 0 0,0 1 0,0-1 0,1 0 0,-1-1 0,0 1-1,1 0 1,-1-1 0,0 0 0,5 0 0,-8 0-6,10 0 34,0 0-1,13-3 1,15-8 62,-17 8-28,-10 1-35,0 0-1,0 0 0,17-8 0,84-39-565,-82 36 389,-27 12 143,-1 0 0,0 0-1,0 0 1,1 0 0,-1 0 0,0 0 0,0-1-1,0 1 1,-1-1 0,1 1 0,0-1-1,0 0 1,-1 0 0,1 1 0,-1-1 0,0 0-1,2-4 1,14-16 7,-15 20-9,-1 1 0,1-1 1,-1 0-1,0 0 0,1 1 0,-1-1 0,0 0 1,0 0-1,0 0 0,-1 0 0,2-4 0,0-25 4,-2 19 96,0 12-98,-1 0-1,1 0 1,0 0-1,0-1 1,0 1-1,0 0 1,0 0-1,0 0 1,0-1-1,0 1 1,0 0-1,0 0 1,0 0-1,0-1 1,0 1-1,0 0 1,0 0-1,0 0 1,0-1-1,0 1 1,0 0-1,0 0 1,0 0-1,1-1 1,-1 1-1,0 0 1,0 0-1,0 0 1,0 0-1,0-1 1,1 1-1,-1 0 1,0 0-1,0 0 1,0 0-1,0 0 0,1-1 1,-1 1-1,0 0 1,0 0-1,0 0 1,1 0-1,-1 0 1,0 0-1,0 0 1,0 0-1,1 0 1,8 7-66,-6-4-18,-3 0 26,0-1 60,1 1-1,-1-1 1,1 0-1,0 0 1,0 1-1,0-1 1,0 0-1,0 0 1,0 0-1,1 0 1,-1 0-1,0 0 1,3 2-1,29 27 90,-16-15-16,-10-8-49,-2-3 1,0 0-1,0-1 1,8 7 0,-5-6 3,-6-4-27,0 0 0,-1 0 1,1 0-1,-1 0 0,1 0 0,-1 1 0,1-1 0,-1 1 1,2 1-1,-2-1 32,0 1 1,0-1 0,-1 0-1,1 1 1,-1-1 0,1 1-1,-1-1 1,0 1 0,0-1-1,0 4 1,0-5-19,0 1 0,-1-1 0,1 0 0,-1 0 0,1 1 1,-1-1-1,1 0 0,-1 0 0,0 0 0,0 1 0,1-1 0,-1 0 0,0 0 0,0 0 0,0-1 0,0 1 0,0 0 1,0 0-1,0 0 0,-1-1 0,1 1 0,0 0 0,0-1 0,-1 0 0,-1 1 0,-2 1 22,0 0 0,0-1 0,0 0 0,0 0-1,-9 0 1,-35-1 80,46 0-121,0 0-1,-1-1 1,1 1 0,0-1 0,0 1 0,0-1 0,-1 0-1,1 0 1,0 0 0,0-1 0,-3-1 0,1 0-13,4 3 12,1 0 0,-1 0 0,1-1 0,-1 1 0,1 0 0,-1-1 0,1 1 0,0 0 0,-1-1 0,1 1 0,-1 0 0,1-1 0,0 1-1,-1-1 1,1 1 0,0 0 0,-1-1 0,1 1 0,0-1 0,0 0 0,-1 0-19,0-1 3,0 1-1,1 0 0,-1 0 1,0 0-1,1-1 0,-1 1 1,1 0-1,-1 0 0,1-1 1,0 1-1,0 0 1,-1-1-1,1 1 0,0-1 1,0 1-1,0 0 0,0-1 1,1 1-1,-1 0 0,0-1 1,1 1-1,-1 0 0,1-1 1,-1 1-1,1 0 1,-1 0-1,1 0 0,0-1 1,0 1-1,-1 0 0,1 0 1,1-1-1,3-3-511,-1 0 0,1-1 0,4-8 0,4-5-343,80-93-3082,-9 28 4350,45-45 5641,-128 128-5891,1-1 1,0 0 0,-1 1-1,1-1 1,-1 0 0,1 0-1,-1 0 1,0 0 0,0 0-1,0 0 1,0 0 0,0-1-1,-1 1 1,1 0 0,-1 0-1,1-1 1,-1 1 0,0 0-1,0-1 1,0-3 0,0 4-89,0-1 323,-3 6-250,-8 8-288,11-11 113,-1 1 0,1-1-1,0 1 1,-1 0 0,1-1 0,0 1-1,-1 0 1,1-1 0,0 1 0,0 0-1,0-1 1,0 1 0,0 0-1,-1-1 1,1 1 0,0 0 0,1 0-1,-1-1 1,0 1 0,0 0-1,0-1 1,0 1 0,0 0 0,1-1-1,-1 1 1,0 0 0,1 0 0,0 2-176,2 7-202,11 26-2724,-4-17 1528,-4 8 320,0-11 792,-5-12 491,1-1 1,-1 1-1,0-1 1,0 1-1,-1-1 1,1 1-1,-1 0 1,1 3-1,-2-1 177,1 0 0,-1 0-1,0 0 1,0 0 0,0 0-1,-1 0 1,0-1 0,0 1-1,-4 6 1,-3 3 1162,-19 24 0,19-27-814,-10 12 417,8-9-206,0 0-1,-17 30 1,9-12-366,-8-3-202,25-29-144,1 0 0,-1 0-1,1 1 1,0-1 0,-1 1 0,1-1 0,0 1 0,0-1 0,0 1 0,0 0 0,0 0 0,0 0 0,0-1 0,1 1 0,-1 0-1,1 0 1,-1 3 0,1-3-34,3-4-296,-1 0 295,0-1-701,1 0 0,-1 1 0,1-1 1,0 0-1,0 1 0,0 0 1,0 0-1,5-3 0,-3 4 304,-1 0-1,1 1 0,-1-1 1,8 1-1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0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3968,'0'12'1093,"-1"-17"-342,1 3-650,0 0 0,0 0 0,0 0 0,1 0 0,-1 1-1,0-1 1,1 0 0,-1 0 0,2-2 0,9-1 363,-8-1-335,0 1 0,0 0 0,0-1 0,1-5 0,0-2-48,-3 8-58,0 1 0,0 0 1,1 0-1,-1 0 0,1 0 1,0 0-1,3-3 0,2-3 56,-3 5-25,0-1-1,0 0 1,-1 1-1,5-13 1,-4 5-55,-4 11 1,0-1 1,1 1-1,0-1 0,-1 1 1,1 0-1,0-1 1,0 1-1,0 0 1,1 0-1,-1 0 1,0 0-1,1 0 1,1-2-1,11-12 283,-11 9-180,-3 7-89,0-1 0,0 1 0,0-1 0,0 1 0,0 0 0,0-1 0,0 1 0,0-1 0,1 1 0,-1 0 0,0-1 0,0 1 0,0 0 0,1-1 0,-1 1 0,0 0 0,1-1 0,-1 1 0,0 0 0,0-1 0,1 1 0,-1 0 0,1 0 0,-1-1 0,0 1 0,1 0 0,-1 0 0,0 0 0,1 0 0,-1 0 0,1-1 0,-1 1 0,1 0 0,-1 0 1,0 0-1,1 0 0,-1 0 0,1 0 0,-1 0 0,0 0 0,1 1 0,-1-1 0,1 0 0,-1 0 0,1 0 0,-1 0 0,0 1 0,1-1 0,-1 0 0,0 0 0,1 1 0,0 0 26,1-1 0,-1 1 0,0 0 1,0 0-1,0 0 0,0 0 0,0 0 1,0 0-1,0 0 0,-1 0 0,1 0 1,0 1-1,0-1 0,-1 0 0,1 0 1,-1 1-1,1-1 0,-1 0 0,0 1 1,1 1-1,1 5 251,4 7-120,1 1 1,0-1 0,1-1 0,13 21-1,7-2 112,-24-26-451,1-1-1,0 0 1,1 0-1,-1-1 1,1 1 0,12 7-1,1 4-673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4800,'17'49'1792,"-17"-49"-1408,32 33-96,-15-17 480,-1 1-480,0-1 96,1 0-224,16 1 192,-17-17-224,0 16-3840,17 0 2016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18 3648,'-14'-13'1173,"14"12"-1145,-1 1-1,1-1 1,-1 1 0,1 0-1,-1-1 1,1 1 0,-1 0-1,0 0 1,1-1 0,-1 1-1,1 0 1,-1 0 0,0 0-1,1 0 1,-1 0 0,1 0-1,-1 0 1,0 0 0,1 0-1,-1 0 1,0 0 0,1 0-1,-1 0 1,1 0 0,-2 1-1,2-1 43,-10 0 156,1 1 0,-1 0-1,1 1 1,0 0 0,0 0-1,0 1 1,0 0-1,0 1 1,0 0 0,-9 6-1,10-7-163,-2 3-17,1 0-1,-1 0 1,1 1-1,0 0 1,-10 10-1,-36 45 130,26-28-81,11-13 0,-59 70 291,63-72-291,1 1-1,0 1 1,-10 23 0,-15 52 99,24-65-141,-13 36 42,17-32-39,2 1 1,-6 53-1,7-39 7,2-20-34,2-10 17,0-1 1,1 1 0,0-1 0,4 40-1,4-22 165,17 51-1,-22-85-187,1 4-8,0 1 1,1-1 0,-1 0 0,2 0 0,-1-1-1,1 1 1,0-1 0,0 0 0,1 0-1,0 0 1,6 6 0,22 21-51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19 4640,'1'0'63,"-1"0"-1,0 0 1,1 0 0,-1 0 0,1 0-1,-1 0 1,1 0 0,-1 1 0,0-2 0,1 1-1,-1 0 1,1 0 0,-1 0 0,1 0-1,-1 0 1,0 0 0,1 0 0,-1-1-1,1 1 1,-1 0 0,0 0 0,1 0-1,-1-1 1,0 1 0,1 0 0,-1-1 0,1 1-1,-7-8 699,3 5-767,0 0 758,0 3-192,-41-1 613,17 0-1164,1 1 0,-38 5 0,39 0-40,9-2 39,0 0 1,-28 0-1,-144-3-130,184 0 107,1 0 1,0 0 0,-1 0 0,1 1-1,0-1 1,-1 1 0,1 0-1,0 0 1,0 0 0,-5 3 0,-3 0-37,-10 3-6,19-7 59,1 0 0,-1 1 0,0-1 0,1 1 0,-1-1 0,0 1 0,1 0 0,-1-1 0,1 1 0,-1 0-1,1 0 1,0 0 0,-1 0 0,1 1 0,0-1 0,0 0 0,0 0 0,-1 1 0,1-1 0,1 1 0,-1-1 0,0 1 0,0-1 0,1 1 0,-2 2 0,-2 4 33,2-4-24,0-1 0,0 1 0,1-1 0,-1 1 0,1-1 0,-1 6 0,-23 147 149,23-137-106,0 5 53,1 32 1,2-41-51,-1-1 0,0 1 0,-1-1 0,-1 1 0,0-1 0,-1 0 1,-7 21-1,7-26-28,0 0 0,0 0 0,1 0-1,0 0 1,1 0 0,-1 13 0,2-20-18,0 0-1,0 0 0,0-1 0,0 1 0,-1 0 0,1-1 1,-1 1-1,1 0 0,-1-1 0,1 1 0,-1 0 1,0-1-1,0 1 0,-2 2 0,-2 4 51,0 3-1,4-8-53,0-1 1,0 0-1,0 0 0,-1 1 1,1-1-1,-3 3 1,4-5-10,-1 0 1,1 1-1,0-1 1,-1 1-1,1-1 1,0 0-1,0 1 1,-1-1-1,1 1 1,0-1-1,0 1 1,0-1-1,0 1 1,0-1-1,0 1 1,-1-1 0,1 1-1,0-1 1,0 1-1,0-1 1,1 1-1,-1-1 1,0 1-1,0-1 1,0 0-1,0 1 1,0-1-1,1 1 1,-1-1-1,0 1 1,0-1-1,1 0 1,-1 1-1,0-1 1,1 1-1,-1-1 2,14 6-37,-5-1 7,0-1-1,1 0 1,0 0-1,0-1 1,0 0 0,1-1-1,-1 0 1,0-1-1,18 1 1,1-3 70,0 1 65,39 3 1,-36 2-40,-10-1-59,38 1 0,32-5-1368,-36 0-3161,-37 0 2277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5472,'-16'0'2016,"16"0"-1536,0 0-160,16 0 608,0 0-576,17 0 480,16 0-480,17 0 128,-1-17-320,1 1 224,0 16-256,-1-16-192,-32 16 32,0-17-3520,-1 17 1952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99 4384,'-28'-14'1424,"27"14"-1371,0 0 0,0-1 0,0 1 0,-1-1 0,1 0 0,0 1 0,0-1 0,0 0 0,0 0 0,0 0 0,0 1 0,1-1 0,-1 0 0,0 0 0,-1-2 0,0 0 203,0 0 1109,4 1-325,0 0-916,0 0 1,0 1-1,0-1 1,0 1-1,0 0 1,0-1-1,0 1 1,1 0-1,-1 0 0,0 1 1,1-1-1,-1 0 1,1 1-1,2-1 1,12-3 117,-1 1 1,1 0 0,26 0-1,-13 3-4,65-3 180,-40-8-167,-6 5-48,-24 2-36,-8 0-38,0 2 0,20-1 0,-16 3-135,29 0-2313,-37 0 810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83 3328,'0'-49'1781,"0"48"-1734,0 0 0,0-1 0,0 1 0,0 0 0,0 0-1,-1-1 1,1 1 0,0 0 0,-1 0 0,1-1 0,0 1 0,-1 0 0,0 0 0,1 0-1,-1 0 1,0 0 0,0 0 0,1 0 0,-1 0 0,0 0 0,0 0 0,0 0 0,0 0-1,0 1 1,0-1 0,0 0 0,-1 1 0,1-1 0,0 1 0,-2-1 0,-1 0-12,0 0 1,0 1-1,1 0 0,-1 0 1,0 0-1,0 0 1,0 0-1,0 1 1,-5 1-1,1 1-13,-1 1-1,1-1 1,0 1-1,0 1 1,0-1 0,-9 9-1,1-2-23,-9 7 79,0 2-1,-37 37 1,42-35 41,0 1-1,2 1 1,-16 25 0,25-36-56,-2 4 4,0 0 45,-13 23 0,-27 80 434,34-76-402,6-15-69,1 1 0,2 1 0,1-1 0,2 1 0,1 1-1,0 39 1,4 96 417,-1-163-546,1 0 0,0 1 0,1-1 0,-1 0 0,1 1 0,0-1 0,0 0 0,0 0 0,1 0 0,-1 1 0,1-2 0,0 1 0,0 0 0,1 0 0,-1 0 0,1-1 0,-1 0 0,7 7 0,8 6-905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66 131 2720,'-27'55'891,"19"-36"-545,4-8-220,1 0 0,1 0 0,0 0 0,-1 16 0,3-25-90,0 0 1,0-1 0,0 1 0,0 0 0,-1-1 0,1 1 0,-1 0 0,1 0-1,-1-1 1,0 1 0,1-1 0,-1 1 0,-1 1 0,-5 10 300,5 28 1599,2-41-1913,0 0 0,0-1-1,0 1 1,0 0 0,0-1 0,0 1 0,0 0 0,0-1 0,0 1-1,0 0 1,1-1 0,-1 1 0,0 0 0,0 0 0,0-1 0,1 1 0,-1 0-1,0 0 1,0-1 0,1 1 0,-1 0 0,0 0 0,0 0 0,1-1 0,-1 1-1,1 0 1,-1 0 8,1-1-1,0 1 1,0-1-1,-1 0 0,1 1 1,0-1-1,-1 0 1,1 1-1,-1-1 1,1 0-1,-1 1 1,1-2-1,0 1-8,-1-1 0,1 1 0,-1 0-1,0-1 1,0 1 0,0 0 0,0-1 0,0 1 0,0-3 0,0 1 10,0-1 0,0 1 0,0 0 0,1-1 0,-1 1 0,1 0 0,1-5 0,5-20 77,-5 18-71,1 1-1,0 0 1,0-1 0,0 1 0,6-8 0,-3 6 25,0 1 0,7-17 0,-5 12-2,-7 12-36,1 0-1,-1 1 1,1-1-1,0 1 0,0 0 1,0 0-1,0 0 1,1 0-1,-1 0 0,0 0 1,1 0-1,-1 1 1,1-1-1,0 1 0,5-2 1,1-2 80,10-7 75,-14 9-129,0 0-1,0 0 1,0 0-1,8-3 0,14 1 84,-5-6 143,-9 8-162,-10 2-93,-1 1 0,0-1 0,1 1-1,-1-1 1,1 0 0,-1 0 0,0 0 0,0 0 0,0 0 0,0-1 0,0 1 0,0-1-1,2-1 1,13-11-502,-4 9-2090,-12 4 2435,-1 0 0,1 0 0,-1 1 0,0-1 0,0 0 1,1 0-1,-1 0 0,0 0 0,0 0 0,0 1 0,0-1 1,0 0-1,0-2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4992,'0'-16'1824,"0"16"-1408,16-16-128,-16 16 0,17 0-224,-1 0 32,17 0-32,0 0-1888,-1 16 992</inkml:trace>
  <inkml:trace contextRef="#ctx0" brushRef="#br0" timeOffset="1">263 476 4736,'0'82'1760,"0"-82"-1376,0 82-96,0-66-32,0 1-192,0-1 192,0 17-160,-16-17 256,16 0-224,-17-16-320,1 17 96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3968,'33'-17'1472,"-33"17"-1120,65 0-128,-32 17 1088,-17-17-768,17 0-64,0 0-320,0 0 160,-17 0-192,17 0 160,-1 0-160</inkml:trace>
  <inkml:trace contextRef="#ctx0" brushRef="#br0" timeOffset="1">296 1 3232,'-28'13'1035,"28"-12"-1024,0-1 0,0 0 0,-1 0 0,1 0 0,0 0 0,0 0 0,-1 0 0,1 0 0,0 0 0,0 1 1,-1-1-1,1 0 0,0 0 0,0 0 0,-1 0 0,1 1 0,0-1 0,0 0 0,0 0 0,0 1 0,-1-1 0,1 0 1,0 0-1,0 1 0,0-1 0,0 0 0,0 0 0,0 1 0,0-1 0,0 0 0,0 1 0,0-1 0,0 0 1,0 0-1,0 1 0,0-1 0,0 1 0,0 3 98,-1 1 0,0-1 0,0 1 1,-3 7-1,2-6 68,0 1 1,0 0-1,1-1 1,0 1-1,0 9 0,1-6 74,-1 0 0,-1 14-1,-9 17 257,5 19-107,1-25-258,2-15 6,-2 39-1,5 70 355,0-128-511,0 1 0,0 0 0,0-1 1,1 1-1,-1-1 0,1 1 0,-1-1 0,1 1 1,-1-1-1,1 1 0,0-1 0,0 1 1,0-1-1,0 0 0,0 1 0,0-1 0,0 0 1,0 0-1,0 0 0,1 0 0,-1 0 1,0 0-1,1 0 0,-1 0 0,1-1 0,-1 1 1,1 0-1,-1-1 0,1 1 0,-1-1 1,1 0-1,0 1 0,-1-1 0,3 0 0,3 0-437,0 1 0,1-1 0,-1-1 0,0 1 0,0-1 0,10-3 1,16-9-1982,0-4 795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3648,'17'17'1344,"-17"-17"-1024,33 49-128,-17-33 992,0 33-704,17 17 704,-17 0-672,1 32-256,-1 17-160,-16-34 160,0 18-128,-16-34 256,-17 1-256,-16-17 320,0 0-256,-17 0 96,17-16-160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0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34 148 2720,'38'-19'1237,"6"-8"-431,-33 22-505,-9 4-185,0 0 0,1-1 0,-1 1 0,0 0-1,0-1 1,1 1 0,-1-1 0,2-2-1,3-4 201,-4 5-180,1-1 0,-1 1 0,1 0-1,-1 0 1,5-3 0,4 1 146,-10 4-174,1 0 0,-1 0 1,0 0-1,0-1 0,0 1 1,3-3-1,-4 4-91,-1-1-1,0 1 1,1 0-1,-1-1 1,0 1-1,0-1 1,1 1 0,-1-1-1,0 1 1,0 0-1,0-1 1,1 1-1,-1-1 1,0 1 0,0-1-1,0 1 1,0-1-1,0 1 1,0-1-1,0 1 1,0-1-1,0 1 1,0-1 0,0 1-1,-1-1 1,1 1-1,0-1 1,0 1-1,0 0 1,-1-1 0,1 1-1,0-1 1,0 1-1,-1 0 1,0-1-1,1 1-15,-13-6 143,4 1 3,8 4-118,0 0 0,-1 0 0,1 0-1,-1 1 1,0-1 0,1 0 0,-1 1-1,0-1 1,1 1 0,-1-1 0,0 1-1,1 0 1,-3 0 0,-59 0 552,62-1-568,0 1-1,-1 1 1,1-1 0,0 0-1,-1 0 1,1 0 0,0 1-1,0-1 1,-1 0 0,1 1-1,0 0 1,0-1 0,0 1-1,-1 0 1,1-1 0,0 1-1,0 0 1,0 0 0,0 0-1,1 0 1,-1 0 0,0 0-1,0 0 1,1 0-1,-1 0 1,0 2 0,-8 9 66,-2-4-22,-5 8 52,10-7-54,2 0 1,-1 0 0,1 1 0,0-1-1,1 1 1,0 0 0,1 0 0,0 0-1,1 0 1,-1 20 0,2-7-34,1 42 137,0-61-145,-1 1 0,1 0 0,0 0 0,0-1 0,1 1 1,-1-1-1,1 1 0,0-1 0,0 0 0,3 5 0,-2-6-2,-1-1 1,1 1-1,0-1 0,0 1 0,0-1 1,0 0-1,4 2 0,-1-1 2,1 2 1,0-1 4,1 1 0,0-1 0,8 3 0,17-1 67,-16-4-44,-1 1-10,17 2 10,0-10-15,-17 2-16,20-2-35,-14 2-35,30-8 0,-43 8-41,-1 0 0,1-1 0,0 0 0,-1 0-1,0-1 1,11-7 0,-11 5 45,0 0 1,-1 0-1,1-1 0,-2 0 1,1 0-1,-1-1 0,10-17 1,-4 6 70,-9 16-8,-1 1-1,1 0 1,-1-1-1,0 1 0,0-1 1,-1 0-1,1 1 1,-1-1-1,1-6 0,-2 7 41,1 3-39,0 1 0,0-1 0,-1 1 0,1-1 0,0 1 0,0 0 0,-1-1-1,1 1 1,-1 0 0,1-1 0,-1 1 0,1 0 0,-1 0 0,1 0 0,-1-1 0,0 1-1,1 0 1,-1 0 0,0 0 0,0 1 0,-8 17 327,7-13-307,0 1 0,0-1 0,0 0 0,1 1 0,0-1 0,0 1 0,0-1 0,1 0 0,0 1 0,0-1-1,4 10 1,-2-6 13,-1 0-1,0 1 0,1 17 0,-3-20-16,1-1 0,0 1 0,0-1 0,1 0-1,5 14 1,-6-16-9,3 16 156,-4-20-160,0-1-1,0 0 1,0 1-1,0-1 0,0 1 1,0-1-1,0 1 1,0-1-1,0 1 1,0-1-1,0 1 0,0-1 1,0 1-1,0-1 1,0 1-1,1-1 1,-1 0-1,0 1 1,0-1-1,0 1 0,1-1 1,-1 1-1,0-1 1,1 0-1,-1 1 1,0-1-1,1 0 0,-1 1 1,1-1-1,-1 0 1,0 0-1,1 0 1,-1 1-1,1-1 0,-1 0 1,1 0-1,-1 0 1,1 0-1,-1 0 1,0 1-1,1-1 0,-1 0 1,1 0-1,-1 0 1,1 0-1,0-1 1,2 1 158,-3 0-127,0-54-1942,0-56 598,-1 104 1262,1 0 1,-1 0-1,-3-11 0,-1-13-46,5 27 78,0 1-1,0-1 1,1 1-1,0-1 1,-1 1-1,3-4 1,-2 3 4,0 0 1,0 0-1,0-1 1,-1 1 0,1 0-1,0-6 1,-1 1 1,-1 2 0,1 1 1,0-1-1,1 1 0,0-1 0,1-5 1,-2 9 0,1 1 1,-1 0 0,1 0 0,-1 0 0,1 0 0,-1 1 0,1-1 0,-1 0-1,1 0 1,0 0 0,0 0 0,-1 1 0,1-1 0,0 0 0,0 1 0,0-1 0,0 0-1,0 1 1,0-1 0,0 1 0,0 0 0,0-1 0,0 1 0,0 0 0,0-1 0,0 1-1,0 0 1,0 0 0,3 0 0,-4 0 1,0 0-1,0 0 1,0 0 0,0 0-1,0 0 1,0 0 0,0 0 0,0 0-1,0 0 1,1 0 0,-1 0-1,0 0 1,0 0 0,0 0-1,0 0 1,0 0 0,0 0-1,0 0 1,0 0 0,0 0-1,1 0 1,-1 0 0,0 0-1,0 0 1,0 0 0,0 0 0,0 0-1,0 0 1,0 0 0,0 0-1,0 0 1,0 0 0,0 0-1,0 0 1,0-1 0,0 1-1,0 0 1,0 0 0,1 0-1,-1 0 1,0 0 0,0 0-1,0 0 1,0 0 0,0 0 0,0 0-1,0-1 1,0 1 0,0 0-1,0 0 1,0 0 0,0 0-1,0 0 1,0 0 0,-1 0-1,1-1 1,0 1-2,0 0 0,0-1 0,0 1 0,0-1 0,0 1-1,0-1 1,0 1 0,0-1 0,1 1 0,-1-1 0,0 1 0,0-1 0,0 1 0,0 0-1,1-1 1,-1 1 0,0-1 0,0 1 0,1-1 0,-1 1 0,0 0 0,1-1 0,-1 1 0,0 0-1,1 0 1,-1-1 0,1 1 0,-1 0 0,0 0 0,1-1 0,-1 1 0,1 0 0,-1 0 0,1 0-1,-1 0 1,1 0 0,-1 0 0,1-1 0,-1 1 0,0 0 0,1 0 0,-1 1 0,1-1-1,-1 0 1,2 0 0,-1 0-11,1 0 0,0 0-1,0-1 1,0 1 0,0 0-1,-1-1 1,1 1 0,2-2-1,10-9 23,-14 11-6,1-1 1,-1 1-1,1 0 0,-1-1 1,1 1-1,-1 0 0,1-1 1,0 1-1,-1 0 0,1 0 0,-1 0 1,1-1-1,0 1 0,-1 0 1,1 0-1,0 0 0,-1 0 1,1 0-1,-1 0 0,1 0 1,0 0-1,-1 0 0,1 1 0,0-1 1,0 0-1,-1 0 1,2 0-16,0 0-1,-1 0 1,1 0 0,-1 1-1,1-1 1,0 0 0,-1 1-1,1-1 1,0 0 0,-1 1-1,1 0 1,-1-1 0,1 1-1,-1 0 1,0 0 0,1 0-1,0 1 1,7 5-28,4 3 12,-2 0 0,0 1 1,0 0-1,-1 1 0,11 16 0,31 51 304,-44-69-211,0 1 1,-1-1-1,0 2 1,-1-1-1,7 17 1,0 1 183,-10-23-124,0 0 1,0 1-1,-1 0 0,0-1 1,0 1-1,0 0 1,-1 0-1,1 9 0,-2-14-92,-1 1 1,1-1-1,0 0 0,-1 0 0,0 0 0,1 0 0,-1 0 1,0 0-1,0 0 0,0 0 0,0 0 0,0 0 0,0-1 1,-1 1-1,1 0 0,-1-1 0,1 1 0,-1-1 0,0 0 1,1 1-1,-1-1 0,0 0 0,0 0 0,0 0 0,0 0 1,-2 0-1,-8 6 2,10-5-36,-1 0 0,0 0 1,0 0-1,1-1 0,-1 1 0,0-1 0,0 0 0,-1 0 1,1 0-1,0 0 0,0-1 0,0 1 0,-1-1 1,1 0-1,0 0 0,-7 0 0,-3 0 59,10 0-51,0-1 1,0 1-1,0 0 0,-1-1 0,1 0 1,0 1-1,0-1 0,0-1 1,0 1-1,0 0 0,1-1 0,-1 1 1,-4-4-1,5 3-34,1 1 0,-1-1 0,1 0 0,0 1 1,-1-1-1,1 0 0,0 0 0,0 0 0,0 0 0,0 0 0,1 0 0,-1-1 0,0 1 0,1 0 1,0 0-1,-1 0 0,1-1 0,0 1 0,0 0 0,0 0 0,1-1 0,-1 1 0,0 0 0,1 0 1,0-2-1,0 0-101,0 0 1,0 1-1,1-1 1,-1 1 0,1 0-1,-1-1 1,4-4-1,1 2-176,0 0-1,-1 0 1,13-9-1,9-7-559,-5 3 332,1 1 0,1 1 1,25-14-1,-32 23 438,111-52-141,-118 55 322,0 0 1,15-10-1,-19 10 56,0 1 0,1 0 0,11-4 0,-17 8-88,0-1 1,0 1-1,0 0 0,0 0 1,0-1-1,0 1 1,-1 0-1,1-1 1,0 1-1,0-1 0,0 1 1,0-1-1,-1 0 1,1 1-1,0-1 0,0 0 1,-1 1-1,2-2 1,3-5 733,-4 7-668,1-1 0,0 0 0,0 1 1,0 0-1,0-1 0,0 1 0,-1 0 0,1 0 0,0 0 0,3 0 0,-1 1 145,-4-1-260,0 0 0,0 0 0,0-1-1,0 1 1,0 0 0,1 0 0,-1 0 0,0 0 0,0 0 0,0 0 0,0 0 0,0 0 0,0 0 0,0 0 0,0 0 0,0 0 0,1 0 0,-1 0 0,0 1 0,0-1 0,0 0 0,0 0 0,0 0 0,0 0-1,0 0 1,0 0 0,0 0 0,0 0 0,0 0 0,0 0 0,1 0 0,-1 0 0,0 0 0,0 0 0,0 0 0,0 0 0,0 1 0,0-1 0,0 0 0,0 0 0,0 0 0,0 0 0,0 0 0,0 0 0,0 0 0,0 0-1,0 0 1,0 1 0,0-1 0,0 0 0,0 0 0,0 0 0,0 0 0,0 0 0,0 0 0,0 0 0,0 2 26,-1-1 0,1 1 0,0-1 0,0 0 0,-1 1 0,1-1 0,-1 0 0,1 0 0,-1 1 0,-1 0 0,-6 18 125,3 24 71,-1-21-158,4-18-60,1 0-1,0 0 0,0 0 1,0 0-1,0 0 1,1 1-1,0-1 0,0 0 1,2 10-1,9 32 32,-9-27-19,-1-12-9,0-1 1,1 1 0,0-1-1,0 1 1,0-1 0,5 10-1,-5-14 13,17 31 220,-17-31-221,-1-1 1,1 0-1,0 0 1,0 0 0,0 0-1,0 0 1,1 0 0,-1 0-1,0-1 1,1 1 0,-1-1-1,4 1 1,3 0 43,0 0 1,1-1-1,-1-1 0,1 0 1,-1 0-1,1 0 0,16-5 1,-23 4-54,-1 0 1,0 0 0,0 0 0,0 0 0,0-1-1,0 1 1,0-1 0,0 1 0,-1-1 0,1 0-1,0 0 1,-1 0 0,0 0 0,1 0 0,-1 0-1,0 0 1,0 0 0,0-1 0,0 1 0,-1 0-1,1-1 1,-1 1 0,1-4 0,3-7 58,-3 10-70,0 0 1,0 0 0,0 0 0,0-1-1,-1 1 1,1 0 0,-1-1 0,0 1-1,0 0 1,0-1 0,0 1 0,-1 0 0,1-1-1,-1 1 1,0 0 0,0 0 0,-3-6-1,3 5-2,-3-7 1,0-2 15,-1 0 0,0 0 0,-13-22 0,7 17-3,4 8-12,0 0 1,1-1-1,-6-16 0,11 24-13,0-1 0,0 1 0,0 0 0,-1 0 1,1 0-1,-1 0 0,1 0 0,-1 0 0,0 1 0,0-1 1,-1 1-1,-3-4 0,1 0-21,4 6 23,1 0 0,0 0 0,-1 0 0,1-1 0,0 1 0,-1 0 0,1-1 1,0 1-1,-1 0 0,1 0 0,0-1 0,0 1 0,-1-1 0,1 1 1,0 0-1,0-1 0,0 1 0,0 0 0,0-1 0,-1 1 0,1-1 0,0 0 1,0-2-169,0 0 1,0 1 0,1-1 0,-1 0 0,0 0 0,1 0-1,0 0 1,0 1 0,0-1 0,0 0 0,0 1 0,0-1 0,1 1-1,-1-1 1,1 1 0,0 0 0,0-1 0,0 1 0,0 0-1,0 0 1,0 0 0,0 1 0,1-1 0,3-2 0,21-12-2730,-8 0 956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3808,'16'16'1408,"-16"-16"-1088,16 99-96,1-50 736,16 0-576,-17 16 256,33 1-352,-16-17-32,16 0-160,-16-16 224,16 0-192,-16-17 384,-17 1-288,17-1-3424,-17-16 1728</inkml:trace>
  <inkml:trace contextRef="#ctx0" brushRef="#br0" timeOffset="1">361 1 3072,'-49'0'1120,"49"0"-864,-33 65-64,0-16 1856,33-16-1152,-49 33 128,0 15-608,16-15-128,-16-17-192,16 0 352,1 1-224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181 230 1824,'0'-14'587,"0"14"-583,0 0 0,0 0 0,0 0 0,0 0 0,0 0 0,0 0 0,0 0 1,0 0-1,0-1 0,0 1 0,0 0 0,0 0 0,0 0 0,0 0 0,0 0 0,0 0 1,0 0-1,0 0 0,0 0 0,0 0 0,0-1 0,0 1 0,0 0 0,0 0 1,0 0-1,0 0 0,0 0 0,0 0 0,0 0 0,0 0 0,0 0 0,0 0 0,0 0 1,1 0-1,-1 0 0,0 0 0,0 0 0,0-1 0,0 1 0,0 0 0,0 0 0,0 0 1,0 0-1,0 0 0,0 0 0,1 0 0,-1 0 0,0 0 0,0 0 0,0 0 1,0 0-1,0 0 0,0 0 0,0 0 0,0 0 0,1 1 0,12-1 1548,-13 2-874,0 6-420,1-1-90,-2-1-1,1 1 0,-3 12 0,-3 9 263,-4 45-1,5-41-232,-2-1-1,-14 42 0,-9 34 106,26-85-257,0-1 6,0 0 1,-2-1-1,-11 30 0,-30 45 296,31-62-22,0 0-95</inkml:trace>
  <inkml:trace contextRef="#ctx0" brushRef="#br0" timeOffset="1">623 230 2912,'0'0'1056,"0"0"-800,-16 49-96,16 0 416,0 0-352,-33 33-32,33-16-96,-16 32 256,16-32-160,-17-17-96,17 17-64,0-17-128,0-17 64</inkml:trace>
  <inkml:trace contextRef="#ctx0" brushRef="#br0" timeOffset="2">164 705 4224,'0'0'1568,"0"0"-1216,50 0-96,-18-16 928,-15 16-704,16-17 288,16 17-448,0-16 32,0 16-224,0-16-128,0 16-32</inkml:trace>
  <inkml:trace contextRef="#ctx0" brushRef="#br0" timeOffset="3">246 50 4480,'-16'-33'1664,"16"33"-1312,0 16-64,0-16 1312,16 0-928,17 0 512,16 0-704,0-16 64,17 16-288,16-16 32,0 16-160,-17 0 352,1 0-256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1:5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2496,'-66'16'896,"66"-16"-672,-65 49-96,15-16 448,34-17-352,-33 66 608,16 0-448,0 17 224,1-1-352,-1 0-64,16-16-128,1-16 32,16-1-64,0 1 192,16-17-128,1 0-1024,-1-32 512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0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66 230 2720,'-27'41'891,"26"-41"-879,1 1 1,0-1 0,0 1 0,0-1 0,0 0 0,0 1-1,-1-1 1,1 0 0,0 1 0,0-1 0,-1 1 0,1-1-1,0 0 1,0 0 0,-1 1 0,1-1 0,0 0 0,-1 1 0,1-1-1,0 0 1,-1 0 0,1 0 0,-1 1 0,1-1 0,0 0-1,-2 0 1,0 0 50,1 1 1,-1-1-1,0 1 0,0-1 1,0 1-1,1-1 0,-1 1 1,0 0-1,1 0 0,-1 0 0,0 0 1,1 0-1,-1 0 0,-1 3 1,0-2 522,3-2 401,0 0-278,3-2-96,8-16-41,-8 13-438,-1 1 0,0 0 0,1 0 0,0 0 0,6-6 0,11-16 288,12-11 84,44-29 428,-68 59-786,0 1-1,0 0 1,0 0 0,1 0 0,0 1 0,12-5 0,-10 4-85,36-18 188,-12 13-86,-2-11 118,-30 21-261,-1 0 0,1 0 0,0 0-1,0 1 1,0-1 0,0 1 0,0-1 0,0 1 0,4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5216,'0'-17'1952,"0"17"-1536,16 0-96,0 0 736,1 0-640,16 0-160,-1 0-160,1 0 256,0 0-192,0 0-4032,-1 0 2112</inkml:trace>
  <inkml:trace contextRef="#ctx0" brushRef="#br0" timeOffset="1">312 492 4480,'-16'49'1664,"16"-49"-1312,0 49-64,0-32 544,0-1-512,-17 17 64,17 0-224,-33-1 128,33-15-192,-32 16 192,15-1-192,1-15-2368,0-17 1248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0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4224,'0'0'1568,"0"0"-1216,33 0-96,0 0 832,-33 0-640,33 0 128,16 0-384,-16 0-160,16 0-64,0 0 512,-16 0-256,16-16-864,-16 16 320</inkml:trace>
  <inkml:trace contextRef="#ctx0" brushRef="#br0" timeOffset="1">246 1 1664,'0'16'608,"0"-16"-480,-16 49-32,-1 0 1504,1-16-896,0 16 640,-1 17-800,17-1 128,-16-16-384,-1-16-32,1 16-160,16-32 96,0 16-128,16-17 256,1-16-192,16 0-1600,-17 0 800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0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3328,'0'0'1061,"6"5"-634,7 12-72,0 1 0,-1 0 0,-1 0 0,0 1 0,-2 1 0,12 31 0,1 28 136,-9-38-321,-5-17-88,-1 0-1,-1 1 0,3 25 1,-3 29 174,-4-59-200,0-12-22,-1 0-1,-1 0 1,1 0-1,-2 9 1,-1-8 31,0 1 0,-1-1 0,0 0 1,0 0-1,-7 11 0,1-2 94,-19 26 0,-18 11 214,36-44-316,3-2-67,-1 0 0,-1 0 0,-12 10-1,0-6-367,-1 0-1,-1-2 0,-27 11 0,27-13-154,14-5-119,-1 0 0,1-1 0,-15 3 1,11-5-259,-23 0 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0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93 3904,'-13'-13'1253,"23"7"-496,-5 0-547,-4 5-194,0 0-1,-1 0 1,1 1 0,0-1 0,-1 0 0,1 1 0,0-1 0,0 1 0,0-1 0,-1 1 0,1-1 0,0 1 0,0-1 0,0 1 0,0 0 0,0-1 0,0 1 0,1 0-1,45-13 299,-26 9-217,21-9-1,-33 9-78,0 1 0,0 1-1,1-1 1,-1 1 0,1 1-1,0 0 1,0 0 0,11 1 0,-20 0-18,10 1 13,1-2-1,14-1 0,-11-2-7,6 0 1,-19 4-4,1 0 1,-1 0-1,1 1 0,-1-1 1,1 1-1,3 1 0,-3 0 0,0-1-1,0 0 1,0-1-1,0 1 1,0 0-1,7-1 1,20 0 696,-30 0-689,0 0-1,0 0 0,0 0 0,0 0 1,0 0-1,0 0 0,0 0 0,1 0 1,-1 0-1,0 0 0,0 0 0,0 0 0,0 0 1,0 0-1,0 0 0,0 0 0,0 0 1,0 0-1,0 0 0,1 0 0,-1 0 1,0 0-1,0 0 0,0 1 0,0-1 1,0 0-1,0 0 0,0 0 0,0 0 0,0 0 1,0 0-1,0 0 0,0 0 0,0 0 1,0 0-1,1 0 0,-1 0 0,0 0 1,0 1-1,0-1 0,0 0 0,0 0 0,0 0 1,0 0-1,0 0 0,0 0 0,0 0 1,0 0-1,0 0 0,0 1 0,0-1 1,0 0-1,0 0 0,0 0 0,0 0 1,-1 0-1,1 2 74,0 0 1,0 0 0,-1 0 0,0-1-1,1 1 1,-1 0 0,0 0-1,0-1 1,1 1 0,-3 2-1,-2 4-117,4-6 36,0 0 0,1 0-1,-1 0 1,1 0-1,0-1 1,-1 1 0,1 0-1,0 0 1,0 0-1,1 4 1,-1-3-1,0 0 0,0 0 0,0-1-1,0 1 1,0 0 0,-1 0 0,-1 4 0,1-2-1,-2 2 3,1 1 0,0-1 0,0 0 0,1 1 0,-1 13-1,2 159-257,-1-155 297,-6 38-1,1-20 45,3 40 34,1 1-9,-12 7-30,0-7 0,-8 167 181,12-158-223,4-9-1,-5-2 16,9-56-37,1-13 16,-4 25 0,3-31 9,-1 1 0,0-1 0,-7 13 0,3-7 14,-2 6 15,1-2 117,-2 1 0,-14 20 0,19-32-120,0 0 0,0 0 0,-1 0 0,0-1 0,0 0 0,0 0 0,0-1 0,-1 1 0,-7 2 0,2-1-46,1-1-1,-1 0 0,0 0 0,-23 4 1,5-6-60,11-3 14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0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363 165 1568,'27'-41'501,"-27"40"-488,1 1-1,-1-1 0,1 0 1,-1 0-1,1 1 0,-1-1 1,1 0-1,-1 1 0,1-1 1,0 0-1,-1 1 0,1-1 1,0 1-1,0-1 0,1 0 1,10-5 65,-7 2 130,0 1-1,1 0 1,-1 1 0,1-1-1,-1 1 1,1 0-1,0 1 1,0-1 0,8 0-1,-11 2-111,-1 0 0,1 0 0,-1 0 0,1-1 0,-1 1 0,1-1 0,-1 1 0,0-1 0,1 0 1,-1 0-1,3-2 0,-2 2-67,-1 0 1,1 0 0,-1 0 0,1 0-1,0 0 1,0 0 0,0 1 0,-1-1-1,1 1 1,0 0 0,4 0-1,-3 0 3,0-1 0,0 1 0,0-1 0,0 0 0,0 0 0,0 0 0,0-1 0,0 0 0,6-3 0,4 3 201,-13 2-194,0 0 1,0 0-1,-1 0 1,1 0-1,0 0 0,0 0 1,0-1-1,0 1 1,0 0-1,0-1 0,0 1 1,-1 0-1,2-1 0,-10-10 111,8 10-147,-1 1 0,0-1 0,1 1 1,-1 0-1,1-1 0,-1 1 0,0 0 1,1 0-1,-1-1 0,0 1 0,1 0 0,-1 0 1,0 0-1,1 0 0,-1 0 0,0 0 1,0 0-1,1 0 0,-1 0 0,0 0 0,1 0 1,-1 0-1,0 1 0,-2-1 5,0 0 2,-1 0 0,1-1 0,0 1 0,-1-1 0,1 0 0,0 0 0,0 0 0,-4-2 0,-9-3 44,9 5-45,-1 0 1,1 0-1,0 0 1,0 1-1,-15 1 0,13 0-12,0-1-1,0 0 0,1 0 0,-17-3 0,6-1 38,-26-6 56,40 10-103,1-1-1,-1 1 1,1 0-1,-1 0 1,1 1-1,-1-1 1,-8 3-1,-9 8-87,9-8 65,12-3 35,-1 0-1,0 0 0,0 0 1,0 1-1,1-1 1,-1 1-1,0 0 1,1-1-1,-1 1 0,0 0 1,1 0-1,-1 0 1,1 0-1,-1 0 0,1 0 1,0 1-1,-1-1 1,1 0-1,0 1 0,-1 1 1,-4 6 5,1 0 0,1 0 0,0 0 1,0 1-1,-2 10 0,-10 51 59,12-47-34,-67 430 446,60-365-310,-2 56-61,-7 49-11,9-137-60,-8 53 116,16-75-110,1-11 51,-1 1 0,-8 35 0,2-28-14,3-15-54,1 0 0,1 0 0,0 1 0,-1 26 1,5-20-146,-1-20 146,1 1 0,0 0 0,0 0 0,0-1-1,1 1 1,2 9 0,4-8 74,-3-4-23,-2 2 30,4 3 85,-5-7-179,1 1 1,-1-1-1,0 0 0,1 1 0,-1-1 1,1 0-1,-1 0 0,0 0 1,1 0-1,-1-1 0,1 1 0,-1 0 1,0 0-1,1-1 0,-1 1 0,0-1 1,1 1-1,-1-1 0,0 0 1,2 0-1,13-6 89,-11 6-79,-1 0 0,0 1 0,1-1 0,8 1 1,-7 0 9,0 0 1,-1 0 0,10-3 0,21-7 81,10 4 85,2-7-76,-47 12-119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2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1664,'0'0'528,"0"0"-325,0 0 21,0 0 405,0 0-165,0 0 0,0 0-128,0 0 37,0 0-37,0 0 288,0 0-240,0 0-256,0 0-59,0 0 81,-3 3-22,-8 8 32,8-9-22,3-2 65,1 1-185,-1 0 0,0-1 1,0 1-1,0 0 0,-1 0 0,1-1 0,0 1 0,0 0 1,0-1-1,0 1 0,-1 0 0,1-1 0,0 1 0,-1 0 1,1-1-1,0 1 0,-1-1 0,1 1 0,-1-1 0,1 1 1,-1-1-1,1 1 0,-1-1 0,1 1 0,-2 0 0,2-1-6,-1 0-1,0 1 0,1-1 0,-1 1 0,1-1 0,-1 1 1,1-1-1,-1 1 0,1-1 0,0 1 0,-1 0 0,1-1 1,0 1-1,-1-1 0,1 1 0,0 0 0,0-1 0,-1 1 1,1 0-1,0 0 0,0-1 0,0 1 0,0 0 0,0-1 1,0 2-1,0 156 1087,0-154-1084,0-1-1,0 1 1,1-1-1,-1 1 1,1-1-1,-1 1 1,1-1-1,0 0 1,3 6-1,2 6 28,-4-3 49,-1 0 0,0-1-1,-1 1 1,-1 14 0,0-3 80,1-21-149,1 0-1,-1 0 1,0 0 0,0 0-1,1 0 1,-1 0-1,1 0 1,0 0 0,-1-1-1,1 1 1,0 0 0,2 3-1,-2-4-19,0 1 1,0-1-1,0 1 0,-1-1 0,1 1 0,0 0 0,-1-1 0,1 1 0,-1-1 0,0 1 0,1 0 1,-1 3-1,0 25 143,0-30-142,0 0 0,0 0 0,0 0 1,0 0-1,0 0 0,0 0 0,0 0 1,0 0-1,0 0 0,0 1 0,0-1 1,0 0-1,0 0 0,0 0 0,0 0 1,0 0-1,0 0 0,0 0 0,0 0 1,0 0-1,0 0 0,0 1 0,0-1 1,0 0-1,0 0 0,0 0 0,0 0 1,0 0-1,0 0 0,-1 0 0,1 0 1,0 0-1,0 0 0,0 0 0,0 0 1,0 0-1,0 0 0,0 0 0,0 0 1,0 0-1,0 1 0,0-1 0,-1 0 1,1 0-1,0 0 0,0 0 0,0 0 0,0 0 1,0 0-1,0 0 0,0 0 0,0 0 1,0-1-1,-1 1 0,1 0 0,0 0 1,0 0 0,0 0 1,0 0 0,-1 0-1,1 0 1,0 0 0,0 0-1,0 0 1,-1 0 0,1 0-1,0 0 1,0 0 0,0 0-1,-1 0 1,1 0 0,0 0-1,0 0 1,-1 0 0,1 0-1,0 0 1,0 0 0,0 0-1,0 0 1,-1 0 0,1 0-1,0 0 1,0 0 0,0 1-1,-1-1 1,1 0 0,0 0-1,0 0 1,0 0 0,0 0-1,0 1 1,-1-1 0,1 0 0,0 0-1,0 0 1,0 1 0,0-1-1,0 0 1,0 0 0,0 0-1,0 1 1,0-1 0,0 0-1,0 1 1,7 8 92,-4-6-6,-3-3 44,0 0 207,0 0-272,0 0-634,0 0 112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0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34 3712,'-27'-14'1221,"26"14"-1177,0-1 0,-1 1 0,1-1 0,0 1 0,0-1 0,0 0 0,0 1 0,0-1 0,0 0-1,0 0 1,0 0 0,0 0 0,0 0 0,1 0 0,-2-1 0,0-1 181,-1 0 991,3 3-320,0 0 21,0 0-314,0 0-75,0 0-133,0 0 191,0 3-148,11 27 378,-15-19-652,3-10-146,0 1 1,0 0 0,1 0 0,-1 0 0,0 0-1,1 0 1,-1 0 0,1 0 0,-1 0-1,1 0 1,0 4 0,1 11 92,-1-5-46,0 0 1,0 1-1,-1-1 0,-4 20 0,-17 42 170,16-26-120,4-25-65,-9 54 116,9-55-125,-4 24 30,-16 17 19,16-29-101,4-16-116,-6 18-2215,-12 39 1,17-55 480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2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3488,'-14'0'1115,"11"0"-673,3 3-138,0-2-162,0 1 0,-1 0 0,1 0 1,-1 0-1,1 0 0,-1-1 0,0 1 0,0 0 0,0-1 0,-2 4 0,-1 3-121,3-7 9,1 0 0,-1 1 0,1-1 0,-1 1 0,1-1-1,0 1 1,0-1 0,0 0 0,0 3 0,-3 15 210,-29 96 517,4-22-208,27-90-525,0 0 0,1 1-1,-1-1 1,1 1 0,-1-1-1,1 0 1,0 5 0,-1 10 74,-6-3-22,6-14-59,0 0-1,0 1 0,0-1 1,1 1-1,-1-1 1,1 0-1,-1 1 0,1-1 1,0 1-1,-1 2 0,1-2 75,0 1-6,0 8-389,0-8-1301,0-3 16,0-3-1083,0-11 880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2912,'0'-13'923,"0"10"-550,0 3-106,3 0 277,46 0 3365,-47 0-3801,0-1 0,0 1 0,0-1 0,-1 1 0,1-1 0,0 0 0,0 1 0,-1-1 0,1 0 0,2-2 0,4-2-43,-5 4-20,0 0 0,0 1 0,0-1 1,0 0-1,0 1 0,0 0 0,0 0 0,0 0 0,6 1 0,7-1 171,80 0 477,-92 1-675,1-1 0,-1-1 0,0 1 1,9-2-1,-10 0 6,1 1 0,-1 0 0,1 0 0,0 1 0,4-1 0,-6 1-18,0 0 0,0 0-1,0 1 1,0-1 0,-1 1 0,1-1 0,0 1 0,0 0-1,1 1 1,-2-2 2,0 1-1,0-1 0,0 1 1,0-1-1,1 0 0,-1 0 0,0 1 1,0-1-1,0 0 0,0 0 1,0 0-1,1 0 0,-1 0 0,0-1 1,0 1-1,0 0 0,0 0 1,0-1-1,0 1 0,0-1 1,0 1-1,0-1 0,0 1 0,0-1 1,0 0-1,0 1 0,0-1 1,0 0-1,1-1 0,3-2 78,-3 3-34,0 0-1,0 1 0,-1-1 0,1 1 1,0 0-1,0-1 0,0 1 1,2 0-1,-4 0-44,1 0 0,-1 0 0,1 0 1,-1 0-1,1 0 0,-1 0 0,1 0 0,-1 0 0,1 0 0,-1 0 1,1 0-1,-1 0 0,1 0 0,-1 0 0,1 0 0,-1-1 1,0 1-1,1 0 0,-1 0 0,1-1 0,-1 1 0,0 0 1,1 0-1,-1-1 0,0 1 0,1 0 0,-1-1 0,0 1 1,1-1-1,-1 1 0,0 0 0,0-1 0,0 1 0,1-1 0,-1 1 1,0-1-1,0 1 0,0-1 0,0 1 0,0-1 0,0 1 1,0 0-1,0-1 0,0 1 0,0-2 0,0 0-112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2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2240,'0'63'2021,"0"-62"-1957,0 1-1,0 0 1,0 0-1,0-1 1,0 1-1,-1 0 1,1-1-1,-1 1 0,0 0 1,1-1-1,-1 1 1,0 0-1,-1 1 1,-4 10 423,0 20 62,-10 46 379,15-76-888,-3 11 77,1-1-1,1 0 1,-2 23 0,4-26-51,-1 1 0,0-1-1,-1 0 1,0 0 0,-1 0-1,-4 12 1,3-9 27,-6 25-1,5 11 52,-2-13 78,-14 40-1,21-75-210,-1 1 0,1-1 1,-1 1-1,1-1 0,0 1 0,0-1 0,0 1 0,0-1 0,0 3 1,0 1 95,0 8-27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2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2912,'0'0'923,"0"5"-550,1 14-193,0-4 143,-1-1 0,-1 1 0,-2 18 0,-14 68 786,6-42-825,-5 27-24,10-10-89,-5-5-59,7-25-56,-11 66 74,-7 25 258,-2 8-61,23-139-336,0-1-1,0 1 1,1 10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3648,'16'-16'1344,"-16"16"-1024,17 0-128,-1 0 1056,1 0-736,32-17 352,16 1-512,1-1-192,16 17-96,-17 0 192,-16-16-128,1 16 160,-18 0-160,1-16-1536,-16 16 736,-1 0-2880,0 0 1984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2560,'0'11'576,"0"-6"2688,3-5-2672,24 0 677,-21 3-613,-3-1-594,-1 0 1,1-1-1,0 1 1,0-1-1,0 0 0,0 0 1,0 0-1,0 0 1,0 0-1,0-1 0,0 1 1,0-1-1,0 0 0,1 0 1,-1 0-1,4-1 1,0 1 21,0 0 0,0 1 0,13 2 0,-14-2-64,6 3 110,1-2-1,-1 1 0,0-2 1,14 1-1,-13-2-4,0-1-1,15-4 1,-10 2 8,1 0 0,22-1 0,71 4 486,-111 0-604,1 0 0,0 0 1,0 0-1,-1-1 0,1 1 0,0 0 0,-1-1 0,1 1 1,0-1-1,-1 0 0,1 1 0,0-1 0,-1 0 1,3-2-1,4-2 120,0 2-43,-8 3-86,1 0-1,-1 0 1,1-1-1,-1 1 1,0 0 0,1 0-1,-1-1 1,1 1-1,-1 0 1,1 0-1,-1-1 1,0 1 0,1-1-1,-1 1 1,1 0-1,-1-1 1,0 1-1,0-1 1,1 1-1,-1 0 1,0-1 0,0 1-1,1-1 1,-1 1-1,0-1 1,0 1-1,0-1 1,0 1 0,0-1-1,0 0 1,0 1-1,0-1 1,0 1-1,0-1 1,0 1-1,0-1 1,-1 0 0,1 1-849,0 0 198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2304,'0'0'752,"2"0"-453,9 0 10,-11 0-295,0 0-1,1 0 1,-1 0 0,0 0 0,0 0-1,0 0 1,0 0 0,0 0 0,0 0-1,0 0 1,0 0 0,0 0 0,0 0-1,1 0 1,-1 0 0,0 0 0,0 0-1,0 0 1,0 0 0,0 0 0,0 0-1,0 0 1,0 0 0,0 0 0,0 0-1,0 0 1,1 0 0,-1 0 0,0 0 0,0 1-1,0-1 1,0 0 0,0 0 0,0 0-1,0 0 1,0 0 0,0 0 0,0 0-1,0 0 1,0 0 0,0 0 0,0 0-1,0 1 1,0-1 0,0 0 0,0 0-1,0 0 1,0 0 0,0 0 0,0 0-1,0 0 1,0 0 0,0 0 0,0 1-1,0-1 1,0 0 0,0 0 15,0 1 0,0-1 0,0 1 0,0-1 0,0 0 0,0 1 0,0-1 0,0 1 0,0-1 0,0 1 0,0-1 0,1 0 0,-1 1 0,0-1 0,0 1 0,0-1 0,1 0 0,-1 1 0,0-1 0,0 0 0,1 1 0,-1-1 0,0 0 0,1 1 0,-1-1 0,0 0 0,1 0 0,-1 1 0,1-1 0,0 0 0,6 5 570,-2 9 4,-2-8-369,0 0-34,0 1 0,1-1 0,0 0 0,0 0 1,5 6-1,-7-10-178,0 0 0,-1-1 1,1 1-1,-1 0 1,0 0-1,0 1 0,1-1 1,-1 0-1,0 0 0,-1 0 1,1 1-1,0-1 0,-1 0 1,1 1-1,-1-1 0,0 1 1,0-1-1,0 1 0,0-1 1,0 3-1,0-3 9,0 1 0,0-1 0,0 0 0,1 0 1,-1 0-1,1 1 0,0-1 0,-1 0 0,3 2 0,-3-3-20,0-1 1,1 1-1,-1-1 1,0 1-1,1 0 0,-1-1 1,0 1-1,0 0 0,1-1 1,-1 1-1,0 0 0,0-1 1,0 1-1,0 0 0,0-1 1,0 1-1,0 0 1,0-1-1,0 1 0,-1 0 1,1-1-1,0 1 0,0 0 1,0-1-1,-1 1 0,1 0 1,0-1-1,-1 1 1,1-1-1,-1 1 0,1-1 1,-1 1-1,1-1 0,-1 1 1,0 0-1,1-1 5,0 0-1,-1 0 1,1 1-1,0-1 1,-1 0-1,1 0 1,0 1-1,0-1 1,0 0-1,-1 1 1,1-1-1,0 0 1,0 1-1,0-1 1,-1 0-1,1 1 1,0-1 0,0 1-1,0-1 1,0 0-1,0 1 1,0-1-1,0 1 1,0-1-1,0 0 1,0 1-1,0-1 1,0 0-1,0 1 1,1-1-1,-1 1 1,0 0-1,1 6-1866,-1-7 673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3808,'-14'0'1227,"11"0"-742,1 0-160,1 0-305,1 0-1,-1 0 0,1 0 1,-1 0-1,1 0 1,-1 0-1,1 0 1,-1 0-1,1 0 1,0 0-1,-1 0 0,1 0 1,-1 1-1,1-1 1,-1 0-1,1 0 1,0 0-1,-1 1 0,1-1 1,-1 0-1,1 0 1,0 1-1,-1-1 1,1 0-1,0 1 1,0-1-1,-1 0 0,1 1 1,0-1-1,0 1 1,-1-1-1,1 0 1,0 1-1,0-1 0,0 1 1,0-1-1,0 1 1,0-1-1,0 1 1,0-1-1,0 1 1,0-1-1,0 0 0,0 1 1,0-1-1,0 2 1,0-1 37,0 1 0,0 0 1,0 0-1,-1 0 0,1 0 1,0-1-1,-1 1 0,-1 3 0,-3 2 43,0 0-1,0 0 1,-1-1 0,0 0-1,-11 9 1,-2 2 70,16-13-113,-1-1-1,0 0 1,0 0-1,-1-1 0,-5 3 1,-12 8 132,9-6-145,0-1-1,-28 8 0,32-11-39,-29 3-4,30-4 0,-12 4 0,19-6 1,0 0 0,0 0 0,0-1 1,0 1-1,0 0 0,0-1 1,1 1-1,-1 0 0,0-1 0,0 1 1,0-1-1,0 0 0,0 1 0,1-1 1,-1 1-1,-1-2 0,-1-1 95,6 0 139,0 1-83,0 0-1,0-1 1,0 1 0,0 0 0,0 1 0,1-1 0,-1 1 0,7-3-1,37-6 383,-31 6-413,94-23 711,-107 26-802,1 0 0,0 0-1,-1 1 1,1-1 0,0 1 0,0 0 0,-1 0-1,7 1 1,0-1 33,6 0-442,-13 0-1722,-3 0 533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19 2304,'0'-14'752,"0"14"-747,0 0 0,0 0 1,0 0-1,0 0 0,0-1 0,0 1 1,0 0-1,0 0 0,0 0 0,0 0 1,0 0-1,0 0 0,0 0 0,0 0 1,0 0-1,0-1 0,0 1 0,0 0 0,0 0 1,0 0-1,0 0 0,0 0 0,0 0 1,-1 0-1,1 0 0,0 0 0,0 0 1,0 0-1,0 0 0,0-1 0,0 1 1,0 0-1,0 0 0,0 0 0,0 0 1,0 0-1,0 0 0,0 0 0,-1 0 0,1 0 1,0 0-1,0 0 0,0 0 0,0 0 1,0 0-1,0 0 0,0 0 0,0 0 1,0 0-1,0 0 0,-1 0 0,1 0 1,0 0-1,0 0 0,0 0 0,0 0 1,-36 0 756,29 0-673,2-1-48,0 1 1,1 0 0,-1 0-1,1 0 1,-1 1-1,0 0 1,-4 1 0,1 1 14,-1 0 1,1 0 0,0 1-1,1 1 1,-15 9-1,-41 36 458,45-34-312,1 0 1,-27 35-1,-25 46 353,47-60-218,-20 45 0,21-40-157,5-8 13,-11 17 50,3 2 0,-18 55 0,31-69-149,-9 68 0,17-83 0,1 0 1,1 0 0,1 0 0,4 26 0,7 2 145,-8-31-129,-3-16-85,0 0 0,1-1 1,0 1-1,0 0 0,0-1 1,0 1-1,1-1 0,-1 1 1,1-1-1,0 0 0,5 7 0,20 19 204,-7-11-102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1888,'-13'-14'613,"10"11"-367,3 3 143,0 0 864,3 0-293,240 0 2528,-224-1-3361,37-6 1,-38 4-21,33-2 0,64 5-923,-115 0 793,0 0 0,0 0 0,0 0 0,1 0 0,-1 0 0,0 0 0,0 0 0,0 0-1,0 0 1,0 0 0,0 0 0,0 0 0,0 0 0,0 0 0,0 0 0,1 0 0,-1 0-1,0 0 1,0 0 0,0 0 0,0 0 0,0 0 0,0 0 0,0 0 0,0 0 0,0 0-1,0 0 1,0 0 0,1 0 0,-1-1 0,0 1 0,0 0 0,0 0 0,0 0 0,0 0-1,0 0 1,0 0 0,0 0 0,0 0 0,0 0 0,0 0 0,0 0 0,0-1 0,0 1-1,0 0 1,0 0 0,0 0 0,0 0 0,0 0 0,0 0 0,0 0 0,0 0 0,0 0-1,0-1 1,0 1 0,0 0 0,0-11-2611,0 9 815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0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1408,'-17'0'2229,"17"3"-1589,0-3-622,0 1 1,1-1-1,-1 1 0,0-1 1,-1 1-1,1-1 0,0 1 0,0 0 1,0-1-1,0 0 0,0 1 1,0-1-1,-1 1 0,1-1 0,0 1 1,0-1-1,-1 1 0,1-1 1,0 1-1,-1-1 0,1 0 0,0 1 1,-1-1-1,1 0 0,-1 1 1,1-1-1,0 0 0,-1 0 0,1 1 1,-1-1-1,1 0 0,-1 0 1,1 0-1,-1 0 0,1 1 0,-1-1 1,1 0-1,-1 0 0,1 0 1,-1 0-1,0 0 0,-5 2 206,2 3-124,0-1-36,1 0 1,-1-1-1,0 1 0,-7 4 0,6-6 3,4-2-54,1 1 0,-1-1 0,0 0 0,1 0 0,-1 1-1,0-1 1,1 1 0,-1-1 0,1 0 0,-1 1 0,1-1 0,-1 1-1,1 0 1,-1-1 0,1 1 0,-1-1 0,1 1 0,0 0 0,-1-1-1,1 1 1,0 1 0,-3 3 27,1-2 12,-1 1 0,1-1 0,-1 0 0,0 0 0,-6 5 0,6-5 27,0 0 1,0 0 0,0 0-1,0 0 1,-4 7-1,-2 14 253,-1-2-168,8-17-142,-1-1 1,1 0-1,0 1 0,1 0 1,-1-1-1,1 1 0,0 0 1,0 0-1,0 6 0,0 6 135,1 21-1,1-15 1,-1-20-148,0-1 0,1 0 0,-1 0-1,1 0 1,-1 0 0,1 0 0,0 0-1,-1 0 1,1 0 0,0 0 0,1 0-1,-1 0 1,0-1 0,0 1-1,1 0 1,-1-1 0,1 1 0,0-1-1,-1 1 1,1-1 0,0 0 0,0 0-1,0 0 1,0 0 0,-1 0 0,4 1-1,6 4 66,-8-4-63,0 0 0,-1 0 1,1 0-1,0-1 0,0 1 0,0-1 1,0 0-1,0 0 0,0 0 1,1 0-1,-1-1 0,0 1 0,0-1 1,1 0-1,-1 0 0,6 0 0,4 0 22,0 0 12,-5 0-7,1 0 0,-1 0 0,17-3 0,-11 0 27,-1-1 0,0-1 0,0 0 0,13-8 0,-19 8-31,-1 1 1,1-1-1,8-10 0,-13 13-24,-1 0-1,1 0 1,0 0 0,-1 0 0,0 0-1,1-1 1,-1 1 0,0 0 0,0 0-1,0-1 1,-1 1 0,1-1 0,-1 1-1,1-4 1,-1 4-9,0 1 1,1-1-1,-1 0 0,0 0 1,1 0-1,-1 1 0,1-1 0,0 0 1,-1 0-1,1 1 0,0-1 1,1-1-1,-1 1-48,0 1 0,0-1 0,0 0 1,0 1-1,0-1 0,-1 0 0,1 0 0,-1 1 0,1-1 1,-1 0-1,0 0 0,1-2 0,-1-12-1980,0-1 561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1664,'0'0'528,"-3"0"-325,-8 0 101,8 0 682,3 0-255,0 0-70,-3 6-245,0 0-301,-1 1-1,1-1 1,-2 0 0,1 0-1,-7 6 1,10-10-70,-1 0-1,1-1 1,0 1-1,-1 0 1,1 0 0,0 0-1,-1 3 1,-8 13 302,-3-1 15,5-7-122,1-1 1,-9 18-1,4-3 121,1-4-181,0 1 1,2 0-1,-11 37 0,19-52-151,1-1-1,0 0 0,0 0 1,0 0-1,1 0 1,0 0-1,0 0 0,0 0 1,0 0-1,1 0 0,0 0 1,0 0-1,0-1 0,1 1 1,3 4-1,3 8 100,-7-12-95,1-1 1,-1 1 0,1-1 0,0 0 0,0 0-1,1-1 1,-1 1 0,1-1 0,0 1-1,0-1 1,0 0 0,0-1 0,0 1 0,0-1-1,1 1 1,0-1 0,-1-1 0,1 1-1,0-1 1,0 0 0,0 0 0,0 0 0,9 0-1,24-1 101,-34 0-113,-1 0 1,1 0-1,-1 1 1,1-1-1,-1 1 1,1 0 0,-1 0-1,5 2 1,8 1-62,-15-4 20,1 0-1,-1 0 0,0-1 1,1 1-1,-1 0 0,0-1 1,0 1-1,1-1 0,-1 1 1,1-2-1,0 1-43,0 0 0,0 1-1,-1-1 1,1 0 0,0 1 0,0-1 0,0 1 0,-1 0-1,1-1 1,3 1 0,-5 0 64,4 0-350,0 0 0,0 0 0,0-1 1,8-1-1,-10 1 223,-1 1 1,1-1 0,0-1-1,0 1 1,0 0-1,-1 0 1,1-1 0,0 1-1,1-2 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2144,'0'-2'68,"0"1"0,0-1 0,0 0 1,1 0-1,-1 1 0,1-1 0,-1 0 0,1 1 0,-1-1 0,1 1 1,0-1-1,0 1 0,0-1 0,0 1 0,0 0 0,0-1 0,2-1 1,0 0 517,-3 3-84,3 3 260,7 7-169,0 1 0,0-1 0,-1 2 0,15 24 0,-19-27-380,1 1-1,9 11 1,5 7 376,2 16-77,-12-29-345,5 8 61,-9 6-69,-4-14-78,3 9 99,-3-18-145,0 0 1,-1 0 0,0 1-1,-1-1 1,1 0 0,-1 0 0,0 1-1,-1 6 1,-10 47 316,9-45-261,-1-1 1,0 0-1,0 0 1,-2 0-1,1-1 1,-12 21-1,-2 3-201,-3-1 0,-38 52-1,29-52-2406,11-4 672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3488,'0'0'1115,"0"0"-673,-3 3-186,-8 8 37,11-11-277,-1 1-1,1 0 0,-1-1 0,1 1 0,0-1 1,-1 1-1,1 0 0,0-1 0,0 1 0,-1 0 1,1-1-1,0 1 0,0 0 0,0-1 0,0 1 0,0 0 1,0 0-1,0-1 0,0 1 0,0 0 0,0-1 1,0 1-1,1 0 0,-1 2 47,0 46 599,0-48-650,0-1 0,0 1 0,0 0 0,0-1-1,0 1 1,0 0 0,0-1 0,0 1-1,0-1 1,1 1 0,-1 0 0,0-1-1,0 1 1,0-1 0,1 1 0,-1-1-1,0 1 1,1 0 0,-1-1 0,0 1 0,1-1-1,-1 0 1,1 1 0,-1-1 0,2 1-1,-1 0 13,1-1-1,0 1 0,0-1 0,0 0 0,0 0 0,0 0 1,4 0-1,4 0 27,-7-1-27,1 1 0,0 0-1,-1-1 1,1 0 0,-1 0 0,1 0-1,4-2 1,8-3 140,11 0 19,-23 5-138,1 0-1,-1-1 0,0 0 0,0 0 1,0 0-1,0 0 0,-1 0 0,1-1 0,-1 0 1,1 0-1,2-4 0,-5 7-41,-1 0 0,0 0 0,0-1 0,1 1 0,-1 0 0,0-1-1,0 1 1,0 0 0,1-1 0,-1 1 0,0-1 0,0 1 0,0 0 0,0-1 0,0 1 0,0-1 0,0 1-1,0 0 1,0-1 0,0 1 0,0-1 0,0 1 0,0 0 0,0-1 0,0 1 0,-1 0 0,1-1-1,0 1 1,0-1 0,0 1 0,-1 0 0,1-1 0,0 1 0,0 0 0,-1 0 0,1-1 0,0 1 0,0 0-1,-1 0 1,1-1 0,0 1 0,-1 0 0,1 0 0,0 0 0,-1-1 0,1 1 0,-1 0 0,0 0 0,-5-4-30,2-2-3,4 5 28,-1 1-1,1-1 0,0 1 1,0-1-1,-1 1 0,1-1 1,0 1-1,-1 0 0,1-1 1,0 1-1,-1 0 0,1-1 0,-1 1 1,1 0-1,-1 0 0,1-1 1,-1 1-1,1 0 0,-1 0 1,1 0-1,-1-1 0,1 1 1,-1 0-1,1 0 0,-1 0 1,1 0-1,-1 0 0,1 0 1,-1 0-1,1 0 0,-2 1 1,-32-1 211,23 0 99,24 0 146,-2 0-384,-5 0-389,0 0 0,0 0 1,0-1-1,8-1 0,19-12-756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3136,'0'-14'1029,"0"14"-1022,0 0 0,0 0 0,0 0 0,1-1 0,-1 1 0,0 0 0,0 0 0,0 0 0,0 0 0,0 0 0,0 0 0,0 0 0,0 0 0,0 0 0,0 0 0,0-1 1,0 1-1,-1 0 0,1 0 0,0 0 0,0 0 0,0 0 0,0 0 0,0 0 0,0 0 0,0 0 0,0 0 0,0 0 0,0-1 0,0 1 0,0 0 0,0 0 0,0 0 0,0 0 0,0 0 0,-1 0 0,1 0 0,0 0 0,0 0 0,0 0 0,0 0 0,0 0 0,0 0 0,0 0 0,0 0 0,0 0 0,0 0 0,-1 0 0,1 0 0,0 0 0,0 0 0,0 0 0,0 0 0,0 0 0,0 0 0,0 0 0,-1 0 27,0 0 0,0 0 1,1 0-1,-1 0 0,0 0 0,1 0 0,-1 0 0,0 0 0,1-1 1,-1 1-1,0 0 0,1 0 0,-1-1 0,0 0 0,1 1 1,-1 0-1,1 0 0,0 0 1,0 0-1,0 0 1,-1 0-1,1 0 0,0 0 1,0 0-1,0 0 1,0-1-1,-1 1 0,1 0 1,0 0-1,0 0 0,0 0 1,0-1-1,0 1 1,0 0-1,0 0 0,-1 0 1,1 0-1,0-1 1,0 1-1,0 0 0,0 0 1,0 0-1,0-1 1,0 1-1,0 0 0,0 0 1,0 0-1,0-1 1,0 1-1,0 0 0,0 0 1,0 0-1,0 0 1,0-1-1,1 1 0,-1 0 1,0 0-1,0-1 0,0 2-7,0-1 0,0 0 0,0 0 0,0 0 0,1 0-1,-1 1 1,0-1 0,0 0 0,0 0 0,0 0-1,0 1 1,0-1 0,0 0 0,0 0 0,0 0 0,0 1-1,0-1 1,0 0 0,0 0 0,0 0 0,0 0-1,0 1 1,-1-1 0,1 0 0,0 0 0,0 0 0,0 1-1,0-1 1,0 0 0,0 0 0,0 0 0,-1 0-1,1 0 1,0 1 0,0-1 0,0 0 0,0 0 0,-1 0-1,1 0 1,0 0 0,0 0 0,0 0 0,-1 0-1,1 1 46,-1-1-1,0 1 0,1-1 0,-1 0 0,0 0 0,1 1 0,-1-1 0,0 0 0,1 0 1,-1 0-1,0 0 0,0 0 0,1 0 0,-2 0 0,0 0 542,2 0-245,0 0-149,2 0 16,8 1-133,-5-1-65,1 0 0,-1 0 1,0 0-1,1-1 0,9-2 0,146-27 171,-112 23-220,0 2-1,75 1 1,-103 5 32,0 1 0,23 4 0,-29-3-39,31 1-1,-43-4 14,0 0-1,1 0 1,-1 1 0,0-1-1,0 1 1,0-1-1,0 1 1,0 0 0,0 0-1,0 0 1,4 3 0,-5-3 1,0 0 0,0 0 0,0-1 1,0 1-1,0 0 0,0-1 0,0 1 1,0-1-1,0 1 0,0-1 0,3 0 1,1 3 89,0 6 34,-8-5 63,1-4-174,0 1 1,1-1-1,-1 1 0,1-1 0,0 1 0,-1-1 0,1 1 0,-1-1 0,1 1 1,0 0-1,-1-1 0,1 1 0,0 0 0,0-1 0,-1 1 0,1 0 0,0-1 1,0 1-1,0 0 0,0-1 0,0 2 0,0 1-83,0-1 27,0 0 56,0 0-1,-1 0 0,1-1 1,-1 1-1,1 0 0,-1-1 1,0 1-1,0 0 0,1-1 1,-3 3-1,-3 5-18,5-6-8,0-1 1,-1 1 0,1-1 0,-1 0-1,1 0 1,-1 0 0,0 0 0,-3 3-1,-10 11-46,12-12 49,0 0-1,1 1 1,0-1-1,-3 8 1,3-5-6,-1 0 0,0-1 0,0 1 1,-1-1-1,-7 11 0,-82 81-255,48-41 327,-39 64 1,19-7 194,43-67-26,9-27 52,-7 12 413,9-19-140,11-12-528,0-1 1,-1 0 0,1 1 0,-1-1 0,1 0 0,0 0 0,-1 1-1,1-1 1,-1 0 0,1 0 0,-1 0 0,1 1 0,-1-1 0,1 0-1,0 0 1,-1 0 0,1 0 0,-1 0 0,1 0 0,-1 0 0,1 0-1,-1 0 1,1 0 0,-1-1 0,1 1 0,-1 0 0,1 0 0,-1 0-1,1 0 1,-1-1 0,1 1 0,0 0 0,-1-1 0,1 1 0,-1-1-1,1 1-14,-6-16 152,-4-17 49,6 13-136,2 9-9,0 0 0,0 0 0,-8-18 0,-12-38 96,-5-13-58,12 41-205,-16-64 0,26 77 52,4 18 47,-1-1 0,1 1 0,-2 0 0,-4-13 0,4 18-13,1-1 1,0 0-1,0 0 0,1 0 1,-1-1-1,1 1 1,0 0-1,0 0 0,0-1 1,0 1-1,1-1 1,0 1-1,0-7 0,0 5-12,0-7-173,0 10-224,3 6-939,11 10 401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3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3072,'2'-12'793,"-2"12"-784,0 0 0,0 0 0,0 0 1,0 0-1,0 0 0,0 0 0,0 0 0,0 0 0,0 0 1,0 0-1,1 0 0,-1 0 0,0 0 0,0 0 1,0-1-1,0 1 0,0 0 0,0 0 0,0 0 1,0 0-1,0 0 0,0 0 0,1 0 0,-1 0 1,0 0-1,0 0 0,0 0 0,0 0 0,0 0 1,0 0-1,0 0 0,0 1 0,0-1 0,0 0 0,1 0 1,-1 0-1,0 0 0,0 0 0,0 0 0,0 0 1,0 0-1,0 0 0,0 0 0,0 0 0,0 0 1,0 0-1,0 0 0,0 0 0,0 1 0,0-1 1,0 0-1,11 19 923,-7-11-207,26 28 955,-22-25-1556,0 0 1,2-1 0,-1 0-1,1 0 1,1-1 0,12 8-1,-1 0-15,-8-7-11,0-1 0,29 14 0,-27-16 41,-1 1-1,25 17 0,-5 5 118,-28-25-210,-1 0 0,0 0 0,0 0-1,-1 1 1,1 0 0,7 11-1,-12-15-89,0-1 0,0 1 0,0-1 0,0 0-1,0 0 1,0 1 0,0-1 0,0 0 0,1 0 0,-1 0-1,0 0 1,1-1 0,-1 1 0,1 0 0,1 0-1,9 1-4042,-12-2 1879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17 5056,'-16'-16'1888,"16"16"-1472,-17 16-128,1-16 992,16 17-768,-17-1 480,-15 17-544,-17-17 96,-1 17-320,-15 0 64,16 0-160,-17-1-64,17 1-32,-17-17 320,34 17-192,-1-16 192,0-1-192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99 4384,'0'-14'1424,"0"14"-1414,0 0 0,0 0 0,0 0 0,0 0 0,0 0 0,0 0 0,0 0 0,0 0 0,0 0 0,0-1 0,0 1 0,0 0 0,0 0 0,0 0 0,0 0 0,0 0 0,0 0 0,0 0 0,0 0 0,0 0 0,0-1 0,0 1 0,0 0 0,0 0 0,0 0 0,0 0 0,0 0 0,0 0 0,0 0 0,-1 0 0,1 0 0,0 0 0,0 0 0,0 0 0,0 0 0,0 0 0,0 0 0,0 0 0,0-1 0,0 1 0,0 0 0,0 0 0,-1 0 0,1 0 0,0 0 0,0 0 0,0 0 0,0 0 0,0 0 0,0 0 0,0 0 0,0 0 0,0 0 0,-1 0 0,1 1 0,0-1 0,-23 0 695,4 1-218,-1-1 0,-30-4 0,-18-13-381,-25-10-26,80 25-89,5 0 26,0 1-1,0-1 1,0-1 0,1 1-1,-9-5 1,6 3 19,-1 1-1,1 0 0,0 1 1,-1 0-1,0 1 1,1 0-1,-1 0 1,-13 2-1,20-1-71,2 0 49,-1 0 1,1 0 0,0 1-1,0-1 1,0 1 0,0 0 0,0-1-1,0 1 1,0 0 0,0 0-1,0 0 1,0 1 0,1-1-1,-1 0 1,0 1 0,1-1 0,-1 1-1,1-1 1,0 1 0,-1 0-1,1 0 1,0 0 0,-1 1-1,-3 7 107,1 0 0,0-1-1,-4 17 1,4-11 27,-47 170 373,20-61-437,26-105 28,-3 26 0,-1 5 8,-13 2-28,16-19-44,4-17 2,-4 10 87,4-16-47,0 0-1,0 0 1,0 16 0,2-22-65,-2 29 326,2-31-302,0 0 0,-1 0 1,1 0-1,-1 0 0,0 0 1,1 0-1,-1-1 1,0 1-1,0 0 0,0 0 1,0-1-1,-3 3 0,5-4-45,-1 1 0,1-1 0,-1 0 0,1 1 0,-1-1 0,1 0 0,-1 0 0,1 1 0,0-1 0,-1 0 0,1 0 0,-1 0 0,1 0 0,-1 0 0,1 0 0,0 0 0,0 0 0,-1 0-14,58 0-437,-43-1 396,-4 1 22,0 0 0,0 0 1,20 4-1,15 7 158,1-6-42,-9 6-28,6-6-532,-9 6-1777,-29-10 1838,0 0-1,-1 0 1,11-1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33 705 4800,'-33'-16'1792,"33"16"-1408,0-17-96,0 17 992,16 0-768,17-16 352,0 16-512,33 0 32,-17 0-256,33 0 224,-33 0-224,16 0 256,1 0-256,-33 0-2016,16 16 1024</inkml:trace>
  <inkml:trace contextRef="#ctx0" brushRef="#br0" timeOffset="1">98 49 4480,'-32'-16'1664,"32"16"-1312,0-16-64,0 16 1088,0 0-800,32-17 192,1 17-448,16 0 64,1 0-224,15 0 64,-16 0-128,17 17 288,-17-1-192,16-16-1728,-32 16 832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 2816,'-14'0'854,"6"-1"-439,0 1 0,0 0 0,0 1 0,0-1 0,-9 3 0,-24 8 433,32-9-654,-1 1-1,0 0 1,1 0 0,-1 1 0,1 0-1,-15 10 1,5 0 169,-28 24-1,44-36-337,-32 33 396,2 0-1,1 3 0,2 0 0,-34 57 1,48-69-277,1 1 0,1 1 0,2 0 0,-13 40 0,21-51-77,0-1 0,0 1-1,2 0 1,0 0 0,1 0 0,2 32 0,4-11 268,18 65-1,-21-93-271,1 2-313,0 0 0,1 0 0,0-1 0,1 1 0,0-1 0,1 0 0,13 20 0,14 4-1126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3136,'0'0'1029,"0"0"-629,0 0-112,0 0 262,0 0-129,3 0 123,-1 0-495,-1 0 1,1 1 0,0-1-1,-1 0 1,1 1-1,0 0 1,-1-1-1,1 1 1,-1 0 0,1 0-1,1 0 1,-2 1-1,1-1 0,0 0 0,0 0 0,0 0 0,-1-1 0,1 1 0,0 0 0,0-1 1,0 1-1,0-1 0,4 0 0,127 0 1764,-119 0-1738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3808,'0'0'1227,"3"0"-742,4 0-99,-2 0 122,0-1 0,0 1 0,1 1-1,-1-1 1,0 1 0,6 1 0,-5 0-417,0-1 0,-1 0 0,1 0 0,0-1 1,0 1-1,0-1 0,0-1 0,0 1 0,0-1 0,0 0 0,5-2 0,1 1-17,0 1-1,-1 0 0,1 0 1,15 2-1,-2 0 51,-14 0-49,1-2-1,14-1 1,-12-2 1,10-1 45,9 10-8,-23-3-16,-1 0 1,18 0 0,-18-1-95,-6-1-4,1 1-1,-1-1 1,1 0-1,-1 0 0,1-1 1,-1 1-1,1-1 1,6-1-1,-5-9-1699,-4 10 1610,0 1 1,0-1 0,0 1 0,-1 0-1,1 0 1,0-1 0,0 1-1,0 0 1,0 0 0,0 0 0,-1 0-1,1 0 1,2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 2720,'0'0'891,"0"-3"-545,1-6-177,-1 14 1066,0-2-987,0-1 1,0 1-1,0 0 0,-1 0 0,1-1 0,-2 5 0,-26 42 680,28-47-915,-1 0-1,0-1 1,1 1-1,-1 0 1,1 0 0,-1 0-1,1-1 1,0 1-1,0 0 1,0 0-1,0 0 1,0 0-1,0 0 1,0-1-1,1 1 1,0 2-1,-1-2-3,1 0-1,-1 0 1,0-1-1,1 1 1,-1 0-1,0 0 1,0 0-1,0 0 1,-1-1-1,1 1 1,0 0-1,-1 0 1,1 0-1,-1 0 1,1-1-1,-2 3 1,-9 15 305,6 8-132,-2-12-203,6-14 21,0 0 0,0 1-1,0-1 1,1 0 0,-1 1 0,0-1-1,1 1 1,0-1 0,-1 1 0,1-1-1,0 1 1,-1-1 0,1 1 0,0 0-1,0-1 1,0 1 0,0-1 0,1 1-1,-1-1 1,0 1 0,1-1 0,-1 1-1,2 1 1,-1 1 12,18 30 191,-17-32-200,-1 0 0,1 0-1,0 0 1,0 1 0,0-1 0,0-1-1,0 1 1,0 0 0,0 0 0,0-1-1,1 0 1,2 2 0,-1-2-8,0 0 0,0 0 1,0-1-1,0 1 0,1-1 1,-1 0-1,0 0 0,0 0 0,6-2 1,2-1-507,-1 0 1,17-7-1,19-6-486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19 3232,'14'-14'1035,"-13"13"-1010,-1 1 0,1 0 1,-1-1-1,1 1 1,-1 0-1,1-1 1,0 1-1,-1 0 1,1-1-1,0 1 0,-1 0 1,1 0-1,0 0 1,0 0-1,-1 0 1,1 0-1,0 0 1,-1 0-1,1 0 0,0 0 1,-1 0-1,1 0 1,0 1-1,2-1 106,-2 0-106,-1 0 1,1 0 0,-1 0-1,1 0 1,-1 0-1,1 0 1,0 0-1,-1 0 1,1 0 0,-1 0-1,1 0 1,-1 0-1,1 0 1,0 0-1,-1 1 1,1-1 0,-1 0-1,1 0 1,-1 1-1,1-1 1,-1 0-1,0 1 1,1-1 0,-1 0-1,1 1 1,-1-1-1,0 1 1,1-1 0,-1 0-1,0 1 1,1-1-1,-1 1 1,0-1-1,0 1 1,1 0 0,-1-1-1,0 1 1,0-1-1,0 1 1,0-1-1,0 1 1,0 0 0,2 5 154,28 63 1777,-15-26-872,17 88 1,-27-68-798,1-29-46,-3-19-95,-1 0 0,1 25-1,-3-28-78,0-1 1,0 1-1,-2-1 0,1 0 0,-1 1 0,-1-1 0,0 0 0,-5 13 1,-2-2 143,0-1 1,-2 0-1,0 0 0,-1-1 1,-29 33-1,29-41-539,-1-1 0,-30 19 0,20-15-617,14-7 120,-1-2 1,0 1-1,0-1 1,0-1-1,-1 0 0,-18 5 1,-5-7-1817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3392,'-13'-14'1088,"13"14"-1064,-1 0 0,1-1 0,0 1 0,-1 0 0,1-1 0,0 1 0,-1 0 0,1 0 0,0-1 0,-1 1 0,1 0 0,-1 0 0,1 0 0,0-1 1,-1 1-1,1 0 0,-1 0 0,1 0 0,-1 0 0,1 0 0,-1 0 0,1 0 0,0 0 0,-1 0 0,1 0 0,-2 0 0,-3-1 244,5 0-182,0 1 0,-1-1 0,1 1 0,0-1 0,0 0 0,-1 0 0,1 1 1,0-1-1,0 0 0,0 1 0,0-1 0,0 0 0,0 1 0,0-2 0,0 2-70,0 0 0,0 0 0,0 0 0,0 0 0,0 0 0,0 0 0,-1-1 1,1 1-1,0 0 0,0 0 0,0 0 0,0 0 0,0 0 0,0 0 0,1 0 0,-1 0 0,0 0 0,0-1 1,0 1-1,0 0 0,0 0 0,0 0 0,0 0 0,0 0 0,0 0 0,0 0 0,0 0 0,0 0 1,0 0-1,0 0 0,0 0 0,0-1 0,0 1 0,0 0 0,1 0 0,-1 0 0,0 0 0,0 0 0,0 0 1,0 0-1,0 0 0,0 0 0,0 0 0,0 0 0,0 0 0,0 0 0,1 0 0,-1 0 0,0 0 0,0 0 1,0 0-1,0 0 0,0 0 0,0 0 0,0 0 0,0 0 0,2 0 64,-1 1 1,1-1-1,-1 0 1,1 0-1,-1 1 0,1-1 1,-1 1-1,1 0 0,-1-1 1,0 1-1,3 1 1,-2 0 12,0-1 1,-1 0-1,1 0 1,0 0 0,0 0-1,1-1 1,-1 1-1,0-1 1,0 1 0,0-1-1,0 1 1,4-1-1,286 0 2643,-285-1-2673,1 1 0,-1-1-1,1-1 1,-1 0 0,13-4 0,-14 4-2,-3 1-8,0 0 0,0 1 0,0-1-1,0 1 1,0 0 0,0 0 0,4 0 0,-3 0 68,-1 0 60,-3 0-85,0 0-53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66 3904,'13'-27'1253,"-12"26"-1208,-1 0 0,1-1-1,-1 1 1,1 0 0,-1 0-1,1 0 1,0 0 0,0 0 0,-1 0-1,1 0 1,0 0 0,0 0-1,0 0 1,0 1 0,1-2 0,2 0 151,-2-1 807,-2-10 277,0 12-1274,0 1 0,0 0 0,0 0 0,1 0 0,-1 0 0,0 0 0,0 0 0,0 0 0,0 0 0,0 0 0,0 0 0,0-1 0,0 1 0,0 0 0,0 0 0,0 0 0,0 0 0,-1 0 0,1 0 0,0 0-1,0 0 1,0 0 0,0 0 0,0-1 0,0 1 0,0 0 0,0 0 0,0 0 0,0 0 0,0 0 0,0 0 0,0 0 0,0 0 0,0 0 0,0 0 0,-1 0 0,1 0 0,0 0 0,0 0 0,0 0 0,0 0 0,0 0 0,0 0 0,0 0 0,0 0 0,0 0 0,0 0 0,-1 0 0,1 0 0,0 0 0,0 0 0,0 0 0,0 0 0,0 0 0,0 0 0,0 0 0,-12 0 182,2-1-145,1 1 1,-1 1 0,-12 2 0,5 1-28,10-1-4,0-2 1,0 1-1,0-1 1,0 0-1,-7 0 0,-199-1 202,208 0-216,-1-1 1,1 1 0,-1-1-1,-5-2 1,9 2-25,0 0 0,0 1 0,-1-1 1,1 1-1,0-1 0,-1 1 0,1 0 0,-1 0 0,1 0 1,0 0-1,-1 0 0,1 1 0,-1-1 0,1 1 0,0-1 1,0 1-1,-1 0 0,1 0 0,0 0 0,-3 2 0,-7 4-87,9-5 88,-1-1 0,1 1 0,0 0 0,0 1-1,0-1 1,0 0 0,0 1 0,0 0 0,1 0 0,-3 3 0,-8 13 68,2 1-1,-11 23 1,0 17 149,-8-3-71,21-41-91,-12 28 0,-1 22 34,-5-1 86,5 1 26,-25 59 501,39-99-341,-16 30 0,21-52-270,1 0 0,0 0 0,-1-1 0,0 1 1,0-1-1,0 0 0,-4 3 0,3-1 13,1-2 118,4-3-214,1 0-1,-1-1 0,1 1 1,-1 0-1,1 0 0,0-1 0,-1 1 1,0-1-1,1 0 0,-1 1 1,3-2-1,14-6-122,-4 6 45,0 1 0,28 1 0,-22 0 50,9 0-33,-10-1 83,1 1 0,-1 1 0,1 1 0,-1 0 0,0 1 0,19 7 0,-28-7 26,0 0 0,0 0 0,0-1 0,1 0 1,20 1-1,-25-3-35,0 0 0,-1 0 0,11 3 0,17 10-28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5056,'-33'0'1888,"33"0"-1472,-16-17-128,16 17 992,16 0-768,1 0 352,15 0-512,18 0-64,-1 0-160,16-16 128,-15 32-160,-1-32 192,0 16-192,-16 0-1088,-1 0 544,1 0-5056,-16 0 3040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5632,'-33'-16'2112,"33"16"-1664,33 0-96,-17 0 640,0 0-608,17 0 192,0 0-320,16 0 96,0 16-192,17-16-416,-17 0 128</inkml:trace>
  <inkml:trace contextRef="#ctx0" brushRef="#br0" timeOffset="1">1082 50 2912,'-38'0'1296,"30"-1"-1327,2 1 385,-1-1 1,1 1 0,0 0 0,0 1 0,0-1 0,-12 4 0,8-1-134,-1 2 0,1-1 0,0 1-1,0 1 1,0 0 0,-9 8 0,6-3-30,0 1 0,1 0-1,-20 27 1,-52 60 243,-23 29 300,86-98-586,2 1 0,2 0 0,0 1 0,3 1-1,0 1 1,-13 51 0,22-64-57,1 0-1,1 0 1,0 1 0,2-1-1,1 1 1,2 31 0,0-41-84,0-1 0,1 1 0,0 0 1,0-1-1,1 0 0,1 0 0,0 0 1,0 0-1,1-1 0,1 1 0,0-2 0,0 1 1,11 11-1,-11-15-602,0 0-1,1 0 1,0 0 0,0-1-1,0 0 1,0-1 0,17 7-1,11 5-2102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4896,'0'0'1824,"0"0"-1440,0 17-96,0-17 640,16 16-576,17-16 64,16 0-256,1 17 32,31-17-96,-15 0 224,16 16-192,-17-16 256,-15 0-256,-18 0-256,-15 0 64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2144,'-27'0'699,"27"0"-694,0 0 0,0 0 0,0 0 1,0 0-1,-1 0 0,1 0 0,0 0 0,0 0 1,0 0-1,0 0 0,0 0 0,0 0 1,-1 0-1,1 0 0,0 0 0,0 0 1,0 0-1,0 0 0,0 0 0,-1 0 1,1 0-1,0 0 0,0 0 0,0 0 0,0 0 1,0 0-1,-1 0 0,1 0 0,0 0 1,0 0-1,0 0 0,0 0 0,0 0 1,0 1-1,0-1 0,-1 0 0,1 0 0,0 0 1,0 0-1,0 0 0,0 0 0,0 0 1,0 1-1,0-1 0,0 0 0,0 0 1,0 0-1,0 0 0,0 0 0,0 1 1,0-1-1,0 0 0,0 0 0,0 112 3360,-2-100-3270,0-1 0,0 0-1,-1 0 1,0 0-1,-1 0 1,0-1-1,-11 20 1,9-18-15,0 1 0,1 0 0,-6 20 1,9-24-16,1 1-1,1-1 1,0 15 0,0-8-4,0-12-40,0 0 0,1 0 1,-1 0-1,1 0 0,0 0 1,0 0-1,0 0 0,1 0 1,0-1-1,3 7 0,-5-9-17,1 1-1,-1-1 0,1 0 0,0 0 0,-1 0 0,1 0 1,0 0-1,0 0 0,0 0 0,0 0 0,0 0 0,1 1 1,10-2 12,-11 0-7,1-1-1,0 1 1,0 0-1,0 0 1,0 0 0,-1 0-1,1 0 1,0 1-1,0-1 1,0 1 0,-1-1-1,1 1 1,0-1-1,2 2 1,-3-1-11,1 0 0,0 0 0,-1 0 0,1-1 0,0 1 0,0-1 0,0 1 0,0-1 0,-1 0 0,1 0 0,0 0 0,0 0 0,0 0 0,0 0 0,0 0 0,0 0-1,-1-1 1,1 1 0,3-2 0,5-1-32,-4 2 8,-1 0-1,1 1 0,10 0 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1568,'0'-33'699,"2"33"-395,-1 0-242,0 0 0,-1 0 1,1 0-1,0 1 1,0-1-1,-1 0 0,1 1 1,0-1-1,-1 0 0,1 1 1,0-1-1,-1 1 1,1-1-1,-1 1 0,1-1 1,-1 1-1,1-1 1,-1 1-1,1-1 0,-1 1 1,0 0-1,1 0 1,9 21 827,-4-5-378,8 15 272,-2 1 0,-1 0 0,10 61 0,-13-59-171,-2 0 51,4 52 0,-7-48-328,1-11-131,0 20 65,-9 12-27,2-30-145,0 2-6,-15 114 492,15-128-439,-2 1 0,0-1 0,-1 0 0,-1-1 0,-14 27 1,14-33-438,-1 0 1,0-1-1,0 0 0,-1 0 1,0-1-1,-1 0 1,0-1-1,-17 12 1,-25 16-1501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3232,'0'0'109,"-9"0"351,9 0-442,-1 1-1,1-1 1,0 0-1,0 0 0,0 0 1,0 0-1,-1 0 0,1 0 1,0-1-1,0 1 1,0 0-1,0 0 0,-1 0 1,1 0-1,0 0 0,0 0 1,0 0-1,0 0 1,0 0-1,-1 0 0,1 0 1,0 0-1,0-1 1,0 1-1,0 0 0,0 0 1,0 0-1,0 0 0,-1 0 1,1-1-1,0 1 1,0 0-1,0 0 0,0 0 1,0 0-1,0-1 1,0 1-1,0 0 0,0 0 1,0 0-1,0 0 0,0-1 1,0 1-1,0 0 1,0 0-1,0 0 0,0 0 1,0-1-1,0 1 0,0 0 1,11-22 302,-8 17 346,-3 5-228,0 2-124,0 2-244,0-2-53,-1 0 0,1 0 0,0-1 0,0 1 0,1 0 0,-1 0 0,0 0 0,1 0 0,-1 0 0,2 3-1,9 0 22,-5 7-118,-5-11 80,-1 0 0,1 0-1,-1 0 1,1 0 0,-1 0-1,1 0 1,0 0-1,-1 0 1,1 0 0,0 0-1,0 0 1,0-1 0,-1 1-1,1 0 1,2 0-1,30 16 513,-31-16-477,0-1 0,1 1 0,-1-1 0,0 1 0,1-1 0,-1 0-1,1 0 1,3 0 0,-1 0 19,3-3 149,14-8-75,-17 8-16,-8 0-32,-8-8 0,11 11-75,-1 0-1,1-1 1,-1 1-1,1-1 1,-1 1-1,0 0 1,1-1-1,-1 1 1,0 0 0,1 0-1,-1 0 1,0 0-1,1-1 1,-1 1-1,0 0 1,1 0-1,-1 0 1,0 0-1,0 0 1,1 1-1,-1-1 1,0 0 0,0 0-1,-2 1 15,-43-1-723,40 2 709,-4 9 86,7-8 34,6-3 11,10 0 30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1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 3648,'-6'0'579,"4"0"-440,0 0 1,0 0-1,0 0 0,0 0 1,0 0-1,0 0 0,0 0 1,0-1-1,0 1 0,-2-2 1,0-3 499,6 3-2,-2 5-63,-6 1-126,5-3-388,0-1 1,0 1-1,0-1 0,0 0 0,0 1 0,-1-1 0,1 0 0,0 0 0,0 0 0,0 0 0,0 0 0,-1 0 0,-1 0 1,-12 0 804,8 1-802,0 1 0,0 0 0,0 1 0,0-1 0,0 1 0,1 0 0,-1 1-1,1 0 1,-7 5 0,10-7-56,1 0 0,-1 1 0,0-1 0,1 1 0,-1-1 0,1 1-1,0 0 1,0 0 0,-3 6 0,-6 8-1,8-13-10,0 0 0,0 0 0,0 0 0,0 1 0,1-1 1,0 1-1,0-1 0,0 1 0,0 0 0,1 0 0,0 0 0,0 0 0,0 0 0,0 10 0,1-1-5,0-4 4,0 0 0,0 0 0,1 0 1,0-1-1,3 12 0,-2-17 5,-1 0-1,1-1 1,0 1 0,0 0 0,0-1-1,1 0 1,-1 1 0,1-1 0,0 0-1,0 0 1,0-1 0,0 1-1,0-1 1,1 1 0,4 2 0,-2-2 0,0 1 4,1 0 0,0 0 1,0-1-1,9 3 0,35 4 76,-32-8-37,26 8-1,-29-5-7,0-1-1,0-1 0,1-1 1,18 1-1,-30-3 16,1 0 0,-1 0 1,1-1-1,-1 1 0,1-1 0,-1 0 0,1-1 0,-1 0 0,0 1 0,0-2 1,0 1-1,0-1 0,0 1 0,0-1 0,-1-1 0,7-4 0,-10 7-43,-1 1-1,1-1 1,-1 1 0,1-1-1,0 1 1,-1-1-1,1 1 1,-1-1 0,1 1-1,-1-1 1,1 0-1,-1 1 1,1-1 0,-1 0-1,0 1 1,0-1-1,1 0 1,-1 0-1,0 1 1,0-1 0,0 0-1,1 0 1,-1 1-1,0-1 1,0 0 0,0 0-1,-1 0 1,1 1-1,0-1 1,0 0-1,0 0 1,0 1 0,-1-1-1,1 0 1,0 1-1,-1-1 1,1 0 0,-1 0-1,0 0 1,-1-4 12,-4-5-25,0 0 0,-8-11 0,7 11-24,0 1 1,-5-13-1,0 1 18,9 17-246,1-1-1,-1 1 1,1-1 0,0 1 0,0-1-1,0 0 1,1 0 0,0 0 0,0 0-1,-1-9 1,2-19-1347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17 5056,'-13'-14'1642,"10"11"-1002,3 3-176,0 0 475,4 0-834,0 0 0,0 0 1,0 1-1,0-1 0,0 1 0,0 0 0,0 0 1,6 2-1,14 4-76,-9-5 43,33-1 0,6 1 88,-26 2-106,102 6 9,-20-2-19,-4 0 248,-57-8-174,-49 3-230,0-1 125,0 0 1,0 0-1,-1 0 0,1-1 1,-1 1-1,0 0 1,1-1-1,-1 1 0,0 0 1,0-1-1,0 1 1,0-1-1,-2 2 1,-2 5-5,-28 37 197,17-25-221,-17 30 0,-49 78-81,56-93 94,2 1 0,-21 41 1,-37 84 1,69-136 6,-12 35-1,17-41 39,0 0 0,0 0 0,-15 22-1,-26 27 763,45-61-663,-7 10 175,11-17-302,-1 1 1,0-1-1,0 1 0,1-1 0,-1 1 0,0-1 0,0 0 0,1 1 0,-1-1 0,0 0 0,0 0 0,0 0 1,1 1-1,-1-1 0,0 0 0,0 0 0,0 0 0,0 0 0,0 0 0,1 0 0,-1-1 0,0 1 0,0 0 1,-1-1-1,1 1-3,-2-1 9,0 0-1,0 0 1,1 0-1,-1 0 1,0-1-1,0 1 1,1-1-1,-1 0 0,1 1 1,0-1-1,-1 0 1,1-1-1,0 1 1,0 0-1,0-1 1,1 1-1,-3-4 1,0-3 12,1 0 0,0 0 0,1 0 0,0 0 0,0-1 0,0-9 0,1 8-11,-3-13 29,-1-1 0,-1 1 0,-12-31 0,9 29-102,1-1 0,-8-46 1,5 24-85,-5-58 1,7 74 37,9 31 71,-1 0-1,0 1 0,1-1 0,-1 0 1,1 1-1,0-1 0,0 0 1,-1 0-1,1 1 0,0-1 0,1 0 1,-1 0-1,0 1 0,0-1 1,1 0-1,-1 0 0,1 1 0,-1-1 1,1 1-1,0-1 0,1-2 1,1-10-1159,-3 11 336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3808,'17'16'1408,"-17"-16"-1088,33 50-96,-17-34 1312,0 17-896,33-17 224,1 33-512,15-16 0,-16-16-224,33 15 160,-33 1-192,1 0 96,-1-17-96,-16 1-4928,-17-1 2656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459 296 5824,'-49'16'2144,"49"-16"-1664,-49 16-128,16 1 640,0-1-608,-16 17 64,0 16-288,-16-16 384,15 16-288,1 0-480,16-16 128</inkml:trace>
  <inkml:trace contextRef="#ctx0" brushRef="#br0" timeOffset="1">1066 1 3648,'-33'32'1344,"33"-32"-1024,-17 82-128,1-33 640,16-16-512,-33 33 416,17-1-416,-17 1-96,17-1-128,-1 17 64,1-16-96,0-1 32,-1-15-32,1-18 736,-1 1-448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3808,'-33'16'1408,"33"-16"-1088,-16 65-96,-1-15 960,17-18-704,-16 34 224,0 0-416,-1 15 160,-16 18-224,33-17 64,0 0-160,-32-17 160,32-16-192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17 770 5984,'-17'-16'2208,"17"16"-1728,33 0-128,0-16 736,16 32-672,17-16 480,-1 0-544,17 0 32,-16 0-224,-1 0 320,-16 0-256</inkml:trace>
  <inkml:trace contextRef="#ctx0" brushRef="#br0" timeOffset="1">492 49 7648,'16'-16'2816,"-16"16"-2176,17 0-192,15-16 256,1 16-480,16 0 192,17-17-256,0 17 480,15 0-352,-15 0-6176,-17 17 3168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33 2720,'0'-33'1024,"0"33"-800,0 33-64,-16 0 832,16-17-576,-17 33 672,17 0-608,-16 0 608,-1 17-640,17 0-288,-16-1-128,16 1 32,0-1-32,-16-32 480,16 0-288,-17 0-3328,17-17 1664</inkml:trace>
  <inkml:trace contextRef="#ctx0" brushRef="#br0" timeOffset="1">197 328 4800,'-4'-1'560,"2"1"-453,1 0 0,0 0-1,0-1 1,-1 1 0,1 1-1,0-1 1,0 0-1,0 0 1,-1 0 0,1 1-1,0-1 1,0 1 0,0-1-1,-2 2 1,-3-1-19,-20 8 161,24-8-179,1 0-1,-1 0 1,0 0 0,0 0-1,1 0 1,-1 0 0,0 0-1,1 1 1,-1-1-1,1 1 1,0-1 0,0 1-1,-2 2 1,-1 6 328,3-8-368,1-1 0,-1 1 0,0-1-1,0 1 1,1-1 0,-1 1 0,0-1-1,0 0 1,0 1 0,0-1 0,0 0-1,-1 0 1,1 0 0,0 0 0,-3 1-1,-1 2 25,-1 0-1,1 1 0,0-1 1,0 1-1,0 0 0,1 0 1,-7 10-1,5-7 106,-1 0 0,0-1 0,-10 10 0,8-8 5,6-6 33,3-6-79,0 3-115,0-1 1,0 1-1,0-1 1,-1 1-1,1-1 1,1 1-1,-1-1 0,0 1 1,0 0-1,0-1 1,0 1-1,0-1 1,0 1-1,0 0 1,0-1-1,1 1 1,-1-1-1,0 1 1,0 0-1,1-1 1,-1 1-1,0 0 1,0-1-1,1 1 1,-1 0-1,0-1 0,1 1 1,-1 0-1,1 0 1,-1-1-1,0 1 1,1 0-1,-1 0 1,1 0-1,11-7 73,-1-2 15,-8 6-60,0 1 1,0-1-1,0 1 1,0 0-1,1 0 0,-1 1 1,0-1-1,1 1 1,5-2-1,32-16 261,-34 15-249,1 0-1,0 1 0,-1-1 0,1 1 1,1 1-1,-1 0 0,0 0 0,0 0 1,11 0-1,-6 2-26,24 0 200,-36 1-411,1-1 0,-1 0 0,0 0 0,1 1-1,-1-1 1,1 1 0,-1-1 0,0 1 0,1-1-1,-1 1 1,0 0 0,0 0 0,1 0 0,-1 0 0,0 0-1,0 0 1,0 0 0,0 0 0,0 0 0,1 2-1,-2-2-57,1 1-1,-1-1 1,1 0-1,-1 1 0,0-1 1,0 1-1,0-1 1,0 1-1,0 1 0,0-3 220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17 3136,'0'-16'1429,"-3"16"-1114,2 0-136,-1 0 0,0 0 0,0 1 0,1-1 0,-1 1 0,0-1 0,0 1-1,1 0 1,-1 0 0,1-1 0,-1 1 0,-2 3 0,-18 16 76,6-4-15,8-10-129,0 0 0,1 0 0,0 1 0,1 0 0,-1 0 0,1 1 0,0-1 0,-6 14 0,-3 2 170,-41 53 416,0 1-141,-15 48-80,43-75-306,8-13 18,-23 55 0,39-81-140,0 0 0,1 0 1,0 1-1,1-1 0,0 1 0,1 0 1,0-1-1,1 1 0,2 18 0,1-13 114,1-1 0,10 28 0,-5-20 99,-6-14-385,0-2 1,1 1-1,1 0 0,-1-1 0,2 1 1,-1-1-1,1-1 0,13 15 1,-11-15-855,-1-1 0,1 1 0,1-2 0,-1 1 0,11 4 0,14 7-1966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3232,'-17'-33'1184,"17"33"-896,-16 0-96,16 0 1376,16 0-896,-16 0 288,17 0-576,-1 16 256,17 1-352,16-17 64,-16 0-224,16 0 224,-16 16-224,16-16 256,-17 0-256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3328,'-6'6'434,"0"1"0,1 1 0,-5 8 0,4-7-341,4-6 29,0 1 0,0-1 0,0 0-1,0 1 1,1 0 0,-1-1 0,1 1-1,0 0 1,-1 7 0,0 1 47,-9 31 705,9-31-671,0-1 0,-1 0 0,-1 0 0,0 0 0,-9 17 0,-11 25 398,21-43-483,0 0 0,0 0 0,1 0-1,-1 18 1,1 45 443,2-69-538,0-1 15,0 0-1,0 0 0,0-1 1,0 1-1,1 0 0,-1 0 1,1 0-1,0 0 0,0 0 1,0-1-1,0 1 0,0 0 1,1-1-1,-1 1 0,1-1 1,0 1-1,-1-1 0,1 0 1,0 0-1,1 0 0,-1 0 1,0 0-1,0 0 0,5 2 1,-3-2-11,-1 1 1,1-1 0,0-1 0,0 1-1,0-1 1,0 1 0,0-1 0,7 1-1,37-1-225,-20-1-269,29 0-1939,-5 0 668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2:5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 2976,'13'-13'971,"-12"12"-948,-1 1 1,1-1 0,-1 1 0,1 0 0,-1-1 0,1 1 0,0 0 0,-1 0 0,1-1 0,-1 1-1,1 0 1,0 0 0,-1 0 0,1 0 0,-1 0 0,1 0 0,0 0 0,-1 0 0,1 0 0,0 0-1,-1 0 1,1 0 0,0 0 0,-1 0 0,2 1 0,-2-1 43,2 0 647,1 3-101,3 3-237,-1 1-1,0 0 0,6 11 0,-5-7-158,0 0 34,1-2-28,-1 2 0,-1-1 0,0 1 1,0 0-1,-1 0 0,4 19 0,5 30 782,6 75 1,-17-112-838,-1 0 1,-1 0-1,-2 1 0,0-1 1,-1 0-1,-11 41 0,-19 17 271,6-14 8,22-51-354,2-5 4,-1-1 0,-9 18 0,-25 24 415,14-5-859,19-41-337,1 0 0,-1 0 0,-9 9 0,14-15 684,-19 19-2037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1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3552,'-41'0'1147,"40"0"-1114,0 0 0,0 0 0,0 0 0,0 0 0,1 0 0,-1 0 1,0 0-1,0 0 0,0 1 0,0-1 0,0 0 0,1 1 0,-3 0 1,0 0-5,0 1 107,-1-1 0,1 1-1,0 0 1,0 0 0,0 0 0,0 0-1,0 0 1,0 1 0,1-1 0,-1 1-1,-2 3 1,-14 29 1933,13-24-1783,0 1 0,0-1-1,1 1 1,1 0 0,-4 13-1,-9 26 268,1-8-289,3 1 0,0 0 0,-5 46 0,16-67-266,-4 23 4,-10-2 41,7-23-17,-10 39 97,14-43 78,-4 25 1,4-19-114,5-21-84,-1 1 0,0-1-1,0 0 1,0 0 0,0 0 0,0 0 0,-3 3 0,1 0-3,-11 22-108,14-26 73,0 0 0,-1 0 1,1 0-1,0 0 0,0 0 0,-1 0 1,1 0-1,-1 0 0,1 0 0,-1-1 0,1 1 1,-1 0-1,1 0 0,-1 0 0,0-1 1,1 1-1,-1 0 0,-1 0 0,-4 4-513,5-4 292,1-1 0,-1 1 0,1-1 0,0 1 0,0 0 0,-1-1 0,1 1 0,0 0 0,0 0 0,0-1 0,0 1 1,0 0-1,0-1 0,0 2 0,0-3 17,0 0-1,0 1 1,0-1 0,0 0 0,0 1-1,0-1 1,0 0 0,0 1 0,1-1 0,-1 0-1,0 0 1,0 1 0,1-1 0,0 0 0,-1 1 63,1-1 1,0 1-1,0-1 1,0 1-1,-1 0 1,1 0-1,0-1 1,0 1-1,0 0 1,0 0-1,0 0 1,0 0-1,1 0 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0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34 832,'0'0'251,"0"0"-150,0 0-32,0 0 11,0 0 16,0 0 176,0 0-10,3 0 100,8 0-84,-11 0-272,0 0 0,0 0 1,0 0-1,0 0 0,0 0 1,0 0-1,0 0 0,0 0 1,0 0-1,1 0 1,-1 0-1,0 0 0,0 0 1,0 0-1,0 0 0,0 0 1,0 0-1,0 0 0,0 0 1,0 0-1,1 0 1,-1 0-1,0 0 0,0-1 1,0 1-1,0 0 0,0 0 1,0 0-1,0 0 0,0 0 1,0 0-1,0 0 1,0 0-1,0 0 0,0 0 1,0 0-1,0 0 0,0 0 1,1-1-1,-1 1 0,0 0 1,0 0-1,0 0 1,0 0-1,0 0 0,0 0 1,0 0-1,0 0 0,0 0 1,0 0-1,0-1 0,0 1 1,0 0-1,0 0 1,-1 0-1,1 0 0,0-11 234,0 8-42,0 3-65,0 0 22,0 0-49,0 0 44,0 0-44,0 0 44,0 0-81,-2-3-85,-9-7 0,8 7 59,3 3 63,0 0 230,0 0-117,0 0-112,0 0-65,0 0-100,0 0 68,0 0 193,0 0-112,0 0-171,0 0 74,0 0 262,0 0-27,0 0-10,0 0-96,0 0-33,0 0-26,0 0 0,0 0 86,0 0-6,3 0 80,1 0-167,-1 0-23,-1-1-1,1 2 1,0-1-1,0 0 1,0 0-1,0 1 1,3 1-1,7 8 47,-12-9-78,0-1 0,-1 1-1,1-1 1,-1 1 0,1-1 0,0 0-1,-1 0 1,1 1 0,0-1 0,-1 0 0,1 0-1,0 0 1,-1 1 0,1-1 0,0 0-1,-1 0 1,1 0 0,0 0 0,-1 0-1,1-1 1,0 1 0,0 0 0,0 0 0,2-1 3,78 1-202,-79 0 206,0 0 1,0 0-1,-1 1 1,1-1-1,0 0 1,-1 1-1,1-1 0,-1 1 1,1 0-1,0-1 1,-1 1-1,3 2 1,-2-2-18,-1 0 1,1 0 0,0 0-1,0 0 1,0 0-1,0-1 1,0 1-1,-1-1 1,1 1 0,0-1-1,0 0 1,4 1-1,136-1 899,-139 0-848,-3-3-17,0-8-10,0 8 32,3 3-26,-1 0-29,0 0 1,-1-1 0,1 1-1,0-1 1,0 1-1,-1-1 1,1 0 0,0 0-1,-1 1 1,1-1-1,-1 0 1,1-1 0,-1 1-1,3-2 1,-1 0-64,-3 3 54,0 0 107,0 0-54,0 0-149,3 3-117,8 7-406,-9-7-191,-2-3-1158,0 0 496,0 0-144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1472,'2'0'55,"0"0"0,0 0 0,0-1 0,-1 1 0,1 0 0,0-1-1,0 0 1,-1 1 0,1-1 0,0 0 0,-1 0 0,1 0 0,1-1 0,4-2 8,-3 3 96,-1 0 0,0 0 0,1 1 0,-1-1 0,1 1 1,-1 0-1,1 0 0,-1 0 0,0 1 0,1-1 0,5 3 0,-5 3-31,0-1-28,10-3 147,29-2 484,-37 3-401,-5-2-285,0 0 0,1 1 0,0-1 0,-1 0 0,1 0 0,-1 0 0,1-1 0,0 1 0,0 0 0,-1-1 0,1 1 0,3 0 0,31 1 282,-31-2-263,0-1 20,-2 1-53,0 0 0,0 0-1,0 0 1,0 1 0,1-1 0,-1 1 0,3 0 0,0 1-7,1 1-12,0-1 0,0 0-1,0 0 1,0-1 0,0 0 0,8 0-1,100-1 555,-115 0-998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1056,'30'0'667,"-28"0"-177,1 0-79,24 0 469,-21-3-688,-5 2-163,0 0-1,0 0 1,1 0 0,-1-1 0,1 1-1,-1 1 1,1-1 0,-1 0 0,1 0-1,-1 0 1,1 1 0,0-1 0,-1 1-1,1-1 1,0 1 0,-1 0-1,4 0 1,-4 0 0,1 0 0,0-1 0,-1 1 0,1 0 0,0-1 0,-1 1-1,1-1 1,-1 1 0,1-1 0,-1 0 0,1 1 0,1-2 0,10-5 177,6 5 90,-1 0 1,1 1-1,26 3 1,-20-2-102,-22 0-181,1 0 0,-1 1 0,1-1 0,-1 1 0,0 0 0,1-1 0,-1 1 0,6 3-1,7 2-16,-2-4 28,-1 0 0,1-1 0,0-1 0,16-1 0,-3 0 0,126 1 76,-143 0-10,0-1-1,13-1 1,-11 0-19,5-2-94,0 1 0,0 1 0,22-1 0,-7 4-57,-1-1 119,37-3-1,-34-3 17,-14 3-78,1 0 0,21 1-1,133 2-35,-141 0 33,63-3-14,-57-2 59,70-3 24,17 16-103,-13 0 96,90-8 123,67 0-64,747 0 939,-1019 0-1145,0 0 1,0 1-1,0-1 0,-1 0 0,1 1 1,0-1-1,0 1 0,0 0 1,0-1-1,-1 1 0,1 0 0,0 0 1,1-1-1,-1 1 0,0 0 1,0 0-1,0 0 0,0 0 0,1 0 1,-1 0-1,-1 3 0,-7 8-649,5-9 322,0 0 0,0 0 1,0 0-1,0-1 0,-6 3 0,10-5 434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1 992,'-3'0'309,"-5"0"-232,19 0 774,-11 0-376,0 0 53,0 0-176,0 3 27,0 8-129,0-8-95,2-3 32,176 0 1530,-171-1-1674,1 1 0,-1-1 0,1-1 0,-1 0 0,13-4 1,-14 4-42,1 1-4,1 0 1,-1 0-1,9 1 0,-7 0 181,-24 0 150,-12 0-409,24 0 38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1248,'0'0'389,"0"3"-239,-1 4 84,0 0 1,0 0-1,0 0 1,-3 9-1,2-8-91,0 0 0,0 1 0,1-1 0,-1 13 1,2-9-26,-1-1 1,0 0 0,-1 1 0,0-1 0,0 0 0,-6 14 0,4-15-97,1 0 0,0 1 0,0-1 0,-1 19 0,2-12 1,-26 144 409,24-134-364,3-14 0,-1-1 1,-1 1-1,-6 18 0,-5-2 35,11-24-103,1-1-1,0 0 0,0 0 1,0 1-1,0-1 0,1 1 1,-1-1-1,1 1 0,1 0 1,-2 6-1,2 5-580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0 896,'0'0'304,"3"3"-192,-2-2-67,1 0 0,-1 1 0,0-1 0,0 0 0,0 1 0,-1-1 0,1 1 0,0-1 0,0 1 0,0 2-1,2 27 1153,-3-18-869,0-3-127,0-1-1,0 1 1,-3 13-1,-8 24 136,6 2-154,2-33-127,-1 8 32,0 1-1,1 25 0,1-18 40,-1 0 0,-10 42 0,1-5-152,9-46-8,2-5 39,-2-1 0,0 0 0,-1 0-1,-1 0 1,-12 30 0,1-6-944,15-38 840,-1 0 0,0-1 0,0 1 0,0 0 0,0-1 0,-3 4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0 722 3232,'0'0'1184,"0"0"-896,33-16-96,-17 16 736,1 0-544,15 0 128,1 0-320,16 0 192,1-17-256,-1 17 256,16 0-256,-32-16-32,16 16-64</inkml:trace>
  <inkml:trace contextRef="#ctx0" brushRef="#br0" timeOffset="1">131 34 3328,'0'-17'1216,"0"17"-928,0 0-96,17 0 800,-17 0-576,32 0 320,1 0-416,16 0 224,-16-16-288,16 16 64,0 0-192,1 0-704,-18 16 320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2496,'0'0'896,"0"0"-672,-16 16-96,16 1 448,0-1-352,0 0 128,0 17-224,0 16 288,0-16-224,0 16-32,0 1-96,0-1 224,0-17-160,-17 1-32,17 0-64,0-17-128,-16 1 64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 3488,'16'-17'1557,"-29"20"-485,7 8-597,-5-5-134,6 7-138,-25 34 218,26-42-396,0 0-1,-1 0 1,1 0 0,-1-1-1,0 0 1,-1 0 0,1 0-1,-8 4 1,1 0-23,-40 22 67,42-27 28,9-6-168,9-8-120,-7 10 185,-1 1 0,0 0 0,0 0 0,1-1 0,-1 1 0,0 0 0,0 0 1,1 0-1,-1 0 0,0-1 0,1 1 0,-1 0 0,0 0 0,1 0 0,-1 0 0,0 0 0,1 0 0,-1 0 0,0 0 0,1 0 0,-1 0 0,0 0 0,1 0 0,-1 0 0,1 0 0,4-1-14,1 0-1,-1 0 1,1 0-1,5-3 1,-5 2 25,0 0 1,1 1 0,-1 0-1,9-1 1,70 2-1233,-52 0 342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1312,'-33'16'480,"33"-16"-352,-49 50-64,33-1 1056,-17-17-640,0 34 640,0 0-640,1-1 32,15 1-320,1-1 256,16 1-256,0-1-96,16 1-64,17-17 160,0 0-96,0 0-160,-17-16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1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1984,'14'-27'640,"-13"25"-612,0 0 0,0 0-1,0 1 1,0-1 0,1 0 0,-1 1 0,1-1 0,1-1 0,85-84 654,-20 8 417,-24 41-539,-15 2 64,-23 28-403,0 0 1,0 0 0,1 1 0,0 0-1,0 0 1,12-8 0,6 1 418,-25 14-610,0 0 1,0 0-1,1 0 1,-1-1-1,0 1 0,1 0 1,-1 0-1,0 0 1,1 0-1,-1 0 1,0 0-1,1-1 1,-1 1-1,0 0 1,1 0-1,-1 0 0,1 0 1,-1 0-1,0 0 1,1 1-1,-1-1 1,0 0-1,1 0 1,-1 0-1,0 0 0,1 0 1,-1 0-1,0 1 1,1-1-1,-1 0 1,2 1 31,0 0 0,0 0 0,-1 0 0,1 0 0,-1 0 0,1 1 0,-1-1 0,0 0 0,1 1 0,-1-1 0,2 3 0,-1 0 157,0 0 1,-1 0-1,1 1 0,2 8 0,0 4 175,-2-11-261,0 1 1,0 0-1,-1 0 1,0 0-1,0 10 0,-1 1 3,-1-7-15,1 0-1,0 0 1,4 20 0,-1-12-301,0-1 545,8 22 0,-10-35-773,1 0 0,0 0 0,1 0 1,-1 0-1,1 0 0,0 0 0,1 0 1,5 6-1,8 6-1677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2816,'-17'-16'1056,"17"16"-832,17 0-64,-1 0 480,0 0-384,17 0 256,0 0-288,16 0 128,17 0-192,-17 0 128,0 0-160,0 0 160,-16 0-192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2144,'-27'0'699,"26"0"-693,1 0 1,0 0-1,-1-1 1,1 2-1,0-1 1,-1 0 0,1 0-1,0 0 1,0 0-1,-1 0 1,1 0-1,0 0 1,-1 0 0,1 0-1,0 0 1,0 1-1,-1-1 1,1 0-1,0 0 1,0 0 0,-1 1-1,1-1 1,0 0-1,0 0 1,0 0-1,-1 1 1,1-1 0,0 0-1,0 1 1,0-1-1,0 0 1,0 0 0,0 1-1,-1-1 1,1 0-1,0 1 1,0-1-1,0 0 1,0 0 0,0 1-1,0-1 1,0 1-1,-13 34 250,-1-10 379,9 2-155,-6-2 48,5 16-160,-5-6 74,6-2-207,0-16-214,3-10-24,0 0-1,0 0 1,1-1-1,0 1 1,0 8-1,1 83 607,0-97-592,0 0 0,0 0 1,0 1-1,0-1 0,0 0 0,0 0 1,0 0-1,1 0 0,-1 1 1,0-1-1,1 0 0,-1 0 0,1 0 1,-1 0-1,1 0 0,0 0 1,-1 0-1,1 0 0,0 0 0,0 0 1,-1 0-1,1-1 0,0 1 1,0 0-1,0-1 0,0 1 0,0 0 1,2 0-1,3 0 18,-1 0 1,0 0 0,1 0-1,-1-1 1,10 0-1,-3 0 21,6-2-50,31-5 0,-23 2-325,-13 4-645,23-1-1,-36 2 971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1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2720,'16'17'1024,"-16"-17"-800,33 82-64,-17-17 1056,1-32-704,-1 33 640,0-1-672,1 1 256,-17-1-448,0 1-160,-17-1-64,-15 1 416,-17-1-256,-1-15-96,-15-1-64,-17 0-2528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1568,'0'0'501,"0"0"-303,0 0 143,0 0 811,3 0-395,2 1-651,1 0-1,-1 0 0,1 1 1,7 3-1,-4-2-98,14 6 148,-19-7-85,0 0 0,0-1 0,0 0 0,0 1-1,0-1 1,0-1 0,1 1 0,7-1-1,15 0 481,-35-2-513,3-5-42,5 6 4,0 1 1,0-1-1,-1 1 1,1 0-1,0-1 1,0 1-1,-1-1 1,1 1-1,-1 0 1,1-1-1,0 1 1,-1 0-1,1-1 1,-1 1-1,1 0 1,-1 0-1,1-1 1,0 1-1,-1 0 1,1 0-1,-1 0 1,0 0-1,1 0 1,-1-1-1,1 1 1,-1 0-1,1 0 1,-1 0-1,1 1 1,-1-1-1,0 0 1,-1 0-10,0 0 0,1 0 0,-1 1 0,0-1-1,1 0 1,-1 1 0,0-1 0,1 1 0,-1 0 0,1-1 0,-1 1 0,1 0 0,-1 0 0,1 0 0,0 0 0,-1 0 0,-1 3-1,2-4-4,1 0-1,-1 1 0,1-1 0,-1 1 0,1-1 1,-1 0-1,1 0 0,-1 1 0,0-1 0,1 0 1,-1 0-1,1 0 0,-1 1 0,0-1 0,1 0 1,-1 0-1,0 0 0,1 0 0,-1 0 0,1 0 1,-1-1-1,0 1 0,1 0 0,-1 0 0,0-1 1,0 1-12,-1 0-32,2 0 6,0 0 42,0 0 102,0 0 5,0 0 53,0 0-234,0 0-613,0 0-172,0 0-1359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52 2816,'0'-6'399,"-2"-13"571,2 19-960,0-1 1,0 1 0,-1-1 0,1 1 0,0 0 0,0-1 0,-1 1 0,1-1 0,0 1 0,-1 0 0,1-1-1,0 1 1,-1 0 0,1-1 0,-1 1 0,1 0 0,-1 0 0,1 0 0,0-1 0,-1 1 0,1 0 0,-1 0-1,1 0 1,-1 0 0,1 0 0,-1 0 0,1 0 0,-1 0 0,0 0 0,-2 0 160,0 0 101,0-1-234,0 1 1,-1-1-1,1 1 1,0-1-1,0 0 1,-7-3 0,-7-2 59,8 4-64,-1 1 0,1 0 0,0 1 1,-15 1-1,6-1 2,-23-1 11,29 0-68,0 1 0,0 0 0,0 1 0,-19 3 0,-13 7-150,39-10 145,0-1 0,1 1-1,-1 1 1,0-1 0,1 1-1,-1 0 1,1 0 0,0 0-1,-8 6 1,7-4 7,1 1 0,0 0 1,1 0-1,-1 1 0,1-1 0,0 1 1,0 0-1,-3 7 0,-7 23 180,1 1 1,-12 58-1,-7 89 391,16-85-367,6-29 5,2 139-1,4-164-117,-8 54 0,8-73-31,2 1-1,1 28 0,1-12 250,-1-42-287,0 0 1,0 0 0,0 0 0,0 1-1,0-1 1,0 0 0,1 0-1,-1 0 1,0 1 0,1-1-1,-1 0 1,1 0 0,-1 0-1,1 0 1,-1 0 0,1 0 0,0 0-1,-1 0 1,1 0 0,0 0-1,0 0 1,0-1 0,0 1-1,0 0 1,0 0 0,0-1-1,0 1 1,0-1 0,0 1 0,0-1-1,0 1 1,3-1 0,6 5 146,-9-4-144,0-1 1,-1 1-1,1-1 1,0 1 0,0-1 0,0 1-1,-1-1 1,1 0 0,0 1 0,0-1 0,0 0-1,0 1 1,0-1 0,0 0 0,0 0 0,0 0-1,0 0 1,0 0 0,0 0 0,0 0-1,-1 0 1,1-1 0,0 1 0,0 0 0,1-1-1,12-3 32,-2 2-17,0 1-1,0 1 1,14 0-1,-10 0-298,32-2-1,-33-2-946,23-7-1,4-2-386,-6 11-143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17 1248,'2'-11'368,"3"13"-149,2 2-187,-2-12 69,-4 7-88,-1 1 0,1 0 0,-1-1 0,1 1 0,-1 0 0,0 0 0,1 0 1,-1-1-1,1 1 0,-1 0 0,1 0 0,-1 0 0,1 0 0,-1 0 0,1 0 0,-1 0 0,1 0 0,-1 0 0,1 0 0,-1 0 1,1 0-1,-1 1 0,1-1 0,-1 0 0,1 0 0,-1 0 0,1 1 0,-1-1 0,1 0 0,0 1 0,10 9 407,-10-10-450,-1 1 44,1-1 1,-1 1 0,1-1-1,0 1 1,-1-1 0,1 0-1,0 0 1,-1 1 0,1-1-1,0 0 1,-1 0 0,1 0-1,0 1 1,-1-1 0,1 0-1,0 0 1,-1 0 0,1 0-1,0 0 1,-1-1 0,1 1-1,0 0 1,0 0 0,2-1 43,11 1 193,-12 0-48,-2 0 95,0 0-100,0 0 36,0 0-79,0 0-38,0 0-63,3 0-92,11 0 652,-14 3-396,1 2-61,0 1-1,0-1 1,1 1 0,3 7-1,-2-4-160,3 7 45,-3-9-28,-1 0 0,0 1 0,0-1 0,0 1-1,-1 0 1,0 0 0,-1 10 0,0 124 104,0-132-73,0-1 0,-1 1 0,-1-1 0,1 0 0,-2 1 0,1-1 0,-1 0 0,0 0 0,-1 0 0,-9 15 0,13-24-37,-5 8 29,0-1 1,0 0-1,-1 0 0,0 0 1,0-1-1,-1 0 0,1 0 1,-1-1-1,0 0 0,-15 8 1,19-12-22,0 0 0,-1 0 0,1 0 1,0 0-1,-5 0 0,-4 1 22,7-1-30,-9 2 45,1 0 1,-1-2 0,-23 1-1,32-2-42,0 0-1,0-1 1,1 0-1,-1 0 0,0 0 1,1-1-1,-1 1 1,1-1-1,0 0 0,-1 0 1,1-1-1,0 1 1,0-1-1,1 0 0,-6-5 1,5 4-191,1 0 1,0-1-1,0 0 0,0 1 1,1-1-1,0 0 1,0 0-1,0-1 1,0 1-1,1 0 1,0-1-1,0 1 0,0-10 1,1 10-9,1 0 0,-1 1 0,1-1 0,0 0 0,1 0 0,-1 1 0,1-1 0,3-6 0,25-38-1918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5728,'0'0'2112,"0"0"-1632,0 17-128,0-17-128,0 33-192,0-17 544,0 17-320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2240,'-2'0'64,"0"0"-1,1 0 1,-1 0 0,0 1 0,1-1-1,-1 0 1,0 1 0,0 0-1,1-1 1,-1 1 0,1 0 0,-1 0-1,1 0 1,-1 0 0,1 0-1,0 0 1,-1 0 0,1 1 0,-2 1-1,3-3-62,-2 2 82,0 1 1,1-1 0,-1 1 0,1 0 0,-1-1-1,1 1 1,0 0 0,0 0 0,0 0 0,0 0-1,0 0 1,1 0 0,-1 0 0,1 0 0,0 0-1,0 0 1,1 5 0,-1-1-35,0-4 1,0 1 0,-1-1 0,1 0 0,-1 1 0,1-1 1,-1 0-1,0 1 0,-3 5 0,-2 7 144,4-5-74,1 1 0,0 0 0,1 0-1,1 14 1,-1-4 33,0-20-128,0 0 1,1 0-1,-1-1 0,0 1 0,0 0 0,1 0 0,-1-1 1,1 1-1,-1 0 0,1-1 0,0 1 0,0-1 1,1 3-1,4 9 33,-4-2-55,-2-9-2,0-1 0,0 1 1,1-1-1,-1 0 1,0 1-1,0-1 1,1 1-1,-1-1 1,1 0-1,-1 1 1,1-1-1,-1 0 1,1 0-1,0 1 1,0-1-1,0 0 1,-1 0-1,1 0 1,0 0-1,0 0 1,1 0-1,-1 0 1,0 0-1,0-1 1,0 1-1,2 0 0,0 0 51,0 0-1,0 0 1,0-1-1,0 1 1,0-1-1,0 0 0,0 0 1,0 0-1,0 0 1,0-1-1,0 1 1,0-1-1,4-1 0,13-9 13,-11 9-65,9-4-115,-16 4 47,1 0 1,-1-1-1,1 1 0,-1-1 0,0 0 0,2-3 1,13-17-528,-3 7-332,-9 2 400,3 9 481,-8 5 41,0 0 1,1 0-1,-1 0 0,1-1 1,-1 1-1,0 0 0,1 0 0,-1-1 1,0 1-1,1 0 0,-1-1 1,0 1-1,0 0 0,1-1 0,-1 1 1,0 0-1,0-1 0,0 1 1,1-1-1,-1 1 0,0 0 0,0-1 1,0 1-1,0-1 0,0 1 0,0-1 1,0 1-1,0 0 0,0-1 1,0 0-1,0 2 26,0 0 1,0 0 0,0 0-1,0 0 1,0 0-1,1 0 1,-1 0 0,0 0-1,0 0 1,1 0-1,-1 0 1,1 0 0,-1 0-1,1 0 1,-1 0-1,1 0 1,0-1 0,-1 1-1,1 0 1,0 0-1,0-1 1,0 2 0,2-1 20,0 0 1,-1 0-1,1 0 1,0 0 0,0 0-1,3 0 1,8 3 110,10 9 67,-15-9-152,1-1 1,-1 0-1,1 0 1,0-1 0,0 0-1,-1-1 1,1 0-1,0-1 1,0 0-1,0-1 1,0 0 0,16-3-1,7-4 110,0-1-1,45-19 1,-74 27-160,-1-1 1,1 1-1,0-1 1,-1 1-1,1-1 1,-1 0-1,0 0 1,1-1-1,-1 1 1,0-1 0,0 1-1,-1-1 1,4-4-1,7-29 113,-10 25-100,-2 8-37,0 0 0,-1 0-1,1 0 1,-1 0 0,0 0-1,0-1 1,0 1 0,0 0-1,-1 0 1,1 0 0,-1 0 0,0 0-1,0-1 1,0 1 0,0 1-1,-2-4 1,-1-4-125,-7-14-54,10 22 192,-1 0 0,1 0 0,0 0-1,1 0 1,-1-1 0,0 1 0,1 0 0,-1 0-1,0-4 1,1 3-209,0 3 49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17 656 1248,'-14'0'389,"12"0"-239,2 0 138,0 0 741,2-3-309,18-9-144,-16 10-477,0 0 0,0-1 0,0 1 1,7-7-1,0-2 3,-4 5-78,-1 0 0,-1 0 1,1 0-1,5-11 1,7-18 4,-12 24 8,-1 0-1,2 1 1,12-18 0,-5 12-55,-1-1 0,-1 0-1,0 0 1,13-28 0,-11 13-26,24-54 787,-24 59-755,-1-2 0,-1 1 0,12-49 0,-8 12-127,-13 48 491,-3 15-43,-3 2 86,2 0-376,0 0 0,0 0 0,1 0 0,-1 0 1,0 1-1,0-1 0,0 1 0,0-1 0,0 0 0,0 1 0,0-1 0,1 1 0,-1 0 0,0-1 0,0 1 0,1 0 1,-1-1-1,0 1 0,0 2 0,-2 0 42,1 1 0,0-1 0,1 1 0,-4 8 0,1 4 172,-5 26 1,9-39-204,-6 46 199,2-24-140,1-15-48,2 1 0,-2 19 1,3-24 5,1-1 0,-1 0 0,1 0 0,0 1-1,1-1 1,-1 0 0,1 0 0,4 8 0,2 3 83,-5-9-51,0 1-1,1-1 1,0 0-1,7 8 1,-9-14-65,0 0 0,0 0 1,0 0-1,0 0 0,0 0 0,0-1 1,0 1-1,1-1 0,-1 1 0,0-1 1,0 0-1,0 0 0,1 0 1,-1 0-1,0-1 0,4 0 0,0 1 21,-3 0-146,0 0-1,0 0 1,-1-1-1,1 1 1,0-1-1,0 1 1,-1-1-1,1 0 1,0 0-1,-1 0 1,1 0-1,-1 0 1,0-1 0,5-2-1,-4 0-142,1 1 1,-1-1-1,-1 0 0,1 1 1,0-1-1,-1 0 0,2-5 1,13-24-1955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3232,'0'0'1184,"0"0"-896,-17 17-96,17 15 1152,0-15-768,0 16-224,0-1-224,17 1 416,-17 0-288,16 0 256,0-17-288,-16 0 0,17-16-128,-1 0-4704,1 0 2496,-17 0 512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1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28 2304,'8'0'398,"-6"0"-65,-2-1-36,-1 1-241,1 0-1,-1-1 0,0 1 0,1 0 0,-1-1 1,1 1-1,-1 0 0,1-1 0,-1 1 0,1-1 1,0 1-1,-1-1 0,1 1 0,-1-1 1,1 1-1,0-1 0,0 1 0,-1-1 0,1 1 1,0-1-1,0 0 0,-1 1 0,1-1 0,0 1 1,0-2-1,0 2-42,0 0 0,0 0 1,0 0-1,0-1 0,0 1 1,0 0-1,0 0 0,0 0 0,0 0 1,0 0-1,0 0 0,0 0 1,0 0-1,0 0 0,0 0 0,0-1 1,0 1-1,0 0 0,0 0 1,0 0-1,0 0 0,0 0 0,0 0 1,0 0-1,0 0 0,0 0 1,0 0-1,0 0 0,0-1 0,0 1 1,0 0-1,0 0 0,-1 0 1,1 0-1,0 0 0,0 0 0,0 0 1,0 0-1,0 0 0,0 0 1,0 0-1,0 0 0,0 0 0,0 0 1,-1 0-1,1 0 0,0 0 1,0 0-1,0 0 0,0 0 0,0 0 1,0 0-1,0 0 0,0 0 1,0 0-1,-1 0 0,-94 0 2243,88 0-2215,1-1-1,0 0 1,-11-3-1,-13-1 123,27 5-152,0 1-1,1-1 1,-1 1-1,0 0 1,0-1-1,-2 3 1,2-2-34,0 0 1,0 0-1,0-1 0,0 1 0,0-1 1,-3 1-1,6-1 21,0 0 0,0 0-1,0 0 1,-1 0 0,1 0 0,0 0-1,0 0 1,0 0 0,0 0 0,0 0-1,0 0 1,0 0 0,0 0 0,0 0-1,-1 0 1,1 0 0,0 0 0,0 0-1,0 0 1,0 0 0,0 0 0,0 0-1,0 0 1,0 0 0,0 0 0,0 0-1,0 0 1,-1 0 0,1 1 0,0-1-1,0 0 1,0 0 0,0 0 0,0 0-1,0 0 1,0 0 0,0 0 0,0 0 0,0 0-1,0 0 1,0 0 0,0 1 0,0-1-1,0 0 1,0 0 0,0 0 0,0 0-1,0 0 1,0 0 0,0 0 0,0 0-1,0 0 1,0 0 0,0 1 0,0-1-1,0 0 1,0 2-15,1 0 0,-1-1-1,0 1 1,1 0 0,-1 0 0,1-1 0,0 1-1,-1 0 1,1-1 0,0 1 0,0 0-1,2 2 1,18 17 33,-8-7-21,-2 8 5,7-1 5,-14-17 10,1 1 0,-1 0-1,1 0 1,-2 1 0,1-1 0,0 1 0,-1 0 0,4 10-1,-1 14 205,-3-22-147,2 6 85,-6-10-88,1 0-1,-1 0 0,0 0 0,0 1 0,0-1 0,0-1 0,-1 1 0,1 0 0,-1 0 1,0 0-1,0-1 0,-1 1 0,1-1 0,-1 0 0,0 0 0,0 0 0,0 0 1,0 0-1,0 0 0,0-1 0,-5 3 0,-2-1 11,1-1-1,-1-1 1,0 1-1,0-1 1,0-1-1,0 0 1,0 0-1,0-1 1,0-1-1,-14-1 1,19 0-94,-1 0 1,1 0-1,1 0 0,-1 0 1,0-1-1,1 0 0,-1 0 1,1 0-1,0 0 1,0-1-1,-7-7 0,7 7-38,2 2-137,1 1 0,-1-1 0,0 0 0,1 0 0,-1 1 0,1-1 0,0 0 0,0-1 0,0 1 0,0 0 0,0 0 0,0 0 0,0-1 0,1 1 0,-1 0 0,1-1 0,0 1 0,0 0 0,0-1 0,0 1 0,0-3 0,0 2-100,0-30-2216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1888,'-17'16'704,"17"-16"-544,17 17-32,-17-17 1120,0 16-704,0 17 416,0 0-576,0 16 0,-17 16-224,17 1 32,0-1-96,-16-15-64,16-1 0,0-17 512,0 1-288,0-33-2784</inkml:trace>
  <inkml:trace contextRef="#ctx0" brushRef="#br0" timeOffset="1">492 34 1664,'-2'-10'397,"-1"8"-119,2 3-247,0-1 1,1 1-1,-1 0 0,0 0 1,0-1-1,1 1 1,-1 0-1,0 0 0,1 0 1,-1 0-1,1 0 0,-1 1 1,0-1 85,1 0 0,-1 1 1,1-1-1,0 1 1,0-1-1,-1 1 1,1-1-1,0 1 0,0 1 1,0-1-26,0-1 1,0 1 0,0-1 0,0 1-1,0-1 1,-1 1 0,1-1-1,0 0 1,-1 2 0,-2 1 31,2 0 1,-1-1 0,0 1-1,1 0 1,0 0-1,0-1 1,0 1 0,0 0-1,0 0 1,1 8-1,-1 1 118,0 0 0,-5 25-1,0-4-96,4-6-39,2 1 0,0 0 0,10 55 0,-7-57-24,3 33 78,5-19 112,-9-25-193,-1-10-8,0 0 0,1 0 1,-1 0-1,1 0 1,5 10-1,-7-14-146,1-1 0,-1 0 0,0 0 0,0 0-1,0 0 1,0 0 0,0 0 0,0 1 0,0-1 0,0 0 0,0 0-1,0 0 1,-1 0 0,1 0 0,0 0 0,-1 0 0,1 0 0,-1 0-1,1 0 1,-1 0 0,0 0 0,1 0 0,-1 0 0,-1 1 0,0 0-222,0 0 0,0 0 0,0 0 0,0 0 0,0-1 0,-1 1 0,1-1 0,0 1 0,-5 1 0,3-2-133,-1 0 1,1-1-1,-1 1 0,-7-1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2304,'-16'-33'864,"16"33"-672,16 0-32,-16 0 1440,17 0-896,-1 0 128,17 0-480,16-16 96,0 16-224,17 0 288,-17 0-288,0-16-1248,-16 16 544,-1 0-3328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2912,'17'-17'1056,"-17"17"-800,16-16-96,0 0 1184,1 16-768,16 0 480,16 0-608,0-17-128,0 17-192,17-16 192,-34 16-192,17 16 256,-16 1-256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0 992,'-14'0'309,"11"0"-175,1 3-1,-13 12 198,4-3 138,-1 0 0,-19 14 1,19-17-222,1-1-32,0 0 0,1 0 0,0 1 0,-12 15 0,-27 47 660,32-47-654,10-12-64,0 1-1,0 0 0,2 0 1,-8 19-1,-8 54 153,16-61-250,0-6-25,2-9 8,1 1 0,0-1 0,0 0 0,1 1 0,1-1 0,0 0 0,1 17 0,3-11 112,0 1-1,1-1 1,12 28 0,-15-42-155,-1 1 0,1-1 1,0 1-1,0-1 1,0 1-1,0-1 0,0 0 1,0 0-1,0 0 0,1 0 1,-1-1-1,1 1 1,0-1-1,-1 1 0,6 1 1,1 1-87,21 10-794,-11-12-2592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3488,'-33'-16'1280,"50"16"-992,-17 0-64,16-17 768,0 34-576,17-17-224,0 0-160,16 16 320,0-16-192,-16 17 192,16-17-192,-32 0-416,15 0 128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2240,'-16'16'832,"16"1"-672,0 15 0,0-15 736,0 16-512,-16-1 544,16 1-512,0 0 128,0 0-320,16-1-128,-16 1-64,16 0 384,1-33-224,-1 16-160,1-16-32,-1 0-3232,17 0 1728,-17-16-224</inkml:trace>
  <inkml:trace contextRef="#ctx0" brushRef="#br0" timeOffset="1">279 0 2304,'17'0'864,"-17"0"-672,32 17-32,-15-1 1152,16 33-736,-1-32 480,1 15-608,16 18 448,-32 15-512,-1-16 0,0 0-224,-16 1 256,-16-1-224,-17-16 32,17-1-128,-33-15-3232,16-17 1728,-16 0-1568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2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1056,'115'0'1867,"-66"0"1727,-52 3-3546,-8 8-112,11-11 61,0 0 0,-1 0-1,1 1 1,0-1 0,-1 0-1,1 1 1,0-1 0,0 0-1,-1 1 1,1-1 0,0 1-1,0-1 1,0 0 0,-1 1-1,1-1 1,0 1 0,0-1 0,0 1-1,0-1 1,0 0 0,0 1-1,0-1 1,0 1 0,0-1-1,0 1 1,0 0 0,-1 4-4,-6 0 5,7-5 4,-1 0-1,1 0 1,-1 0 0,1 1 0,0-1-1,-1 0 1,1 1 0,-1-1 0,1 0-1,0 1 1,-1-1 0,1 1 0,0-1-1,-1 1 1,1-1 0,0 0-1,0 1 1,0-1 0,-1 1 0,1-1-1,0 1 1,0-1 0,0 1 0,0-1-1,0 1 1,0 0 0,0-1 0,0 1-1,0-1 1,0 1 0,0 0-1,1 6 19,-1-4 2,0-1 0,0 0 0,0 0 0,0 1 0,0-1 0,-1 0 0,1 0 0,-1 0 0,0 4 0,-10 13 101,5 11-11,5-23-96,-3 5 13,1 0 0,1 0 0,0 1-1,1 13 1,1 351 339,8-274-371,0-10 97,-8 118 620,0-207-673,0-1-1,0 1 0,-1 0 0,1 0 0,-1 0 1,0 0-1,0-1 0,0 1 0,-1 0 0,1-1 0,-4 5 1,4-5-12,0-1 21,0 0-1,0 0 0,0-1 1,0 1-1,0 0 1,-1 0-1,1 0 0,-1-1 1,1 1-1,-1-1 0,0 0 1,-3 3-1,1-2-23,0-1-1,0 0 1,0 0 0,0 0 0,-6 1-1,-10 1 54,-26 8-895,33-9-1379,-23-1 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17 992,'0'0'309,"3"0"-175,73 0 2623,-22 1-2461,-19 0 4,62-6 0,-78 2-297,14-2-31,40-1 0,138 6 534,-206 0-394,-8 0-21,1 0-85,0 0 0,-1 0 0,1 0 1,-1 0-1,1 1 0,0-1 0,-1 1 0,1-1 0,-1 1 1,1 0-1,0 0 0,0 0 0,0 0 0,-1 0 0,1 0 1,0 1-1,0-1 0,-3 4 0,-8 7-56,8-8 51,1 0 0,-1 0 0,1 0 0,1 1 0,-1-1 0,1 1 0,-5 7-1,-7 28-127,9-23 92,-9 19 0,-61 125 323,50-84-295,22-61 4,-1-1 0,-1 0 0,0 1 1,-15 26-1,17-36 35,-1-1 1,1 1 0,-1-1-1,0 1 1,0-1 0,-1-1-1,-10 8 1,13-10-25,0-1 1,0 0-1,0 1 0,0-1 1,-1 0-1,1-1 0,0 1 1,-1 0-1,1-1 0,-7 0 0,7 0 12,1-1 0,0 1-1,-1-1 1,1 0 0,0 0-1,0 0 1,0 0-1,0 0 1,0 0 0,0 0-1,0-1 1,0 1-1,1-1 1,-1 1 0,0-1-1,1 0 1,-1 0 0,-1-3-1,-13-21 55,-12-31-1,16 32 86,-14-23-1,-4 7 45,8-3-102,-6 6-32,9-5 78,3 7-38,-13-40-78,28 73-46,0 1 10,1 1 0,0 0 0,0 0 0,-1 0-1,1 0 1,0 0 0,0 0 0,0 0-1,0-1 1,0 1 0,0 0 0,0 0-1,1 0 1,-1 0 0,0 0 0,1 0 0,-1 0-1,0 0 1,1 0 0,0 0 0,-1 0-1,1 0 1,-1 0 0,1 0 0,0 0 0,0 0-1,0 0 1,1 0 0,0-1 18,-2 1-12,1 1 0,-1-1 0,1 1 0,0 0 0,-1-1 0,1 1 0,0 0 0,-1 0 0,1-1 0,0 1 0,-1 0 0,1 0 0,0 0 0,-1 0 0,1 0-1,0 0 1,-1 0 0,1 0 0,0 0 0,0 0 0,-1 0 0,1 0 0,0 1 0,2-1-104,-2 0 31,0 0 0,0 0 0,-1 0 0,1 0 0,0 0 0,0 0 0,0 0 0,0 0 0,0 1 0,0-1 0,-1 0 0,1 1 0,2 0 0,-3 0 19,0-1 1,1 1-1,-1 0 1,0 0-1,1 0 0,-1 0 1,0-1-1,0 1 1,0 0-1,0 0 1,1 0-1,-1 0 0,-1 1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1312,'0'16'480,"0"-16"-352,33 33-64,-17 0 544,1-17-352,15 33 320,-15 0-320,15 1 128,1-1-224,0-16 0,-17 16-96,17-33 288,-16 17-160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2080,'-16'16'768,"16"-16"-608,-33 66-32,16-50 704,1 17-480,-17 16 352,17 0-416,-17-16-160,17 0-64,-17-1 128,17 1-96,-17-16 256,16-1-224,1-16-672,16 16 288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1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 8224,'-32'0'3040,"32"0"-2368,-17-16-160,17 16 544,-16 16-672,16-16-160,0 0-128,0 0-896,0 17 448,16-1-5184,1 1 3008</inkml:trace>
  <inkml:trace contextRef="#ctx0" brushRef="#br0" timeOffset="1">164 344 5408,'-33'49'1984,"33"-49"-1536,-33 49-128,17-16 1664,0 0-1152,-1 0 224,1 0-640,16-1-384,-17 1-64,1-17 288,16 1-160,0-1-768,0-16 320,0 0-2944,0 0 1824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14 1408,'-14'-13'448,"14"13"-430,0 1 0,0 0-1,0-1 1,0 1 0,0-1 0,0 1 0,-1-1-1,1 1 1,0-1 0,0 1 0,-1-1 0,1 1-1,0-1 1,-1 1 0,1-1 0,-1 1 0,1-1-1,-1 1 1,-5 3 94,4-5 67,2 1-170,0 0 0,0 1 0,1-1 0,-1 0-1,0 0 1,0 0 0,1 0 0,-1 0 0,0 0 0,0 0-1,0 0 1,1 0 0,-1 0 0,0 1 0,0-1 0,0 0 0,1 0-1,-1 0 1,0 0 0,0 0 0,0 1 0,0-1 0,0 0-1,1 0 1,-1 0 0,0 1 0,0-1 0,0 0 0,0 0-1,0 1 1,0-1 0,0 0 0,0 0 0,0 1 0,-3 11 311,1-9-238,1 0-1,0 1 1,0-1-1,0 0 1,1 1-1,-1-1 1,1 1-1,-1-1 1,1 4 0,0 13 279,-2 69 494,-9-23-392,5-1-164,-5-2 0,9-46-228,2-10-35,-1 0-1,0 0 1,-3 7-1,-18 35 205,16-18-125,4-15-49,-2 1 158,-1 0 0,-13 28 0,17-44-295,1 0 0,-1 0 0,1 0 0,0 0 0,-1 0 0,1-1 0,0 1 0,0 0 0,-1 1 0,1-1 0,0 0 0,0 1 0,3 3-714,-2-5 621,0 1 77,-1-1-1,1 0 1,0 1-1,0-1 0,0 0 1,-1 0-1,1 1 1,0-1-1,0 0 0,0 0 1,0 0-1,0 0 0,1 0 1</inkml:trace>
  <inkml:trace contextRef="#ctx0" brushRef="#br0" timeOffset="1">394 96 1728,'-16'33'640,"16"-33"-480,0 66-64,0-33 576,16 16-384,-16 16-32,0-16-160,0 1 192,0 15-160,0-32 96,0 16-128,0-16 224,0-17-192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1248,'0'0'448,"0"0"-352,33 0-32,-17-16 1184,1 16-704,32 0 288,-17 0-512,18 0 160,-1 0-256,0 0 0,-16 0-128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2560,'0'-16'960,"0"16"-768,33 0-32,0 0 640,-1 0-480,1 0 64,0 0-224</inkml:trace>
  <inkml:trace contextRef="#ctx0" brushRef="#br0" timeOffset="1">688 345 2400,'0'-16'896,"0"16"-704,0 0-64,0 0 672,17 16-480,-1-16-64,0 0-160,1 16-928,-1 1 448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1824,'0'-17'672,"0"17"-512,16 0-64,1 0 864,-1 0-544,17 17 128,-1-17-352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2080,'0'49'768,"0"-49"-608,16 49-32,-16-32 288,0 15-256,0-15 640,0 15-448,-16-15 256,16-17-352,-33 0 192,17 0-224,-17-17 64,0 1-160,-16 0-192,16-17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0 480,'0'17'192,"0"-17"-160,0 16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2400,'-1'0'62,"-1"0"1,1 0-1,-1 0 0,0 0 0,1 1 1,-1-1-1,1 0 0,-1 1 1,1 0-1,-1-1 0,1 1 1,-1 0-1,1-1 0,0 1 1,-1 0-1,1 0 0,0 0 1,0 0-1,0 0 0,0 1 1,-2 1-1,0 2-5,1 0 1,-1 0 0,1 1-1,0-1 1,-1 6-1,-2 4 286,4-10-273,-2 3 25,1-1 0,0 0 0,0 0 0,1 1 0,-1 13 0,2 58 113,0-77-196,0 0 1,0 0-1,0-1 1,0 1-1,1 0 1,-1 0 0,0-1-1,1 1 1,0 0-1,-1-1 1,1 1-1,0-1 1,0 1 0,1 2-1,3 4 98,0 3 22,-4-9-78,0 0 0,1 1 0,-1-1 0,0 0 0,1 0 1,-1 1-1,1-1 0,2 2 0,9 9 223,-12-12-264,-1-1-1,1 1 1,-1-1 0,1 0-1,0 1 1,-1-1 0,1 0-1,0 0 1,-1 1 0,1-1-1,0 0 1,-1 0 0,1 0-1,0 0 1,-1 0 0,1 0-1,0 0 1,0 0 0,-1 0-1,1 0 1,0 0 0,-1 0-1,2-1 1,0 1 19,5 0-14,-6 0-24,0 1 1,0-1-1,0 0 0,0 0 1,0 0-1,0 0 0,0 0 0,0 0 1,0 0-1,0 0 0,0-1 1,0 1-1,0 0 0,0 0 1,0-1-1,0 1 0,-1-1 1,1 1-1,0-1 0,0 1 1,0-1-1,-1 1 0,1-1 1,0 0-1,0 1 0,-1-1 1,1 0-1,-1 0 0,1 0 1,-1 1-1,1-1 0,-1 0 1,1 0-1,-1 0 0,1-1 0,10-12-143,-11 14 145,0-1 0,1 1 1,-1-1-1,0 1 0,1 0 0,-1-1 0,0 1 0,0-1 1,0 1-1,1-1 0,-1 1 0,0 0 0,0-1 0,0 1 1,0-1-1,0 1 0,0-1 0,0 1 0,0-1 0,0 1 0,0-1 1,0 1-1,0-1 0,0 1 0,0-1 0,0 1 0,-1-1 1,1 1-1,0-1 0,0 1 0,-1 0 0,1-1 0,0 1 1,0-1-1,-1 1 0,1 0 3,-1-1-19,1 1-1,-1-1 1,0 1-1,1 0 0,-1 0 1,0-1-1,1 1 1,-1 0-1,0 0 0,0 0 1,1 0-1,-1 0 0,0 0 1,0 0-1,6 1 34,0 0 0,-1 0 0,1 0 0,6 3 0,5 1 349,63 12 448,-68-15-729,1-1 0,-1 0 0,17-1 0,9 1 81,12 8 14,-25-14-54,-10 1-58,4 2-5,-14 2-24,0-1-1,-1 1 0,1-1 0,0 0 0,0 0 1,-1-1-1,1 1 0,0-1 0,-1 1 0,1-1 1,3-3-1,1 1 55,-3 1-48,0 0-1,0 0 0,8-6 1,-13 8-38,1 1 1,0-1-1,0 0 1,-1 1-1,1-1 1,0 0 0,-1 1-1,1-1 1,-1 0-1,1 0 1,-1 0-1,0 0 1,1 1-1,-1-1 1,0 0-1,1 0 1,-1 0 0,0 0-1,0 0 1,0 0-1,0 0 1,0 0-1,0 0 1,0 0-1,0 0 1,0 0-1,0 1 1,-1-1 0,0-2-1,-29-46 61,14 19-155,0 11 17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1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28 1056,'0'0'357,"0"0"-229,0 0-26,0 0 31,0 0 11,0 0 203,3 0-70,2 0-173,12-1 193,-16 0-288,-1 1 1,1 0-1,-1 0 1,0 0 0,1-1-1,-1 1 1,1 0-1,-1-1 1,0 1-1,1 0 1,-1-1 0,0 1-1,1 0 1,-1-1-1,0 1 1,0-1-1,1 1 1,-1-1 0,0 1-1,0-1 1,0 1-1,1-1 1,-1 1-1,0 0 1,0-1 0,0 1-1,0-1 1,0 1-1,0-2 1,0 0 161,0 2 101,0 0-64,0 0 90,0 0-74,0 0 128,0 0-101,0 0-6,0 0-63,3 0 47,27-11 96,-29 11-322,0 0 0,-1 0 0,1 1 0,0-1-1,0 1 1,0-1 0,0 1 0,0-1 0,0 1 0,0-1-1,-1 1 1,1 0 0,0-1 0,0 2 0,2 1 98,0-3-5,10 0 464,-13 2-507,0 26 203,0-28-255,0 0 0,0 0-1,0 0 1,0 0 0,0 0-1,0 0 1,0 0 0,0 0-1,0 0 1,0 1 0,0-1-1,0 0 1,0 0 0,0 0-1,0 0 1,0 0 0,0 0-1,0 0 1,0 0 0,0 0-1,0 1 1,0-1 0,0 0-1,0 0 1,0 0-1,1 0 1,-1 0 0,0 0-1,0 0 1,0 0 0,0 0-1,0 0 1,0 0 0,0 0-1,0 0 1,0 0 0,0 0-1,0 0 1,0 1 0,1-1-1,-1 0 1,0 0 0,0 0-1,0 0 1,0 0 0,0 0-1,0 0 1,0 0 0,0 0-1,0 0 1,0 0-1,1 0 1,-1 0 0,0 0-1,0-1 1,0 1 0,11 0 57,-11 0-55,0 0 0,0 0-1,0 0 1,0 0 0,0 0-1,1 0 1,-1 0-1,0 0 1,0 0 0,0 0-1,0 0 1,0 0 0,0 0-1,0 0 1,0 0-1,0 0 1,1 0 0,-1 0-1,0 0 1,0 0-1,0 0 1,0 0 0,0 0-1,0 0 1,0 1 0,0-1-1,0 0 1,0 0-1,0 0 1,0 0 0,1 0-1,-1 0 1,0 0 0,0 0-1,0 0 1,0 0-1,0 0 1,0 0 0,0 1-1,0-1 1,0 0-1,0 0 1,0 0 0,0 0-1,0 0 1,0 0 0,0 0-1,0 0 1,0 0-1,0 0 1,0 1 0,0-1-1,0 0 1,0 0 0,0 0-1,0 0 1,2 14 87,9-1-84,-10-12-4,-1-1 1,1 1-1,-1-1 0,0 1 1,1-1-1,-1 1 0,0 0 1,0-1-1,1 1 1,-1-1-1,0 1 0,0 0 1,0-1-1,0 1 1,0 0-1,0-1 0,0 1 1,0-1-1,0 1 0,0 0 1,0-1-1,0 1 1,0 0-1,0-1 0,-1 2 1,1-2-1,0 3-45,0-1 11,0 45 123,0 21 298,0-66-396,0-1 0,-1 1 0,1 0 0,0-1 0,-1 1 0,1 0 0,-1-1 0,0 1 0,0-1 0,1 1 0,-2 0 0,0 0 7,1 0-1,0 0 1,0 0-1,1-1 1,-1 1-1,0 0 0,0 0 1,1 0-1,0 0 1,-1 0-1,1 3 0,0 96 241,0-88-237,0-5-14,0 1-1,0-1 1,-3 17 0,-8 8-203,6 0 140,-6 0 314,5-3-59,-5-8-80,8-9-64,3-11-22,-1 1 0,1-1 0,-1 1 0,0-1-1,0 0 1,0 0 0,0 1 0,0-1 0,0 0 0,0 0 0,-1 0 0,1 0 0,-3 2 0,-3 4 44,3-5-40,1 1-1,0-1 1,-1 0-1,0 0 1,-4 3-1,-24 10 137,30-15-150,0-1 0,0 1 0,0-1 0,0 0 0,0 0 0,0 0 0,0 0 0,0 0 0,0-1 0,0 1 0,1 0-1,-1-1 1,0 0 0,0 1 0,0-1 0,0 0 0,1 0 0,-4-2 0,-3-1 8,5 4-1,0-1 0,-1 0 0,1-1 0,0 1 0,0 0 1,0-1-1,0 0 0,0 0 0,0 0 0,1 0 0,-1 0 1,1 0-1,-1-1 0,1 1 0,0-1 0,0 0 0,-3-4 0,-11-20-374,0 8 90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1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3328,'0'-32'1216,"0"32"-928,16 0-96,-16 0 864,16 0-608,1 0-160,-17 0-192,16 0-1600,0 16 832,-32 0-1984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1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 1248,'-14'0'389,"11"0"-239,1 0-49,-2 0-36,1 0 6,0 0 1,0 0-1,0 0 0,0 0 0,0 1 0,1-1 0,-4 2 1,-2 2-11,5-3-15,0 1-1,0-1 0,0 0 1,0 1-1,0-2 0,-1 1 0,1 0 1,0-1-1,-1 1 0,1-1 1,-1 0-1,-4 0 0,-30 0 382,34 0-379,1 0 0,-1 0 1,1 0-1,-1 1 0,1-1 0,0 1 0,-1 0 1,1 0-1,-5 3 0,-8 1 89,-88 17 620,97-20-724,4-2-23,-1 1 0,1 0-1,-1 0 1,1 0 0,0 0-1,-1 1 1,1-1 0,0 1 0,0 0-1,0 0 1,1 0 0,-1 0-1,0 0 1,1 1 0,-1-1-1,1 1 1,-3 3 0,-27 34 300,14-19-69,1 2 1,-22 35-1,33-45-116,-7 24 1,7-19-25,-21 61 197,-38 131 311,62-198-607,-33 156 326,30-124-114,-1 79-1,7-71-92,-3 93 158,-2-104-225,-4 79 84,9 11 198,0-117-223,-1 1 0,-6 26-1,4-29-11,1 1 0,-1 23-1,3-33-76,0 0-1,0 0 1,-1 0-1,1 0 1,-1 0-1,1 0 1,-1 0-1,0 0 1,0 0-1,-3 5 0,3-6-3,0 0 0,0 0-1,0 0 1,0 0 0,0 0 0,1 1-1,-1-1 1,1 0 0,0 0-1,-1 5 1,4-2 92,-1-3-105,0-1 0,0 1 0,0-1 0,1 1 0,-1-1 0,4 1 0,5 4-40,-8-5 25,-1 0 6,-1 0 0,1 0 0,0 0 0,-1-1 1,1 1-1,0-1 0,0 1 0,-1-1 0,1 1 0,0-1 1,0 0-1,2 0 0,67-8-3,10 5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2720,'30'0'1525,"-28"0"-863,-2 3-166,0-2-455,1 1 0,-1-1 0,0 0 0,0 1 0,1-1 0,-1 0 0,0 1 0,1-1 0,0 0 0,-1 0 0,1 1 0,0-1 0,-1 0 0,1 0 0,0 0 0,0 0 0,0 0 0,0 0 0,0 0 0,0 0 0,0 0 0,2 0 0,4 2 105,-7-3-137,1 1 0,0-1 0,-1 0 0,1 0-1,-1 0 1,0 1 0,1-1 0,-1 0 0,1 1-1,-1-1 1,1 0 0,-1 1 0,0-1 0,1 0-1,-1 1 1,0-1 0,1 1 0,-1-1-1,0 0 1,1 1 0,-1-1 0,0 1 0,0-1-1,0 1 1,0-1 0,1 1 0,-1 0 0,0-1-1,0 1 1,0-1 0,0 1 0,0-1 0,0 1-1,0-1 1,0 1 0,-1-1 0,1 1-1,0 3 16,1-1 0,-1 1 0,1-1 0,-1 1 0,1-1 0,0 0-1,1 0 1,-1 1 0,0-1 0,3 3 0,-2-2 7,1 7 123,-3 11-122,-1-22-38,1 0-1,0 1 0,0-1 0,0 0 1,0 1-1,0-1 0,0 0 0,0 1 1,0-1-1,0 0 0,1 1 0,-1-1 0,0 0 1,0 1-1,0-1 0,0 0 0,0 1 1,0-1-1,1 0 0,-1 0 0,0 1 1,0-1-1,0 0 0,1 0 0,-1 1 0,11 10-67,-10-11 81,-1 1 1,0-1-1,1 1 1,-1-1-1,0 1 1,1 0-1,-1-1 1,0 1-1,1-1 1,-1 1-1,0 0 0,0-1 1,0 1-1,0-1 1,0 1-1,0 0 1,0-1-1,0 1 1,0 0-1,0-1 1,0 1-1,0-1 1,0 1-1,0 0 1,-1 0-1,1-1 1,0 3-88,0-3-42,0 0-145,2 0 256,-1 0 0,1 0 0,0-1 0,-1 1 0,1 0 0,0-1 0,-1 1 0,1-1 0,0 0 1,-1 1-1,1-1 0,-1 0 0,1 0 0,-1 0 0,0 0 0,1 0 0,1-3 0,0-1-133,-3 1 132,1 0 0,-1 0 1,1 0-1,1 1 0,-1-1 1,0 0-1,1 1 0,2-5 1,-3 5 9,0 2 10,-1 0-1,1 1 1,-1-1-1,1 0 1,-1 0-1,0 0 1,1 0 0,-1 0-1,0 0 1,0 0-1,1 0 1,-1 1-1,0-1 1,0 0-1,0-1 1,1-5 42,2 3 28,0-1 1,1 1-1,-1 0 1,7-5-1,-6 5 100,-3 4-147,-1-1-1,1 1 0,-1-1 0,1 1 0,0 0 0,-1-1 1,1 1-1,0 0 0,-1 0 0,1-1 0,0 1 0,-1 0 0,1 0 1,0 0-1,-1 0 0,1 0 0,0 0 0,-1 0 0,1 0 1,0 0-1,0 0 0,-1 0 0,2 1 0,0-1 100,12 0 296,-14 0-413,0 0-1,0 0 1,0 0-1,0 0 1,0 0-1,0 0 1,1 0-1,-1 0 0,0 0 1,0 0-1,0 0 1,0 0-1,0 0 1,0 0-1,0 0 1,0 0-1,0 0 0,1 0 1,-1 0-1,0 0 1,0 0-1,0 0 1,0 0-1,0 0 1,0 0-1,0 1 0,0-1 1,0 0-1,0 0 1,0 0-1,0 0 1,1 0-1,-1 0 1,0 0-1,0 0 0,0 0 1,0 0-1,0 0 1,0 0-1,0 1 1,0-1-1,0 0 1,0 0-1,0 0 0,0 0 1,0 0-1,0 0 1,0 0-1,0 0 1,0 0-1,0 0 0,0 1 1,0-1-1,0 0 1,0 0-1,0 0 1,-1 14 532,0-9-444,1 0-1,0 0 1,0 0-1,0 0 1,1 0-1,-1 0 1,3 9-1,-2-12-96,1 0 0,-1 0 1,0 0-1,1 0 0,-1 0 0,1 0 0,0 0 0,0 0 1,-1-1-1,1 1 0,0-1 0,0 1 0,1-1 0,-1 0 1,0 0-1,0 0 0,1 0 0,-1 0 0,0 0 0,1-1 1,-1 1-1,6 0 0,43-1 161,-36 0-148,-3 1-5,-1-1 0,0-1-1,20-2 1,15-8-6,-26 8-2,-12 2 4,0 0-1,-1 0 1,1-1 0,-1 0 0,1 0 0,8-5-1,22-12 175,-34 17-146,-2 2-22,-1-1-1,0 1 0,0-1 1,1 1-1,-1-1 0,0 0 1,0 1-1,0-1 1,0 0-1,0 0 0,0 0 1,0 0-1,0 0 0,0 0 1,0 0-1,-1 0 0,1 0 1,0 0-1,-1 0 0,1 0 1,0-1-1,-1 1 0,0 0 1,1 0-1,-1-1 1,0 1-1,0 0 0,1-1 1,-1-1-1,0 2-8,0 1 0,0 0 0,0-1 0,0 1 0,0-1 0,0 1 0,0-1 0,0 1 0,-1-1 0,1 1 0,0-1 0,0 1 0,0-1 0,0 1 0,-1-1 0,1 1 0,0 0 0,0-1 0,-1 1 0,1-1 0,0 1 0,-1 0 0,1-1 0,-1 1 0,1 0 0,0-1 0,-1 1 0,1 0 0,-1 0 0,1 0 0,-1-1 0,1 1 0,0 0 0,-1 0 0,0 0 0,-6-3 87,-2-3 102,9 6-185,0 0-1,0 0 1,0 0 0,0 0-1,0 0 1,0 0 0,-1 0-1,1-1 1,0 1 0,0 0-1,0 0 1,0 0 0,0 0-1,0 0 1,-1 0 0,1 0-1,0 0 1,0 0 0,0 0-1,0 0 1,-1 0 0,1 0-1,0 0 1,0 0 0,0 0-1,0 0 1,0 0 0,-1 0-1,1 0 1,0 0 0,0 0-1,0 0 1,0 0 0,0 0-1,-1 0 1,1 1 0,0-1-1,0 0 1,0 0 0,0 0-1,0 0 1,0 0 0,0 0-1,-1 0 1,1 1 0,0-1-1,0 0 1,0 0 0,0 0-1,0 0 1,-4 5 107,-7 1 128,9-5-237,1-1-1,0 1 1,0-1-1,0 1 0,0-1 1,0 1-1,0 0 1,0-1-1,0 1 0,0 0 1,1 0-1,-1 0 0,0-1 1,0 1-1,0 2 1,-1 2-47,1-1 1,1 1 0,-1 0 0,1 0-1,-1 0 1,1 1 0,1-1-1,-1 0 1,1 0 0,2 8 0,8 11-20,-6 23 96,15 52 0,4 28 12,-19-48 52,-1-52-69,0 15 16,-4-30-29,-1 0 0,0 0 0,-1 0 0,-1 0 0,-7 21 0,1-10-25,-1 0 0,-14 21 0,18-32-3,-1-1 32,1 0-1,-10 12 1,10-16 72,-1-1 1,-14 12 0,8-8 17,-82 69 335,91-75-432,1-1 0,-1 0 0,0 0 0,0 0 0,-1-1 0,1 0 0,0 1 0,-1-1 0,0-1 0,1 1 0,-1-1 0,0 0 0,0 0 0,0 0 0,-8 0 0,10-1-19,1 0 0,-1 0 0,1 0 0,0 0 0,-1 0 0,1 0 0,-1-1 0,1 1 0,0-1 0,0 0 0,-1 0 0,1 0 0,0 0 0,0 0 0,0 0 0,0-1 0,0 1 0,-3-3 0,4 2-7,0 1 0,0-1 1,0 0-1,1 1 0,-1-1 1,1 0-1,-1 1 1,1-1-1,0 0 0,-1 0 1,1 1-1,0-1 1,0 0-1,0 0 0,1 0 1,-1 1-1,0-1 0,1 0 1,0-2-1,2-4-20,0 0 1,1-1-1,0 2 0,1-1 0,0 0 1,0 1-1,0 0 0,11-10 0,109-98-28,-62 57-2,16-18-35,-41 26-47,-21 27 65,29-35-269,-10 1-625,-9 19-53,-21 15-326,-4 13 705,12-23-741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1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3328,'0'0'1061,"2"2"-634,9 9-75,-10-10-300,-1-1 0,1 1 0,-1-1 0,0 1 1,1 0-1,-1-1 0,0 1 0,0 0 0,1-1 0,-1 1 0,0 0 1,0-1-1,0 1 0,0 0 0,0-1 0,0 1 0,0 0 0,0 0 1,0-1-1,0 1 0,0 0 0,0-1 0,-1 2 0,1 0 158,0 5 126,-1 0 0,0-1-1,0 1 1,-4 12 0,-1 4 22,5-14-217,0 1-1,2 19 0,-1-18-47,0-1 0,0 0 0,-1 1 0,-2 11 0,-2-5 75,3-10-96,0 0 0,0 0 0,1 0 0,-1 10 0,2 19 136,3-39-102,0-1-85,0-1-1,0 0 0,0 0 0,-1 0 1,4-11-1,4-7 18,-2 8-20,-3 6-71,0-1-1,-1 1 0,4-13 0,-4 1-41,-4 19 85,0 0 0,1-1 0,-1 1 0,0 0 1,1 0-1,0 0 0,-1-1 0,1 1 0,0 0 0,0 0 1,0 0-1,0 0 0,1 0 0,-1 1 0,0-1 0,1 0 0,-1 0 1,1 1-1,0-1 0,-1 1 0,1 0 0,0-1 0,0 1 1,4-2-1,5-10 73,-10 13-54,-1 0 0,1-1 0,-1 1 0,0-1 0,1 1 1,-1 0-1,0-1 0,0 1 0,1-1 0,-1 1 0,0-1 0,0 1 1,1 0-1,-1-1 0,0 1 0,0-1 0,0 1 0,0-1 1,0 1-1,0-1 0,0 1 0,0-1 0,0 0 0,0 1-4,0 0 1,0 0-1,0 0 0,0 0 0,0 0 0,0 0 0,0 0 1,0 0-1,0 0 0,1 0 0,-1 0 0,0 0 0,0 0 0,0 0 1,0 0-1,0 0 0,0 0 0,0 0 0,0 1 0,0-1 0,0 0 1,0 0-1,0 0 0,0 0 0,0 0 0,0 0 0,0 0 0,0 0 1,0 0-1,0 0 0,0 0 0,0 0 0,0 0 0,0 0 0,0 0 1,0 1-1,0-1 0,0 0 0,0 0 0,0 0 0,0 0 0,0 0 1,0 0-1,0 0 0,0 0 0,0 0 0,0 0 0,0 0 0,0 0 1,0 0-1,0 0 0,0 0 0,0 0 0,0 0 0,0 1 0,0-1 1,-1 0-1,1 0 0,0 0 0,0 0 0,0 0 0,0 0 0,0 0 1,0 0-1,0 0 0,0 0 0,0 0 0,0 0 0,0 0 0,6 6 359,2 1 0,-7 1-247,1 0 0,-1 0-1,-1 0 1,1 0-1,-1 0 1,-2 12 0,1 5 42,1-6-84,0-6-4,0 1 0,3 19 0,8 3 9,-9-22-78,-2-12-15,1-1 0,-1 1 0,0 0 0,0 0-1,1 0 1,-1-1 0,1 1 0,0 0 0,-1-1-1,1 1 1,0 0 0,0-1 0,0 1 0,0-1 0,0 1-1,0-1 1,1 0 0,-1 1 0,0-1 0,1 0-1,1 1 1,2 1-283,1-1-1,0 1 1,-1-1-1,1-1 1,0 1-1,0-1 1,0 0-1,0 0 1,1 0-1,-1-1 1,0 0-1,0-1 0,0 1 1,6-2-1,11-4-131,0 0 0,-1-1-1,0-2 1,-1 0-1,30-17 1,-27 11 339,-1-2-1,35-31 1,-16 13 170,26-28 922,-56 55-745,-10 8-187,-1-1-1,0 1 0,0-1 1,0 0-1,1 1 0,-1-1 1,0 0-1,0 0 1,0 0-1,0 0 0,0 0 1,0 0-1,-1 0 1,1 0-1,0 0 0,0 0 1,-1-1-1,1 1 1,-1 0-1,1 0 0,-1-1 1,1-1-1,-1 0 751,0 6-58,0 0-685,-1 1 0,1-1 0,-1 1 0,0-1 0,0 1-1,0-1 1,-1 1 0,-1 2 0,-3 9 64,1 0-83,1 1 0,1 0 0,1 0 1,0 0-1,1 0 0,1 26 0,0-35-52,0 1 23,0 0 0,1 0 0,0 0 0,0-1 0,0 1 1,1-1-1,0 1 0,1-1 0,0 0 0,0 1 0,0-2 0,1 1 0,8 11 0,-9-14 18,0 0 0,1-1 0,-1 1 0,1-1 0,0 0 0,0 0 0,0 0 0,0-1 0,1 1 1,-1-1-1,1 0 0,8 2 0,-10-3-45,-1 0 1,1-1 0,-1 0-1,1 1 1,-1-1 0,1 0-1,0 0 1,-1-1 0,1 1-1,-1 0 1,1-1 0,0 0-1,-1 1 1,0-1 0,1 0-1,-1 0 1,1-1 0,-1 1-1,0 0 1,0-1 0,0 1-1,0-1 1,0 0 0,0 0-1,0 1 1,-1-1 0,1-1-1,1-1 1,2-4-307,0-1 0,-1 0 0,0 1 0,-1-1 0,0-1 0,0 1 0,-1 0 0,0-1 0,0 1 0,-1-1 0,-1 0 0,0 1 0,0-1 0,-1 0 0,-2-12 0,-8-27-1734,10 36 1373,0-24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0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50 576,'0'-30'368,"0"27"16,0 0-32,0-10 539,-3 13-726,-3-1-140,-1 1 0,1 1 1,0-1-1,-12 4 0,16-4-20,0 1-1,1 0 1,-1 0-1,0 0 1,0 0-1,1 0 1,-1 1-1,0-1 1,-1 2-1,-17 13 6,-62 33-74,70-41 177,0 1 0,1 0 0,0 0 1,-19 22-1,17-14 101,2 0 0,0 0 1,0 1-1,-9 25 1,19-39-182,0-1 0,0 1 0,1 0 0,-1 0 0,1-1 0,0 1 1,0 0-1,1 5 0,0 1 79,-1-8-91,0 0 0,0 0 0,0 0 0,1 0 0,-1 0 0,1 0 1,0 0-1,0 0 0,-1 0 0,1 0 0,0-1 0,0 1 0,1 0 0,-1-1 0,0 1 0,1-1 0,-1 1 0,1-1 0,-1 1 0,3 0 0,3 3 21,1-1 0,-1 1 1,13 3-1,-2 0 56,-10-4-34,0-1 0,0-1 0,0 1 0,1-1-1,-1-1 1,0 0 0,1 0 0,-1 0-1,17-2 1,-22 1-56,5 0 26,0 0-1,17 3 1,-24-3-30,1 1-1,0-1 1,0 1-1,-1 0 1,1 0-1,0 0 1,-1 0 0,1 0-1,-1 0 1,1 0-1,1 3 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98 2656,'-16'-16'960,"16"16"-736,16 0-64,-16 0 768,17-16-544,-1 16 192,17-17-320,-17 17 256,34-16-288,-1 16 96,-16-16-192,16 16-64,-17 0-32,1-17 160,-16 17-96,15 0-2432,1 0 1280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0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33 2080,'0'-14'667,"0"14"-663,0 0 1,0 0-1,0 0 1,0 0-1,0 0 1,0 0-1,0 0 1,0-1-1,0 1 0,0 0 1,0 0-1,0 0 1,0 0-1,0 0 1,0 0-1,0 0 1,0 0-1,0 0 1,0 0-1,0-1 1,0 1-1,0 0 1,0 0-1,0 0 1,0 0-1,0 0 1,0 0-1,0 0 1,0 0-1,0 0 1,0 0-1,0 0 1,-1 0-1,1 0 1,0-1-1,0 1 1,0 0-1,0 0 1,0 0-1,0 0 1,0 0-1,0 0 1,0 0-1,0 0 1,-1 0-1,1 0 1,0 0-1,0 0 1,0 0-1,0 0 1,0 0-1,0 0 1,0 0-1,0 0 1,0 0-1,-1 0 1,1 0 6,-1 0 0,1 0 0,-1 0 0,0 0 0,1 0 0,-1 0 0,1 0 1,-1 0-1,0-1 0,1 1 0,-1 0 0,1 0 0,-1-1 0,1 1 0,-1 0 1,1-1-1,-1 1 0,1-1 0,0 1 0,-1-1 0,1 1 0,-1 0 0,0-2 0,1 1 5,0 1-1,-1-1 0,1 0 0,-1 1 0,1-1 0,-1 1 0,1-1 1,-1 1-1,0-1 0,1 1 0,-1-1 0,0 1 0,1 0 0,-1-1 1,0 1-1,0 0 0,1 0 0,-1-1 0,0 1 0,0 0 0,1 0 0,-1 0 1,0 0-1,-1 0 0,-273 0 881,272 0-898,0 1 0,1-1 0,-1 1 0,1-1 0,0 1 1,-1 0-1,1 0 0,0 0 0,-1 0 0,1 0 0,0 1 0,0-1 0,0 1 1,0-1-1,0 1 0,0 0 0,0-1 0,1 1 0,-3 3 0,2-2-2,0 0 1,-1-1-1,1 1 0,-1-1 0,0 0 1,-5 4-1,5-4 16,-1 0-1,1 0 1,0 1 0,0 0-1,0 0 1,0 0 0,1 0-1,-1 0 1,1 0 0,-1 1 0,1-1-1,-2 6 1,-4 8 125,-7 27 0,11-31-83,-5 12 47,1 1 1,-5 38-1,7-2-16,-5-10-5,6-15-36,3-22 13,0 1 0,-1 0 0,-7 18 0,8-28-37,1-3-11,0 0 1,0 0-1,0-1 0,0 1 1,1 0-1,-1 4 0,1-5-2,1 1-1,-1-1 1,0 1-1,1-1 1,0 1-1,1 3 1,-1-3-3,0 0 0,0 0 0,0 0 0,0 0 1,-1 1-1,1 5 0,0-7 4,-1-1 1,0 1-1,1-1 0,0 0 1,-1 1-1,1-1 0,0 1 1,0-1-1,0 0 0,0 0 1,0 1-1,0-1 0,0 0 1,0 0-1,0 0 0,1 0 1,-1 0-1,0 0 0,1-1 1,-1 1-1,1 0 0,-1-1 1,4 1-1,0 2-5,-4-2-5,1-1 1,-1 1-1,0-1 0,1 0 1,-1 1-1,1-1 1,-1 0-1,1 0 1,1 0-1,16 3-36,-13-2 28,1 2-5,0-1 0,0 0 0,1 0 0,-1-1-1,14 1 1,-11-1 22,0-1 1,-1 1-1,1 1 0,9 2 0,-10-1 2,0-1 0,1-1 0,0 1-1,9-1 1,82-1 482,-57 0-209,-42 0-196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0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2560,'17'0'960,"-17"0"-768,33 0-32,-17-16 544,0 32-416,17-16 256,16 0-320,0-16-64,1 16-96,-1-16 160,-17 16-128,1 0 256,0 0-224,0 0 32,-17 0-96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0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3648,'0'0'1173,"0"0"-703,0 0-151,3 0 321,13 0 82,-5 1-268,0-1 0,0 0 1,19-4-1,5-7-81,12 6-69,81-22 464,-119 25-718,1 1 0,-1 0 0,15 2 0,-8-1-4,-13 0-47,0 0 1,-1 0 0,1 0-1,0 0 1,0 0 0,-1 1-1,1-1 1,-1 1 0,1 0 0,0 0-1,-1 0 1,1 0 0,-1 0-1,0 0 1,1 1 0,2 2-1,-5-4-14,0 0-1,0 0 0,0 0 0,0 0 1,0 0-1,1 0 0,-1 0 1,0 0-1,0 0 0,0 0 0,0 0 1,0 0-1,0 1 0,0-1 1,0 0-1,0 0 0,0 0 0,0 0 1,1 0-1,-1 0 0,0 0 1,0 0-1,0 1 0,0-1 0,0 0 1,0 0-1,0 0 0,0 0 0,0 0 1,0 0-1,0 1 0,0-1 1,0 0-1,0 0 0,0 0 0,0 0 1,0 0-1,0 0 0,-1 1 1,1-1-1,0 0 0,0 0 0,0 0 1,0 0-1,0 0 0,0 0 1,0 0-1,0 0 0,0 1 0,0-1 1,0 0-1,-1 0 0,1 0 1,0 0-1,0 0 0,0 0 0,-14 14-666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17 480,'68'-14'165,"-63"13"-153,-1 0 0,1 1 0,-1-1-1,8 1 1,283 0 2185,-248 0 54,-44 0-1659,-3 0 21,-3 3-208,-8 8 49,10-11-437,1 1 1,0 0 0,-1-1-1,1 1 1,-1-1-1,1 1 1,0 0 0,0-1-1,-1 1 1,1 0-1,0-1 1,0 1 0,0 0-1,0-1 1,0 1-1,0 0 1,0 0 0,0-1-1,0 1 1,0 0-1,0-1 1,0 1 0,1 0-1,-1 2 35,0 4-37,0 0-1,-1 0 1,0 0-1,0 0 0,-3 11 1,-3 8-11,5-3 40,1-1 0,1 31 0,1-14 27,-1 321-125,8-159 343,0 2-44,-8-142-198,3 108 188,2-109-140,4 63 562,-9 74 506,-1-187-1043,1-1-1,-1 1 1,-3 14-1,3-21-88,1-1 0,-1 1-1,0-1 1,0 1-1,0-1 1,0 1 0,0-1-1,0 1 1,-1-1 0,1 0-1,-1 0 1,0 0-1,0 0 1,0 0 0,0 0-1,0 0 1,-2 1-1,3-3-21,0 1 0,0-1 0,0 0-1,0 0 1,0 1 0,0-1 0,0 0-1,0 0 1,0 0 0,0 0 0,0 0-1,0-1 1,0 1 0,0 0 0,0 0-1,0-1 1,0 1 0,0-1 0,0 1-1,0-1 1,0 1 0,0-1 0,0 1-1,1-1 1,-1 0 0,0 1 0,-1-2-1,-6-5 41,1 2-34,0 0 0,1-1 0,-1 0 1,1 0-1,0-1 0,-7-9 0,4 5-194,-1 0-1,-14-11 1,-26-14-237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1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 2976,'14'-13'971,"-14"12"-948,1 1 0,-1-1 0,1 1 1,-1 0-1,1-1 0,0 1 0,-1 0 1,1-1-1,-1 1 0,1 0 0,-1 0 1,1 0-1,0 0 0,-1 0 0,1-1 1,0 1-1,-1 0 0,1 0 0,0 1 1,-1-1-1,1 0 0,-1 0 0,1 0 1,0 0-1,0 1 0,-1-1 39,0 0-51,0 0 0,1 0 0,-1 0 0,0 0-1,0 0 1,0 0 0,0 0 0,0 0 0,0 0 0,0 0 0,0 0-1,0 0 1,0 0 0,1 0 0,-1 0 0,0 0 0,0 0 0,0 0-1,0 0 1,0 0 0,0 0 0,0 0 0,0 0 0,0 0 0,0 0-1,1 0 1,-1 0 0,0 0 0,0 0 0,0 0 0,0 0 0,0 0-1,0 0 1,0 1 0,0-1 0,0 0 0,0 0 0,0 0-1,0 0 1,0 0 0,0 0 0,0 0 0,0 0 0,0 0 0,0 0-1,0 1 1,0-1 0,0 0 0,0 0 0,0 0 0,0 0 0,0 0-1,0 0 1,0 0 0,0 0 0,0 1 0,0 2 106,-1 0 0,1 0 0,-1 0 0,0 0 1,1 0-1,-4 6 0,-3 13 391,5-4-180,1 0-1,1 24 1,0-24-145,-2 25 0,-9-2-71,8-16 11,1 0 1,3 41-1,0-21 115,-1-15-147,0-30-89,0 0-1,0 0 1,0 0 0,0 1 0,0-1-1,0 0 1,0 0 0,0 0 0,0 0 0,0 0-1,0 0 1,0 0 0,0 0 0,0 0-1,0 1 1,0-1 0,0 0 0,0 0 0,0 0-1,0 0 1,0 0 0,0 0 0,0 0-1,0 0 1,0 0 0,0 0 0,0 0-1,1 1 1,-1-1 0,0 0 0,0 0 0,0 0-1,0 0 1,0 0 0,0 0 0,0 0-1,0 0 1,0 0 0,0 0 0,0 0 0,1 0-1,-1 0 1,0 0 0,0 0 0,0 0-1,0 0 1,0 0 0,0 0 0,0 0 0,0 0-1,0 0 1,0 0 0,1 0 0,-1 0-1,0 0 1,0 0 0,2 0 0,-1-1 1,1 1-1,0 0 0,0-1 1,-1 0-1,1 1 0,0-1 0,-1 0 1,1 0-1,2-2 0,5-2-43,-6 4 19,0-1 0,-1 0 0,1 0 0,-1 0 0,1 0 0,-1 0 0,0-1 0,0 1 0,0-1 0,2-3 0,16-31-144,-2 3 99,-10 21 54,16-21-128,-14 28 77,-17 7 80,-1 2 48,6-2-52,-4 2 34,0 0-1,1 0 1,-1 1-1,1 0 1,0 0-1,-7 7 0,0-1 95,-1 1-1,0-1 1,-1-1-1,0-1 1,-1 0-1,-29 12 0,41-19-96,0 0-1,0-1 1,0 1-1,-1-1 0,1 0 1,0 0-1,-3 0 1,1 0 7,5 0-48,0 0 0,0 0 0,0 0 0,0 0 0,0 0 0,-1 0 0,1 0 0,0 0 0,0 0 0,0 0 0,0 0 0,0 0 0,0 0 1,0 0-1,0 0 0,0 0 0,-1 0 0,1 0 0,0 0 0,0 0 0,0 0 0,0 0 0,0 0 0,0 0 0,0 0 0,0 0 0,0-1 0,0 1 0,0 0 0,0 0 1,-1 0-1,1 0 0,0 0 0,0 0 0,0 0 0,0 0 0,0 0 0,0 0 0,0 0 0,0 0 0,0-1 0,0 1 0,0 0 0,0 0 0,0 0 0,0 0 0,0 0 1,0 0-1,0 0 0,0 0 0,0 0 0,0 0 0,0-1 0,0 1 0,0 0 0,0 0 0,1-3-2,-1 0 0,1-1 0,0 1 0,0 0 0,0 0 0,1 0 0,-1 0 0,1 0 0,-1 0 0,1 0 0,0 1 0,0-1 0,4-3 0,-1 1-32,-1 0 0,1 0 0,1 1 0,-1 0 0,1 0 0,6-3 0,8-3 140,1 1-1,0 0 1,1 2 0,22-5 0,-33 11-24,0-1 0,1 2 0,18 0 0,-15 1-26,-13-2-35,0 1-1,1 0 1,-1 0-1,0 1 1,0-1-1,0 0 1,0 1-1,3 0 1,-3 0-15,-1 0 1,0 0-1,0-1 1,0 1-1,0 0 1,0 0-1,0 0 1,0 0-1,0 1 0,0-1 1,1 2-1,-2-2-97,1 0 0,-1 0 0,0 0-1,0 0 1,0 0 0,0 0 0,0 0-1,0 0 1,0 0 0,0 0 0,0 0-1,0 0 1,-1 0 0,1 0 0,0 0-1,-1 0 1,1 0 0,0 0 0,-1 0-1,1 0 1,-1 0 0,0 0 0,1-1-1,-1 1 1,0 0 0,1 0 0,-1-1-1,0 1 1,0 0 0,0-1 0,0 1-1,0-1 1,-1 1 0,1 0-92,-1-1 0,1 1 0,0-1 1,-1 0-1,1 1 0,-1-1 0,1 0 0,-1 0 1,-1 0-1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1472,'7'0'248,"-4"1"-206,-1-1 0,0 0 0,0 0-1,1 0 1,-1-1 0,0 1 0,0 0 0,0-1 0,4-1 0,2-3 6,-7 4-55,1 0 0,-1 0 0,1 1 0,-1-1 0,1 0 0,0 0 1,-1 1-1,1-1 0,0 1 0,-1 0 0,1-1 0,0 1 0,1 0 1,99 0-250,-97-1 273,0 1 0,1-1 0,-1 0 0,9-4 0,-8 3 34,0 0 0,0 1 1,1 0-1,9-2 0,0 3 34,-13 0-26,-3 3 42,0-1-95,0-1-1,0 0 0,-1 1 1,1-1-1,0 0 0,-1 1 1,1-1-1,-1 0 0,1 1 1,-1-1-1,0 0 0,1 0 1,-1 0-1,0 0 0,0 1 1,0-1-1,-2 1 0,-20 14 29,12-9 2,-6 4 82,10-6-98,0 0 0,0 0-1,-1-1 1,0 0-1,1 0 1,-17 4 0,5-4-32,14-3 18,0 0-1,0 0 1,0 1-1,0-1 0,1 1 1,-1 0-1,-5 3 1,3 0 0,5-3 56,1-1 1,-1 0 0,1 0-1,-1 0 1,0 0 0,1 0 0,-1-1-1,0 1 1,1 0 0,-1-1-1,0 1 1,-4 0 0,4-1 305,7 0-453,3 0 31,-3 0 33,-1 1-1,1-1 1,-1 0 0,1-1-1,0 1 1,-1-1 0,5-1 0,38-8 67,0 2 1,1 2 0,64 0-1,-49 6-323,-63 0 279,0 0 0,0-1 1,1 1-1,-1 0 0,0 0 1,0 0-1,0 0 0,0 0 0,0 0 1,0 0-1,1 0 0,-1 0 0,0 0 1,0 0-1,0 0 0,0 0 1,0 0-1,1 0 0,-1 0 0,0 0 1,0 0-1,0 0 0,0 0 0,0 0 1,1 0-1,-1 0 0,0 0 0,0 0 1,0 0-1,0 0 0,0 0 1,0 1-1,1-1 0,-1 0 0,0 0 1,0 0-1,0 0 0,0 0 0,0 0 1,0 0-1,0 1 0,0-1 1,0 0-1,0 0 0,0 0 0,1 0 1,-1 0-1,0 0 0,0 1 0,0-1 1,0 0-1,0 0 0,0 0 1,0 1 2,0-1 1,0 1 0,0-1 0,0 1 0,0-1 0,0 1-1,0-1 1,0 1 0,0-1 0,0 1 0,-1-1 0,1 1-1,0-1 1,0 0 0,0 1 0,0-1 0,-1 1 0,1-1-1,0 1 1,-1-1 0,1 1 0,-19 5 207,-104 21 587,57-10-6,63-17-706,0 1 0,-1 0-1,1-1 1,-1 1 0,1-1-1,-6-1 1,8 1 61,157 0-773,-151 0 424,-1 0-135,-1 0 0,1 0-1,0 1 1,7 1 0,-9-2 225,-1 1-1,1-1 1,-1 1 0,1 0-1,-1 0 1,0 0 0,1 0 0,-1 0-1,0 0 1,0 0 0,1 0-1,-1 1 1,0-1 0,1 2 0,14 27-1293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1152,'-12'1'457,"27"-5"-333,-4-1-128,-8 4-1,0-1 0,0 1 0,0 0 1,0 0-1,1 0 0,-1 1 0,0-1 0,1 1 0,5-1 0,6 1 25,-1 1-6,1-1 1,17-3 0,-8-3-39,-13 4 5,0 0-1,0 0 1,17 0 0,51 2 307,-131 0 1760,30 1-1750,10 0 39,0-1 0,-1 0 0,1 0 0,-23-5 0,5-8 314,93 13-534,-17 0-31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18 992,'-13'0'309,"10"0"-175,3 0-12,0 0 172,0 0-76,0 0 22,0 0-37,0 0 128,0 0-86,0 0 0,0 0-63,3 0 47,10 0 214,-13 0-262,0 3 6,0 8-70,0-8-26,3-3-6,8 0 43,-8 0-27,-3 0 49,0 0-70,3 2-43,10 9-10,20 6 95,-31-17-111,0 1 0,0 0 0,0-1 0,0 1 0,0-1 0,0 0 0,0 0 0,0 0 0,0 0 0,3 0 0,5-1 33,6 2-4,0-1 47,32-3 0,-23-2-40,-9 2 21,0 0 0,25 0-1,-14 3-13,-1 1 7,33-5 0,-27-2-15,-23 4-19,1 0 0,0 0 1,14 1-1,-12 1-2,-9 1 6,0-1 0,0 0 0,0 1 1,0-2-1,0 1 0,0 0 0,0-1 0,0 1 1,0-1-1,4-1 0,2-3 88,-8 4-102,1 0 0,-1 0 0,1 0-1,-1 0 1,1 0 0,0 1 0,-1-1 0,1 1-1,0-1 1,3 0 0,-3 1 8,-4-2-13,-9-9 15,10 10-21,1 1 0,-1-1 0,1 1 0,-1 0 0,1-1 0,-1 1 0,1 0 0,-1 0 0,1-1 0,-1 1 0,0 0 0,1 0 0,-1 0-1,0 0 1,1 0 0,-1 0 0,1 0 0,-1 0 0,0 0 0,1 0 0,-1 0 0,0 0 0,1 0 0,-1 0 0,0 1 0,1-1 4,-3 0 28,-11 0-92,9 3-490,-9 10-1994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6:1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35 3392,'0'-14'1088,"0"11"-651,-2 1-5,-9-9 645,10 10-990,1 1 0,-1-1-1,1 1 1,-1 0-1,1-1 1,-1 1-1,0 0 1,1 0-1,-1-1 1,1 1-1,-1 0 1,0 0 0,1 0-1,-1 0 1,1 0-1,-1-1 1,0 1-1,1 1 1,-1-1-1,0 0 1,1 0-1,-1 0 1,0 0 0,1 0-1,-2 1 1,2-1 84,-5 3 927,1 2-717,1 0 1,-1 1-1,1-1 0,1 1 0,-1 0 0,-2 8 0,-1 4 45,2-5-206,0-1 1,1 1-1,1 0 1,-1 20-1,0-5 112,-11 49 168,0 10-269,11-45-170,-13 96 262,-17-4-1507,17-71 379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1728,'0'0'640,"0"0"-480,-16-16-64,16 16 576,16 16-384,-16-16 320,0 17-352,-16 15 192,16 1-224,0 16 224,-16 0-256,-1 17 96,17 0-160,-16-17-64,16 0-32,0 0 320,0-16-192,0-17-576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542 132 1664,'0'-6'222,"1"-13"432,0 18-618,-1 1 0,0-1 0,0 1 1,0-1-1,1 1 0,-1 0 0,0-1 1,1 1-1,-1-1 0,0 1 0,1 0 1,-1-1-1,0 1 0,1 0 0,-1 0 0,1-1 1,-1 1-1,1 0 0,-1 0 0,0 0 1,1-1-1,-1 1 0,1 0 0,-1 0 0,1 0 1,-1 0-1,1 0 0,-1 0 0,2 0 1,-2 0-26,0 0 0,0 0 1,0 0-1,0 0 1,0 0-1,0 0 0,0 0 1,0 0-1,1 0 1,-1 0-1,0 0 1,0 0-1,0 0 0,0 0 1,0 0-1,0 0 1,0 0-1,0 0 0,0 0 1,0 0-1,1 0 1,-1 0-1,0 0 1,0 0-1,0 0 0,0 0 1,0 0-1,0 0 1,0 0-1,0 0 0,0 0 1,0-1-1,0 1 1,0 0-1,0 0 0,0 0 1,1 0-1,-1 0 1,0 0-1,0 0 1,0 0-1,0 0 0,0 0 1,0-1-1,0 1 1,0 0-1,0 0 0,0 0 1,0 0-1,0 0 1,0 0-1,0 0 1,0 0-1,0 0 0,0 0 1,-1-1-1,1 1 8,0-1-1,0 1 0,0-1 1,0 1-1,0-1 0,0 0 0,0 1 1,0-1-1,0 1 0,-1-1 1,1 1-1,0-1 0,0 1 1,-1-1-1,1 1 0,0 0 1,-1-1-1,1 1 0,0-1 1,-1 1-1,1 0 0,-1-1 1,1 1-1,-1 0 0,1-1 1,-1 1-1,1 0 0,-1 0 1,1 0-1,-1-1 0,1 1 1,-2 0-1,-21-1 219,11 2-263,10-1 20,0 0 1,1 0-1,-1-1 0,0 1 1,0 0-1,1-1 0,-1 1 0,0-1 1,1 1-1,-1-1 0,1 0 1,-1 0-1,-1-1 0,-10-4-10,7 5 19,0-1 0,0 2-1,-1-1 1,1 1 0,-8 0 0,-20-1 34,-16-10 11,24 7-8,9 1-20,0 0 0,-21-7 1,8-1-54,21 7-18,0 0 0,0 1 0,-1 1-1,1-1 1,-1 1 0,1 1-1,-13-1 1,18 2-34,2-1 57,0 1 0,0 0 0,0 0 0,1 0 0,-1 0-1,0 1 1,0-1 0,0 0 0,0 1 0,-3 0 0,2 5 81,0-1 0,0 0 1,1 1-1,-3 5 0,4-7 45,0 1 0,0-1 0,1 0 0,0 0 0,0 6 0,-3 25 322,-7 14-79,4 14-122,-5 2 16,6 1-91,-6-1 16,5-2-22,-5-11 65,9-40-170,-1 7 169,-8 29 0,10-43-130,0-1-1,0 0 1,1 1-1,-1-1 0,1 1 1,0-1-1,1 5 0,-1 0 41,0-6 27,3-3-102,2 0-83,-2 1 20,0-1 1,0 0-1,0-1 1,0 1-1,0 0 1,0-1-1,4-1 0,9-2 4,0 1 0,0 0 0,0 1 0,0 1 0,31 1 0,-43 0 26,143 0 82,-136 0-148,0 1 1,0 1 0,0 0-1,0 0 1,11 4 0,-3-3-2595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3712,'0'-16'1408,"0"-1"-1120,16 17-64,1-16 608,15 16-512,18 0 480,-1 0-448,16 0 32,1 16-224,-1-16 256,-15 0-224,-18 0-2368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2656,'-16'-16'960,"16"16"-736,0 0-64,16 0 1344,17 0-864,0 0 96,0 16-448,32-16-64,-16 0-128,17 17 288,-1-17-192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11 2080,'-3'-2'57,"2"1"-29,0 0 0,-1 1 0,1-1 0,0 0-1,-1 0 1,1 1 0,-1-1 0,1 1 0,-1-1 0,0 1 0,1-1 0,-1 1 0,1 0 0,-1 0 0,0 0 0,1 0 0,-1 0 0,0 0-1,1 1 1,-1-1 0,1 0 0,-1 1 0,1-1 0,-1 1 0,1 0 0,-1-1 0,1 1 0,-1 0 0,1 0 0,-3 2 0,-8 5 235,0 1 0,0 0 1,1 1-1,-21 22 1,-19 30 636,-29 37 194,69-83-911,0 0-1,1 1 1,1 0-1,0 0 0,-7 25 1,5-7 294,-10 67-1,17-80-369,2 1 0,0-1-1,1 0 1,2 0 0,0 1-1,1-1 1,2 0 0,0 0-1,12 35 1,3-18 41,-11-23-61,5 11 119,-11-21-219,1 1 0,0 0 1,0-1-1,1 0 0,0 0 0,0 0 0,0 0 0,11 10 0,-11-13-267,0-1-1,0 1 0,1-1 0,5 3 0,-6-3-102,0 0-1,0 0 0,0 0 0,0 1 0,0-1 0,0 1 1,4 4-1,8 9-2560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0 736,'0'0'224,"0"3"-128,1 26 505,0-16-448,-1 1 0,0-1-1,-1 1 1,-2 15 0,-2-12-58,3-10-53,0 0 0,0 1 0,1-1-1,-1 10 1,2 32 172,0-47-195,0 0 1,0 1 0,-1-1 0,1 0-1,-1 0 1,1 0 0,-1 0 0,0 0 0,0 0-1,1 0 1,-2 0 0,0 3 0,1-4-8,0 0 1,0 1 0,0-1 0,1 0 0,-1 1-1,1-1 1,-1 0 0,1 1 0,-1-1 0,1 1-1,0 2 1,0-1 89,0-6 74,0 1-158,0 0 1,1 1 0,-1-1-1,1 0 1,-1 0 0,1 0-1,0 1 1,0-1 0,-1 0 0,4-2-1,0-4-15,-1 4-1,-3-2 1,0-17-3,0-23 320,0 43-491,0 3 27,0 0 54,0 0 63,0 0 70,0 0-33,0 0-100,0 0 20,0 0 49,0 0 64,0 0 26,3-3 102,8-7-75,-9 7-326,-4 3-772,-9 0 180,8 0-239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1568,'1'4'79,"-1"0"0,-1 0 0,1-1-1,-1 1 1,1 0 0,-1 0 0,0-1 0,0 1 0,-3 5-1,2-6-16,1 0 0,0 0 0,0 0 0,0 0 0,0 0 0,1 0 0,-1 1 0,1-1 0,0 6 0,-3-1 322,1-3-303,0 0 0,0 1 0,0-1 0,0 1 0,1-1 0,0 1 0,0 0 0,1 0 0,0 7 1,0 11 24,0-24-104,-1 1-1,1-1 1,0 0 0,0 1-1,0-1 1,0 0 0,0 1-1,0-1 1,0 0 0,0 1-1,1-1 1,-1 0 0,0 1-1,0-1 1,0 0-1,0 1 1,0-1 0,0 0-1,1 1 1,-1-1 0,0 0-1,0 0 1,1 1 0,-1-1-1,0 0 1,6 6 13,-5-4 4,1 0-1,0 0 1,-1 0 0,1 0-1,0-1 1,0 1 0,0-1 0,0 1-1,0-1 1,0 0 0,1 0 0,-1 0-1,0 0 1,1 0 0,-1 0-1,0-1 1,5 1 0,157-1 530,-163 0-661,1 0 0,0 0 0,0 0 0,-1-1 0,1 1 0,0-1 0,-1 1 0,1-1 0,0 1 0,-1-1 0,1 0 0,-1 0 0,1 0 0,-1 0 0,0 0 0,1 0 0,1-2 0,-1 0-1088,-2 3 27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2912,'-17'-16'1056,"17"16"-800,17 0-96,-1-16 640,1 16-480,15-17 768,1 1-608,16-1 0,0 17-320,17-16 32,-17 16-96,17 0 352,-34 0-224,18 0-1440,-18 0 640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1888,'17'16'704,"-17"-16"-544,49 49-32,-33 1 704,17-18-480,0 34 768,0-17-640,-17 49 64,0-16-352,1 33 192,-34-33-256,-15 0 384,-1-17-288,0 1 96,-16-17-192,16-16-2400,-16-17 1248,16 1-1728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3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2304,'-3'3'752,"2"-1"-690,-1 0 0,1 0 0,-1 1 0,1-1-1,0 0 1,-1 1 0,1-1 0,0 1 0,1-1 0,-1 1 0,0 0 0,1-1 0,0 1 0,-1 0 0,1-1-1,0 1 1,0 0 0,1 0 0,-1-1 0,1 1 0,-1 0 0,2 4 0,2 0 17,-3-3-48,1-1 0,0 1 0,0 0 0,0-1 0,0 0 0,0 1 0,1-1 0,-1 0 0,7 5 0,-8-7-12,1-1 1,-1 1-1,1-1 0,0 1 1,-1-1-1,1 0 0,0 0 1,0 0-1,-1 0 0,1 0 1,0 0-1,-1 0 0,1-1 1,0 1-1,-1 0 0,1-1 0,0 0 1,-1 1-1,1-1 0,-1 0 1,1 0-1,-1 0 0,3-1 1,4-3 39,3 0 10,-8 4-47,-1 0 0,0 0 0,0 0 0,1-1 1,-1 1-1,3-3 0,-5 4-21,0 0-1,0 0 1,0 0 0,0 0 0,0-1-1,1 1 1,-1 0 0,0 0 0,0 0-1,0 0 1,0 0 0,0 0 0,0 0-1,0 0 1,0 0 0,0 0 0,0-1-1,0 1 1,1 0 0,-1 0 0,0 0-1,0 0 1,0 0 0,0 0 0,0-1-1,0 1 1,0 0 0,0 0 0,0 0-1,0 0 1,0 0 0,0 0 0,0 0-1,0-1 1,0 1 0,0 0 0,0 0-1,0 0 1,-1 0 0,1 0 0,0 0-1,0-1 1,0 1 0,0 0 0,0 0-1,0 0 1,0 0 0,0 0 0,0 0-1,0 0 1,0 0 0,-1 0 0,1 0-1,0 0 1,0-1 0,0 1-1,-2-1-14,1 0 0,-1 0 0,1-1 0,-1 1 0,0 0 0,0 1 0,1-1 0,-1 0 0,0 0 0,0 1 0,0-1 0,-3 0 0,-29 0-91,31 1 110,2 0-8,1-1 0,-1 1 1,1 0-1,-1 0 0,1 0 0,-1 0 0,1 0 1,-1 0-1,1 0 0,-1 0 0,1 0 1,-1 0-1,1 1 0,-1-1 0,1 0 1,-1 0-1,1 0 0,-1 1 0,1-1 0,-1 0 1,1 0-1,-1 1 0,1-1 0,0 0 1,-1 1-1,1-1 0,-1 1 0,1-1 1,0 0-1,0 1 0,-1-1 0,1 1 0,0-1 1,0 1-1,-1-1 0,1 1 0,0 0 1,-3 6-378,-11 9-2047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0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1056,'-16'0'1360,"16"-2"-837,0-9 79,0 8-228,0 3-70,3-3-91,7-8 118,-9 11-320,-1 0 1,0-1-1,0 1 1,0 0-1,0 0 1,1-1-1,-1 1 1,0 0 0,0 0-1,1 0 1,-1-1-1,0 1 1,0 0-1,1 0 1,-1 0 0,0 0-1,0-1 1,1 1-1,-1 0 1,0 0-1,1 0 1,-1 0-1,0 0 1,1 0 0,-1 0-1,0 0 1,1 0-1,-1 0 1,0 0-1,0 0 1,1 0-1,-1 0 1,0 0 0,1 1-1,0-1 6,-1 0 1,1 0-1,0 0 0,-1 1 0,1-1 0,0 0 0,-1 0 1,1 0-1,-1 0 0,1 0 0,0 0 0,-1 0 1,1 0-1,0-1 0,-1 1 0,1 0 0,-1 0 1,1 0-1,0-1 0,-1 1 0,1 0 0,0-1 0,5-2 68,0 1-1,0 0 0,0 0 0,1 1 1,-1-1-1,11 1 0,45 0 331,-36 1-193,108 1 369,191-5-19,-259 1-532,174-7 85,418 10 248,-657 0-345,0-1 0,0 1 0,0 0 0,0 0-1,1 1 1,-1-1 0,0 0 0,0 0 0,0 0-1,0 1 1,0-1 0,0 0 0,1 2 0,-1-2-9,-1 1 1,1 0-1,-1 0 0,0 0 1,1-1-1,-1 1 1,0 0-1,0 0 1,0 0-1,0 0 0,0 0 1,0 0-1,0 1 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2144,'-16'65'800,"16"-16"-608,0 33-64,0-49 352,-16 16-288,-1 0 416,1 0-352,0-32 288,-17 16-288,0-17 0,-16 0-160,0-16 224,-1 0-192,1 0-672,0-16 288,16 0-2816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3968,'17'-32'1472,"-17"32"-1120,16 0-128,-16 0 320,16 0-352,-16 16 64,17 0-160,-1 1-1760,-16 15 928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1824,'-2'0'68,"0"0"-1,0 1 1,1-1 0,-1 0 0,0 1-1,0-1 1,1 1 0,-1 0-1,0-1 1,1 1 0,-1 0 0,0 0-1,-1 1 1,-4 3 45,2-3 60,4-1-133,0-1 0,1 0-1,-1 0 1,1 1 0,-1-1 0,0 0 0,1 1 0,-1-1 0,1 1 0,-1-1 0,0 1 0,1-1-1,0 1 1,-1-1 0,1 1 0,-1 0 0,1-1 0,0 1 0,-1 0 0,1-1 0,-1 2 0,-1 3 40,-3 3 68,-7 20 248,1-1 150,8-21-472,0 1 1,1-1-1,-1 1 1,1 0-1,0 0 0,1 0 1,0 0-1,-1 7 1,3-6-12,0-1 0,0 1 0,0-1 0,1 1 0,4 12 0,-4-15-9,-2-3-26,1 0 1,0-1-1,-1 1 1,1 0-1,0-1 1,0 1 0,-1 0-1,1-1 1,1 1-1,-1-1 1,0 1-1,0-1 1,0 0-1,1 1 1,-1-1-1,1 0 1,-1 0-1,1 0 1,2 1-1,5 3 116,-5-2-93,0-1 1,-1 0-1,2 0 0,-1 0 0,0-1 0,0 1 0,0-1 0,9 1 0,-1-1 12,23-1-1,-10-1-44,-22 1-34,0 0 0,0 0-1,1-1 1,-1 1 0,0-1 0,0 1-1,-1-1 1,1 0 0,0 0-1,3-2 1,-1 0-103,0-1 0,0 0 1,0 0-1,5-6 0,-7 7 22,5-7-277,-9 10 357,1-1 1,0 1 0,-1 0-1,1-1 1,-1 1 0,1 0-1,-1-1 1,1 1 0,-1 0-1,1 0 1,-1 0 0,1-1-1,-1 1 1,1 0 0,-1 0-1,1 0 1,-1 0 0,1 0-1,-1 0 1,0 0 0,1 0-1,-1 0 1,1 0 0,-1 0-1,0 1 1,0-1 42,-1 1 0,0 0 0,1 0 1,0 0-1,-1 0 0,1 0 0,-1 0 0,1 0 1,0 0-1,0 1 0,0-1 0,0 0 0,0 1 1,0-1-1,0 1 0,0-1 0,1 1 0,-1-1 1,0 1-1,1 0 0,-1-1 0,1 4 0,0-2 25,1-1 0,0 0 0,0 0-1,0 0 1,0-1 0,1 1-1,-1 0 1,1 0 0,-1-1-1,1 1 1,-1-1 0,5 3 0,4 6 143,-8-7-151,1 0 0,1 0-1,-1-1 1,0 1 0,1-1 0,-1 0 0,1 0 0,0 0 0,0 0 0,0-1 0,0 1-1,0-1 1,0 0 0,0 0 0,0-1 0,0 1 0,0-1 0,0 0 0,1 0 0,-1 0-1,0-1 1,0 1 0,7-3 0,6 0 50,-1-1 0,0-1 0,1-1 0,-2 0 0,1-1-1,-1 0 1,0-1 0,0-1 0,-1-1 0,-1 0 0,15-13 0,-25 20-77,0 0 0,0-1 1,0 1-1,0-1 1,-1 0-1,1 0 0,2-6 1,-4 8-10,-1 0 1,1 1 0,-1-1 0,0 0 0,1 1-1,-1-1 1,0 0 0,0 0 0,0 1 0,-1-1-1,1 0 1,0 1 0,-1-1 0,1 0 0,-1 1-1,1-1 1,-1 0 0,0 1 0,0-1-1,0 1 1,1 0 0,-2-1 0,1 1 0,0 0-1,0-1 1,-2 0 0,-2-3 20,1-1 0,0 1 0,-5-9 0,-4-5-28,-12-11-133,19 18 64,5 12 68,1-1 0,0 1 0,0-1 0,0 1 0,-1-1 0,1 1 0,0-1 0,-1 1 0,1 0 0,0-1-1,-1 1 1,1 0 0,0-1 0,-1 1 0,1 0 0,-1-1 0,1 1 0,-1 0 0,1 0 0,0-1 0,-1 1 0,1 0 0,-1 0 0,1 0 0,-1 0 0,1 0 0,-1 0-1,1 0 1,-1 0 0,0 0 0,1 0 0,-1 0 0,1 0 0,-1 0 0,0 0 0,1 1-22,-1-1 1,1 0-1,-1 0 1,1 0-1,-1 0 0,1 0 1,-1 0-1,0 0 0,1 0 1,-1 0-1,1 0 0,-1 0 1,1 0-1,-1-1 1,1 1-1,-1 0 0,1 0 1,-1 0-1,1-1 0,-1 1 1,1 0-1,0-1 0,-1 1 1,1 0-1,-1-1 1,1 1-1,0 0 0,-1-1 1,1 1-1,0-1 0,-1 1 1,1-1-1,0 1 1,0-1-1,0 1 0,-1-1 1,1 1-1,0-1 0,0 1 1,0-2-1,0 13-526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1664,'16'-16'608,"-16"16"-480,0-16-32,0 16 576,17 16-384,-17 0 384,0-16-384,16 33 704,-16 0-576,0 0-32,17 0-256,-17 16 128,16-17-160,-16 1 256,16 0-224,-16-17 256,0 1-256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 2912,'-14'0'923,"14"0"-910,-1 0 1,1 0 0,-1 0 0,1 0 0,0 0 0,-1 1-1,1-1 1,-1 0 0,1 0 0,0 1 0,-1-1-1,1 0 1,0 0 0,-1 1 0,1-1 0,0 0 0,0 1-1,-1-1 1,1 0 0,0 1 0,0-1 0,0 1 0,-1-1-1,1 0 1,0 1 0,0 0 0,-25 34 221,1 6 421,8-24-513,11-11-87,-1-1 0,1 1 0,-7 10 0,6-6 25,5-8-63,0 1 0,0-1 0,0 0 0,0 1 0,-1-1 0,1 0 0,-1 0 0,0 0 0,0 0 0,0 0 0,1-1 0,-2 1 0,1 0 0,0-1 0,-4 2-1,-3-1 157,0-1 0,-16-1-1,25 0-171,0 0-2,0 0 1,-1 0-1,1 0 0,0 0 0,0 0 0,0 0 1,0 0-1,0 0 0,-1 0 0,1 0 0,0 0 1,0 0-1,0 0 0,0 0 0,0-1 0,0 1 1,-1 0-1,1 0 0,0 0 0,0 0 0,0 0 0,0 0 1,0 0-1,0 0 0,0-1 0,0 1 0,0 0 1,-1 0-1,1 0 0,0 0 0,0 0 0,0 0 1,0-1-1,0 1 0,0 0 0,0 0 0,0 0 1,0 0-1,0 0 0,0-1 0,0 1 0,0 0 1,0 0-1,0 0 0,0 0 0,0 0 0,0-1 1,1 1-1,-1 0 0,0 0 0,0 0 0,0 0 1,0 0-1,0-7-27,-1 3 17,1 0 0,0 0 0,0 0 0,0 1 0,0-1 0,1 0 0,-1 0 0,3-5-1,-2 4 58,1-1-1,0 1 1,1 0-1,-1 0 1,1 0-1,0 0 0,0 0 1,1 1-1,-1 0 1,1-1-1,0 1 1,0 0-1,0 1 0,1-1 1,-1 1-1,8-4 1,9-4 155,0 1 1,1 1 0,28-8-1,-42 16-146,0 0 0,0 0 0,1 1 0,-1 0 0,0 0 0,0 0 0,12 3 0,4 8-546,-19-10 413,-1 0 0,1 0 0,-1-1 1,8 0-1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18 1056,'0'-14'357,"0"11"-229,0 3 22,0 0 196,0 0-79,0 0 48,-3 0-97,-8 0-17,3-1-103,1 1 0,-1 0 0,0 1 0,1-1 1,-9 3-1,11-1-77,-3 0 38,1 1 0,0-1-1,0-1 1,-1 1-1,-13 0 1,14-2-25,1 1 1,-1-1 0,1 2-1,-12 2 1,-6 2 37,-6 0-16,13-4-18,-1 2 0,1 0 0,1 1 0,-31 13 0,35-11 39,0 0 0,0 1 0,-15 14 0,5-4 89,11-9 19,0 1-1,1-1 1,-16 19-1,21-20-96,-1 0-1,1 1 0,1-1 1,-1 1-1,1 0 0,-4 18 0,5-20-42,1 1-1,1-1 0,-1 1 0,1-1 0,1 1 1,-1-1-1,1 1 0,1-1 0,-1 1 0,1-1 1,1 1-1,-1-1 0,4 8 0,2 8 82,-5-14-90,0 0 0,1 0 0,1-1 0,-1 1 0,1-1 1,9 13-1,-5-13 7,1 1 0,1-1 0,-1-1 1,1 0-1,13 7 0,1 1 103,-16-10-93,0 0-1,0 0 1,1-1 0,0 0-1,0 0 1,0-1 0,13 3-1,-17-5-54,1 1-1,0 1 1,9 4-1,-11-4-102,-1-1 0,1 0 0,0 0 0,1-1 0,-1 1 0,0-1-1,0 0 1,1 0 0,8 1 0,-12-2-18,1-1 0,-1 2 0,1-1-1,-1 0 1,1 0 0,-1 0 0,1 1 0,-1-1-1,2 1 1,13 13-730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2656,'0'-17'960,"0"17"-736,17-16-64,15-1 896,1 17-608,0-16 384,16 16-480,17 0 224,-17 0-320,16 0-224,-32 0-32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1472,'0'-16'544,"17"16"-416,-17 16-32,16 1 928,-16 16-576,0-1 192,16 1-384,-16 0 96,17 16-192,-1-16 416,1 0-320,-1-17-1376,0 17 576</inkml:trace>
  <inkml:trace contextRef="#ctx0" brushRef="#br0" timeOffset="1">246 115 3232,'-54'13'1035,"32"-4"-614,-25 15-112,44-22-235,0 0 0,-1 0 0,1 1 0,0-1 0,1 1 0,-1-1 0,0 1 0,1 0 0,-1 0 1,1 0-1,0 0 0,-3 7 0,3-6 36,0 0 1,-1 0 0,1-1-1,-1 1 1,-4 4 0,5-5-45,-1-1 1,1 1-1,0 0 0,1-1 1,-1 1-1,-1 4 1,2-6-50,1-1 0,-1 1 1,1 0-1,0 0 1,-1 0-1,1 0 0,0 0 1,0 0-1,0-1 1,0 1-1,0 0 0,0 0 1,0 0-1,0 0 1,0 0-1,0 0 0,0 0 1,1 0-1,-1 0 1,0-1-1,0 1 0,1 0 1,-1 0-1,1 0 1,0 1-1,0-2 7,0 1 0,-1-1 0,1 0 0,0 1 0,0-1 0,-1 0 0,1 0 0,0 0 0,0 0 1,0 0-1,-1 1 0,1-1 0,0-1 0,0 1 0,0 0 0,-1 0 0,1 0 0,0 0 0,0 0 0,-1-1 0,1 1 0,1-1 0,20-10 178,-16 8-125,13-5 176,40-13 1,-42 16-134,30-13 0,-15-1-13,-27 16-92,0-1 1,0 1-1,0 1 0,1-1 1,-1 1-1,1 0 0,0 0 1,6-1-1,34-3-314,-21 0-715,-19 4 573,1 0 0,-1 1-1,1 0 1,11 0-1,15 1-2683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592 132 1824,'0'-39'821,"0"18"-543,0 20-246,0 1 0,0 0 1,0-1-1,0 1 1,0 0-1,0-1 0,0 1 1,0 0-1,0-1 1,0 1-1,0 0 0,0-1 1,0 1-1,0 0 1,0-1-1,-1 1 1,1 0-1,0-1 0,0 1 1,0 0-1,0 0 1,-1-1-1,1 1 0,0 0 1,-1-1-1,-2-2 123,0 0-23,0 0 0,0 0 1,0 0-1,-1 1 1,1-1-1,-1 1 0,0 0 1,1 0-1,-1 0 0,-8-2 1,-15-10-133,24 12-8,0 0 1,-1 0 0,1 0-1,0 1 1,-1-1-1,1 1 1,-1 0 0,1 0-1,-1 0 1,1 0-1,-1 1 1,0-1 0,0 1-1,-6 1 1,3-1 1,-6 0 14,0 1 0,1 1 0,-1 0 0,0 1 0,1 0 0,0 1 1,-21 9-1,23-9-15,1 0-16,0 0 0,1 0-1,-1 1 1,1 0 0,-14 11-1,9-4 1,-21 27-1,26-29 19,3-4 7,-6 6-37,0 1 0,1 0 0,1 1 0,0 0 0,-12 28 0,-29 87 3,38-98 63,1 0 0,1 1-1,-6 35 1,15-55 8,0 0 1,0 14-1,1-20-8,0-1-1,0 1 0,-2 9 1,-9 9 315,9-12-196,1-1 0,0 0-1,0 0 1,3 16 0,-2-6 24,0-18-275,0-3-59,3 0-256,-3 0 408,1 0-1,-1 0 1,1 0 0,-1 0 0,0 0 0,1 0-1,-1 0 1,1 0 0,-1 0 0,1 0-1,-1 0 1,0 1 0,1-1 0,-1 0 0,1 0-1,-1 0 1,0 1 0,1-1 0,-1 0 0,0 0-1,1 1 1,-1-1 0,0 0 0,1 1-1,-1-1 1,0 0 0,0 1 0,1-1 0,-1 1-1,0 0 1,5 6 44,0-4-4,1 0 0,-1 0 0,0-1 0,7 3 0,-3-3 17,-1-1 0,1 0 1,0 0-1,0-1 0,15-1 0,6 0 83,63 1-20,-57 0-1216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4896,'-17'0'1824,"34"0"-1440,-1 0-96,17 0 128,16-16-288,0 16 160,17 0-160,16 0 352,-17-16-256,-15 16-4416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0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1472,'-14'-14'475,"11"11"-283,0 3 64,-4 0 204,10 0 340,29 0 585,219 0 865,-193 0-2029,113 3 204,-106 2-332,114 4-32,-127-8-21,1 2-1,0 3 1,-1 1-1,84 25 1,-121-27-361,0 1 0,0 0 0,17 11 0,-8-5-689,26 7-376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4384,'0'-17'1632,"0"17"-1248,33-16-128,-17 16 640,33 0-544,-16 0-64,16 0-192,17 16 256,-1-16-160,-16 17-896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1 576,'-3'0'171,"0"0"-131,1 0-27,0 0 1,0 0-1,0 0 0,0 0 0,0 0 1,0 0-1,0 1 0,1-1 1,-1 0-1,-3 2 0,-1 9 323,-7-5 0,-1 1 264,-21 18 0,28-19-453,1 0-1,0 0 1,1 0-1,0 0 1,0 1-1,0 0 1,-4 9-1,-14 20 202,4-14 16,-23 22-1,-20 24 169,-39 76 577,86-123-961,0-1 0,2 2 0,1 0 0,-13 30-1,21-40-97,0-1 0,1 1 0,0 0 0,1-1 0,0 1 0,0 0 0,2 0 0,-1 1 0,2-1 0,0 0 0,2 13 0,-1-20-8,-1 0 1,1 0-1,0 0 1,1-1-1,-1 1 0,1 0 1,0-1-1,0 0 1,0 0-1,1 0 1,0 0-1,5 5 1,-4-4 29,-1-1-125,0-1 0,0 0 0,0 0 0,0 0 0,0 0 0,1-1 0,-1 1 0,1-1 0,-1 0 1,1-1-1,0 1 0,0-1 0,0 0 0,0 0 0,7 0 0,-9 0-18,6 0-173,-1 2 1,0-1-1,8 4 0,-7-2-699,1 0 1,15 3 0,-15-6 345,0 0-1,14 0 1,11-1-747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2720,'0'-16'1024,"16"32"-800,1-16-64,-1 0 544,1 16-416,-1-16 384,17 17-384,0-17 128,16 0-256,0 0 0,0-17-96,0 17 288,0-16-160,-16 16-96,-17 0-64,1 0-1312,-1-16 704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2400,'-17'49'896,"17"-16"-704,0 16-64,-16-33 928,16 17-608,0 0-96,0 0-224,0-1 448,0-15-320,0 16 256,16-17-288,1 0 288,-1 1-288,1-17-128,-1 0-32,17 0-160,-17 0 64,17-17-1888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2080,'16'0'768,"-16"33"-608,17 16-32,-1-16 1120,0 32-704,1-15 1120,-17-1-960,0 0 224,16 0-544,-32-16 192,-1 16-320,-15-33 128,15 17-224,-32-16 0,16 15-96,-16-15-3584,0-1 1952,-16 0-1440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4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1984,'0'0'640,"0"0"-389,3 0-38,-2-1-161,0 1-1,0 0 1,0 0 0,0 1 0,0-1 0,1 0-1,-1 0 1,0 0 0,0 1 0,0-1 0,0 0-1,0 1 1,0-1 0,0 1 0,-1 0 0,1-1-1,0 1 1,0-1 0,0 1 0,0 0 0,1 1-1,-1 1 1,0-1 0,0 0-1,0 0 1,-1 1 0,1-1-1,0 0 1,-1 4 0,4 9 208,-2-10-76,0 0 0,1 0 0,0 0 0,5 7 0,4 8 176,-2 2 110,-3-8-282,0 0 1,1 0 0,0 0 0,1-1 0,1 0 0,16 17 0,-2-3 24,-17-15 84,-7-12-284,0 1 1,0-1-1,0 0 1,1 1-1,-1-1 1,0 1-1,0-1 1,1 0-1,-1 1 0,0-1 1,0 0-1,1 1 1,-1-1-1,0 0 1,1 0-1,-1 1 1,0-1-1,1 0 1,-1 0-1,1 1 1,-1-1-1,0 0 1,1 0-1,-1 0 1,1 0-1,-1 0 1,1 0-1,-1 0 1,0 0-1,1 0 0,-1 0 1,1 0-1,-1 0 1,1 0-1,-1 0-12,0 0 0,0 0 0,1 0 1,-1 0-1,0 0 0,0 0 0,0 0 0,0 0 0,0 0 0,0 0 0,0 0 0,0 0 0,0 0 0,0 0 0,1 0 0,-1 0 0,0 0 0,0 0 0,0 0 0,0 0 0,0 0 0,0 0 0,0 0 0,0 0 0,0 0 0,0 0 0,1 0 0,-1 0 0,0 0 0,0 1 0,0-1 0,0 0 0,0 0 0,0 0 0,0 0 0,0 0 0,0 0 1,0 0-1,0 0 0,0 0 0,0 0 0,0 0 0,0 1 0,0-1 0,0 0 0,0 0 0,0 0 0,0 0 0,0 0 0,0 0 0,0 0 0,0 0 0,0 0 0,0 1 0,0-1 0,0 0 0,0 2-265,0 9-3242,0-11 1271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3648,'-6'0'546,"-1"1"0,1-1-1,-11 3 1,15-2-473,0-1-1,0 1 1,0 0-1,0 0 1,0 0-1,0 0 1,0 0-1,0 0 1,0 0 0,-2 3-1,-7 12 643,-11 1 106,11-1-304,3-10-372,6-5-130,1-1-1,0 1 0,0 0 0,0-1 1,0 1-1,0 0 0,0 0 0,0 0 1,0 0-1,0-1 0,0 1 0,1 1 1,-1-1-1,0 0 0,1 0 0,-1 0 1,0 0-1,1 0 0,0 1 0,-1-1 1,1 0-1,0 0 0,-1 1 0,1 1 1,0 1 28,0-2-16,0-1 0,-1 0 1,1 1-1,0-1 0,0 0 1,0 0-1,0 1 0,1-1 1,-1 0-1,0 1 0,1-1 1,-1 0-1,0 0 0,1 0 1,-1 1-1,1-1 0,1 2 1,0-2 22,1-1-1,0 1 1,0 0 0,-1-1 0,1 1-1,0-1 1,0 0 0,0 0 0,0 0 0,2 0-1,85 0 495,-79-1-482,-1 0-1,0 0 0,1 0 1,15-6-1,-14 4-544,-11 2 258,0 1 0,0 0 0,1-1 0,-1 1 0,0 0 0,0 0 0,1 0 0,-1 0 0,0 0 0,0 0 0,1 0 0,-1 0 0,0 1 0,0-1 0,2 1 0,14 13-2457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3:5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99 1472,'-30'0'923,"27"0"-150,3 0-128,0-2 209,0-9-332,0 11-517,0-1 0,0 1 0,0 0 0,0 0 0,0 0 0,0 0 0,0 0 0,0 0 0,0 0 0,0 0 0,0 0 0,0 0 0,0-1 0,0 1 0,0 0 0,0 0-1,0 0 1,0 0 0,0 0 0,0 0 0,0 0 0,0 0 0,0 0 0,0 0 0,0-1 0,0 1 0,0 0 0,0 0 0,0 0 0,0 0 0,1 0 0,-1 0 0,0 0 0,0 0 0,0 0 0,0 0 0,0 0 0,0 0 0,0 0 0,0 0-1,0 0 1,0 0 0,0 0 0,1 0 0,-1 0 0,0 0 0,0 0 0,0 0 0,0 0 0,0 0 0,0 0 0,0 0 0,0 0 0,0 0 0,0 0 0,1 0 0,7 0 72,0 0-63,0 0 0,0-1 0,9-1 0,26-4 19,-1 1 0,78 2-1,-8 1 14,87-9 77,61 8-38,343 19 79,-201-2-29,369-10-20,-461-5-70,12-2 56,-38-8 75,-21 6 331,-23-6-123,-46 5 10,-55-5-111,-63 10 13,-47 2-68,46-6 0,-25-6-41,-45 10-144,17-5-317,-22 6 263,0 0-1,0 0 1,0 0-1,0 0 1,0 0-1,0 0 1,0 0-1,0 0 1,0 0-1,1 0 1,-1 0-1,0-1 1,0 1-1,0 0 1,0 0-1,0 0 1,0 0-1,0 0 1,0 0-1,0 0 1,0 0 0,0 0-1,0 0 1,0-1-1,0 1 1,0 0-1,0 0 1,0 0-1,0 0 1,0 0-1,0 0 1,0 0-1,0 0 1,0-1-1,0 1 1,0 0-1,0 0 1,0 0-1,0 0 1,0 0-1,0 0 1,0 0-1,0 0 1,0-1-1,0 1 1,0 0-1,0 0 1,-1 0 0,-10-5-919,7 4 708,-1 0 0,1 0 1,-1 1-1,-7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2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2560,'-17'-17'960,"17"17"-768,-16 0-32,0 17 288,-1-17-288,1 16 0,-1-16-96,1 33-672,0 0 320,-17 16-1792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5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99 3232,'0'0'1035,"2"-2"-614,9-9-112,-8 8 310,-3 0-123,0 3-454,0-1 0,0 0 0,0 0 0,0 1 0,1-1 0,-1 0 0,0 1 0,0-1 0,1 1 0,-1-1 0,0 0 0,1 1 0,-1-1 0,0 1 0,1-1 0,-1 1 0,1-1 0,-1 1 0,1-1 0,-1 1 0,1-1 0,0 1 0,0-1-20,-1 1 0,1-1 0,0 1 0,-1 0 0,1-1 0,-1 1 0,0-1 0,1 1 0,-1-1 0,1 0 0,-1 1 0,0-1 0,1 1 0,-1-1 0,0 0 0,1 1 0,-1-1 0,0 0 0,0 1 0,0-1 0,0 0 0,0 0 0,-2-5 159,-4 2-106,1 0-1,-1 0 1,0 0 0,1 1-1,-11-5 1,13 7-66,0 1 0,0-1 1,0 1-1,0-1 0,1 1 0,-6 0 0,8 0-9,-22-1 15,-29-5-1,26 2-7,-35-1 0,25 5-7,-75 3 0,68 3 0,23-3 0,-37 1 0,43-3 0,-1 0 1,-23 5-1,23-3-6,1 0 1,-27 0-1,-9-3-101,47 0 104,0 1 1,1-1-1,0 1 0,-1-1 1,1 1-1,-1 0 0,1 0 1,0-1-1,-1 1 0,1 0 1,0 0-1,0 1 0,0-1 0,0 0 1,0 0-1,0 0 0,0 1 1,0-1-1,0 0 0,1 1 1,-1-1-1,0 1 0,0 2 1,-1 2-25,1-5 29,0 1 0,1 0 0,-1 1 0,1-1 0,-1 0 0,1 0-1,0 0 1,0 0 0,0 0 0,0 2 0,1 7 52,-1 12 10,1-9-17,-1 0-1,0-1 1,-4 21 0,-7 13 81,7-21-79,2-9 18,-1 1 0,-7 19 0,2-13-14,1-5 169,-8 36-1,13-39-123,1-11-64,1 1 0,-1-1-1,0 0 1,-2 5 0,-19 25 190,14-5-112,2-17-80,-3 7-1,9-20-30,0 1-1,0 0 1,-1-1-1,1 1 1,0 0-1,0 0 1,0-1-1,0 1 1,0 0-1,0 0 1,1-1-1,-1 1 1,0 0-1,0-1 1,0 1-1,1 0 1,-1-1-1,0 1 1,1 0-1,-1-1 1,0 1-1,2 1 1,3 1 10,0 0 1,1 0 0,-1-1 0,7 3-1,-6-4 8,0 0 0,0 0 0,1 0 0,-1-1 0,9-1 0,4 1 49,385 0 481,-398-1-542,1 1-1,-1 0 1,0 0 0,0 1-1,0 0 1,0 0 0,0 0-1,0 1 1,0 0 0,-1 0-1,11 5 1,8 7 121,1 2-155,-22-13-1242,-3-3 288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0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1 640,'0'0'224,"3"0"-133,78-1 2793,133 5-1726,-168 0-1042,14 1 21,82-3 0,-96-5-124,67-2-10,13 9-20,59 0 7,-111-9 12,144-4 172,-149 9-107,119 3 474,-128 4-337,-37-4-127,33 1-1,21-4-849,-105 0-2091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5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4320,'-16'0'1600,"16"0"-1248,33 0-96,-17 0 1344,17 0-928,0-16 352,32 16-608,1 0-96,-1 0-192,1-17 128,-1 17-160,-15 0 192,-18 0-192,1 0-448,-17 0 160,1-16-3232,-1 16 1888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4736,'-16'0'1760,"16"0"-1376,16 0-96,-16-17 1440,33 17-992,0 0 832,16-16-896,0 16-32,17-16-352,-17 16-64,0-17-128,17 17-64,-17 0 0,0 0-4128,-16 0 2240</inkml:trace>
  <inkml:trace contextRef="#ctx0" brushRef="#br0" timeOffset="1">706 525 3232,'-17'32'1184,"17"-32"-896,49 33-96,-32-17 1088,16 17-736,16 0 480,-17 33-576,1-1-352,16-16-64,-16 17 160,0-1-96,0-15 32,0-18-64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5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17 3648,'-16'-17'1344,"16"17"-1024,-17 17-128,1-1 1248,16 1-832,-33 15 832,17 1-832,-17 49-64,0-16-320,1-1-64,-18 1-96,18-1-128,-1-32 32,0 0-320,17 0 192,16-33-3392,0 16 1952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3968,'0'0'1285,"0"8"-768,-3 31-79,-2-16 203,2-12-336,1 0 0,0 0 0,0 17 0,3-3 187,-1-1 54,-3 34 0,0-37-421,-8 133 374,11-109-411,-3 101 107,-1-114-159,0 18 18,10 18 32,-12-13 25,4-37-60,-1 21 0,3-24-153,0 6 317,0-2-2968,0-6 1068</inkml:trace>
  <inkml:trace contextRef="#ctx0" brushRef="#br0" timeOffset="1">607 82 4992,'-16'49'1824,"16"-49"-1408,0 66-128,-17-33 704,17-1-608,-16 34 192,16 16-320,0 0-32,0 16-128,-17-16-128,34-33 0,-17 17 320,0-34-192,-17 1-1056,1 0 512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5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33 116 3648,'-33'-33'1344,"33"33"-1024,0 0-128,0 0 1120,16 0-768,1 0 896,-1 0-800,17 0 0,16 0-352,17-17-64,16 17-128,-17-16 96,17 0-128,-33-1-2784,17 1 1504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4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82 5312,'-16'0'1952,"16"0"-1504,33 0-128,-17 0 1440,1 0-1024,15 0 640,18-16-832,-1 16-160,0 0-224,16 0 96,-15 0-160,-1 0-960,-16 0 480,-1 0-4160,-15-16 2496</inkml:trace>
  <inkml:trace contextRef="#ctx0" brushRef="#br0" timeOffset="1">738 0 3328,'0'0'1216,"0"0"-928,16 17-96,-16-1 1088,0-16-736,16 17 352,-16 15-544,17-15-128,-1-1-128,17 17 192,-17 0-160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4384,'-10'11'537,"6"-6"-294,0-1 0,0 0 0,-1 0 0,1 0 0,-9 5-1,0 1-42,0 1 0,1 1 0,0 0 0,1 1 0,-15 22 0,15-17-63,1 1 0,-15 36 0,24-52-115,0 0 1,0 0-1,0 0 0,0 0 1,0 0-1,-1-1 0,1 1 1,-1-1-1,1 1 0,-4 2 0,5-4-16,0-1-1,0 0 0,0 0 0,-1 1 0,1-1 0,0 0 0,0 0 0,-1 1 0,1-1 0,0 0 1,0 0-1,-1 0 0,1 0 0,0 1 0,0-1 0,-1 0 0,1 0 0,0 0 0,-1 0 0,1 0 1,0 0-1,-1 0 0,1 0 0,0 0 0,-1 0 0,1 0 0,0 0 0,0 0 0,-1 0 0,1 0 1,0 0-1,-1 0 0,1 0 0,0 0 0,-1 0 0,1 0 0,0-1 0,0 1 0,-1 0 0,1 0 1,0 0-1,0-1 0,-1 1 0,1 0 0,0 0 0,0-1 0,-1 1 0,1 0 0,0-1 39,3-7 67,0 0 0,1 1 0,1-1-1,7-10 1,0-4-39,-10 16-57,1 1 0,0-1-1,0 1 1,1 0 0,4-6-1,-1 6 24,-1 1 1,0-1-1,1 1 0,0 0 0,0 1 0,13-5 0,-16 7-19,0 0-1,-1 0 1,1 1 0,0-1-1,0 1 1,0 0-1,-1 0 1,7 1 0,0-1 26,9 0 131,-3 0-58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67 3488,'30'-31'1920,"-28"29"-1152,-2-1-214,0-8 12,0 8-246,-2 3-198,-10 1-72,2-1-49,1 0 0,-1-1 0,-12-1 0,12-1-19,7 1 9,-1 1 1,1 1-1,-1-1 1,1 0-1,-6 0 0,-40 7-28,1-11 33,29 2-5,-29 0 1,-165 3-46,207 0 40,2 0-2,0 0 1,1 0 0,-1 0-1,0 0 1,0 1 0,1-1-1,-1 1 1,1 0-1,-1 1 1,1-1 0,-1 0-1,1 1 1,0 0-1,-6 3 1,1 1 30,1-1 0,0 1 0,0 1 0,0-1 0,1 1 0,0 1 0,0-1 0,1 1 0,0 0 0,-5 9 0,-1 29 129,-11 4-53,21-44-82,-1 1-1,1 0 1,-1 7-1,0 4 6,-25 159 221,21-111-171,2-33-66,-5 59-7,9-65 95,0-16-29,0 1 0,0 0 1,-3 11-1,0-9 58,2-12-89,1 0 0,-1-1 0,1 1 0,-1 0 0,1 0 0,0 0 0,0 0 0,0 0 0,0-1 0,0 1 0,0 0 0,1 0 0,-1 0 0,1 0 0,-1-1 0,1 1 0,-1 0-1,1-1 1,1 3 0,1 12 143,-4-15-160,1 0 1,0 0-1,0-1 0,0 1 1,0 0-1,1 0 1,-1 0-1,0 0 0,0 0 1,0 0-1,1-1 1,-1 1-1,0 0 0,2 1 1,11 3 267,-5 0-165,-6-4-91,-1 0-1,1 0 1,-1 0 0,1 0-1,-1 0 1,1-1-1,0 1 1,-1-1 0,1 1-1,0-1 1,0 1 0,-1-1-1,1 0 1,3 0-1,317 0-1497,-303 0 320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5408,'-16'-17'1984,"16"17"-1536,16-16-128,-16 16 896,17 16-736,16-32 704,-1 16-672,34 0-32,-1 0-320,1 0 32,16 0-96,-17 0-256,1 0 64,-33-16-3136,0 16 1792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3712,'0'0'1408,"0"0"-1120,0-17-64,-16 17 1568,32 0-1024,-16 0 480,0 17-736,17-17 832,15 0-768,1 0-64,16 0-320,17 0-128,-1 0-32,1 16 320,0-16-192,-34 0-3520,17 16 1824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1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64,'2'-2'3,"-1"1"-1,1-1 1,-1 1 0,1 0-1,0-1 1,0 1 0,-1 0-1,1 0 1,2-1 0,1 1 0,0 0-1,-1 1 1,1-1 0,0 1 0,6 0 0,1 1 12,-11-1-11,1-1 0,0 1 0,-1 0 1,1 0-1,0-1 0,-1 1 0,1-1 1,-1 1-1,1-1 0,-1 0 0,1 0 1,1 0-1,10-6 63,5 5 22,-14 2 18,-1 0 0,1 0 0,-1 0 0,1 0 0,-1-1 0,0 0-1,4-1 1,-4 2-55,5-3 172,0 0 1,0 1-1,0 0 0,17-1 1,-21 3-139,-1 0 0,1-1 0,-1 1 1,0-1-1,1 1 0,-1-1 1,0 0-1,7-3 0,5-2 220,-5 4-156,0 1 0,1 0 1,-1 1-1,11 1 0,2-1-15,-7 1-3,-1 1 1,17 3 0,3 1-14,36 0-18,33 4-63,-60-6-34,114 12 8,-67-7 87,159-2 1,-184-7-11,2687 0 950,-2556-3-991,-130 0-23,60-2 25,0 10-10,-77-2-16,372 1 360,-251-5-80,-139 2-70,59 11-1,-86-11-199,17 1 108,0 0-1,0-1 0,22-2 0,-1-1 244,-32 2-226,-8 0-5043,-17 0 2617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14 230 1472,'-13'14'475,"13"-14"-451,0 0 0,1 1 0,-1-1 0,1 0 0,-1 0 0,1 0 0,-1 0 1,1 0-1,-1 0 0,1 0 0,-1 0 0,1 0 0,-1 0 0,1 0 1,-1 0-1,1 0 0,-1 0 0,1 0 0,-1 0 0,2-1 0,3-10 1011,9 6-230,-10 1-650,0 1 0,1-1 0,-1 1 0,-1-1-1,1-1 1,0 1 0,-1 0 0,0-1 0,4-8 0,1 1-19,0 0-11,-3 4-42,1 0 0,10-13 0,12-1 7,7-24-106,-25 36-13,11-12 493,-20 21-414,0 0 0,0-1 0,1 1 0,-1 0 0,0 0 0,1 1 0,-1-1 0,0 0 0,1 0 0,-1 1 0,3-2 0,1 4 185,0-1-1,-1 1 1,1 0 0,6 5-1,-5 7 374,-2-6-411,-3-4-84,1-1 0,0 1 0,-1 0 0,2-1 0,-1 1 0,0-1 0,1 0 0,-1 0 0,1 0 0,5 4 0,3 1 41,1-1 0,0 0 0,0-1-1,1 0 1,19 6 0,-21-10-89,0-1-1,0 0 1,20-2 0,-13 1-9,-8 0-9,-1-1 0,1 0 0,-1 0 0,1-1 1,-1 0-1,0-1 0,0 0 0,0 0 1,0-1-1,15-8 0,-23 11-44,32-12 232,-23 11-177,-8 1-47,0 1 0,0-1-1,0 1 1,1-1 0,-1 1-1,0-1 1,3-2 0,16-19 58,-3 17-57,-8 2-40,-4 1-70,0-1 0,0-1 0,0 1 0,10-8 0,-7 4-505,10-6-2768,-18 12 3126,1 1-1,-1-1 0,1 1 0,-1-1 0,1 1 0,-1 0 0,1 0 1,-1 0-1,2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2304,'0'0'752,"0"3"-453,0 8-11,0-11-276,0 0 0,0 0 0,0 0 0,0 0 0,0 0 0,0 0 0,0 0 0,0 0 0,0 1 0,0-1 0,0 0 0,0 0 0,0 0 1,0 0-1,0 0 0,0 0 0,0 0 0,0 0 0,0 0 0,0 0 0,0 1 0,0-1 0,0 0 0,0 0 0,0 0 0,0 0 0,0 0 1,0 0-1,0 0 0,0 0 0,0 0 0,0 0 0,0 0 0,1 0 0,-1 0 0,0 0 0,0 0 0,0 1 0,0-1 0,0 0 0,0 0 0,0 0 1,0 0-1,0 0 0,0 0 0,1 0 0,-1 0 0,0 0 0,0 0 0,0 0 0,0 0 0,0 0 0,0 0 0,0 0 0,0 0 0,1-1 1,2 2 92,0-1 0,1 1 1,-1-1-1,0 1 1,0 0-1,7 3 0,7 2 150,-8-4-163,0-1 1,0 0 0,0-1 0,16-1 0,-4 1 13,0 0-28,-10 1 5,0-1 1,0 0-1,20-4 0,61-23 103,-61 22-141,-26 5-32,-1-1 1,0 1-1,1-1 1,-1 0-1,0 0 0,0 0 1,0-1-1,0 1 0,0-1 1,0 0-1,0 0 1,0-1-1,-1 1 0,1-1 1,-1 0-1,4-3 0,6-7 233,-12 12-239,-1 1-1,0 0 1,0-1 0,1 1 0,-1-1 0,0 1-1,1-1 1,-1 1 0,0 0 0,0-1 0,0 1-1,0-1 1,0 1 0,1-1 0,-1 1 0,0-1-1,0 1 1,0-1 0,0 1 0,0-1 0,0 1-1,0-1 1,-1 1 0,1-1 0,0 1 0,0-1-1,0 1 1,0 0 0,-1-1 0,1 1 0,0-1-1,0 1 1,-1-1 0,1 1 0,-1-1 0,1 1-7,-16-5 48,-6-3-3,11 3-33,0 1 0,0 1 0,0 0 0,-1 0-1,1 1 1,-15 0 0,8 1 10,7 1-9,0-1 0,0 2 1,-20 2-1,-13 8-56,40-10 59,-1 0 0,0 0-1,0 1 1,1-1 0,-1 1-1,0 0 1,1 0 0,0 0-1,0 1 1,-1 0 0,1 0 0,1 0-1,-1 0 1,0 0 0,1 1-1,0 0 1,-5 6 0,1-1 35,0 1 0,1 0 0,0 0 1,0 1-1,1 0 0,-5 16 0,5-14-15,0 3-14,1 1-1,0 0 0,2 1 1,0-1-1,0 0 0,2 25 1,0-27-4,1 0-1,0 0 1,1 0 0,4 15 0,-4-24-2,0 1 0,0 0 0,1-1 0,0 1 1,0-1-1,1 0 0,0 0 0,0 0 0,0-1 0,7 7 0,33 24 230,-43-35-241,39 28 215,-35-26-181,-1-1 1,1 0-1,0 1 1,0-2-1,0 1 1,9 1-1,4-1 33,0-1 0,21-1 0,-15 0-32,-9-1-134,1 0 1,20-5-1,-2 0-308,26 1-478,-11-6-1461,-13 8 656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17 2144,'13'-14'699,"-13"14"-694,0 0-1,1 0 1,-1-1 0,0 1 0,0 0 0,0 0 0,0 0 0,0 0 0,0 0 0,0 0 0,0 0 0,0 0 0,0-1 0,0 1 0,1 0 0,-1 0 0,0 0 0,0 0 0,0 0 0,0 0 0,0 0 0,0 0 0,0 0 0,1 0 0,-1 0 0,0 0-1,0 0 1,0 0 0,0 0 0,0 0 0,0 0 0,1 0 0,-1 0 0,0 0 0,0 0 0,0 0 0,0 0 0,0 0 0,0 0 0,1 0 0,-1 0 0,0 0 0,0 0 0,0 0 0,0 1 0,0-1 0,0 0 0,0 0 0,0 0 0,0 0-1,0 0 1,1 0 0,-1 0 0,0 0 0,0 1 0,0-1 0,17 10 500,-15-9-361,0 0-1,1 0 0,-1 0 0,0 0 0,0 1 1,0-1-1,0 1 0,0 0 0,0-1 1,0 1-1,2 3 0,-2 1 13,0 0-1,0 0 1,0 0-1,-1 0 1,0 0-1,0 1 1,0-1-1,-1 0 1,0 1-1,0-1 1,0 1-1,-1-1 1,-3 10-1,2-1 73,-14 100 1079,13-93-1076,3-17-129,-1 1 1,0 0 0,0 0 0,0-1 0,0 1-1,-1 0 1,0-1 0,-1 0 0,-4 10 0,7-15-100,-5 8 92,0 1 0,0-2 0,0 1 0,-1-1 0,0 0 0,-1 0 0,1 0 0,-15 9 0,8-9-6,0-1 0,0-1 0,-19 5 0,8-2 30,16-6-104,1 0 0,0 0 1,-1-1-1,1 0 0,-1 0 0,1-1 1,-1 0-1,0 0 0,1-1 0,-1 0 1,1 0-1,-1-1 0,-6-2 0,-38-12 23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5824,'0'0'2144,"0"0"-1664,16 17-128,-16-17 928,17 16-768,-17-16 0,16 16-320,0-16 160,-16 17-224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 1984,'0'0'640,"2"0"-389,-1 0-239,0 0 1,-1 0 0,1 0 0,0 0 0,0 0-1,-1-1 1,1 1 0,0 0 0,-1 0 0,1 0-1,0-1 1,-1 1 0,1 0 0,0-1 0,3-7 324,-5 19 286,1-11-405,0 0 22,0 0 22,0 2 330,0 0-534,0-1 1,0 0-1,-1 1 1,1-1 0,0 1-1,-1-1 1,1 0 0,-1 0-1,1 1 1,-1-1 0,0 0-1,1 0 1,-1 0 0,0 1-1,0-1 1,0 0 0,0 0-1,0 0 1,0-1 0,0 1-1,0 0 1,-1 1 0,-3 1 111,0 0 0,0 0-1,1 1 1,0 0 0,0 0 0,0 0 0,0 1 0,-5 6 0,-13 16 221,15-20-274,1 1 0,0 0 0,0 0 0,1 1 0,-5 8 0,-2 5 34,2-7-21,-4 8 65,8 6-54,3-14-84,-2 10 24,3-20-67,1 0-1,0 0 1,0 1-1,0-1 1,0 0-1,1 1 0,0-1 1,1 10-1,2-7-13,-1 0 0,1 1 0,1-2 0,-1 1 0,1 0 0,7 10 0,-9-16 33,0 1-1,0-1 0,0 1 1,1-1-1,-1 0 0,1 0 1,-1 0-1,1 0 0,-1 0 0,1-1 1,0 1-1,0-1 0,0 1 1,0-1-1,4 1 0,0-1 24,1 1 0,0-2-1,0 1 1,9-1-1,-14 0-28,8-1 14,-1 0 0,1-1 1,-1-1-1,1 0 0,-1 0 1,0-1-1,0 0 0,0 0 1,-1-1-1,1-1 0,9-7 1,-15 10-20,0 0 0,-1-1 0,1 1 0,-1-1 0,0 1 0,0-1 0,0 0 1,-1 0-1,1-1 0,-1 1 0,3-8 0,8-14 33,-10 22-61,-1 0 0,0 0 1,0-1-1,0 1 1,1-8-1,2-2-99,2 8-157,-3 4 92,0-5-149,-5 17 67,1-9 247,0 1-1,0 0 0,0-1 0,1 1 1,-1 0-1,1-1 0,-1 1 0,1-1 0,-1 1 1,1-1-1,0 1 0,1 1 0,4 10 97,0 9 0,-4-14-29,0 0 1,1-1 0,4 11 0,-1-4 34,1-1-1,0 0 1,1 0 0,1-1 0,19 21 0,-26-31-65,0 0 0,0 0-1,0-1 1,0 1 0,0-1 0,0 0 0,0 0 0,1 0-1,-1 0 1,0 0 0,1 0 0,-1 0 0,1-1-1,-1 1 1,1-1 0,-1 0 0,1 0 0,-1 0-1,1 0 1,-1 0 0,1 0 0,-1-1 0,1 1 0,-1-1-1,1 0 1,-1 0 0,0 0 0,0 0 0,1 0-1,1-2 1,3-1-4,-1 0-1,0-1 0,0 1 0,0-2 1,-1 1-1,1-1 0,-1 1 1,5-10-1,-7 11-43,-1 0-1,0-1 1,0 1 0,0-1-1,-1 1 1,1-1 0,-1 0-1,0 1 1,0-7 0,0-5-129,-2-23 1,1 11 52,1-3 10,0 18 26,-1 0 0,0 0-1,-1 0 1,-3-19 0,1 23 38,3 7 13,-1 0 1,0 0 0,1 1 0,0-1 0,-1 0 0,1 0 0,0 0 0,0 0-1,0 0 1,0 0 0,0 1 0,0-1 0,1 0 0,-1 0 0,1 0-1,-1 0 1,1 1 0,0-1 0,1-3 0,1-8-257,-1 7 42,9-5-42,-10 11 260,-1-1 0,1 1 0,0 0 0,-1-1 0,1 1 0,0 0 0,-1 0 1,1-1-1,-1 1 0,1 0 0,0 0 0,0 0 0,-1 0 0,1 0 0,0 0 0,-1 0 0,1 0 1,0 0-1,-1 0 0,1 0 0,0 0 0,-1 0 0,1 1 0,0-1 0,-1 0 0,1 0 1,0 1-1,2 0 10,2 1 4,2 1 41,1-1 0,-1 0-1,0 0 1,1-1 0,13 1 0,-2-2 28,-4 0-28,1 0 1,16-3-1,-18 1-32,11-3 47,48-1 0,42 6 118,-103-1-158,-1 0 1,1 0-1,0-1 1,16-5-1,-19 5-6,4 0-39,0 0 1,0 1-1,0 1 0,18 1 0,-2 0 202,-26-1-191,-3 0-486,0 0 86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2240,'-2'0'83,"1"0"0,-1 0 0,0 0 0,0 1 0,1-1-1,-1 1 1,0-1 0,0 1 0,1 0 0,-1 0 0,1 0 0,-1 0 0,-1 1 0,-5 2 111,1 0 373,0 0 22,5 10 1337,2-12-1822,0 1-1,0-1 0,0 0 1,-1 1-1,1-1 0,-1 0 1,0 0-1,1 0 1,-1 0-1,-2 4 0,1-3-24,1 0 0,0-1 0,0 1 0,0 0 0,0 0 0,0 0 0,1 0 0,-1 0 0,1 0-1,0 6 1,0 3 222,0-3-103,0-1 0,0 1 0,-3 16 1,2-22-139,-3 10 137,1 1 0,1-1 0,-2 23 0,4-17 4,0-11-111,-1-1 0,2 1 0,-1 0 0,3 10-1,8 15 162,-8-21-175,-1-2 22,1 0 0,7 18 0,-9-25-64,1 0 1,-1-1-1,1 1 1,0 0-1,0-1 1,0 1 0,0-1-1,1 0 1,-1 0-1,1 1 1,-1-2-1,1 1 1,4 2-1,-4-3 3,0 0-1,0 0 0,0 0 1,0-1-1,0 1 0,0-1 0,0 0 1,0 0-1,0 0 0,4-1 1,2 0 70,10 1 64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0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4160,'0'32'1536,"0"-32"-1216,0 50-64,0-34 288,0 17-352,-16-17 128,16 17-192,-16 0 224,-17-17-224,0 17-3840,-16-17 2016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50 3072,'14'-27'976,"-14"26"-935,1 0 0,-1 0 0,1 0 0,-1 0 0,0 0 1,1 0-1,-1 0 0,0 0 0,0 0 0,0 0 0,0 0 0,0-1 0,-3-3 56,3 4-24,-8-1 594,16 4-161,-8 0-444,1 0 0,0 0 0,-1 0-1,1 0 1,-1 0 0,0 0 0,0 0 0,0 0-1,0 0 1,0 0 0,0 0 0,0 0 0,-1 0-1,1-1 1,-1 1 0,0 3 0,-26 168 1164,21-122-996,-5 14 42,6 4-102,-6 7-4,5-10-6,-2-17 144,8-46-299,1 1 1,-1-1 0,1 1-1,0-1 1,1 6 0,1 0-200,3 21-1342,-5-28 1421,-1 0-1,1 0 1,1 0 0,-1 0 0,0 0 0,0-1-1,1 1 1,-1 0 0,2 1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557 345 3712,'-16'65'1408,"16"-65"-1120,-17 66-64,17-17 384,0-16-384,-32 32 128,32 1-224,0 32 288,-17-32-224,17-1-320,0-16 64</inkml:trace>
  <inkml:trace contextRef="#ctx0" brushRef="#br0" timeOffset="1">0 656 3552,'0'-17'1312,"0"17"-992,33 0-128,0 0 704,-1 17-544,17-17 352,1 16-416,-1-16 128,16 17-256,1-17 128,-1 0-160,-15 0-416,-1 0 160</inkml:trace>
  <inkml:trace contextRef="#ctx0" brushRef="#br0" timeOffset="2">197 50 2656,'0'-17'960,"0"17"-736,0 0-64,0-16 1696,0 16-1056,0 0 1088,16 0-1088,0 0 64,17 0-512,16-17-160,1 17-96,15 0 416,-16 17-288,17-17-992,-17 16 384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2912,'0'0'923,"0"5"-550,0 189 2725,1-181-2982,0 0-1,5 21 0,-3-20 5,-1 0-1,1 27 0,-3 21 31,0-60-154,0-1 0,0 0 0,0 0-1,0 0 1,0 0 0,0 0 0,1 0 0,-1 0 0,0 0 0,1 0 0,-1 1 0,0-1 0,2 1 0,-2-2-13,0 0 0,1 1 1,-1-1-1,1 0 0,-1 0 1,1 1-1,-1-1 1,1 0-1,-1 0 0,1 0 1,0 1-1,-1-1 0,1 0 1,-1 0-1,1 0 0,-1 0 1,1 0-1,0 0 0,-1 0 10,0 0 0,0 0 0,1 0 0,-1 0 0,0 0 0,0 0 0,0 0 0,0-1-1,0 1 1,0 0 0,1 0 0,-1 0 0,0 0 0,0 0 0,0 0 0,0 0 0,0 0-1,0 0 1,1 0 0,-1 0 0,0 0 0,0-1 0,0 1 0,0 0 0,0 0 0,0 0-1,0 0 1,0 0 0,0 0 0,0-1 0,0 1 0,0 0 0,1 0 0,-1 0 0,0 0-1,0 0 1,0-1 0,0 1 0,0 0 0,0 0 0,0 0 0,0 0 0,-1 0 0,1-1-1,0 1 1,0 0 0,0 0 0,0 0 0,0 0 0,0 0 0,0 0 0,0-1 0,0 1-1,0-3-104,0 0 0,0-1-1,1 1 1,-1 0 0,1 0-1,0 0 1,0 0-1,0 0 1,1 0 0,-1 0-1,1 0 1,-1 0 0,4-3-1,-2 0-149,0-1 0,0 1 0,-1 0 0,1-1 0,1-11 0,-2 9 170,1-1-1,0 2 1,4-11 0,-4 12 132,0 1 0,1-1 0,0 1 0,0 0 0,11-11 0,-2 1 259,-10 9 48,-2 6-312,-1 1 1,0-1 0,0 1-1,0-1 1,0 1 0,0-1-1,1 1 1,-1 0 0,0-1-1,0 1 1,1-1 0,-1 1 0,0 0-1,1-1 1,-1 1 0,0 0-1,1-1 1,-1 1 0,1 0-1,-1-1 1,0 1 0,1 0-1,-1 0 1,1 0 0,-1-1 0,1 1-1,-1 0 1,1 0 0,-1 0-1,1 0 1,-1 0 0,1 0-1,-1 0 1,1 0 0,0 0-1,1 0 1187,-4 0-364,-4 2-704,1-1 1,0 1-1,0 0 0,0 0 0,1 1 0,-1 0 0,1-1 0,-9 8 0,5-4-42,5-4-92,-37 21 179,36-21-182,1-1 0,-1 0-1,0 0 1,0 0-1,0 0 1,0-1-1,-8 1 1,9-1 13,1 0-1,0 0 1,-1 1-1,1-1 1,0 1-1,0 0 1,-1-1-1,1 1 1,-3 2-1,-3 0 25,8-3-55,0-1-1,0 1 1,0 0 0,-1 0 0,1-1 0,0 1 0,0 0 0,0 0 0,0-1 0,-1 1 0,1 0-1,0 0 1,0-1 0,0 1 0,0 0 0,0 0 0,0-1 0,0 1 0,0 0 0,0-1 0,0 1-1,0 0 1,0-1 0,0 1 0,0-1 0,0 1 1,0 0-1,0 0 1,0 0-1,0 0 1,0 0-1,0-1 1,0 1-1,0 0 1,0 0-1,0 0 1,0 0-1,0 0 1,1 0-1,-1-1 1,0 1-1,0 0 1,0 0-1,0 0 1,0 0-1,0 0 1,0 0-1,0 0 1,0-1-1,1 1 1,-1 0-1,0 0 1,0 0-1,0 0 1,0 0-1,0 0 1,0 0-1,1 0 1,-1 0-1,0 0 1,0 0-1,0 0 1,0 0-1,0 0 1,1 0-1,-1 0 1,0 0-1,0 0 1,0 0-1,0 0 1,0 0-1,1 0 1,-1 0-1,0 0 1,0 0-1,0 0 1,0 0-1,0 0 1,1 1-1,7-2 3,0-1 0,1 1-1,-1-1 1,0-1 0,10-3-1,-6 1-6,1 1 0,12-2 0,-8 4-7,1 1 0,21 1 0,-15 0 11,25 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1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3904,'0'0'1440,"0"0"-1120,0 0-96,0 0 1024,0 0-736,0 0 832,17 16-736,-17-16 288,32 17-512,1-17 160,0 0-320,0 0-64,16 0-96,-16-17 32,16 17-64,-16 0-2400,-1-16 1280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1824,'0'0'587,"0"0"-353,0 0 17,0 0 474,0 0-165,2 0 54,-1 0-580,0-1 0,0 1 1,0 0-1,0 0 0,0-1 1,0 1-1,0-1 1,0 1-1,-1-1 0,1 1 1,0-1-1,0 0 1,-1 1-1,1-1 0,0 0 1,-1 1-1,1-1 1,-1 0-1,1 0 0,-1 0 1,1 0-1,-1 0 1,1-1-1,11-15 255,2 1 10,-12 13-262,-1 0 0,1 1 1,0-1-1,0 0 0,0 1 1,0 0-1,1 0 0,-1-1 1,1 1-1,-1 1 0,1-1 1,0 0-1,-1 1 0,6-3 1,21-13 122,116-90 336,-143 106-468,-1 1 1,1-1 0,-1 0-1,1 0 1,0 1 0,0-1-1,-1 1 1,1 0 0,0-1-1,0 1 1,-1 0 0,1 0-1,0 0 1,3 1-1,-1-1 135,-4 0-157,0 0 0,0 0 1,0 0-1,0 0 0,0 0 0,0 0 1,0 0-1,1 0 0,-1 0 0,0 0 1,0 0-1,0 0 0,0 0 1,0 0-1,0 0 0,0 0 0,0 0 1,0 0-1,0 0 0,1 0 0,-1 0 1,0 0-1,0 0 0,0 0 0,0 0 1,0 0-1,0 0 0,0 0 1,0 0-1,0 0 0,0 0 0,0 0 1,0 1-1,0-1 0,1 0 0,-1 0 1,0 0-1,0 0 0,0 0 1,0 0-1,0 0 0,0 0 0,0 0 1,0 0-1,0 1 0,0-1 0,0 0 1,0 0-1,0 0 0,0 0 0,0 0 1,0 0-1,0 0 0,0 0 1,0 0-1,0 1 0,0 2 90,1 0-1,0 0 1,-1 0-1,1 0 0,1 0 1,-1-1-1,0 1 1,1 0-1,0-1 1,2 4-1,-2-2-26,1 0-1,-1-1 1,0 1-1,0 0 1,2 5-1,-3-3-6,0 0-1,1 0 1,0-1-1,0 1 1,5 7-1,-1-5 41,0 0-1,14 12 0,-13-13-32,2 2 62,0-1 0,1 0 0,18 11 1,-24-16-108,0-1-1,-1 0 1,1 0 0,0-1 0,0 1 0,1-1 0,-1 1 0,0-2-1,0 1 1,1 0 0,-1-1 0,0 0 0,1 1 0,-1-2-1,7 0 1,-7 0 9,0-1 0,1 0 0,-1 0-1,0 0 1,0 0 0,0-1 0,6-5-1,23-23 169,-26 24-162,-5 5-29,-1 1 0,1-1 1,0 0-1,-1 0 1,0 0-1,1 0 0,-1 0 1,0 0-1,0 0 1,0-1-1,0 1 0,0 0 1,-1-1-1,1 1 0,0-5 1,2-7 25,-2 10-24,1-4 39,0-1-1,1 1 0,5-12 1,-5 14-39,-1 3-42,-1 0 1,1 0-1,-1 0 0,0 0 1,0-1-1,0 1 0,0 0 1,-1 0-1,1-1 0,-1 1 1,0 0-1,0-5 0,0 8 2,0-1 0,-1 1 0,1-1 1,0 1-1,0 0 0,0-1 0,1 1 0,-1-1 0,0 1 0,0-1 0,0 1 0,0-1 0,0 1 0,0 0 0,1-1 0,-1 1 0,0 0 0,0-1 0,1 1 0,-1-1 0,0 1 1,0 0-1,1 0 0,-1-1 0,0 1 0,1 0 0,-1-1 0,1 1 0,-1 0 0,0 0 0,1 0 0,-1 0 0,1-1 0,0 1 0,-1 0-121,1 0-1,-1 0 1,1 1 0,-1-1-1,0 0 1,1 0-1,-1 0 1,1 0-1,-1 1 1,0-1 0,1 0-1,-1 1 1,0-1-1,1 0 1,-1 1 0,0-1-1,0 0 1,1 1-1,-1-1 1,0 0-1,0 1 1,0-1 0,1 1-1,-1-1 1,0 0-1,0 1 1,0-1-1,0 1 1,0-1 0,0 1-1,0-1 1,0 0-1,0 1 1,0 0-1,0 2-2980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66 2912,'-11'2'949,"11"-2"-924,-1 0 0,1 0 0,0 0 1,0 0-1,0 0 0,0 0 0,0 0 1,0 0-1,0 0 0,0 1 1,0-1-1,0 0 0,0 0 0,0 0 1,0 0-1,0 0 0,0 0 0,0 0 1,0 0-1,0 0 0,0 0 0,0 1 1,0-1-1,0 0 0,0 0 1,0 0-1,0 0 0,0 0 0,0 0 1,0 0-1,0 0 0,0 0 0,0 0 1,0 1-1,0-1 0,0 0 0,0 0 1,0 0-1,0 0 0,0 0 1,0 0-1,0 0 0,0 0 0,0 0 1,0 0-1,1 0 0,-1 0 0,0 0 1,0 0-1,0 0 0,0 1 0,19 9 1715,-10-6-2110,10 7 476,11-6 70,48 9 72,-61-12-202,15 3 21,-10-1-28,42 1-1,78-5 287,-139 0-309,0 0 0,0 0 0,0 0 0,-1-1 0,1 1 0,4-2 0,-4 1-7,0 0-1,0 0 1,0-1 0,0 1-1,-1-1 1,1 1 0,2-3-1,-5 3-6,1 1 0,-1-1 0,1 1 0,-1 0 0,0-1 0,1 1 0,-1-1 0,0 1 0,0-1 0,1 0 0,-1 1 0,0-1 0,0 1-1,0-1 1,0 1 0,0-1 0,0 1 0,1-1 0,-1 0 0,0 1 0,-1-1 0,1 1 0,0-1 0,0 0 0,0 1 0,0-1 0,0 1-1,-1-1 1,1 0 0,-12-13 78,10 12-63,-4-3-21,1 0 0,-1 1 0,-12-8 0,7 5-55,2 1 22,-1 1 0,1-1-1,-20-6 1,20 8 26,0 1 11,0 0-1,0 0 1,0 1-1,0 0 1,-1 0-1,1 1 1,-1 0-1,1 1 1,-10 1-1,1-1 6,2 2 24,-1 0-1,1 1 1,1 1-1,-1 0 1,-30 14-1,38-15 4,1 0 1,-1 0-1,1 1 0,0 0 0,0 0 1,0 1-1,-8 7 0,10-6 13,0 1-1,0-1 0,1 1 1,-1 0-1,1 0 1,1 1-1,-4 7 0,-7 19 210,-18 60-1,24-64-131,3-10-8,-6 34 1,10-46-55,1 1 1,0 0-1,1 0 0,-1 0 1,2 0-1,4 17 0,-5-20-31,1 0 0,-1 1 0,2-1 0,-1-1 0,1 1 0,0 0-1,0-1 1,0 1 0,1-1 0,0 0 0,0 0 0,0 0 0,0-1-1,1 0 1,0 1 0,9 5 0,2-1 17,0 0 1,1-1-1,0-1 1,0-1-1,0 0 0,1-1 1,0-1-1,0 0 1,25 1-1,36 0-297,-57-2 142,24 8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2720,'0'0'891,"0"0"-545,0-3 108,0-5 805,0 19 1156,3-11-1594,-2 0-724,1 0 0,-1 0 0,1 1 0,-1-1 0,1 0 0,-1 1 0,1 0 1,-1-1-1,1 1 0,1 1 0,12 5 238,-6-5-255,0-1 0,1 0-1,-1 0 1,1-1 0,12-1 0,4 0 113,-19 1-146,-1-1 0,1 0 0,-1 0 0,12-4 0,7-1 75,-11 5-68,0 0 0,19 0 0,-18 2-8,-13-1-119,0-1 0,0 1 1,0 0-1,0 0 0,0-1 0,0 1 0,-1-1 0,1 0 0,0 0 0,3-1 0,6-2-1290,-9 4 1269,-1 0 0,0 1 0,0-1 0,0 1 0,1-1-1,-1 1 1,0 0 0,0-1 0,0 1 0,0 0 0,0 0 0,0 0 0,1 2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1 480,'0'0'165,"0"0"-106,0 0 74,0 0 347,3 2-69,3 7-30,0 0 0,-1 0 0,5 11 0,-10-20-374,1 2 69,0 1 0,0-1 0,-1 0 1,1 1-1,-1-1 0,1 1 1,-1-1-1,0 1 0,0 4 1,1 13 418,2-10-299,-2-7-129,0 1 0,0-1 0,0 0 0,-1 1 0,1 4 0,-9 44 594,6-2-324,2-28 87,-4 35-1,-10 3 128,1-11 87,9-24-321,3-19-201,0 1 0,-1-1 0,1 0-1,-1 0 1,-3 8 0,3-12-70,0 1 0,0 0-1,0-1 1,0 1-1,0-1 1,0 0 0,-1 0-1,1 0 1,-1 0 0,0 0-1,1 0 1,-7 2-1,-26 16 345,26-15-312,0 1 0,-20 7 0,-2-7 50,16-4-64,-9 3 22,13-2-6,0-1 0,0-1 0,-17 2 0,24-3-64,-1 0 0,1 0 0,0-1 0,0 1 0,-1-1 0,1 0 0,0 0 0,0 0 0,0 0 0,0-1 0,0 0 0,0 0 0,0 0 0,1 0 0,-1 0 0,1-1 0,-1 0 0,-3-3 0,4 2-153,0 1 1,0 0 0,0 0 0,0-1-1,1 0 1,0 1 0,-1-1 0,1 0-1,1 0 1,-1 0 0,1-1 0,-1 1-1,1 0 1,1 0 0,-2-7 0,2 10 97,-1-12-652,-1-23 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2816,'16'0'1056,"-16"0"-832,0 0-64,0 0 1120,0 0-736,0 0-64,17 17-320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93 1728,'0'-13'560,"0"10"-331,0 3-26,0 0 309,0 0-27,0-3 369,0-1-622,1-14 895,-1 18-1113,0-1-1,1 1 1,-1-1 0,0 1-1,0-1 1,1 1 0,-1 0 0,0-1-1,0 1 1,1-1 0,-1 1-1,1 0 1,-1-1 0,0 1 0,1 0-1,-1 0 1,1-1 0,-1 1-1,1 0 1,-1 0 0,0 0-1,1-1 1,-1 1 0,1 0 0,-1 0-1,1 0 1,-1 0 0,1 0-1,0 0 1,2 0 135,-3-3 54,0 3-196,0-1 0,0 0-1,0 1 1,0-1 0,0 0 0,0 0-1,0 1 1,1-1 0,-1 0 0,0 1-1,0-1 1,1 0 0,-1 1 0,1-1-1,6-4 12,-7 4-10,1 1-1,-1 0 0,0 0 1,1 0-1,-1-1 0,1 1 1,-1 0-1,0 0 0,1-1 1,-1 1-1,0 0 0,0-1 1,1 1-1,-1 0 0,0-1 1,0 1-1,1-1 0,-1 1 1,0 0-1,0-1 0,0 1 1,0-1-1,0 1 0,0-1 1,1 1-1,-1 0 0,0-1 1,0 1-1,0-1 0,-1 0 1,1-2 130,0 3-4,-2 0-28,-9 0 70,8 0-26,0 0 74,-6 0-88,6 0-90,1 0 0,-1-1 0,0 1 0,1 1 0,-1-1 0,0 0 0,0 0 0,1 1 0,-1 0 0,0-1 0,1 1 0,-1 0 0,1 1 0,-1-1 0,1 0 0,0 1 0,-1-1 0,1 1 0,-3 2 0,-3 4 7,0 0 0,1 1 0,0 0 0,-9 16 0,13-19-26,0 0 0,0 0 0,1 0-1,0 0 1,0 1 0,1-1 0,0 1 0,0-1-1,0 13 1,1 104 133,0-120-141,0 1 0,0 0 0,1-1 1,-1 1-1,1 0 0,0-1 0,0 1 0,0-1 0,1 1 0,-1-1 1,3 4-1,0-1 62,1 0 1,-1-1 0,11 10-1,-6-6 30,-7-7-93,-1-1 0,1 1 0,0-1 1,0 1-1,0-1 0,0 0 0,0 0 0,0 0 1,0 0-1,0 0 0,1 0 0,-1 0 0,0-1 1,0 1-1,1-1 0,-1 0 0,0 0 1,1 0-1,-1 0 0,1 0 0,3-1 0,-2 0-13,-1 0 0,0 0-1,0-1 1,1 1-1,-1-1 1,0 0 0,-1 0-1,1 0 1,0 0 0,0 0-1,-1-1 1,0 1-1,1-1 1,-1 0 0,2-3-1,46-87-174,-20 46-97,-30 47 262,0 0 0,0 0 0,0 0 1,0-1-1,0 1 0,0 0 0,0 0 0,0-1 0,0 1 0,0 0 0,0 0 1,0 0-1,0-1 0,1 1 0,-1 0 0,0 0 0,0 0 0,0 0 0,0-1 0,1 1 1,-1 0-1,0 0 0,0 0 0,0 0 0,1 0 0,-1-1 0,0 1 0,0 0 1,0 0-1,1 0 0,-1 0 0,0 0 0,0 0 0,1 0 0,0 0-15,0 0-1,0 1 0,0-1 0,0 0 0,0 1 1,0-1-1,0 1 0,0-1 0,0 1 0,0-1 1,0 1-1,-1 0 0,1-1 0,0 1 0,0 0 1,-1 0-1,1 0 0,-1-1 0,1 1 0,0 0 1,-1 0-1,1 0 0,-1 0 0,0 0 0,1 1 0,9 34-71,-7-24 64,1 1 59,2 0 0,-1 0-1,2 0 1,-1-1 0,2 1 0,0-2 0,0 1 0,16 16-1,-21-25-3,0 0 0,0 0 0,1 0 0,-1 0 0,0 0 0,1-1 0,0 0 0,-1 0 0,1 0 0,0 0 0,0 0 0,0-1-1,1 0 1,-1 0 0,0 0 0,0 0 0,1-1 0,-1 1 0,6-2 0,-7 2 7,1-2 1,-1 1-1,0 0 0,0-1 1,0 1-1,0-1 1,0 0-1,0 0 0,0 0 1,0 0-1,0-1 0,-1 1 1,1-1-1,2-2 1,-3 3-12,0 0-7,-1 0 1,1 0 0,-1 0-1,0 0 1,0 0 0,1 0-1,-1 0 1,0 0 0,0-1-1,0 1 1,0 0 0,-1-1-1,1 1 1,0-1 0,-1 1-1,1-1 1,0 1 0,0-4-1,1-3 62,0 3-68,-1 0 0,1 0 0,-1 0-1,-1 0 1,1 0 0,-1 0 0,1 0 0,-1 0-1,-1 0 1,1 0 0,-1 0 0,-1-5-1,-1-4 50,2 1 0,-1-24 0,2 24 88,-1-1 0,0 1 0,-1 0 0,0 0 1,-1 0-1,-5-15 0,-6-7 317,9 5-203,-2 16-219,6 13-43,1-1 0,-1 1 0,0-1 1,0 1-1,1-1 0,-1 1 0,1-1 1,-1 0-1,1 1 0,0-1 0,0 1 1,-1-3-1,1-26-271,0 27-475,0 1-618,0 1 1208,0 1 0,0 0 0,0-1 0,0 1-1,0 0 1,0-1 0,0 1 0,0 0 0,0-1 0,0 1 0,0 0 0,0-1-1,1 1 1,-1 0 0,0-1 0,0 1 0,0 0 0,0 0 0,0-1 0,1 1-1,-1 0 1,0-1 0,0 1 0,1 0 0,-1-1 0,14 12-2771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2976,'0'0'971,"0"0"-603,0 0 10,0 0 598,0 0-277,0 2-65,0 0-565,0 0-1,-1 0 0,1-1 0,-1 1 0,1 0 0,-1-1 0,0 1 0,0 0 1,1-1-1,-3 4 0,-3 3 238,-10 25 574,15-31-846,0 1 0,1-1 0,-1 1 0,0-1 0,1 1 0,0-1 0,-1 0-1,1 1 1,1 4 0,-2 11 49,-6-5-29,6-11-52,0-1 1,0 1-1,1-1 1,-1 1-1,0-1 0,1 1 1,-1-1-1,1 1 1,-1-1-1,1 1 0,0 0 1,0 1-1,0 65 798,0-54-645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17 3808,'0'-13'1227,"0"13"-1219,0-1 1,0 1-1,0 0 1,0 0-1,0 0 1,0 0-1,0 0 1,0 0-1,0 0 1,0 0-1,0 0 1,0 0-1,0-1 1,0 1-1,0 0 1,0 0-1,0 0 1,0 0-1,0 0 1,0 0-1,0 0 1,0 0-1,0 0 1,0 0-1,0-1 1,1 1-1,-1 0 1,0 0-1,0 0 1,0 0-1,0 0 1,0 0-1,0 0 1,0 0 0,0 0-1,0 0 1,0 0-1,0 0 1,0 0-1,1 0 1,-1 0-1,0 0 1,0 0-1,0 0 1,0 0-1,0 0 1,0 0-1,0 0 1,0 0-1,0 0 1,1 0-1,-1 0 1,0 0-1,0 0 1,0 0-1,0 0 1,11 0 1633,-11 0-1619,-1 0-1,0 0 0,1 0 1,-1 0-1,1 0 1,-1 0-1,1 0 0,-1 0 1,1 0-1,-1 0 0,1 0 1,-1 1-1,1-1 0,0 0 1,-1 0-1,1 1 0,-1-1 1,1 0-1,-1 1 0,1-1 1,0 0-1,-1 1 0,1-1 1,0 0-1,-1 1 1,1-1-1,0 1 0,-1-1 1,1 1-1,0-1 0,0 1 1,0-1-1,0 1 0,-1-1 1,1 1-1,0-1 0,0 1 1,0-1-1,0 1 0,0-1 1,0 2-1,-2 3 122,-4 1-107,5-4-17,-1 0 0,0 0 0,1 0 0,-1-1 0,0 1 0,0 0-1,0-1 1,0 0 0,0 1 0,0-1 0,-1 0 0,1 0-1,0 0 1,-1 0 0,1-1 0,-1 1 0,-3 0 0,5-1 1,-1 0 1,0 0-1,1 1 0,-1-1 1,0 0-1,1 1 1,-1-1-1,1 1 1,-1 0-1,1-1 1,-1 1-1,-1 1 0,-10 5 37,3-6-51,0 1 0,0-2 1,0 1-1,-12-2 1,7 0 56,-11 1 353,22 0 34,12 0 105,-2-2 68,-4 0-540,0 0 0,0 1 0,1 0 0,-1-1 1,0 1-1,1 0 0,-1 0 0,1 0 0,0 0 0,-1 1 0,1-1 0,0 1 1,3-1-1,43 1 119,-24 1-123,-6-1 127,-10-1-512,0 1 0,1 0 1,-1 1-1,14 2 0,-21-2 205,0 0 1,0 0-1,0 0 0,-1 0 0,1 0 1,0 0-1,-1 1 0,1-1 0,1 2 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2656,'-12'0'984,"24"0"96,-12 0-525,0 0 420,0 0-265,0 0-6,0 0-267,0 0-101,3 0-117,5 0-28,-3 0-112,0 0 0,1 0 0,-1-1 0,10-1 0,9-9 215,-12 9-243,0 1 0,0 0 1,23 2-1,-19-1-54,1 0 1,21-2-1,-12-3 0,-10 2 16,1 0 1,20 0-1,37 3 590,-72 0-582,14-2 90,-16 2-107,1 0 1,-1 0 0,1 0-1,-1 0 1,1-1 0,-1 1-1,1 0 1,-1-1 0,0 1-1,1 0 1,-1-1 0,1 1-1,-1 0 1,0-1 0,1 1-1,-1 0 1,0-1 0,0 1-1,1-1 1,-1 1 0,0-1 0,0 1-1,0-1 1,1 1 0,-1-1-1,0 1 1,0-1 0,0 1-1,0-2 1,0 0 75,0 2 0,0 0-299,0 0-917,0 0 294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1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1824,'0'0'587,"0"0"-353,0 0 44,0 0 564,0 0-159,0 2 176,0 1-751,-1-1 1,1 0 0,-1 0 0,1 1 0,-1-1 0,0 0 0,0 0-1,0 0 1,-2 3 0,-7 20 658,-9 15 298,13-31-833,1 2 1,0-1-1,-4 15 1,-7 54 663,13-62-658,2-1 0,0 1 0,2 22 0,0-16-118,-1-18-94,0 2 19,0-1-1,0 1 1,0-1 0,1 0-1,2 11 1,-1-15-25,-1 1 0,1 0-1,-1-1 1,1 1 0,0-1 0,0 1-1,0-1 1,0 0 0,0 0 0,0 0-1,1 0 1,-1 0 0,4 2 0,7 2 68,-1 0 1,1-1-1,0 0 1,16 3-1,-24-7-54,1 0-1,0-1 0,9 0 1,-9 0 26,0 0 0,0 1 0,9 1 0,18 12 100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1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853 132 3328,'0'-14'1061,"0"11"-634,0 3-144,0 0 218,0-3-117,0-7 133,0 9-510,0 1 0,0 0 0,0 0-1,0 0 1,0 0 0,0 0 0,0 0 0,0 0 0,0 0-1,0 0 1,0 0 0,0-1 0,0 1 0,0 0 0,0 0-1,0 0 1,0 0 0,0 0 0,0 0 0,0 0 0,0 0-1,0 0 1,-1 0 0,1-1 0,0 1 0,0 0 0,0 0-1,0 0 1,0 0 0,0 0 0,0 0 0,0 0 0,0 0-1,0 0 1,0 0 0,0 0 0,0 0 0,-1 0 0,1 0-1,0 0 1,0 0 0,0 0 0,0 0 0,0 0 0,0 0-1,0 0 1,0 0 0,0 0 0,0 0 0,-1 0-1,1 0 1,0 0 0,0 0 0,0 0 0,0 0 0,0 0-1,-2 0 56,0 0-1,0 0 0,-1 0 0,1-1 0,0 1 0,0 0 0,0-1 0,0 1 0,0-1 1,0 0-1,0 0 0,1 0 0,-3-1 0,2 1-58,0 0-1,-1 0 1,1 0 0,0 0 0,-1 0-1,1 0 1,0 1 0,-1-1-1,1 1 1,-1-1 0,1 1-1,-6 0 1,2 1-18,-1 0 0,1 0 0,-1 0 0,-7 3 0,-11 2 5,1-3 75,0-1 1,-44-3 0,23 0 142,12 1-88,2 1 191,-37-5-1,6-7 37,41 9-222,0-1 1,0-1-1,1-1 0,0-1 1,-22-9-1,17 1-88,-2 9-31,21 2-35,1 1 0,-1 0 0,1-1 0,-6-4 1,8 2-20,-2-3 31,5 8 17,-1 0 1,1 0-1,0 0 1,0 0-1,0 0 1,-1 0-1,1 0 1,0-1-1,0 1 1,-1 0-1,1 0 1,0 0-1,0 0 1,-1 0-1,1 0 1,0 0-1,0 1 1,-1-1-1,1 0 0,0 0 1,0 0-1,-1 0 1,1 0-1,0 0 1,0 0-1,-1 0 1,1 1-1,0-1 1,0 0-1,0 0 1,0 0-1,-1 0 1,1 1-1,0-1 1,-1 3 2,0-1 1,0 1-1,1-1 0,-1 1 1,1-1-1,0 1 1,-1 0-1,1-1 1,0 1-1,1-1 0,0 5 1,-1 7 13,0 2-12,1-2-5,-2 0 0,-2 19 1,-8 5-1,6 9 21,-6 2 75,-11 117 144,15-132-197,-1 0-1,-23 57 1,27-82-70,1 1 0,0-1-1,1 1 1,0 0 0,1 0-1,0 0 1,0 0 0,1 13 0,0-22 27,0 0 0,0 0 0,0 1 0,0-1 0,0 0 0,1 0 0,-1 0 1,0 1-1,1-1 0,-1 0 0,0 0 0,1 0 0,-1 0 0,1 0 0,0 0 0,-1 0 0,1 0 1,0 0-1,0 0 0,-1 0 0,1 0 0,0 0 0,0-1 0,0 1 0,0 0 0,0-1 0,0 1 1,2 0-1,2 0 10,-1 0 0,1 0 1,0 0-1,-1-1 0,1 0 1,5 0-1,0 0-37,-6 0 19,1 0 1,-1-1-1,1 1 1,7-2-1,32-11-74,-39 13 74,1 0 0,0 0 0,-1 0 0,11 2 0,36 9-56,-3-6 10,0 6 44,0-5 20,-24-2 18,-10 0 39,0-2 0,29 1 1,2-3-575,-43 0-1456,-3 0 513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165 132 1664,'0'-10'181,"1"6"-94,-1 0 0,0 1 0,0-1 0,0 0 1,-1 0-1,1 0 0,-1 0 0,-1-4 0,1 7-56,1 0 7,-1 0 0,1 0-1,-1 1 1,1-1-1,-1 0 1,1 0-1,-1 0 1,1 0-1,0 0 1,-1 0-1,1 0 1,0 0-1,0 0 1,0 0-1,0 0 1,0 0-1,0 0 1,0 0 0,0 0-1,0 0 1,0 0-1,1 0 1,-1 0-1,0 0 1,1 0-1,-1 0 1,1 0-1,-1 1 1,1-1-1,0-2 1,0 2-17,0-1 117,-1-1 1,1 0-1,-1 1 0,1-1 0,-1 0 0,0 1 1,-1-4-1,1 4-62,0 1-1,0-1 1,0 0 0,0 0 0,0 1 0,0-1 0,1 0 0,-1 1 0,1-1-1,-1 0 1,2-1 0,-2 2-51,1 1-1,-1 0 1,1-1-1,0 1 1,-1 0-1,1 0 1,0-1-1,-1 1 1,1 0-1,0 0 1,0 0 0,-1 0-1,1 0 1,0 0-1,0 0-16,-1 0 1,0 0-1,0 0 0,0 0 0,0 0 1,0 0-1,0 0 0,0 0 0,0 0 0,0 0 1,0 0-1,1 0 0,-1 0 0,0 0 1,0 0-1,0 0 0,0 0 0,0 0 1,0 0-1,0 0 0,0 0 0,0 0 1,0 0-1,1 0 0,-1 0 0,0 0 0,0 0 1,0 0-1,0 0 0,0 0 0,0 1 1,0-1-1,0 0 0,0 0 0,0 0 1,0 0-1,0 0 0,0 0 0,0 0 0,0 0 1,0 0-1,0 0 0,0 0 0,0 1 1,0-1-1,0 0 0,0 0 0,0 0 1,0 0-1,0 0 0,0 0 0,0 0 1,0 0-1,0 0 0,0 0 0,0 1 0,0 2 73,-1 0 0,1 1-1,-1-1 1,0 0-1,0 1 1,-2 5-1,-3 8 156,-3 21 79,-13 22 58,12 6-101,-11-4-36,-2 7-56,18-49-126,4-12-25,-1 0 0,0-1 0,0 1 0,-1 0 0,0-1 0,0 1 0,-1-1 0,-7 10 0,-2 0 102,10-14-104,0 0-1,0 0 0,0 0 1,0 1-1,1-1 1,0 1-1,-1 0 1,1 0-1,1 0 1,-1 0-1,1 0 1,-1 0-1,1 0 1,0 0-1,0 6 1,1-9-49,0-1 1,-1 1-1,1 0 1,0-1-1,0 1 0,0-1 1,0 1-1,0-1 1,0 1-1,0 0 1,0-1-1,1 1 1,-1-1-1,0 1 0,0-1 1,0 1-1,1-1 1,-1 1-1,0-1 1,0 1-1,1-1 1,-1 1-1,0-1 0,1 0 1,-1 1-1,1-1 1,-1 1-1,1-1 1,-1 0-1,0 1 1,1-1-1,-1 0 1,1 0-1,-1 1 0,1-1 1,0 0-1,-1 0 1,1 0-1,-1 0 1,1 0-1,-1 0 1,1 0-1,-1 0 0,1 0 1,0 0-1,-1 0 1,1 0-1,0 0 1,16 0-667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1664,'0'0'608,"0"0"-480,0 33-32,0-17 1376,-16 17-832,-1 16 448,1 16-640,-1 17 96,-15-16-320,15 16 224,17-17-256,-16-15-32,16-1-96,-17 0 160,1-33-128,0 17-2016,16-17 1056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17 640 3232,'-16'-16'1184,"16"16"-896,16-17-96,1 17 736,-1 0-544,33 0 480,-16 0-512,16 0 128,17-16-320</inkml:trace>
  <inkml:trace contextRef="#ctx0" brushRef="#br0" timeOffset="1">230 17 4384,'17'0'1632,"-17"0"-1248,65-16-128,-16 16 128,0 0-256,17 0 320,-17 0-256,17 0-320,-17 16 64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15 181 2304,'-14'-13'752,"14"12"-723,1 1 0,-1 0 0,1-1 0,-1 1 0,1 0 0,0-1 0,-1 1 0,1 0 0,-1 0 0,1 0 0,-1 0 0,1 0 0,-1 0 0,1 0 0,0 0 0,-1 0 0,2 0 0,-2 0 73,3 0 751,-1-3-197,42-30 555,-22 6-865,8 5-175,-14 10-149,-7 4-35,1 1 1,0 0 0,10-5 0,-1 1-65,-14 8 57,0 0 1,0 1-1,0-1 0,0 1 1,0 0-1,0 0 1,1 1-1,-1-1 0,0 1 1,7 0-1,-9 1 41,-1 0-1,0 1 1,0-1 0,0 1 0,0 0-1,0-1 1,1 1 0,-1 0-1,-1 0 1,1 0 0,0 0-1,0 1 1,2 1 0,20 22 412,-16-17-303,-3-2 93,0-1 0,0 1 0,-1 0 0,6 8-1,-7-8-49,0-1 0,1 0 0,0 0 0,5 6 0,-7-9-91,0 1-1,0-1 1,0 1-1,0 0 1,2 6-1,-3-8-52,-1 1-1,1-1 1,-1 1-1,1-1 1,0 1-1,0-1 1,0 0-1,0 0 1,0 1-1,0-1 1,0 0-1,0 0 1,0 0-1,0 0 1,1 0-1,-1 0 1,0 0-1,1 0 1,-1-1-1,1 1 1,-1 0-1,1-1 1,-1 1-1,1-1 1,-1 0-1,1 1 1,-1-1-1,1 0 0,2 0 1,5 0 72,-6 1-65,0-1 0,0 0 0,0 1 0,0-2 0,1 1 0,-1 0 0,0-1-1,0 1 1,0-1 0,3-1 0,41-28 236,-39 24-437,-1 0-1,0 0 1,0 0-1,8-11 1,-10 11-146,0 1 0,1-1 0,0 1 0,0 0 0,9-6 0,29-11-3582,-37 17 3211,-1 0 1,0 0 0,10-10 0,-16 15 659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66 166 1568,'-13'0'501,"13"0"-497,-1 0-1,1 0 1,0 0-1,0 0 1,0-1-1,0 1 1,0 0-1,0 0 0,0 0 1,0 0-1,0 0 1,0 0-1,-1 0 1,1 0-1,0 0 1,0 0-1,0 1 1,0-1-1,0 0 1,0 0-1,0 0 0,0 0 1,0 0-1,0 0 1,-1 0-1,1 0 1,0 0-1,0 0 1,0 0-1,0 0 1,0 0-1,0 0 1,0 0-1,0 0 0,0 0 1,0 1-1,0-1 1,0 0-1,0 0 1,0 0-1,0 0 1,0 0-1,0 0 1,0 0-1,0 0 1,0 0-1,0 0 0,0 1 1,0-1-1,0 0 1,0 0-1,0 0 1,0 0-1,0 0 1,0 0-1,0 0 1,0 28 1110,3-23-442,0-1-571,1 0-1,0 0 1,0 0-1,0-1 1,0 1-1,0-1 1,1 0-1,0-1 1,0 1-1,-1-1 1,1 0-1,1 0 1,-1 0-1,0-1 1,0 0-1,1 0 1,-1 0-1,10 0 0,3-1 40,-7 1-30,0-1 1,0-1-1,20-2 1,15-8 134,-27 8-178,-8 2-14,0-1-1,0-1 1,-1 1 0,13-6 0,-9 3-9,-9 3-20,-1 1 0,1-1-1,-1 0 1,1 0 0,-1 0 0,0-1 0,0 0 0,0 0 0,6-5-1,-9 7-19,0 0-1,0 0 1,-1 0-1,1 0 1,0 0-1,0 0 1,-1 0-1,1 0 1,-1 0 0,1-1-1,-1 1 1,1 0-1,-1 0 1,0 0-1,1-1 1,-1 1-1,0 0 1,0-1-1,0 1 1,0 0-1,0-1 1,0 1-1,0 0 1,-1 0-1,1-1 1,0 1-1,-1 0 1,1 0-1,-2-3 1,-1-7 8,-1-8 5,4 16-16,-1 0 0,1 0 0,-1 0 0,0-1 0,0 1 0,0 0 0,0 0 0,-1 0 1,1 1-1,-1-1 0,1 0 0,-1 0 0,-2-2 0,-26-17 9,23 18 3,2-1 7,-1 0 0,0 1 0,0 0 0,0 0 0,-1 1 0,0 0 1,1 0-1,-1 0 0,-12-2 0,10 3 96,0 1 0,0 0 0,0 0 0,0 1 0,0 1 1,0-1-1,0 1 0,-15 4 0,20-3-61,-1 1-1,1-1 1,0 1-1,0 0 1,-4 4-1,-1 1 30,-3 1 13,0 1-1,1 1 1,0 0 0,0 0 0,-11 19 0,3-4 6,-18 32 161,33-51-227,0 1-1,0 0 1,1 0 0,0 0-1,-3 16 1,5-16-12,0 0 1,1 0 0,0 0 0,0 0 0,0 0-1,3 14 1,-2-17-8,1 0 0,-1-1 0,1 1 0,0-1-1,0 1 1,0-1 0,1 0 0,-1 0 0,1 0 0,0 0-1,3 4 1,-2-6 6,-1 1 0,1-1 0,-1 1 0,1-1-1,-1 0 1,1-1 0,0 1 0,0-1 0,0 1-1,0-1 1,0 0 0,1-1 0,-1 1 0,0-1 0,0 0-1,9 0 1,11 1 126,41 13 117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1984,'0'-13'640,"0"10"-389,0 3-107,0 3 16,1 21 687,0-13-627,-1 0 0,0 1 0,-1-1-1,-2 15 1,-8 7 345,5-3-159,-5-8 68,6 5-143,3-21-217,0 0 0,-1-1 1,0 0-1,-3 6 0,5-11-96,0 1 0,0-1 0,0 0 0,0 1 0,0-1 0,0 0 0,0 0 0,0 0 1,1 0-1,-1 0 0,0 0 0,0 0 0,0 0 0,0 0 0,0 0 0,0 0 0,0-1 0,0 1 0,0 0 0,0-1 0,1 1 1,-1 0-1,-1-2 0,-19-9-24,21 10-1,-2 0-52,1 0 1,-1 0-1,0 0 0,1-1 1,-1 1-1,1-1 0,0 1 1,-1-1-1,0-2 0,1 3 14,0-1-1,1 1 0,0-1 0,-1 1 0,1-1 0,0 1 0,0-1 1,0 1-1,0-2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1888,'-16'-16'704,"16"16"-544,0 16-32,0-16 544,0 0-384,0 16-96,16 1-128,1-1 128,-17 1-96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33 148 2080,'1'3'80,"-1"-1"1,0 1-1,-1-1 0,1 0 1,0 1-1,-1-1 0,1 0 1,-1 1-1,0-1 0,0 0 1,0 0-1,-2 5 0,2-6 8,0 1 0,0 0 0,0 0 0,0 0 0,0 0 0,1 1-1,-1-1 1,1 0 0,-1 0 0,1 0 0,0 0 0,0 5 0,0-5 7,0-1 1,0 1-1,0 0 1,-1-1-1,1 1 1,-1 0-1,1-1 1,-1 1-1,1-1 1,-1 1-1,0-1 1,-2 3-1,2-2-4,0 0 1,0 0-1,0-1 0,0 1 0,1 0 0,-1 0 0,0 0 0,1 0 1,-1 0-1,1 0 0,0 0 0,0 4 0,0 40 624,0-44-705,0 0 1,0 0-1,0 0 0,1-1 1,-1 1-1,1 0 0,-1 0 1,1 0-1,0-1 0,0 1 1,0 0-1,1 1 1,-1-2 14,0 1 0,0 0 1,0-1-1,0 1 0,-1 0 0,1-1 1,-1 1-1,1 0 0,-1 0 1,1 0-1,-1-1 0,0 3 1,0-3-14,0 0-1,0-1 1,0 1 0,0 0 0,0-1-1,0 1 1,0 0 0,0-1 0,1 1-1,-1 0 1,0-1 0,0 1 0,1-1-1,-1 1 1,0 0 0,1-1 0,-1 1 0,1-1-1,-1 1 1,0-1 0,1 1 0,-1-1-1,1 0 1,-1 1 0,2 0 0,-1-1 5,0 1 0,1-1 0,-1 0 0,0 0 0,0 0 0,1 1 0,-1-1 0,0 0-1,0-1 1,1 1 0,-1 0 0,2-1 0,2 0 7,0-1-1,0 0 0,0 0 1,0 0-1,7-5 0,-4 2 63,1 1-1,12-6 1,6-3 15,-11-1-234,-14 12 115,0 0 0,-1 0 0,1 1-1,0-1 1,0 1 0,0-1 0,0 1 0,1 0-1,2-1 1,9-2-36,-12 4 41,1-1-1,-1 1 1,1-1-1,-1 0 1,0 0-1,1 0 1,-1 0-1,0 0 1,0 0-1,4-4 0,-5 5-7,-1-1 0,1 1-1,0-1 1,-1 1-1,1 0 1,-1-1-1,1 1 1,0 0 0,-1 0-1,1 0 1,0-1-1,-1 1 1,1 0-1,0 0 1,0 0 0,-1 0-1,1 0 1,0 0-1,-1 0 1,1 0-1,0 0 1,-1 1 0,2-1-1,0 0-56,1 1 60,-1-1 0,0 0-1,0 0 1,0 1 0,-1-1 0,1 1-1,0 0 1,0 0 0,0-1-1,0 1 1,0 0 0,-1 1-1,3 1 1,21 21 769,-20-18-457,0 0 0,1-1-1,9 8 1,-10-11-210,-1 1 0,1-1 0,0 0 1,-1-1-1,1 1 0,0-1 0,6 1 1,8 2 195,-8 0-153,11 0 88,-16-5-121,0 0 1,0 0 0,9-4-1,3 1 65,-10 2-98,0 0 0,-1 0 0,1 0 0,8-5 0,-7 2 33,1-1-1,-1 1 0,-1-2 1,1 1-1,12-14 0,-20 18-91,1 1 0,-1-1-1,0 0 1,0 0 0,0 0 0,0 0-1,0 0 1,0 0 0,0 0-1,0 0 1,-1 0 0,1 0 0,-1 0-1,0 0 1,1 0 0,-1-1-1,0 1 1,0 0 0,0 0 0,-1 0-1,1 0 1,-1 0 0,1-1-1,-1 1 1,1 0 0,-1 0 0,-2-2-1,0-4-33,-1 1-1,-1 0 0,0 0 0,0 0 0,0 1 1,-8-8-1,10 11-8,0-1 0,0 0 1,1 0-1,-5-8 0,-5-7-198,9 16-81,3 3 102,3 3 4,10 8 65,-10-10 124,-1 0 0,0 0 0,0 0 0,0 1 0,0-1 0,-1 1 0,1-1 0,0 1-1,-1 0 1,3 2 0,-3-2 31,1 0 0,-1-1 0,0 1 0,1-1 0,0 1 0,-1-1 0,1 0 0,0 0-1,0 0 1,-1 1 0,1-2 0,0 1 0,0 0 0,0 0 0,2 0 0,7 2 33,25 10 178,-32-10-197,0-1 0,1 0 0,-1-1 0,1 1 0,-1-1 0,1 0 0,-1 0 0,1 0 0,0-1 0,0 1 0,-1-1 0,1 0 0,0-1 0,0 1 0,8-3 0,19-8 257,-1 6-181,-10-6-469,7 5-363,-13-1-767,-14 6 1290,0 1-1,1-1 1,-1 0-1,0 0 1,1 1-1,-1-1 1,1 1-1,-1 0 1,1-1 0,1 1-1,-2 0 182,-1 0 0,0 0-1,0 0 1,0 0 0,0 0-1,0 0 1,0 0 0,0 0 0,0 0-1,0 0 1,0 0 0,1 0 0,-1 0-1,0 0 1,0 0 0,0 0-1,0 0 1,0 0 0,0 0 0,0 0-1,0 0 1,0 0 0,0 0-1,1 0 1,-1 0 0,0 0 0,0-1-1,0 1 1,0 0 0,0 0-1,0 0 1,0 0 0,0 0 0,0 0-1,0 0 1,0 0 0,0 0 0,0 0-1,0 0 1,0 0 0,0-1-1,0 1 1,0 0 0,0 0 0,0 0-1,0 0 1,0 0 0,0 0-1,0 0 1,0 0 0,0 0 0,0-1-1,0 1 1,0 0 0,0 0-1,0 0 1,0-1-8,0 1-1,0-1 0,0 1 1,0-1-1,0 1 1,0-1-1,0 1 1,0-1-1,0 1 0,0-1 1,0 1-1,-1-1 1,1 1-1,0-1 1,0 1-1,-1-1 0,1 1 1,0-1-1,-1 1 1,1 0-1,0-1 0,-1 1 1,1-1-1,-1 1 1,1 0-1,-1-1 1,1 1-1,0 0 0,-1 0 1,1 0-1,-1-1 1,1 1-1,-1 0 1,0 0-1,1 0 0,-1 0 1,1 0-1,-1 0 1,1 0-1,-1 0 0,1 0 1,-1 0-1,1 0 1,-1 0-1,0 0 1,-1 0 9,1 0 1,-1-1 0,1 0 0,-1 1 0,1-1 0,0 0 0,-1 1 0,1-1-1,0 0 1,-1 0 0,1 0 0,0 0 0,0-1 0,0 1 0,0 0-1,0 0 1,0-1 0,0 1 0,1 0 0,-1-1 0,0 1 0,1-1-1,-2-2 1,0-1 44,1 0 84,0 1 0,0 0-1,0 0 1,1 0-1,0-1 1,0 1 0,1-7-1,-1 8-62,-3-8 205,1 6-146,0 2-35,0 0 1,1 0-1,0 0 0,0 0 0,0 0 1,0 0-1,0 0 0,1 0 1,-1-1-1,1 1 0,0-4 1,0 6-47,0 0 1,0 1 0,0-1 0,0 1-1,0-1 1,0 1 0,0-1 0,0 0 0,-1 1-1,1-1 1,0 1 0,0-1 0,0 1-1,-1-1 1,1 1 0,0-1 0,-1 0 0,0 1 146,0-1 1,0 1-1,0-1 1,0 1-1,0 0 1,0-1-1,0 1 1,0 0 0,0 0-1,-1 0 1,1 0-1,0 0 1,-1 0-1,1 0-112,0 0-1,0 0 1,1 0-1,-1 1 1,0-1-1,1 0 1,-1 1-1,0-1 1,1 0-1,-1 1 0,0-1 1,1 0-1,-1 1 1,1-1-1,-1 1 1,1 0-1,-1-1 1,1 1-1,-1-1 1,0 2-1,-8 20 400,7-13-318,0-1 1,0 1 0,0 16 0,2 103 819,0-124-927,1-1 0,-1 1 0,0 0 0,1-1 0,0 1 0,0-1-1,0 1 1,0-1 0,0 1 0,1-1 0,0 0 0,-1 0 0,1 0 0,1 0-1,-1 0 1,0 0 0,1 0 0,-1-1 0,5 4 0,-4-4 17,-1 0 1,0 0-1,1 0 1,0-1-1,-1 1 1,1-1-1,0 0 1,0 0-1,0 0 0,0 0 1,-1 0-1,1-1 1,0 1-1,6-1 1,2 0 42,-1 0-1,21-4 1,-17 1-21,20-7 0,-33 9-60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1295 2080,'-1'0'28,"1"0"-1,0 0 1,-1 0-1,1 0 1,-1 1 0,1-1-1,-1 0 1,1 0-1,0 0 1,-1 0 0,1-1-1,-1 1 1,1 0 0,-1 0-1,1 0 1,0 0-1,-1 0 1,1 0 0,-1-1-1,1 1 1,0 0-1,-1 0 1,1-1 0,0 1-1,-1 0 1,1 0 0,-1-1-1,7-7 349,-3 5-330,0 0 684,0 1-122,22-14 710,-1 2-369,40-32-203,-26 19-460,67-37-1,48-15-29,-11 3-102,104-53 225,-41 34-133,16-23-1,-11 12-64,127-112 204,-332 214-380,115-80 219,-106 74-201,65-49 55,-60 41-130,0-2 1,30-40-1,-32 33-241,-15 21 96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2496,'-16'-17'1323,"17"18"-1271,0-1 0,1 0 0,-1 0 0,0 0 0,1 0 1,-1 0-1,0 0 0,1 0 0,-1-1 0,0 1 1,1 0-1,0-1 0,1 0 27,14-3 62,-1 0 1,0 2-1,31-2 0,229 4 984,-272 0-1098,52 2 241,-51-1-225,1 0 1,0 0 0,-1 1 0,1 0 0,0 0 0,-1 0 0,8 4 0,25 21 670,-23-18-521,-13-9-146,0 1 0,-1-1 0,1 1 0,0 0 0,-1 0 0,1 0-1,-1 0 1,1 0 0,-1 0 0,1 0 0,-1 0 0,0 1 0,1-1 0,-1 1 0,0-1 0,0 1 0,0-1-1,0 1 1,0-1 0,-1 1 0,1 0 0,0 0 0,-1-1 0,1 1 0,-1 0 0,0 0 0,0 0 0,1-1-1,-1 4 1,-2 7 173,1-1-1,-1 0 1,-1 0-1,0 0 1,0-1-1,-10 20 1,7-14-119,-11 20 229,1-3-132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1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3136,'0'0'1029,"2"0"-629,31 0 3445,-26-1-3736,-1 1-1,1-1 0,-1-1 0,8-1 0,12-4 205,17 2 12,-2-6 0,14 5-117,-14-5-16,-22 9-127,1 0 0,0 1 0,21 3 0,6-1-95,-39-1-481,-16 0-1128,6 0 413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738 132 2400,'-14'-14'779,"11"11"-481,3 0-74,0-8 267,0 11-484,0 0 0,0 0 0,0 0 0,0 0 0,0 0 0,0 0 0,0 0 0,0 0 0,0 0 0,0 0 0,0-1 0,0 1 0,0 0 0,0 0 0,0 0 0,0 0 0,0 0 0,0 0 0,0 0 0,0 0 0,0 0 0,0 0 0,0-1 0,0 1 0,0 0 0,0 0 0,0 0 0,0 0 0,0 0 0,0 0 0,0 0 0,0 0 0,0 0 0,-1 0 0,1 0 0,0 0 1,0 0-1,0 0 0,0 0 0,0 0 0,0 0 0,0 0 0,0 0 0,0 0 0,0-1 0,-1 1 0,1 0 0,0 0 0,0 1 0,0-1 0,0 0 0,0 0 0,0 0 0,0 0 0,0 0 0,-1 0 0,-3 0 233,1 0-150,0 0 0,-1 0 0,1 0 0,0 0 0,0-1 0,0 1 0,-3-2 0,-46-14 416,-118-14-196,147 24-317,-44-3 1,51 8-5,-1-1-1,1-1 1,-30-9-1,31 7 47,-1 2 0,1-1 0,-1 2 0,0 0 0,0 1 0,-21 1 0,32 1-48,1-1 0,-1 0 0,1 1 0,0 0 0,-1 0 0,1 0 0,0 1 0,0-1 0,0 1 0,0 0 0,0 0 0,0 1 0,1-1 0,-1 1 0,1-1 0,-1 1 0,-4 6 0,7-7 14,0 0-1,0 0 1,1 0 0,-1 0 0,0 0 0,1 0-1,-1 4 1,-1 4 9,-11 27 4,9-28-28,1 0 1,-4 18-1,1 22-7,-5 3 63,6 11 6,0-28-7,1-15 8,-1 39 0,5 89 452,0-146-476,0-1 0,1 1-1,-1 0 1,0 0 0,1-1-1,-1 1 1,1 0 0,-1-1-1,1 1 1,0-1 0,0 1-1,0-1 1,1 2-1,3 6 53,-5-8-67,1 1 1,-1 0-1,1-1 1,0 1 0,0-1-1,0 1 1,0-1-1,0 1 1,0-1-1,0 0 1,0 1 0,0-1-1,1 0 1,-1 0-1,0 0 1,1 0-1,-1 0 1,1 0 0,-1 0-1,1-1 1,0 1-1,-1-1 1,1 1-1,0-1 1,2 1 0,16 5-14,13 5 35,11-5 224,-38-5-218,-1 1 1,1 0-1,0 0 0,6 4 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2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34 738 3232,'-33'-33'1184,"33"33"-896,0 0-96,16-16 384,1 16-352,15 0 256,18-17-256,15 1 0,-16 16-128</inkml:trace>
  <inkml:trace contextRef="#ctx0" brushRef="#br0" timeOffset="1">296 50 2912,'-16'-49'1056,"16"49"-800,16 0-96,0 0-64,1 0-96,15 0 704,18 16-384,-18-16 0,18 16-192,-1 1 416,-33-17-320,17 32-2048,0-15 960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2560,'33'49'960,"-33"-49"-768,49 82-32,-16-49 768,0 0-544,-1 16 64,18 17-288,-18-1 192,17-16-224,-32 17 96,32-17-128</inkml:trace>
  <inkml:trace contextRef="#ctx0" brushRef="#br0" timeOffset="1">492 197 3392,'-33'0'1248,"33"0"-960,-16 33-64,-1-1 832,-16 1-608,1 33 256,-1-17-416,-33 16-32,17 1-160,16 0 96,-16-17-128,16-16-2080,17-17 1120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3488,'14'13'1115,"-14"-12"-1098,1-1 0,-1 0 0,0 0 0,0 1 0,1-1 0,-1 0 0,0 0 0,0 1 0,0-1 0,0 0 0,1 1 0,-1-1 0,0 0 0,0 0 0,0 1 0,0-1 0,0 0 0,0 1 0,0-1 0,0 0 0,0 1 0,0-1 0,0 0 0,0 1 0,0 0 0,0 18 203,1-3 206,-1 1 1,-4 29-1,-26 178 710,17-146-1013,-56 267 234,55-278-115,9-36-180,4-26-105,0-1 0,-1 0-1,1 0 1,-1 0 0,0 0 0,0 0 0,0 0 0,-1-1 0,1 1 0,-1-1 0,-3 4-1,3-2-2217,3 9 608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0 2912,'0'0'1056,"0"0"-800,-17 50-96,17-34 640,0 33-480,-16 0 224,16 0-320,0 33-128,0 0-64,0-16 224,0-1-128,0 1 32,0-33-96</inkml:trace>
  <inkml:trace contextRef="#ctx0" brushRef="#br0" timeOffset="1">17 361 3488,'-17'-16'1280,"17"16"-992,33 0-64,16-17 704,-16 17-544,33 0 192,16-16-320,0 16-96,-17-17-96,1 1 224,-34 16-160,18-16-4128,-1 16 2176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2976,'-16'-17'1120,"16"17"-896,0 0-32,0 0 1024,16 0-704,1 0 0,15 0-320,1 0 160,0 0-224,0 0-96,16 0-64,0-16-3776,0 32 2080</inkml:trace>
  <inkml:trace contextRef="#ctx0" brushRef="#br0" timeOffset="1">558 0 1984,'0'0'736,"0"0"-576,0 17-32,0-1 832,0 0-544,0 34 320,16-18-416,-16 34 224,17-17-288,-1-16-352,0 16 32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4160,'-49'0'1536,"49"0"-1216,-33 32-64,17-15 1280,-1-1-896,17 17 352,17-17-576,-1 1 64,17-1-320,16 1 224,-16-17-256,16 0 256,0-17-256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1888,'0'-30'1120,"0"27"-437,0 3-113,0 0 230,0 0-325,3-3-342,5-3-92,1 0 0,0 1 0,1-1 0,-1 2 0,12-5 0,3-1 6,-10 2-18,0-1 0,0 0-1,18-17 1,-21 17-6,0 0 1,1 1-1,16-10 0,-27 18 2,0-1 0,0 0 0,0 1 0,0 0 0,0-1-1,0 1 1,0 0 0,0-1 0,1 1 0,-1 0-1,0 0 1,0 0 0,0 0 0,0 0 0,0 0-1,0 0 1,0 0 0,1 1 0,0-1 0,-1 1 8,-1-1 1,1 1 0,0-1-1,0 1 1,-1 0 0,1-1-1,0 1 1,-1 0 0,1 0-1,-1 0 1,1-1 0,-1 1 0,0 0-1,1 0 1,-1 0 0,0 0-1,1 1 1,0 6 165,0-1 1,-1 1-1,0-1 1,-1 13-1,0-5-75,1 1 127,-1-12-210,1 0 0,0 1 1,0-1-1,1 0 0,0 4 0,0-6-12,-1 0 1,1-1-1,0 1 0,0-1 0,-1 1 1,1-1-1,0 1 0,1-1 0,-1 0 0,0 0 1,0 1-1,0-1 0,1 0 0,-1 0 0,2 1 1,2 0 29,-1 1 1,0-1 0,1 0 0,0-1-1,-1 1 1,1-1 0,0 0 0,0 0-1,0 0 1,0-1 0,0 0 0,9 0-1,-2-2 21,1 1-1,0-2 0,23-7 0,-30 8-68,0 0 1,0 0-1,0-1 1,-1 0-1,1 0 1,5-4-1,12-17 106,-10 10-37,17-13 112,5-36 272,-32 59-459,-1 0 0,0 1-1,-1-1 1,1 0 0,-1 0 0,1 0-1,-1 0 1,0-6 0,1-12-2341,1 25-1520,10 10 1115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2976,'0'0'971,"0"6"-603,0 38 725,-1-44-1072,1 1 0,0-1 0,0 1 0,0-1 0,0 1 0,0-1 0,0 1 0,0-1 0,0 1 1,0-1-1,0 1 0,0-1 0,0 1 0,1-1 0,-1 1 0,0-1 0,0 1 0,0-1 0,1 0 0,-1 1 0,0-1 0,1 1 0,-1-1 1,0 0-1,1 1 0,-1-1 0,0 0 0,1 1 0,-1-1 0,1 0 0,0 1 0,9 6 302,-3 3-191,-6-8-110,0-1 1,1 1-1,-1-1 0,0 1 1,0-1-1,1 0 0,-1 1 1,1-1-1,-1 0 1,1 0-1,-1 0 0,1 0 1,0 0-1,0-1 0,-1 1 1,4 0-1,7 3 29,0 0-1,0-2 0,0 1 1,1-2-1,-1 1 1,0-2-1,1 0 1,-1 0-1,0-1 0,14-3 1,37-7 109,-42 9-118,-11 2-13,-1-1-1,14-4 1,28-17 125,-4 12-36,-43 8-100,-1 0 0,1 0 1,-1 0-1,1 0 0,-1 0 1,0-1-1,0 1 0,0-1 1,0 0-1,-1 0 0,1 0 1,-1 0-1,1 0 0,-1-1 1,2-4-1,-3 4-15,0 1-1,0-1 1,-1 0 0,1 0-1,-1 1 1,0-1 0,0 0-1,-1 0 1,1 0 0,-1 1-1,0-1 1,0 0 0,0 0-1,0 1 1,0-1 0,-1 1-1,0 0 1,0-1 0,0 1-1,0 0 1,0 0 0,-5-4-1,0-1 11,0 1-1,-1 0 1,0 0 0,-1 1-1,0 0 1,-17-9-1,13 9-41,-1 0 0,0 1-1,0 0 1,0 1 0,-1 1-1,1 0 1,-1 1 0,0 1-1,-20 1 1,26-1-11,5 1 17,-1 0 0,1 0 0,-1 0 0,1 0 0,-1 1 0,1 0 0,-1 0 0,1 0 0,0 0 0,0 1 0,-1-1-1,1 1 1,0 0 0,1 0 0,-1 1 0,-4 2 0,2 1-4,0 0 0,0 0 0,1 1 0,-1-1 0,2 1 0,-1 0 0,1 0 0,0 1 0,0 0 0,1-1 0,0 1 0,1 0-1,-3 11 1,-10 36-15,-16 84 10,30-134 39,1 1-1,0 0 1,0-1 0,0 1 0,1 0 0,0-1 0,0 1 0,0-1-1,1 1 1,0-1 0,0 0 0,0 1 0,1-1 0,-1 0-1,7 7 1,-7-8 1,4 6 9,-4-6 15,0 1-1,1-1 1,0 1-1,0-1 1,0 0-1,0 0 1,1 0-1,-1-1 1,1 1-1,0-1 1,0 0-1,9 5 1,-2-4 13,0 0 1,-1-1 0,1-1-1,0 0 1,1 0 0,11 0-1,11 1 62,-14 1-61,15 0-65,5-8-174,-17 0 66,40-1-492,-14-6-1178,-14 8 496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2656,'16'17'960,"-16"-17"-736,17 65-64,-17-32 416,16 16-352,0 0 320,-16 1-288,0-1 352,0-17-352,-16 1 288,0 0-288,-1 0 0,-16-17-160,-32-16-128,16 17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4800,'17'0'1792,"-17"0"-1408,33 16-96,-17-16-128,0 0-160,1 0 192,-1 0-96,1 0-384,-1 17 160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1824,'16'-17'672,"-16"17"-512,17 0-64,-1 0 672,-16 17-448,0-17 288,0 0-352,17 16-288,-1 0 0,0 1-1536,17-1 832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50 3328,'-7'-1'519,"5"1"-400,0 0 0,0 0 0,0 0 0,0 0 0,1 0 1,-1 0-1,0 1 0,0-1 0,0 1 0,-2 0 0,-2 13 644,-24 21 495,22-23-1092,1 0-1,0 0 0,1 0 1,0 1-1,-6 19 0,11-24-158,0-1 0,0 0-1,1 0 1,0 1-1,0-1 1,1 0 0,0 1-1,0-1 1,1 0-1,0 0 1,0 0-1,1 0 1,0 0 0,0-1-1,0 1 1,9 10-1,-10-14 0,0 0-1,0 0 1,0-1-1,1 1 1,0-1-1,-1 0 1,1 0-1,0 0 1,0 0-1,0 0 1,0-1-1,0 1 1,0-1-1,1 0 1,-1 0-1,6 2 1,4-2 54,-1 0 0,1 0 0,17-2 0,-1 0 49,-25 1-96,-1-1 0,1 1 0,-1-1 1,1 0-1,-1 1 0,1-2 0,4-1 0,8-3 42,-2 3-36,-12 3-10,1-1 1,-1 1-1,0-1 0,1 0 1,-1 0-1,1 0 1,2-2-1,-4 3-7,0-1 0,0 0-1,0 0 1,0 0 0,-1 0 0,1 0-1,0 0 1,-1 0 0,1 0 0,-1 0 0,1 0-1,-1 0 1,1 0 0,-1-1 0,0 1 0,0 0-1,1 0 1,-1 0 0,0-1 0,0 1 0,0-1-1,0-77-481,0 78 476,0 1 1,0 0-1,0 0 0,0 0 0,0 0 0,0 0 0,0 0 0,0 0 0,0 0 0,0 0 0,0-1 0,0 1 0,0 0 0,0 0 0,0 0 1,0 0-1,0 0 0,0 0 0,0 0 0,0 0 0,0 0 0,0 0 0,0-1 0,-1 1 0,1 0 0,0 0 0,0 0 0,0 0 0,0 0 1,0 0-1,0 0 0,0 0 0,0 0 0,0 0 0,0 0 0,0 0 0,0 0 0,0 0 0,-1 0 0,1 0 0,0 0 0,0 0 0,0 0 1,0 0-1,0 0 0,0 0 0,0 0 0,0 0 0,0 0 0,-1 0 0,1 0 0,0 0 0,0 0 0,0 0 0,0 0 0,0 0 0,0 0-5,-12 2-165,12-1 164,0-1 0,-1 1 1,1 0-1,0-1 1,-1 1-1,1-1 0,0 1 1,0-1-1,0 1 1,-1 0-1,1-1 1,0 1-1,0-1 0,0 1 1,0 0-1,0-1 1,0 1-1,0 0 0,0-1 1,0 1-1,1-1 1,-1 1-1,0 0 0,0-1 1,0 1-1,1-1 1,-1 1-1,0-1 1,1 1-1,-1-1 0,1 2 1,26 41 483,-25-39-427,1 0-1,-1 0 0,1-1 0,0 0 1,-1 1-1,1-1 0,1 0 0,-1 0 0,0-1 1,1 1-1,0-1 0,-1 1 0,1-1 1,5 2-1,-8-4-34,0 0 0,0 1 1,0-1-1,0 0 0,-1 0 1,1 0-1,0 1 0,0-1 1,0 0-1,0 0 1,0-1-1,0 1 0,0 0 1,0 0-1,0 0 0,0-1 1,0 1-1,-1 0 0,1-1 1,0 1-1,0-1 0,0 1 1,-1-1-1,1 1 0,1-2 1,10-4 92,1 2-40,-9 3-22,0 0-1,0 0 1,0-1 0,0 0-1,0 1 1,0-1-1,4-3 1,1-1 18,-8 6-52,1-1 1,0 0-1,-1 0 0,1 0 0,-1-1 0,0 1 1,1 0-1,-1 0 0,0-1 0,1 1 0,-1-1 1,0 1-1,0-1 0,0 1 0,-1-1 0,1 0 0,0 0 1,-1 1-1,2-4 0,1-3 5,-2 7-23,0-1 0,0 0 0,0 1 0,0-1 0,0 0-1,0 0 1,-1 0 0,1 1 0,-1-1 0,1 0-1,-1 0 1,0 0 0,0 0 0,0 0 0,0 0 0,0 0-1,0 0 1,-2-3 0,-8-14-103,6 5 77,3 10 27,0 0 1,-1 0-1,1 0 1,-1 0-1,0 0 0,0 0 1,-3-4-1,3 3-53,-1-1 1,1 1-1,0-1 1,0 0-1,0 0 0,1 0 1,0-1-1,0 1 1,1 0-1,0-11 0,0 16 47,0-1 0,0 1 0,0 0 0,1-1 0,-1 1 0,0 0 0,1-1-1,-1 1 1,1 0 0,-1 0 0,1-1 0,-1 1 0,1 0 0,0 0 0,0 0-1,0 0 1,-1 0 0,1 0 0,0 0 0,0 0 0,1 0 0,-1 0 0,0 1 0,0-1-1,0 0 1,0 1 0,1-1 0,-1 1 0,0-1 0,1 1 0,1-1 0,0 0-9,0 0 16,0 1 0,0-1 0,0 1 0,0 0 0,0-1 1,4 2-1,16 0 147,33 7 0,-29-4-79,25 2 120,0 5-37,8-6 59,29 15 534,-61-13-471,-18-5-316,-1-1 0,1-1 0,12 0 0,-10 0-993,-9 0-146,-6 0-822,2 0 1881,0 0 0,0-1 0,0 1 0,1 0 0,-1-1 0,0 1 0,0-1 0,0 1 0,0-1 0,0 1 1,1-1-1,-1 1 0,0-1 0,1 0 0,-1 0 0,0 1 0,1-1 0,-1 0 0,1 0 0,-1 0 0,1 0 0,-1 1 0,0-3 0,-11-14-852,5 10 669,4 5 300,1 1 1,1-1 0,-1 0 0,0 1-1,0-1 1,1 0 0,-1 0 0,1 0 0,-1-1-1,1 1 1,0 0 0,0 0 0,0-1-1,0 1 1,0-1 0,1 1 0,-2-5 0,2-23 1889,1 30-1865,-1 0 1,0 0 0,0 0-1,0 0 1,0 0-1,0 0 1,0-1-1,0 1 1,0 0-1,0 0 1,0 0-1,0 0 1,0 0-1,0 0 1,0 0 0,0 0-1,0 0 1,0-1-1,0 1 1,0 0-1,0 0 1,-1 0-1,1 0 1,0 0-1,0 0 1,0 0-1,0 0 1,0 0-1,0 0 1,0 0 0,0 0-1,0-1 1,0 1-1,0 0 1,0 0-1,0 0 1,0 0-1,-1 0 1,1 0-1,0 0 1,0 0-1,0 0 1,0 0 0,0 0-1,0 0 1,0 0-1,0 0 1,0 0-1,0 0 1,-1 0-1,1 0 1,0 0-1,0 0 1,0 0-1,0 0 1,0 0 0,-2 1 94,0-1 1,0 0-1,0 1 1,1-1 0,-1 1-1,0 0 1,0-1-1,1 1 1,-1 0 0,0 0-1,1 0 1,-1 0-1,1 0 1,-1 1 0,1-1-1,-2 3 1,-2 1 28,0 1 1,0 0 0,1 0-1,0 0 1,0 0 0,-4 10-1,-9 17 204,13-26-272,-1 1 27,1-1 0,-1 1 0,-2 9 0,2 13 107,2-11-90,-2 6 40,2-8-53,1 0 0,-2 20-1,4-34-73,0-1-1,0 1 0,0 0 0,0 0 0,0 0 1,1 0-1,0 0 0,-1 0 0,1 0 0,0 0 1,0-1-1,0 1 0,1 0 0,-1-1 0,1 1 1,-1-1-1,1 0 0,0 1 0,0-1 1,0 0-1,0 0 0,0 0 0,1 0 0,-1 0 1,5 2-1,39 21 371,-29-17-246,-15-7-190,1 0 1,0 1-1,0-1 1,0 0-1,0-1 1,0 1-1,0 0 1,0-1-1,0 0 1,0 1-1,0-1 0,0 0 1,0-1-1,0 1 1,0-1-1,1 1 1,-2-1-1,6-2 1,-4 2-76,2 0-46,0 0-1,-1 1 0,11 0 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83 363 1728,'-28'-14'560,"23"11"-331,5 3 59,0 0 603,0 0-208,3 0 37,-2 0-665,0 0 0,1 0 0,-1 1 0,0-1 0,1 0 0,-1 1 0,0-1 0,1 1 0,-1-1 0,0 1 0,0 0 0,2 1 1,-1-1-3,0 0 0,0 0 0,0 0 0,0 0 1,1 0-1,-1 0 0,0 0 0,0-1 1,0 1-1,1-1 0,-1 0 0,0 1 1,4-1-1,9 0 60,-4 1-39,0-1 0,0-1 1,20-2-1,76-25 113,-37 9-6,-42 13-122,6-2 37,0-1 0,45-20 0,-73 26-55,0 0-1,-1-1 1,7-6-1,-3 3 22,1 0-6,-8 6-38,1-1 0,-1 1 0,0-1 0,0 0 0,0 0 0,3-3-1,1-13 137,-4 9-73,2 1-13,0-6 8,-12-16-7,6 23-56,1 0 0,-1 1 0,-1-1 0,-5-11 0,5 14-8,0-1 0,-1 1-1,1 1 1,-1-1 0,1 0-1,-1 1 1,-1 0-1,-5-4 1,-3-2-49,4 3 9,1-1-1,-1 2 1,0 0 0,-1 0-1,-11-4 1,13 7 31,1 1 0,-1 0 0,0 1 0,0-1 0,-9 2 0,-12 0 39,25-1-39,0 0 0,-1 0 0,1 1 0,0-1 0,0 1 0,-1 0 0,1 0 0,0 0 0,0 1 0,0 0 0,0-1 0,0 1 0,1 1 0,-1-1 0,0 0 0,1 1 0,0 0 0,0 0 0,-5 5 0,-19 16-12,5-13-54,11-2 108,0 0-1,1 0 0,-11 13 0,-8 8 177,-39 55 278,60-74-397,-2 2 7,1 0 1,0 1 0,-12 25-1,4 10 208,7-26-118,9-21-182,0 0 1,0 0-1,0 0 0,0 1 0,0-1 0,0 0 0,1 1 0,-1-1 0,1 0 1,-1 5-1,1-5 7,0 1 0,-1-1 0,1 0 0,-1 1 0,0-1 1,1 0-1,-1 0 0,0 0 0,-3 4 0,3-5-1,0 1 1,1-1-1,-1 1 0,0-1 0,0 0 0,1 1 1,-1 0-1,1-1 0,-1 1 0,1-1 0,-1 1 0,1 0 1,0-1-1,0 1 0,0 0 0,0-1 0,0 1 1,1 0-1,-1-1 0,0 1 0,1-1 0,-1 1 0,2 2 1,3 4 29,-4-6-35,0-1 0,0 1 0,0-1 0,-1 1-1,1 0 1,0-1 0,-1 1 0,1 0-1,-1-1 1,1 5 0,2-1 16,2 1-43,-3-3 16,0 0-1,1 0 1,-1-1-1,1 1 0,-1-1 1,1 0-1,0 1 1,0-1-1,4 2 0,15 10 60,-14-5 27,-7-8-83,-1 0 0,1-1 1,0 1-1,-1 0 0,1-1 1,0 1-1,0 0 0,0-1 1,-1 1-1,1-1 1,0 1-1,0-1 0,0 0 1,0 1-1,0-1 0,0 0 1,0 0-1,1 1 0,18 10-131,-16-8 104,0 0-1,1-1 1,-1 1-1,8 2 1,2-2 74,-12-2-35,0-1 0,1 1 0,-1-1 0,0 1 1,1 0-1,-1 0 0,0 0 0,0 0 0,1 0 0,-1 1 0,0-1 0,0 1 0,2 1 0,-3-1 2,1-1 1,0 1-1,0-1 0,0 1 1,0-1-1,0 0 0,0 0 0,1 0 1,-1 0-1,0 0 0,1 0 1,-1-1-1,0 1 0,4-1 1,8 3 21,21 9 75,-21-7 10,21 6 0,9-6-33,-20 0-106,-13-2 0,0-1 0,0 0 0,17 0 0,100-2 319,-121-1-495,0 1-1,0-1 0,0 0 1,0 0-1,0-1 0,10-4 1,-10 4-212,-6 2 195,1-1 0,0 0 0,0 1 0,0-1 0,-1 0 0,1 0 0,0 0 0,-1 0 0,1 0 0,-1 0 0,1 0 0,-1-1 0,0 1 0,1-1 0,-1 1 0,2-4 0,4-4-1285,-6 8 1371,-1 1-1,1-1 1,0 1 0,0-1-1,-1 1 1,1-1-1,0 1 1,0 0 0,0-1-1,-1 1 1,1 0 0,0 0-1,0 0 1,0-1-1,0 1 1,0 0 0,-1 0-1,3 0 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3488,'-17'-16'1280,"17"16"-992,0 0-64,0 0 1408,0 0-928,17 0 224,-17 16-576,32-16 128,-15 17-256,16-1 224,-1-16-256,1 0 32,0 17-128,16-17-3424,-16 0 1792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1888,'0'27'896,"-1"-23"-865,1 0-1,0 0 1,1-1-1,-1 1 0,1 0 1,1 6-1,9 17 605,-10-14-425,1 1 0,-2-1 1,0 16-1,-1-5 133,0-7-94,0 1 1,-8 30-1,7-36-139,-4 19 123,6-24-142,-1 0 1,-1 0-1,1 0 0,-1 0 1,-1 0-1,1 0 0,-1 0 1,0-1-1,-1 1 0,-8 11 1,6-9 73,-2-1 0,1 0 1,-1 0-1,-1-1 0,1 0 1,-1-1-1,-1 1 0,1-2 1,-1 1-1,-15 5 0,15-7-60,-1-1-1,1 0 0,-1-1 0,-13 2 0,6-1-33,0 1-21,-11 0-9,26-4-44,-1 0 0,1-1 1,-1 0-1,1 1 0,-5-3 0,-2 0-12,-1 1-8,-11-4-231,-11-19-850,0 6 272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2304,'16'0'864,"-16"0"-672,-16 0-32,16 16 32,0-16-128,16 0-32,0 17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2144,'0'-14'699,"0"12"-417,-3 2 113,-8 0 858,9 0-314,2 0-70,0 2-416,0 6-338,0-3-97,0 1-1,0-1 1,-1 0 0,-1 10-1,-9 7-220,5 11 102,3-20 123,-2 17 79,6-24-76,-1 0 1,1 0 0,3 11-1,-3-12-17,1 1 0,-1 0-1,0 11 1,-1-1-7,-1-8 7,1 0-1,1 0 0,-1 0 0,3 9 0,-1-9 44,0-1-1,0 0 0,1 1 1,0-1-1,1 0 0,7 12 0,-3-13 14,14 4-10,-11-7 47,11-3-21,-11-3 5,-8 2-67,0-1-1,0 0 0,0 0 1,0-1-1,0 1 0,-1-1 1,1 1-1,-1-1 0,1 0 1,-1 0-1,0 0 0,0 0 1,-1 0-1,1-1 0,2-6 1,-3 1-152,0-1 0,0-14 0,-1 24 104,0 0 26,0-1 0,0 1 0,0 0 0,0 0 0,-1 0 0,1 0 0,0 0 0,0 0 0,0 0 0,0 0 1,0 0-1,0 0 0,0-1 0,0 1 0,0 0 0,0 0 0,1 0 0,-1 0 0,0 0 0,0 0 0,0 0 0,0 0 0,0 0 0,0 0 1,0-1-1,0 1 0,0 0 0,0 0 0,0 0 0,0 0 0,0 0 0,0 0 0,0 0 0,0 0 0,0 0 0,1 0 0,-1 0 0,0 0 1,0 0-1,0 0 0,0 0 0,0 0 0,0 0 0,0 0 0,0 0 0,0 0 0,0 0 0,1 0 0,-1 0 0,0 0 0,0 0 0,0 0 0,0 0 1,0 0-1,0 0 0,0 0 0,1 0 2,-1 0 0,1 0 0,-1 0 0,1 0 0,-1 0 0,0 0 0,1 0 0,-1 0 0,1 0 0,-1 0 0,1 0 0,-1 0 0,0 1 0,1-1 0,-1 0 0,1 0 0,-1 0 0,0 1 0,1-1 0,-1 0 0,0 1 0,1-1 0,-1 0 0,0 1 0,1-1 0,-1 0 0,0 1 0,0-1 0,0 0 0,1 1 0,4 7 26,11 0 94,1 5-60,-7-6 26,0 0-1,16 9 1,34 10 194,-41-19-177,-12-4-46,0 0 1,0 0 0,0-1-1,1 0 1,-1 0-1,0-1 1,1 0 0,0 0-1,-1-1 1,1 0 0,-1 0-1,1 0 1,14-4-1,-19 3-16,0 0 0,0 0 0,0 0 0,0 0 0,0-1 0,0 1 0,0-1 0,0 0 0,0 1 0,-1-2 0,1 1 0,-1 0 0,1 0 0,-1-1 0,2-2 0,2-9 255,-5 13-282,0 0 1,0 0 0,0 0-1,0 0 1,0-1 0,0 1 0,0 0-1,0-1 1,0 1 0,-1 0-1,1-1 1,0 1 0,-1-1-1,0 1 1,1-1 0,-1 1 0,0-1-1,1 0 1,-1-1 0,-2-3-3,1 0 0,-1 1 0,0-1 0,0 0 1,0 1-1,-4-6 0,-4-13 24,5 11-21,-1 0 1,-9-16 0,10 20-45,-1-1 1,1 0 0,1-1 0,0 1 0,-4-19-1,2 17-175,5 10 137,0 0 0,1 1 0,-1-1 0,0 0 1,0 1-1,1-1 0,-1 0 0,1 0 0,-1 0 0,1 1 0,0-1 1,0 0-1,0 0 0,0 0 0,0 0 0,0 0 0,0 1 1,2-4-1,11-12-3248,4 1 954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2240,'0'-14'720,"0"14"-715,0 0-1,0 0 1,0 0 0,0 0 0,0 0 0,0-1-1,0 1 1,0 0 0,0 0 0,0 0-1,0 0 1,0 0 0,0 0 0,0 0-1,0 0 1,0 0 0,0 0 0,0-1 0,0 1-1,0 0 1,0 0 0,0 0 0,0 0-1,0 0 1,0 0 0,0 0 0,0 0 0,-1 0-1,1 0 1,0 0 0,0 0 0,0-1-1,0 1 1,0 0 0,0 0 0,0 0-1,0 0 1,0 0 0,0 0 0,0 0 0,-1 0-1,1 0 1,0 0 0,0 0 0,0 0-1,0 0 1,0 0 0,0 0 0,0 0 0,0 0-1,0 0 1,0 0 0,-1 0 0,1 0-1,0 0 1,0 0 0,-11 0 336,11 0-324,0 0 0,0 0-1,0 0 1,0 0-1,0 0 1,0 0 0,-1 0-1,1 0 1,0 0 0,0 0-1,0 0 1,0 0 0,0 0-1,0 0 1,0 0 0,0 0-1,0 0 1,0 0 0,-1 0-1,1 0 1,0 0 0,0 0-1,0 0 1,0 0 0,0 0-1,0 1 1,0-1 0,0 0-1,0 0 1,0 0 0,0 0-1,0 0 1,-1 0-1,1 0 1,0 0 0,0 0-1,0 0 1,0 0 0,0 0-1,0 1 1,0-1 0,0 0-1,0 0 1,0 0 0,0 0-1,0 0 1,0 0 0,0 0-1,0 0 1,0 0 0,0 0-1,0 1 1,0-1 0,0 0-1,0 0 1,0 0 0,0 0 9,0 1 1,1-1-1,-1 1 1,-1-1 0,1 1-1,0-1 1,0 1 0,0-1-1,0 0 1,0 1 0,0-1-1,0 1 1,-1-1 0,1 0-1,0 1 1,0-1-1,0 0 1,-1 1 0,1-1-1,0 0 1,-1 1 0,1-1-1,0 0 1,-1 1 0,1-1-1,0 0 1,-1 1-1,-7 7 434,2 17-172,0-9-140,5-13-124,0 1-1,-1-1 1,1 1-1,1-1 1,-1 1-1,0-1 0,1 6 1,-1 19 158,0-21-133,1-1 0,0 0 1,0 1-1,0-1 1,1 0-1,2 10 1,8 6 104,-8-10-103,-3-10-45,0 0 1,0-1-1,1 1 1,-1-1-1,0 1 1,1 0-1,-1-1 1,1 1-1,-1-1 1,1 0-1,0 1 1,0-1-1,-1 1 1,1-1-1,0 0 1,0 0-1,1 1 1,-1-1-1,0 0 1,2 1-1,30 15 463,-31-16-438,1-1-1,-1 1 0,1-1 0,-1 1 0,0-1 0,1 0 0,-1 0 0,5 0 0,-3 0-2,2-3 15,1-5 0,1 2-219,-2-1 0,1 0 0,8-12-1,2-13-372,-16 28 527,0 0 0,-1 1 0,1-1 0,-1 0 0,1 1 1,-1-1-1,0 0 0,-1-5 0,0 1 11,1 5-37,0 3 181,0 0 593,-3 1-604,-1 0 1,1-1 0,-1 1 0,1 1-1,0-1 1,-1 0 0,1 1 0,0-1-1,0 1 1,0 0 0,-3 3-1,-14 6 16,3-8-20,12 0-28,-6 8-42,8-8-85,3-3 26,3 0 102,-1-1-84,-1 1 1,1 0-1,0 0 1,-1-1-1,1 1 0,-1-1 1,1 0-1,0 1 0,-1-1 1,0 0-1,2-1 0,-1 1-2,0 0 0,0 0-1,-1 0 1,1 0 0,0 0-1,0 1 1,0-1 0,0 0-1,0 1 1,0 0-1,3-1 1,0 1 8,-1-1 0,1 1 0,-1-1 0,0 0 0,0-1 0,1 1 0,-1-1 0,0 0 0,7-4 0,-6 3 28,1 0 0,-1 1 0,11-4-1,-7 5-40,-1 0-1,1 0 0,16 1 0,-13 0-81,7 0-35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4384,'-16'0'1632,"16"0"-1248,16 0-128,-16 0 224,16 0-320,17 0 544,0 0-384,0 0-128,16 0-128,0 0 128,-16 0-96,16-16 192,-16 16-192,-17 0-96,17 0-32,-17 0-2144,-16 0 1152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3232,'-2'-1'68,"1"1"0,0 0 0,0 0-1,-1 1 1,1-1 0,0 0 0,-1 0 0,1 1 0,0-1 0,0 1 0,-1-1 0,1 1 0,0-1-1,0 1 1,0 0 0,0-1 0,0 1 0,0 0 0,0 0 0,0 0 0,0 0 0,0 0-1,0 0 1,1 0 0,-2 2 0,-2 6 114,0 1-1,1-1 1,1 1-1,-1-1 1,2 1-1,-1 0 1,1 0 0,1 0-1,1 16 1,-1-24-174,-1 39 306,0-17-131,1 0 1,4 34-1,7-9-2,-5-2 49,5-12-49,-7-14 32,-4-19-183,0 0 0,0 1-1,1-1 1,-1 0 0,1 0 0,-1 1 0,1-1 0,0 0 0,0 0 0,0 0 0,0 0-1,0 0 1,0 0 0,1-1 0,-1 1 0,0 0 0,1 0 0,0-1 0,-1 1 0,1-1-1,0 0 1,0 1 0,0-1 0,3 2 0,3 2 94,-6-4-108,-1 0 0,1 0 0,-1 0 0,1-1-1,0 1 1,-1 0 0,1-1 0,0 1 0,-1-1 0,1 1 0,0-1 0,0 0 0,0 0 0,-1 0 0,4 0 0,9 0-35,0-2-1,-1 1 1,1-2 0,24-7 0,11-7-93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3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2400,'14'-27'779,"-13"24"-651,1 0 0,-1 1 1,1-1-1,0 1 1,0 0-1,0 0 0,0 0 1,0 0-1,0 0 1,0 0-1,1 0 0,-1 0 1,1 1-1,-1 0 1,1-1-1,0 1 0,0 0 1,-1 0-1,1 0 1,0 1-1,0-1 1,0 1-1,0-1 0,0 1 1,3 0-1,6 0 290,-5 0-253,1 0-1,-1 1 1,10 1 0,-15-2-151,1 1 0,-1-1-1,0 1 1,0 0 0,0 0 0,0 0 0,0 0 0,0 0 0,-1 0 0,1 1 0,0-1 0,0 1 0,-1-1 0,3 4-1,0 2 58,0-1 0,0 1-1,-1 0 1,2 7-1,14 27 196,-2-6-151,-2 1 0,-1 0 1,-2 1-1,9 43 0,28 133 216,-34-128-163,3 8 42,-16-86-194,0 0-1,0 0 0,0 0 0,-1 0 0,1 10 0,-4 1-95,-1 0 0,0 0 0,-2 0 0,-7 22 0,11-37 63,0-1-257,1 1 1,-1-1 0,0 1 0,0-1 0,0 1 0,0-1 0,-1 0 0,1 1 0,-1-1-1,1 0 1,-1 0 0,-2 2 0,-12 12-1652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 3136,'0'-14'1029,"0"11"-629,0 1-64,0-6 410,0 16-164,0-6 31,0 4-159,1 33 256,0-4-121,-6 55 0,-6-14-184,6 6-149,0-40-167,-4 77 35,10-86-139,0-14 7,-2 0 1,-3 28 0,1-25-46,-1 0-1,-2-1 1,-8 23 0,11-39-502,3-5-901,-2-5 123,-9-20-838,8 6 726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1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3072,'-17'17'1120,"17"-17"-864,0 16-64,17-16 1216,-1 0-800,1 0 608,15 0-704,1 0 0,0 0-320,-17 0-96,17 0-64,0-16-480,0 16 256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3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1472,'39'0'667,"-2"0"-243,103 3 1008,-117-1-1311,66 4 238,89-14 334,24 2-171,374-27 470,-194 0-725,20-10-102,-14 13-26,-315 24-118,381-26 59,40-1-42,577-22 73,-823 44-73,-230 10-33,317-9 113,-49 21-44,-45 6-36,-58-1 10,46 17 218,-214-30-36,25 10-1,-5 4 86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3072,'14'0'3168,"-12"0"-2774,-2 0 60,0 0-118,0 0 42,0 0-68,0 0 106,0 0-118,0 0 22,0 0-133,0 3-91,0-3-97,0 1 0,0-1-1,0 1 1,0-1 0,0 1 0,0 0-1,0-1 1,0 1 0,0-1 0,0 1-1,0-1 1,0 1 0,-1-1 0,1 1-1,0-1 1,0 1 0,-1-1 0,1 0-1,0 1 1,-1-1 0,1 1 0,0-1-1,-1 0 1,1 1 0,-1-1 0,1 0-1,-1 1 1,1-1 0,-1 0 0,1 0-1,-1 0 1,1 1 0,-1-1 0,1 0-1,-1 0 1,1 0 0,-1 0 0,1 0-1,-1 0 1,1 0 0,-1 0 0,1 0-1,-1 0 1,1 0 0,-1 0 0,0-1-1,1 1 93,0 0-54,0 0-149,0 0 27,0 0 117,0 0 91,0 0-70,0 0-117,0 0 48,3 0 192,92 0 251,-89 1-391,0 0 1,1-1 0,-1 2-1,0-1 1,6 3 0,-7-2-3,0-1-1,0 1 1,1-1 0,9 1 0,-13-2-30,0 0 0,0 0 0,0 0 0,0 0-1,0 1 1,-1-1 0,1 1 0,0-1 0,0 1 0,0 0 0,-1 0 0,1 0 0,2 1 0,-3-1 11,1 0 1,-1 0-1,1 0 1,0 0-1,0-1 1,-1 1-1,1 0 1,0-1-1,0 0 1,0 1-1,0-1 1,-1 0-1,4 0 1,9 0-315,-14 0-399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4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4480,'0'0'1445,"0"0"-885,0 0-171,0 3 267,0-3-629,0 1 0,0-1 0,1 1-1,-1-1 1,0 1 0,0-1 0,0 1 0,0-1-1,0 1 1,1-1 0,-1 1 0,0-1-1,0 0 1,1 1 0,-1-1 0,0 0-1,1 1 1,-1-1 0,0 1 0,1-1-1,-1 0 1,1 0 0,0 1 0,15 3 788,26-4 648,-27 0-1168,184 0 1343,-198-1-1636,1 1 1,-1 0 0,1 1-1,-1-1 1,1 0 0,-1 0-1,1 1 1,-1-1 0,2 1-1,6 4 28,-7-3 62,-1-1-1,1-1 1,-1 1 0,1 0 0,-1 0 0,1 0 0,0-1 0,-1 1 0,1-1-1,3 1 1,-21-1-449,8 0-1216,19 0 421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4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3072,'0'-12'497,"-1"16"924,1-1-1078,1 0 1,-1 0-1,0 0 0,1 0 0,-1 0 0,2 3 0,-1-5-300,-1 1 0,1-1 0,0 0-1,0 0 1,0 0 0,0 0 0,0 0 0,0 0 0,0 0 0,0-1 0,0 1 0,0 0 0,1-1 0,-1 1 0,0 0 0,0-1 0,1 0 0,-1 1-1,0-1 1,2 1 0,6 1 224,6 2-84,1 0 1,0-1-1,0-1 1,18 0-1,72-2 290,-53-1-349,-37 0-31,1 0-1,26-6 0,-18 2-38,-3 2-2,-17 3-35,0 0 0,1-1 1,-1 0-1,1 0 0,-1-1 0,0 0 0,0 0 1,0 0-1,6-3 0,1-3 114,22-17 111,-33 24-235,0 0-1,-1 0 0,1 0 0,0-1 0,-1 1 0,1 0 1,-1 0-1,1-1 0,-1 1 0,1 0 0,-1-1 1,0 1-1,0-1 0,0 1 0,0 0 0,0-3 1,-4-20 45,4 23-50,-2-5 4,0-1 0,0 1 0,0-1 0,-1 1-1,0 0 1,0 0 0,-1 0 0,1 0 0,-1 1 0,-1-1-1,1 1 1,-1 0 0,0 0 0,0 1 0,0 0-1,-1 0 1,1 0 0,-1 0 0,0 1 0,0 0 0,-9-4-1,2 3-23,-1-1-1,1 0 0,-1 2 1,0-1-1,-28-2 0,34 7 29,0 0-1,0 0 1,-1 1-1,1 0 1,0 0 0,0 1-1,1 0 1,-1 1-1,1 0 1,-1 0-1,1 0 1,0 1-1,1 0 1,-1 0-1,1 1 1,0 0 0,0 0-1,-6 9 1,-4 8-65,-19 39 0,29-50 34,0 1 1,1 0-1,1-1 0,-6 28 0,9-32 34,1 1-1,-1-1 1,2 0-1,-1 0 1,1 0-1,1 0 0,-1 1 1,2-2-1,-1 1 1,1 0-1,0 0 1,0-1-1,1 1 1,0-1-1,0 0 0,1-1 1,7 10-1,-6-9 23,0-1-1,1 0 0,0 0 0,0 0 0,0 0 1,1-1-1,0-1 0,0 1 0,0-1 1,0 0-1,11 2 0,-4-1 40,1-1 1,0-1-1,0 0 0,29 1 0,-9-1 88,30 5-44,-31-12-310,-16 0 58,10 1-19,-12 1-660,-1 0-1,1-2 0,16-4 0,17-8-1068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4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12 3808,'0'-1'51,"0"1"0,-1 0 0,1-1 1,0 1-1,0-1 0,0 1 0,0 0 0,0-1 1,0 1-1,0-1 0,0 1 0,0-1 0,0 1 0,1 0 1,-1-1-1,0 1 0,0-1 0,0 1 0,0-1 1,1 1-1,-1 0 0,0-1 0,0 1 0,1 0 1,-1-1-1,0 1 0,1-1 0,7 7 588,-6-3-626,-1-2 42,-1-1-1,1 1 1,-1 0-1,1-1 1,-1 1 0,0 0-1,1-1 1,-1 1-1,0 0 1,0-1 0,0 1-1,1 0 1,-1 0-1,0-1 1,0 1-1,0 0 1,0 0 0,0-1-1,0 1 1,-1 0-1,1 1 1,-1 3 163,2 53 1021,1-17-645,-8 68-1,-4-58-145,6-24-276,4-20-98,-1 0 1,0 1-1,-1-1 1,1 0 0,-2 0-1,1 0 1,-6 12-1,2-11 43,0 1 0,0-1 0,-1-1 0,0 0 0,0 0-1,-1 0 1,0-1 0,0 0 0,0 0 0,-17 8 0,18-11-40,0 0 1,0-1-1,-1 1 1,1-1-1,-1-1 1,1 0 0,-1 0-1,1 0 1,-1-1-1,-13-1 1,-1 1 23,12 0-359,0 0-1,0-1 0,0 0 1,1-1-1,-1 0 0,1-1 1,-13-4-1,19 5 73,0 1 0,0-1 0,0 0 0,1 0 0,-1 0 1,-2-4-1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4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5056,'0'16'1888,"0"-16"-1472,0 17-128,0-1 640,0 0-576,-16 1 192,16-17-288,16 16-3200,0 1 1600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4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34 4576,'0'0'1450,"0"-3"-868,0 1-487,-1 0 0,1 0 1,-1 1-1,1-1 0,-1 0 1,0 0-1,1 1 0,-1-1 0,0 0 1,0 1-1,0-1 0,0 1 1,-1-1-1,-1-1 0,3 2-55,-1 1 0,1 0 0,-1-1 0,1 1 0,-1 0 0,1-1 0,-1 1 0,0 0 0,1 0 0,-1 0 0,1-1 0,-1 1 0,0 0 0,1 0 0,-1 0 0,1 0 0,-1 0 0,0 0 0,1 0 0,-1 0 0,1 1 0,-1-1 0,0 0 0,1 0 0,-1 0 0,1 1 0,-1-1 0,1 0 0,-1 0 0,0 1 0,0 0 75,-48 29 658,39-25-679,1 1-1,-1 0 1,1 1 0,-9 8-1,-11 9 164,8-11-129,9-5-48,-18 14 0,-18 30 30,28-30-81,1-1-6,-36 43 39,35-34 0,2 1-1,1 1 0,-26 66 1,37-79 25,1 0 1,1 1-1,1 0 1,1-1 0,0 1-1,2 24 1,0-38-100,0 0 0,0 0 0,0-1 1,1 1-1,0 0 0,0 0 0,0 0 0,1-1 0,0 1 0,0-1 1,0 1-1,1-1 0,-1 0 0,2 0 0,-1 0 0,0 0 0,6 5 1,34 36-2400,-7-10 614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5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18 2656,'-14'-14'837,"11"11"-501,3 3-295,-1 0 1,1 0-1,-1 0 0,1 0 0,-1-1 0,1 1 1,-1 0-1,1 0 0,-1 0 0,1 1 0,-1-1 0,0 0 1,1 0-1,-1 0 0,1 0 0,-1 0 0,1 1 1,-1-1-1,1 0 0,0 0 0,-1 1 0,1-1 1,-1 0-1,1 1 0,-1-1 0,1 0 0,0 1 1,-1-1-1,1 1 0,0-1 0,-1 0 0,1 1 0,0-1 1,0 1-1,0-1 0,-1 1 0,1-1 0,0 1 1,0-1-1,0 1 0,0-1 0,0 1 0,0 0 1,0-1-1,0 1 0,0 0 0,0-1-30,0 0 0,0 0 0,0 0 0,0 0 0,0 0 0,0 0 0,0 1 0,0-1 0,0 0 0,0 0 0,0 0 0,0 0-1,0 0 1,0 0 0,0 0 0,0 0 0,0 0 0,0 0 0,0 1 0,0-1 0,0 0 0,0 0 0,0 0 0,0 0 0,0 0 0,0 0 0,0 0 0,0 0 0,0 0 0,0 0 0,-1 0-1,1 0 1,0 0 0,0 1 0,0-1 0,0 0 0,0 0 0,0 0 0,0 0 0,0 0 0,0 0 0,0 0 0,-1 0 0,1 0 0,0 0 0,0 0 0,0 0 0,0 0 0,0 0 0,0 0-1,0 0 1,0 0 0,0 0 0,0 0 0,-1 0 0,1 0 0,-2 0 47,0 1 0,1 1 1,-1-1-1,0 0 0,0 0 0,1 0 0,-1 1 0,1-1 1,-1 1-1,1 0 0,0-1 0,-1 1 0,1 0 0,0 0 0,-1 2 1,-1 2 25,-1 0 1,1 0 0,0 1 0,-2 8 0,-12 64 368,15-66-387,0 0 0,1 0-1,1 0 1,1 17 0,0 3 85,-1 16 286,0-47-416,0 0-1,0-1 0,0 1 1,1 0-1,-1-1 0,0 1 1,1-1-1,-1 1 0,1 0 0,-1-1 1,1 1-1,0-1 0,-1 1 1,1-1-1,0 0 0,0 1 1,0-1-1,0 0 0,2 2 1,-2-2-12,0-1 1,-1 1 0,0-1 0,1 0 0,0 1 0,-1-1 0,1 0 0,-1 1 0,1-1 0,-1 0 0,1 0 0,0 0 0,-1 0 0,1 0 0,-1 1 0,1-1 0,0 0 0,-1 0 0,1-1 0,-1 1 0,1 0 0,0 0 0,-1 0 0,1 0 0,-1 0 0,1-1 0,0 1 0,-1 0 0,1 0 0,-1-1 0,1 1 0,0-1 11,4-2-55,-1 0-1,0 0 1,0 0-1,0-1 1,5-6-1,-7 8 26,0 0 0,0 0 0,0-1 0,-1 1 0,1 0 0,-1-1-1,1 1 1,-1-1 0,0 0 0,0 1 0,0-1 0,0-5 0,-1-38-685,0 47 679,1 1 0,-1-1 0,0 1 0,1-1 0,-1 1 0,1-1 0,-1 1 0,1-1 0,0 0 0,1 3 0,5 11 148,1 15 22,0-17-61,19 23-1,-15-20-45,-4-6 3,1-1 1,1 0-1,0 0 1,0-1-1,1 0 1,0-1 0,0 0-1,0-1 1,1-1-1,0 1 1,15 3-1,9-3 146,-18-4-106,9 3 58,-5-2 41,41 3-1,-19-6 3,-41 0-172,0 0 0,0 0 0,0 0 0,0 0-1,0-1 1,0 1 0,0-1 0,0 0 0,-1 0 0,1 0-1,0 0 1,0-1 0,-1 1 0,1 0 0,2-3 0,-1 1 9,-1 1-8,0 0 1,0-1-1,-1 1 0,1-1 1,-1 0-1,1 0 0,-1 0 1,0 0-1,0 0 0,-1 0 1,1-1-1,0 1 0,1-6 1,-3 7-14,1 1 0,-1-1 0,0 1 0,0-1 0,1 0 0,-1 1 0,0-1 0,0 0 0,-1 1 0,1-1 0,0 1 0,0-1 0,-1-2 0,-8-44 86,5 28 63,1 0 0,-11-31 0,10 41-153,0-1 0,2 0 1,-1 0-1,1 0 0,1 0 0,0-1 1,1-21-1,0 26-17,0 1 23,0 5-91,-1 0 1,1 0 0,0-1 0,0 1 0,0 0 0,0 0-1,0 0 1,0 0 0,0 0 0,0 0 0,1 0-1,-1 0 1,0 0 0,1 0 0,-1 0 0,1 0 0,-1 0-1,1 0 1,-1 0 0,1 0 0,1-1 0,1 1-69,0 0 1,0 1-1,1-1 0,-1 1 1,0 0-1,5 0 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5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4896,'0'0'1584,"0"0"-976,-3 0-118,-3 0 371,9 0 98,17 0 901,32 0-846,128 0-118,-176 0-893,0 0-1,0 0 1,0 1 0,0 0 0,0 0 0,0 0 0,0 0 0,-1 0 0,1 1 0,6 3 0,-7-4-202,0 0 0,1 0 0,-1 0 0,0-1 0,1 0 0,-1 0 0,0 0 0,1 0 0,3 0 0,5-1-2313,5 1 342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5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3136,'0'0'1029,"0"0"-629,-2 0-74,-9 0 388,11 0-704,0 0 0,-1 0-1,1 0 1,0 0 0,0 0 0,0 0-1,0 0 1,0 0 0,0 0-1,0 0 1,0 0 0,0 0 0,0 0-1,-1 0 1,1 0 0,0 0 0,0 0-1,0 0 1,0 0 0,0 0 0,0 0-1,0 0 1,0 0 0,0 0-1,0 0 1,0 0 0,-1 0 0,1 0-1,0 0 1,0 0 0,0 0 0,0 1-1,0-1 1,0 0 0,0 0-1,0 0 1,0 0 0,0 0 0,0 0-1,0 0 1,0 0 0,0 0 0,0 0-1,0 1 1,0-1 0,0 0 0,0 0-1,0 0 1,0 0 0,0 0-1,0 0 1,0 0 0,0 0 0,0 0-1,0 0 1,0 1 0,0 1 71,-1 0 1,1 0 0,-1 0-1,1 0 1,-1 0-1,0 0 1,0 0 0,0 0-1,0 0 1,0-1-1,0 1 1,-1 0 0,1 0-1,-1-1 1,1 1-1,-1-1 1,1 0 0,-3 2-1,0 0 62,1 1 0,-1-1-1,1 1 1,0 0 0,0 0-1,-4 7 1,4-4-8,0 0-1,0 1 1,-2 11 0,3-9-44,-1 1 1,0-1 0,-1 0 0,-5 11-1,0-1 0,1 15 69,7-29-120,-3 6 36,1 1 0,1 0 0,0 1 0,1-1 0,0 17 0,1-21-60,0-5 16,0 1-1,0-1 1,0 0-1,1 1 1,-1-1-1,3 6 1,-3-9-14,1 0 1,-1 0-1,1 0 0,-1 0 1,1 0-1,0 0 0,-1 0 0,1 0 1,0 0-1,0 0 0,0 0 1,0 0-1,0-1 0,0 1 1,0 0-1,0-1 0,0 1 1,0-1-1,0 1 0,0-1 1,0 0-1,1 1 0,-1-1 0,0 0 1,0 0-1,0 0 0,1 0 1,1 0-1,79 0-658,-80 0 607,0 0 1,0-1-1,0 1 0,1-1 0,-1 1 1,0-1-1,0 0 0,0 0 0,-1 0 1,1 0-1,0 0 0,0 0 1,2-2-1,20-22-186,-15 16 37,-9 9 177,1-1 0,-1 1 0,0 0 0,1-1 0,-1 1-1,0 0 1,0-1 0,1 1 0,-1 0 0,0-1 0,0 1-1,1-1 1,-1 1 0,0 0 0,0-1 0,0 1 0,0-1-1,0 1 1,0-1 0,0 1 0,1-1 0,-1 1 0,0 0-1,-1-1 1,1 1 0,0-2 0,1-3-10,0 5 13,0 0 1,-1-1-1,1 1 1,-1 0 0,1 0-1,0-1 1,-1 1-1,1 0 1,0 0-1,0 0 1,-1 0 0,1 0-1,0 0 1,0 0-1,2 0-94,-3 5 136,0-4-21,-1 1 0,1 0 0,0 0 0,0 0 1,0 0-1,0-1 0,1 1 0,-1 0 1,0 0-1,1 0 0,-1-1 0,1 1 0,0 0 1,-1-1-1,1 1 0,0 0 0,0-1 0,0 1 1,0-1-1,0 1 0,1-1 0,-1 0 0,0 1 1,1-1-1,2 2 0,6 4 79,1-1 1,0 0-1,0-1 1,0 0-1,0-1 1,1 0-1,0-1 0,-1 0 1,1 0-1,18 0 1,-2-2 62,-23 0-130,-1-1-1,1 0 0,-1 0 0,0 0 1,1 0-1,-1-1 0,1 1 0,-1-1 0,1-1 1,-1 1-1,0 0 0,0-1 0,0 0 1,0 0-1,7-4 0,9-5 162,-16 9-164,0 1 1,0-1-1,-1 0 1,1-1-1,0 1 1,-1-1-1,0 1 1,5-6-1,-2-10 66,-4 9-49,2 0-8,1-4 32,-14-17 107,-4-47-62,5 26-116,6 44 22,0 1 0,0 0 0,-1 0 0,-3-8 0,-7-16-18,8-2-226,-9-1 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1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34 2656,'0'-2'58,"1"1"1,-1 0-1,0 0 1,0 0-1,-1-1 1,1 1-1,0 0 1,0 0-1,-1 0 1,1-1-1,0 1 1,-1 0-1,1 0 1,-1 0-1,0 0 1,1 0-1,-1 0 1,0 0-1,1 0 1,-1 0-1,0 0 1,0 0-1,0 1 1,0-1-1,0 0 1,0 1-1,0-1 1,-2 0-1,-1 0 185,0 0 0,0 0-1,0 1 1,-1-1 0,1 1-1,-7 1 1,-1-1 346,7 0-460,-1 1-1,1 0 1,0 0 0,0 0 0,0 1-1,0-1 1,0 1 0,1 1 0,-1-1 0,-8 6-1,1 0 166,1 1 0,-18 17 0,-69 86 773,96-110-1055,-5 7 72,0 0 1,0 0-1,-8 17 1,13-20-53,0 0 0,0 0 1,0 1-1,1-1 0,0 1 0,0-1 1,1 1-1,0 8 0,-1 5 7,1-4-15,0 0 1,3 24-1,8-4 29,-10-31-44,0 0 0,1-1 0,-1 1-1,1 0 1,0-1 0,0 1 0,0-1-1,1 0 1,-1 0 0,1 0 0,0 0-1,0 0 1,6 4 0,21 25-158,-27-29 48,-1 0-84,2 1 0,-1-1 0,0 0 1,1 0-1,0 0 0,0-1 0,0 1 1,0-1-1,0 0 0,9 4 0,19 10-3361,1-1 1034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5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34 3904,'0'-2'266,"-2"-21"1370,2 22-1611,0 1 1,0 0-1,0-1 0,0 1 1,0 0-1,0 0 0,0-1 0,0 1 1,0 0-1,0-1 0,0 1 1,0 0-1,0 0 0,0-1 1,0 1-1,-1 0 0,1 0 0,0-1 1,0 1-1,0 0 0,0 0 1,-1-1-1,1 1 0,0 0 1,0 0-1,0 0 0,-1 0 0,1-1 1,0 1-1,0 0 0,-1 0 1,1 0-1,0 0 0,0 0 1,-1 0-1,1 0 0,0 0 0,-1 0 1,1 0-1,0 0 0,0 0 1,-1 0-1,1 0 0,0 0 0,-1 0 1,1 0-1,0 0 0,0 0 1,-1 0-1,1 0 0,0 0 1,0 0-1,-1 0 0,1 1 0,0-1 1,0 0-1,-1 0 0,1 0 1,0 1-1,0-1 0,0 0 1,0 0-1,-1 0 0,1 1 0,-2 3 377,2-3-324,0 0 0,0 0-1,1-1 1,-1 1 0,-1 0-1,1 0 1,0-1 0,0 1-1,0 0 1,0 0 0,0-1-1,-1 1 1,1 0-1,0 0 1,-1-1 0,1 1-1,0 0 1,-1 0 0,-12 38 781,10-27-570,0 0 1,-9 18 0,-37 85 872,20-39-415,28-73-731,-1 16 315,2-19-316,0 1 0,0 0 0,0 0-1,0 0 1,0 0 0,0 0 0,0 0 0,0-1 0,-1 1 0,1 0 0,0 0 0,-1 0 0,1 0 0,-1 1 0,0-2-20,1 0 1,-1 1 0,0-1 0,1 0-1,-1 1 1,0-1 0,1 0-1,-1 0 1,0 0 0,1 0 0,-1 0-1,0 1 1,0-1 0,0-1 0,-2 1-423,3 0 123,0-32-59,0 28 309,0 0 1,0 1-1,0-1 0,1 0 0,-1 1 0,1-1 0,2-5 1,-3 8 39,1 0 0,0 0 0,-1 0 0,1 0 0,0 0 0,0 0 1,0 1-1,-1-1 0,1 0 0,0 0 0,0 1 0,0-1 0,0 0 0,0 1 1,1-1-1,-1 1 0,0 0 0,0-1 0,0 1 0,0 0 0,0-1 0,1 1 0,-1 0 1,0 0-1,0 0 0,2 0 0,-1 0 21,-1 0 0,1 0 0,0 0 0,-1 0 0,1-1 0,-1 1 0,1-1 0,-1 1 0,1-1 0,-1 0 0,1 0 0,1 0 0,10-6 185,-7 6-98,0 0 0,-1 0 0,1 1 0,0-1 0,0 1 1,-1 1-1,1-1 0,0 1 0,-1 0 0,1 0 0,7 4 1,-4-3-99,0 0 0,0 0 0,17 0 0,7-2-2545,-1 0 608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5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13 5824,'2'-11'1501,"-2"11"-1483,0 0-1,0 0 1,0-1 0,0 1 0,0 0 0,0 0-1,0 0 1,0 0 0,0 0 0,0 0-1,0 0 1,0 0 0,1 0 0,-1 0 0,0 0-1,0 0 1,0 0 0,0 0 0,0 0 0,0 0-1,0 0 1,0 0 0,0 0 0,0 0 0,1 0-1,-1 0 1,0 0 0,0 0 0,0 0 0,0 0-1,0 0 1,0 0 0,0 0 0,0 0-1,0 0 1,0 0 0,1 0 0,-1 0 0,0 0-1,0 0 1,0 0 0,0 0 0,0 1 0,0-1-1,0 0 1,0 0 0,0 0 0,0 0 0,0 0-1,0 0 1,0 0 0,10 19 795,-6-10-623,-1-5-134,-1-1 1,1 1-1,0 0 0,0-1 0,6 6 1,-5-5-17,0 0 0,-1 0 0,1 0 0,2 5 1,-1 1 25,0 1 1,-1-1 0,0 1-1,3 16 1,6 16 133,-4-21-137,-1-4 75,-2 1-1,0 0 1,-1 0 0,5 34 0,-6 157 369,-5-131-385,1-64-69,-3 54 210,2-61-217,0 1 0,-1-1 1,0 1-1,-1-1 1,0 0-1,-4 8 0,-2 1 208,-18 22 0,22-32-186,-3 3 21,1 0 0,-2-1 0,1 0 0,-1-1 0,-1 0-1,1 0 1,-2-1 0,1 0 0,-14 6 0,-3-1-19,0-1 0,-44 11 0,57-18-491,0 0-1,0-1 1,-1-1 0,-29 2-1,-5-4-836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5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6464,'33'-16'2400,"-33"16"-1856,49 0-160,-16 0 928,-1 16-800,18-16-224,-18 0-160,17 17 224,1-17-192,-18 0 640,1 16-448,-16-16-32,15 0-192,-15-16-3040,-17 16 1568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5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2912,'-14'0'923,"12"0"-550,-1 0 59,2 0-334,0 1 0,0-1-1,0 0 1,0 1 0,0-1 0,0 0 0,1 1-1,-1-1 1,0 1 0,0-1 0,0 1 0,1 0 0,-1-1-1,0 1 1,0 0 0,1 0 0,-1-1 0,1 1 0,-1 0-1,1 0 1,-1 0 0,1 0 0,-1 1 0,-11 15 1026,9-14-989,0 0 1,1 0-1,-1 0 1,1 0 0,0 0-1,0 1 1,0-1-1,0 1 1,0-1-1,1 1 1,0 0 0,-2 7-1,-7 23 487,-12 12 92,11 3-292,-14 6-177,-6 66 257,10-37-55,17-71-384,1 1-1,0-1 1,-1 15-1,4-22-2,0-1 0,0 0-1,0 1 1,1-1 0,0 1-1,1-1 1,-1 0 0,1 0 0,0 0-1,3 7 1,3 4 107,-5-8-27,1-1 0,0 0-1,7 11 1,-9-16-117,0 0 0,0 0-1,0 0 1,0 0 0,0 0-1,0-1 1,0 1 0,1-1-1,-1 1 1,1-1 0,-1 0-1,1 0 1,-1 0 0,6 1 0,38 3-34,-32-2-8,21 8 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5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43 2976,'-13'-13'971,"10"10"-603,-11 3 725,9-3-491,-6-8 177,8 8-182,3 3 182,0 0-203,0 0 107,0-2-267,0-5-230,0 7-119,0 0-54,1 1 0,-1 0 0,0-1 0,1 1 0,-1-1 0,0 1 0,1-1 0,-1 1 0,1-1 0,-1 1 0,1-1 0,-1 1 0,1-1 0,0 0-1,-1 1 1,1-1 0,-1 0 0,1 1 0,0-1 0,-1 0 0,1 0 0,0 0 0,-1 0 0,1 0 0,0 1 0,-1-1 0,1 0 0,1-1 0,-1 1 9,1 1 0,0-1 0,-1 0 1,1 0-1,0 1 0,-1-1 0,1 1 0,0-1 0,-1 1 0,1 0 1,-1 0-1,3 1 0,-2-1 0,0 0 1,-1 0 0,1 0-1,0 0 1,0 0-1,0-1 1,0 1-1,0 0 1,0-1 0,0 0-1,0 1 1,4-1-1,1 0 36,1 1 0,0 0-1,13 5 1,-12-4 56,-1 0 1,1 0-1,16 0 0,-19-1-32,0-1 0,0 1-1,1 0 1,-1 1-1,6 2 1,-7-2-62,0-1 1,0 1-1,1-1 1,9 1-1,-13-3-100,0 1-1,0 0 1,-1 0-1,1 1 1,0-1-1,0 0 1,-1 1-1,1-1 1,1 1-1,14 13-532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5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5632,'17'16'2112,"-17"-16"-1664,32-16-96,-15 16 576,-1 0-576,17 0 192,0 0-288,0 0 192,-1 0-256,17 0 256,1 0-256,-18 0-2560,18 0 1280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5:5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68 183 3488,'-50'0'2016,"50"0"-1950,-1 0 1,0 0-1,1 0 0,-1 0 1,0 0-1,0 0 0,1 1 1,-1-1-1,0 0 0,1 0 1,-1 1-1,0-1 0,1 0 1,-1 1-1,1-1 0,-1 0 1,1 1-1,-1-1 0,1 1 1,-1-1-1,1 1 0,-1-1 1,1 1-1,-1 0 0,1-1 1,-1 2-1,1-1 2,-1 0 1,1 1-1,0-1 1,0 0-1,0 0 1,0 1-1,0-1 1,0 0-1,0 0 1,0 1-1,1-1 1,-1 0-1,0 0 1,1 0-1,-1 0 1,1 1-1,0 0 1,0-1-33,0 1 1,0-1-1,0 0 1,0 0-1,0 0 1,1 0 0,-1 0-1,0 0 1,1 0-1,-1 0 1,1 0-1,-1 0 1,1-1-1,-1 1 1,1-1-1,-1 1 1,1-1 0,0 0-1,-1 1 1,1-1-1,0 0 1,1 0-1,12 2 84,0 1-2,1 1-10,0-2 0,0 0-1,22 1 1,36-1 127,-48 2-175,16 1 24,-31-6-46,1 0 0,10-3 0,-4 1 8,3 0 0,-4 1 33,1-1 0,27-8-1,-21 3-26,47-14 270,-56 20-271,-13 2-16,1-1 0,0 1-1,-1-1 1,1 1 0,0-1 0,-1 0-1,1 0 1,3-2 0,-5 2-17,0 0 1,0 0-1,-1 0 0,1 0 1,0 0-1,0 0 0,0 0 1,-1 0-1,1-1 0,-1 1 1,1 0-1,-1 0 0,1-1 1,-1 1-1,0 0 1,0-1-1,1 1 0,-1-1 1,0 1-1,0 0 0,-1-2 1,2-5 2,0 5-21,-1 1 0,0 0 0,0-1 0,1 1 0,-1-1 0,-1 1 0,1-1 0,0 1 0,-1-1 0,1 1 0,-1 0 0,0-1 0,0 1 0,0 0 0,-1-3 0,-14-12-29,11 12 3,-1-1 0,1 0 0,-7-9 0,6 3-28,4 9 38,0-1 1,0 1-1,0 0 1,0 0-1,-1 0 1,1 0-1,-1 0 1,1 0 0,-1 1-1,-3-3 1,1 3-1,1-1 0,0 1 0,-1 0 0,0 0 0,1 0 0,-1 0 0,0 1 0,0 0 0,0 0 0,0 1 0,0-1 0,0 1 0,0 0 0,0 0 0,0 1 0,-6 1 0,-5 1 16,1 2 0,0 0 0,1 1 0,-21 10 0,23-10-3,-19 9 63,-1 2-1,-33 25 1,60-38-49,0 0 1,0 1 0,1-1-1,-1 1 1,1 1 0,0-1 0,1 0-1,-4 8 1,5-10-12,1 0 0,0 0 0,0 0 0,0 0 0,0 0 0,0 0 0,1 1 1,-1-1-1,1 0 0,0 0 0,0 0 0,0 1 0,1-1 0,-1 0 0,1 0 0,0 0 0,1 4 0,1-1 14,-1-1-1,1 0 0,1 0 1,-1 0-1,1-1 0,0 1 1,0-1-1,0 0 0,1 0 1,5 4-1,8 4 81,26 14 0,-29-17-34,-4-2 27,0-1 1,1 0-1,0 0 0,0-1 1,0-1-1,1 0 0,21 4 1,-3-6 229,37-1 1,-36-1-52,0-2-74,44-7 1,-55 6-178,17-2-220,-6 1-2010,32-9 0,-32 2-2174,-26 10 3641,0 0 0,0 1 0,9 0 0,-15 0 743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2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83 640,'164'-27'224,"-142"23"-179,32-1 1,323-8 76,-148 5-34,-125 2-48,93 1 24,-6-6 59,97 7-12,-182 5-41,-103-1-61,60 2 164,-61-2-163,0 0 1,1 0 0,-1 0-1,1 1 1,-1-1 0,0 1-1,1-1 1,-1 1 0,0 0-1,0 0 1,0 0 0,0 0-1,1 0 1,-1 0 0,0 1-1,2 1 1,-4-2-8,0-1-1,0 0 1,0 0 0,0 1-1,0-1 1,0 0 0,0 1-1,0-1 1,0 0 0,0 0 0,0 1-1,0-1 1,0 0 0,0 0-1,0 1 1,0-1 0,0 0-1,-1 0 1,1 1 0,0-1-1,0 0 1,0 0 0,0 1-1,-1-1 1,1 0 0,0 0 0,0 0-1,-1 0 1,1 1 0,0-1-1,-14 9 81,9-6-62,-9 4 25,0 0 1,-1-1-1,1-1 0,-1 0 1,-1-1-1,-20 3 1,2 1 33,-81 22 48,-360 52-160,410-76 25,-2 0 363,1 3 0,-75 19 0,131-25-290,0 1-1,-12 6 1,21-10-60,-1 1-1,1-1 1,0 1 0,0-1-1,0 1 1,-1 0 0,1-1 0,0 1-1,0 0 1,0 0 0,0 0 0,0 0-1,0 0 1,-1 2 0,7-2 4,0 0-1,0-1 1,0 1 0,0-1 0,8 0 0,84 0 74,140-3 125,-191 0-157,80-2 93,-4 10-145,-64-2-165,119 0-1030,-10-3 310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2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32 208 640,'-27'-54'224,"23"48"-128,3 7-79,3 6-50,0-6 13,-1 0 0,1-1 0,0 1 0,0-1 0,-1 0 0,1 1-1,0-1 1,0 0 0,0 0 0,-1 0 0,1 0 0,0-1 0,0 1 0,-1 0 0,1-1 0,3-1 0,10-2-32,0 1 0,1 0 0,28-2-1,-30 4 43,221-15-59,110-11 390,-98 7-173,-121 11-93,191-12 295,-110 16-136,-26-6-65,-34 5-80,-30-5-53,-26 6 48,-50-3 134,-32 11-105,-9-3-90,0 0-1,0 0 1,0 0 0,0 0 0,0 0 0,0 0-1,0 1 1,1-1 0,-1 0 0,0 0-1,0 0 1,0 0 0,0 0 0,0 0 0,0 0-1,0 1 1,0-1 0,0 0 0,0 0-1,0 0 1,0 0 0,0 0 0,0 0-1,0 1 1,0-1 0,0 0 0,0 0 0,0 0-1,0 0 1,0 0 0,0 0 0,0 1-1,0-1 1,-1 0 0,1 0 0,0 0-1,0 0 1,0 0 0,0 0 0,0 0 0,0 0-1,0 0 1,0 1 0,0-1 0,-1 0-1,1 0 1,0 0 0,0 0 0,0 0-1,0 0 1,-7 1 96,1 0 1,0 0-1,-1-1 0,-8 0 0,15 0-99,-125 7 448,56-1-346,-77-3-12,16 0-122,58 1 17,-129 5 313,51-9-21,139 0-241,18 0-28,24 0-9,35-2 44,-60 1-34,263-12 339,-69 13-161,13 0-70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0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3232,'0'0'1035,"2"0"-614,0-1-276,0 1 0,0 0 0,0-1 1,0 1-1,-1-1 0,1 0 0,0 0 0,0 1 1,-1-1-1,4-2 0,2-2 2,-1 2 90,-3 1-168,0 0-1,1 0 0,-1 1 0,0-1 0,0 1 0,1 0 0,-1 0 1,0 0-1,1 1 0,-1-1 0,1 1 0,-1 0 0,1-1 0,0 2 1,5 0-1,24 9 198,-15-6-156,-13-3-94,-1 0 0,0 0-1,0 0 1,0 0 0,0 0-1,0 1 1,0 0 0,0 0-1,6 4 1,53 41 160,-60-45-139,0 0 0,0 1 0,0-1 0,-1 1 0,1 0 0,-1 0 0,0 0 0,0 0 0,0 0 0,0 1 0,-1-1-1,1 0 1,1 6 0,-3-8-20,1 0-1,-1 0 0,0 1 0,0-1 0,1 0 0,-1 0 0,0 0 0,0 0 1,0 0-1,0 1 0,0-1 0,-1 0 0,1 0 0,0 0 0,0 0 1,-1 0-1,1 0 0,-1 0 0,1 0 0,-1 0 0,1 0 0,-1 0 0,0 0 1,0 0-1,1 0 0,-2 1 0,-5 6 82,6-6-78,-1 2 18,0-1 1,-1 1-1,1-1 1,-1 0-1,0 1 1,0-1-1,0 0 1,0-1-1,0 1 1,-1-1-1,1 1 1,-1-1-1,0 0 1,-5 2-1,-16 6 87,-1 1 55,-48 14 0,57-22-137,12-2 1,0 0 0,0 0 0,0 0-1,0 1 1,0-1 0,0 1 0,0 1 0,-4 1 0,7-2-48,-1 0 0,1 0 0,-1-1 1,1 1-1,-1-1 0,0 1 0,0-1 1,0 0-1,0 0 0,0-1 0,0 1 0,0-1 1,0 1-1,0-1 0,0 0 0,-4 0 1,7 3-77,0-3 79,1 1 1,-1 0-1,0-1 0,0 1 1,0 0-1,1-1 1,-1 1-1,0-1 1,1 1-1,-1 0 0,0-1 1,1 1-1,-1-1 1,1 1-1,-1-1 1,1 1-1,-1-1 1,1 0-1,-1 1 0,1-1 1,0 1-1,-1-1 1,1 0-1,0 0 1,-1 1-1,1-1 0,0 0 1,-1 0-1,1 0 1,0 0-1,-1 0 1,2 0-1,32 1 13,-19-2 11,119 1 350,40 0 1291,-173 0-1661,-1 0 1,0 0 0,0 0-1,0 0 1,0 0-1,0 0 1,0 0-1,0 0 1,0 0-1,0 0 1,0 0 0,1 0-1,-1 0 1,0 0-1,0 0 1,0 0-1,0 0 1,0 0-1,0 0 1,0 0 0,0 0-1,0 0 1,0 0-1,1 0 1,-1 0-1,0 0 1,0 0-1,0 0 1,0 0 0,0 0-1,0 0 1,0 0-1,0 0 1,0-1-1,0 1 1,0 0-1,0 0 1,0 0 0,0 0-1,0 0 1,0 0-1,0 0 1,0 0-1,0 0 1,0 0-1,0-1 1,0 1 0,0 0-1,0 0 1,0 0-1,0 0 1,0 0-1,0 0 1,0 0-1,0 0 1,0-1 0,0-12 28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4064,'0'17'1504,"0"-17"-1184,17 0-64,-17 16 1472,16 0-992,-16 17 544,16-17-736,1 17-96,-1 0-288,17 0 32,-17 0-96,1-17 96,-1 17-128,1-17-672,-1 1 352,-16-17-3232,16 0 1920</inkml:trace>
  <inkml:trace contextRef="#ctx0" brushRef="#br0" timeOffset="1">262 0 4480,'0'0'1664,"0"0"-1312,-32 33-64,15-33 736,1 33-608,0-17 192,-1 0-352,-16 17-32,1 0-128,15-17-192,1 17 32,-1-16-96,1-1 64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0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66 3232,'13'-27'1035,"-12"26"-1016,-1 1 0,1-1 0,-1 1 0,0-1 0,0 1 0,1-1 0,-1 1 0,0-1 0,0 1 0,1-1 0,-1 1 0,0-1 0,0 1 0,0-1 0,0 1 0,0-1 0,0 0 0,0 1 0,0-1 0,0 1 0,0-1 0,0 1 0,0-1 0,0 1 0,-1-1 0,1 0 0,0 0 21,0 1 0,-1 0 0,1 0 0,0 0 0,0-1-1,0 1 1,0 0 0,0 0 0,0-1 0,0 1 0,0 0-1,0 0 1,0-1 0,0 1 0,0 0 0,0 0 0,0 0 0,0-1-1,0 1 1,0 0 0,0 0 0,0-1 0,0 1 0,0 0-1,0 0 1,1 0 0,-1-1 0,0 1 0,-3-3 648,-8-8 170,9 8-276,-1 3-38,1 0-506,0 1-1,1-1 1,-1 0 0,0 1 0,0-1 0,1 1 0,-1 0 0,0-1 0,1 1-1,-1 0 1,1 0 0,-1 0 0,1 0 0,-1 0 0,1 0 0,-2 3-1,-21 28 406,11-13-143,-5 4-75,12-17-160,1 1 1,0-1-1,0 1 1,0 1-1,1-1 1,-5 11-1,-2 28 138,-11-10-59,16-15-83,4-9-26,0-3 0,1-7-24,0 0 1,1 0-1,-1-1 0,1 1 1,-1 0-1,1 0 0,0 0 1,0 0-1,0 0 0,0 0 0,0-1 1,1 1-1,-1 0 0,0 0 1,1 0-1,-1 0 0,1-1 0,0 1 1,1 3-1,3 6 186,-5-10-173,1 1 0,-1-1-1,1 1 1,0-1 0,0 0-1,0 1 1,0-1 0,0 1-1,0-1 1,0 0 0,0 0-1,0 0 1,0 0 0,1 0-1,1 1 1,3 2 26,1-2 0,-1 1-1,1-1 1,0 0 0,0 0 0,0-1-1,0 0 1,0 0 0,0-1 0,0 1 0,0-2-1,0 1 1,0-1 0,9-2 0,17-8 94,-21 8-97,-8 3-62,0-1 0,0 0-1,0-1 1,0 1-1,0-1 1,-1 1 0,1-1-1,5-4 1,15-10-124,-16 2-42,6 9 53,0-6-11,-12 8-26,-2 3-187,-2 3 64,1-3 271,1 1 1,-1-1-1,0 1 0,1-1 1,-1 1-1,1 0 0,0-1 1,-1 1-1,1 0 0,0 0 1,-1-1-1,1 1 0,0 0 1,0-1-1,-1 1 0,1 0 1,0 0-1,0 0 0,5 17-181,2 0 116,-5-14 93,-1 0 0,1-1-1,0 1 1,0 0 0,0-1 0,1 0 0,-1 1 0,1-1 0,0 0 0,0 0 0,0 0 0,0-1 0,0 1 0,1-1 0,-1 0 0,1 0 0,-1 0-1,1 0 1,7 2 0,22 1 235,-16 0-154,-10-3-57,-1 0 0,1 0 1,0-1-1,0 0 0,7 0 1,-1 0 6,-9-1-2,0 0 1,0 1-1,-1-1 0,1-1 1,0 1-1,0-1 0,-1 1 1,6-3-1,1 0 54,-4 2-4,0-1 1,0 0-1,-1 0 0,7-4 0,-11 5-51,0 0 0,1 0 0,-1 1 0,0-1 0,0 0-1,0 0 1,0-1 0,0 1 0,0 0 0,0 0 0,0 0 0,0-1 0,-1 1 0,1 0 0,0-1 0,-1 1-1,1 0 1,-1-1 0,0 1 0,1-1 0,-1 1 0,0-3 0,1-19 331,-1 20-338,0-1-1,1 1 0,-1-1 1,-1 1-1,1-1 0,0 1 0,-1-1 1,0 1-1,0 0 0,0-1 0,0 1 1,0 0-1,-1 0 0,1 0 0,-1 0 1,0 0-1,-2-3 0,-1 0-23,1-1-1,0 0 0,1 0 0,-1-1 1,2 1-1,-1-1 0,1 1 0,0-1 1,0 0-1,0-12 0,2 17 6,0 0 0,-1-1 0,1 1 0,-1-1 0,0 1 0,1 0 0,-4-6 0,0-8 65,5 13-286,0 0 1,0 0 0,0 1 0,0-1-1,1 0 1,3-5 0,-3 6-332,11-14-719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4640,'-16'0'1728,"16"0"-1344,0-16-96,-16 32 1248,16-16-896,0 17 96,-17-1-448,1 17 288,16-17-320,0 1 32,0 15-192,0-32 448,0 17-320,16-17 416,-16 16-384,17-16-3488,-1 0 1728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0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6048,'-16'17'2240,"16"-17"-1728,0 32-160,-17-15 672,17-1-640,0 1 128,0-1-320,0 0 256,0 17-256,0-17 320,17 1-288,-17-17-1248,0 16 544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0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5216,'-16'0'1952,"16"0"-1536,0 0-96,0 0 1152,16 0-864,0-16 128,1 16-448,32-17 288,16 17-320,1-16-128,-17 16-64,17 0 128,-17 16-96,-16-16 384,16 0-256,-33 0 96,1 17-192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0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4736,'-30'0'3354,"25"3"-2756,4-3-557,0 1 18,0 1 1,-1-1-1,1 0 1,0 0-1,0 1 1,0-1-1,1 1 1,-1-1 0,0 1-1,0-1 1,1 1-1,-1-1 1,1 1-1,0-1 1,-1 1-1,1 0 1,0-1 0,0 1-1,0 2 1,-1 9 150,0 0 1,-1 0-1,-1 0 1,-6 19-1,4-15-8,-4 27 0,5-10-41,2-9 126,-11 44 1,7-46-185,2 0 0,1 0 0,0 1 1,2-1-1,1 24 0,0-27 88,0-17-172,0-1 0,0 0 1,1 0-1,-1 0 0,0 0 0,1 0 0,-1 0 0,1 0 0,0 0 0,-1 0 0,1 0 1,0 0-1,0-1 0,0 1 0,1 0 0,-1-1 0,3 4 0,0-2 29,1 1 0,0-1 0,0 0 0,0-1 0,6 4 0,5 1 24,-7-3-12,1-1 0,0 0 0,0 0 0,0-1 0,0-1 0,0 1 0,0-2 0,0 1 0,19-3 0,0 1 135,37 1 72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2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1312,'150'-27'421,"-129"23"-333,26-9 0,134-36 126,-7 8 458,-121 27-490,80-18 148,143-15 208,43 9-207,-243 29-282,212-23 89,-36 14-69,-136 11-37,264-20 96,-242 18-94,426-34 183,-261 13-127,-32 11-4,134-26 121,-248 24-100,-39 8 43,-26 7-103,-37-2-158,-52 8 100,1 1 0,-1-1 1,0 1-1,1 0 0,-1 0 1,0 0-1,0 0 0,0 1 1,4 1-1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2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1 918 320,'41'0'155,"-20"1"-146,-2 0 223,-1-1 0,1-1 1,35-5-1,33-20 39,34-11 2,288-64 719,-375 92-944,227-56 246,75-3-65,792-129 240,-745 121-423,-67 13 63,-117 32-10,-108 18-22,160-33 296,-62-1-90,-42 15-11,-144 31-268,38-6 133,-1-1 0,70-26 1,-103 31-130,19-10-2,-25 13-33,-1 0 0,1-1 1,-1 1-1,1-1 0,-1 1 0,0-1 1,1 1-1,-1-1 0,1 1 0,-1-1 1,0 1-1,1-1 0,-1 1 0,0-1 0,0 1 1,0-1-1,1 0 0,-1 1 0,0-1 1,0 1-1,0-1 0,0 0 0,0 1 1,0-1-1,0 0 0,0 1 0,0-1 0,0 1 1,-1-1-1,1 0 0,0 1 0,0-1 1,-1 0-1,-13-15-613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1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2 214 2080,'0'0'667,"0"0"-411,0 0-43,0 0 256,0 0-133,2 0-16,12 0 59,-14-3-251,0-2-117,-1 0 49,1 0-1,0 0 0,0 0 1,1 0-1,0 0 0,1-6 1,25-38 41,-26 45-82,0 0 0,0 1-1,0-1 1,0 0 0,-1 0 0,0 0 0,0 0 0,0 1-1,0-1 1,-1-4 0,0-9 184,-2 12-315,-8-6 0,8 8 1,3-27-33,0 30 144,0 0 0,0 0 0,0 0 0,0-1 0,0 1 1,0 0-1,0 0 0,0 0 0,0 0 0,0 0 1,0 0-1,0 0 0,0 0 0,0 0 0,0 0 0,0-1 1,0 1-1,0 0 0,0 0 0,0 0 0,0 0 1,0 0-1,0 0 0,0 0 0,0 0 0,1 0 1,-1 0-1,0 0 0,0-1 0,0 1 0,0 0 0,0 0 1,0 0-1,0 0 0,0 0 0,0 0 0,0 0 1,0 0-1,0 0 0,1 0 0,-1 0 0,0 0 1,0 0-1,0 0 0,0 0 0,0 0 0,0 0 0,0 0 1,0 0-1,0 0 0,0 0 0,1 0 0,-1 0 1,0 0-1,0 0 0,0 0 0,11 0-90,-8 0 20,-3 0 60,0 0 100,0 0 6,0 0 54,-3 3-60,-8 8-5,11-11-88,-1 1 0,1-1 0,-1 1 0,1 0 0,0-1-1,-1 1 1,1 0 0,0-1 0,0 1 0,-1 0 0,1-1-1,0 1 1,0 0 0,0-1 0,0 1 0,0 0 0,0-1-1,0 1 1,0 0 0,0 0 0,0-1 0,0 1 0,1 0-1,-1 2-26,0 7-63,-1-6 84,1 0 0,0 0 0,0 0-1,0 0 1,1 0 0,-1-1-1,1 1 1,1 4 0,3-1 9,-4-6 5,0 0 0,-1 0-1,1 0 1,0 0 0,-1 0-1,1 0 1,-1 0 0,1 0-1,-1 0 1,1 0 0,-1 0-1,0 0 1,0 0 0,1 0-1,-1 0 1,0 0 0,0 1-1,0-1 1,0 0 0,0 0-1,-1 0 1,1 0 0,0 0-1,-1 3 1,-1 2 1,-1 1 44,1-1-1,0 1 1,1 1-1,-1-1 0,1 0 1,0 7-1,1-12-36,0 0 1,0 0-1,0-1 0,-1 1 1,1 0-1,-1-1 0,1 1 1,-1 0-1,1-1 0,-1 1 1,0-1-1,0 1 0,0-1 1,0 1-1,0-1 0,0 0 1,-2 2-1,-2 4 85,7-5-77,-2-1-20,0-1-1,0 0 0,0 0 1,0 0-1,0 0 0,1 0 1,-1 0-1,0 0 1,0 0-1,0 0 0,0 1 1,0-1-1,0 0 0,0 0 1,0 0-1,1 0 1,-1 0-1,0 1 0,0-1 1,0 0-1,0 0 0,0 0 1,0 0-1,0 1 1,0-1-1,0 0 0,0 0 1,0 0-1,0 0 1,0 0-1,0 1 0,0-1 1,0 0-1,0 0 0,0 0 1,0 0-1,-1 1 1,-14 17 148,15-17-142,-1-1 1,1 1-1,0-1 0,-1 1 1,1-1-1,0 1 1,-1-1-1,1 1 0,0 0 1,0-1-1,0 1 1,-1-1-1,1 1 1,0 0-1,0-1 0,0 1 1,0 0-1,0-1 1,0 1-1,0 0 0,0-1 1,1 1-1,-1-1 1,0 1-1,0 0 0,1 0 9,-1 1 112,0-2 32,0 0-48,0-2-22,2-12-26,9 0-10,-10 14-48,-1-1 0,1 1 0,-1-1 0,0 0 0,1 1 0,-1-1 1,0 1-1,0-1 0,1 0 0,-1 1 0,0-1 0,0 0 0,0 0 0,0 1 1,0-1-1,0 0 0,0 1 0,0-1 0,0 0 0,0 1 0,0-1 0,0 0 1,-1 0-1,1-2 7,0-4-14,-1 5-3,1-1 1,0 1 0,0 0 0,0 0 0,1-1 0,-1 1 0,0 0 0,1 0 0,1-4 0,3-2 19,-4 7-12,0-1 1,0 1-1,0-1 0,-1 1 0,1-1 0,0 0 0,-1 1 1,1-1-1,-1 0 0,1 1 0,-1-1 0,0 0 0,0-1 0,0-77-585,0 78 309,0 2 160,3 2 235,8 9 10,-11-10-122,1-1 1,-1 1-1,1 0 0,-1-1 1,0 1-1,1-1 0,-1 1 1,0 0-1,0-1 0,1 1 1,-1 0-1,0-1 0,0 1 1,0 0-1,0 0 1,0-1-1,0 1 0,0 0 1,0-1-1,0 1 0,0 0 1,0-1-1,-1 2 0,1 0 32,0 83 997,0-84-1036,0-1 0,0 1 0,0-1 1,0 1-1,0-1 0,0 1 0,0-1 0,0 1 0,-1-1 1,1 1-1,0-1 0,0 1 0,0-1 0,0 1 1,-1-1-1,1 1 0,0-1 0,-1 0 0,1 1 1,0-1-1,-1 1 0,1-1 0,0 0 0,-1 1 1,1-1-1,-1 0 0,1 0 0,-1 1 0,1-1 0,0 0 1,-1 0-1,1 0 0,-1 1 0,1-1 0,-1 0 1,1 0-1,-1 0 0,1 0 0,-1 0 0,0 0 1,0 0-1,-2 0-564,3 0 112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3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1473 198 160,'-158'0'64,"85"0"-68,-179-3 227,110-8-186,-19 8 25,-1 0 84,-228-43 1161,371 43-1177,-42-8 362,54 9-425,1 0 0,-1 0 0,1 0 0,0 0 0,-11-7 0,17 9-64,0 0 0,-1 0 0,1-1 0,-1 1 0,1 0 0,0-1 0,-1 1 0,1 0 0,0-1 1,-1 1-1,1 0 0,0-1 0,-1 1 0,1-1 0,0 1 0,0-1 0,0 1 0,0-1 0,-1 0 1,1 1-4,0 0 1,0-1 0,1 1-1,-1 0 1,0 0-1,0-1 1,0 1 0,0 0-1,0 0 1,1-1 0,-1 1-1,0 0 1,0 0 0,0-1-1,1 1 1,-1 0-1,0 0 1,0 0 0,1-1-1,-1 1 1,0 0 0,1 0-1,-1 0 1,0 0 0,0 0-1,1 0 1,-1 0 0,9-2 16,-1 1 1,1 0 0,0 0-1,14 1 1,34-1 128,55-10-82,33 6-240,16-6 64,-67 7 134,151-11 116,-98 1 81,-29 9-75,-19-9 29,-97 14-170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0 416,'96'0'165,"-86"0"-195,0 1-1,0 0 1,16 5-1,5 0 41,35-1 166,62 12 91,-112-14-231,22 9-1,4 0-21,23 4 13,-47-8-27,-18-8 0,0 1 1,0-1-1,1 0 1,-1 0-1,0 0 0,0 0 1,0 0-1,0 0 1,0 0-1,1 1 1,-1-1-1,0 0 0,0 0 1,0 0-1,0 0 1,0 1-1,0-1 1,0 0-1,0 0 1,0 0-1,0 0 0,0 1 1,0-1-1,0 0 1,0 0-1,0 0 1,0 0-1,0 1 1,0-1-1,0 0 0,0 0 1,0 0-1,0 0 1,0 1-1,0-1 1,0 0-1,0 0 1,-1 1 6,-1 0 0,1 0 1,0 0-1,-1-1 0,1 1 1,-1 0-1,1-1 1,-1 1-1,-1-1 0,-1 1 20,-15 5-11,-1-2-1,-32 4 0,-20 4-23,-21 14 112,30-8-48,0-7-15,50-9-34,1 0 1,-15 5 0,-11 6-3,8-7-32,3 8-175,92-28 68,9 8 172,11-4-17,7 4-64,-39 1 20,56-4 9,-60 11 24,-32-1 19,-1-1 1,1 0-1,31-5 1,-46 4-16,-1 1 0,1-1 1,-1 1-1,1-1 0,-1 0 0,1 0 1,-1 0-1,1 1 0,-1-1 0,0-1 0,2 0 1,-3 2-12,0 0 1,1 0 0,-1 0-1,0-1 1,0 1 0,0 0-1,0 0 1,0 0-1,0 0 1,0 0 0,0 0-1,1 0 1,-1 0 0,0 0-1,0 0 1,0-1 0,0 1-1,0 0 1,0 0 0,0 0-1,0 0 1,0 0 0,0 0-1,0 0 1,0-1 0,0 1-1,0 0 1,0 0-1,0 0 1,0 0 0,0 0-1,0 0 1,0-1 0,0 1-1,0 0 1,0 0 0,0 0-1,0 0 1,0 0 0,0 0-1,0 0 1,0-1 0,0 1-1,0 0 1,0 0-1,-1 0 1,1 0 0,0 0-1,0 0 1,0 0 0,0 0-1,0 0 1,0 0 0,0-1-1,0 1 1,-1 0 0,-1-1 56,1-1 1,-1 0-1,0 1 0,0 0 1,-1-1-1,1 1 1,0 0-1,0 0 1,-1 0-1,1 0 0,0 1 1,-1-1-1,1 1 1,-3-1-1,-29-8 459,-39-9 120,-25 1-53,51 14-618,64 1 102,10-4-4,0 2 0,0 2 0,0 0 0,29 2 0,20 0 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2816,'0'0'917,"0"-3"-565,0 0-301,0 1 41,-1 0 1,1 0-1,0 0 0,0 0 1,1 0-1,-1 1 0,0-1 1,1 0-1,-1 0 0,2-3 1,2 3 133,3-4 33,-2-21-3,6-6-128,-8 20-83,-2 9-25,-1 0 1,2 1-1,-1-1 1,0 0-1,1 0 1,0 0-1,0 1 1,3-6-1,5-6 270,0 1 0,19-20 0,-15 20 67,-14 14-326,1 0-1,-1-1 0,0 1 1,1 0-1,-1 0 1,1-1-1,-1 1 1,0 0-1,1 0 1,-1 0-1,1-1 1,-1 1-1,1 0 0,-1 0 1,1 0-1,-1 0 1,1 0-1,-1 0 1,1 0-1,-1 0 1,1 0-1,-1 0 0,1 0 1,-1 0-1,1 0 1,-1 1-1,1-1 1,-1 0-1,0 0 1,1 0-1,-1 1 1,1-1-1,-1 0 0,0 1 1,1-1-1,-1 0-27,1 2 89,0-1 1,-1 1 0,1-1 0,-1 1-1,0-1 1,1 1 0,-1-1 0,0 1-1,0 0 1,0-1 0,0 1 0,-1 2-1,1 6 143,0 12 59,-1-9-129,1 1 0,4 23 0,-3-32-157,0 0 0,0-1 0,0 1 0,1-1 1,0 0-1,0 1 0,0-1 0,1 0 1,-1 0-1,1 0 0,0-1 0,4 5 1,0 0-38,-3-5-345,-1 1 0,0-1 0,1 0 1,0 0-1,4 3 0,-7-5 239,0-1 1,1 1 0,-1-1-1,1 0 1,-1 0-1,1 1 1,-1-1 0,1 0-1,1 0 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1393 0 320,'-57'44'112,"54"-42"-108,0 0-1,0 1 1,0 0-1,0-1 1,1 1 0,-1 0-1,1 0 1,0 0 0,0 0-1,0 1 1,0-1 0,1 1-1,-2 4 1,-7 11 20,-20 9 93,-5 15-16,-1-1 16,11-14-48,-26 39 1,-50 113 139,68-117-162,-16 32 92,-47 124 0,-114 521 949,139-388-444,24-4-158,32-201-285,-16 211 430,28 9-130,0-16-154,-28 39-160,16-236-161,9-87-21,-23 188-4,9-160-8,-7 45 46,17-73 42,-10 79 158,15-48 134,1-64-265,-1 28 45,11 17 23,-7-68-156,0 1-1,-3 15 0,2-21-18,1 1 0,0 0-1,0 0 1,1-1 0,0 1-1,0 0 1,0 0 0,3 9-1,8 14 304,-11-29-296,0 0-1,0-1 0,1 1 0,-1 0 0,0 0 0,0-1 0,0 1 0,0 0 0,0 0 0,0 0 0,0-1 0,0 1 0,0 0 0,0 0 0,0-1 1,-1 1-1,1 0 0,0 0 0,0-1 0,-1 2 0,1-2-11,-1 0 1,1 0-1,0 1 0,0-1 1,0 0-1,-1 0 1,1 0-1,0 0 0,0 1 1,-1-1-1,1 0 0,0 0 1,0 0-1,-1 0 1,1 0-1,0 0 0,-1 0 1,1 0-1,0 0 0,0 0 1,-1 0-1,1 0 1,0 0-1,0 0 0,-1 0 1,1 0-1,0 0 1,-1 0-1,1 0 0,0 0 1,0-1-1,-1 1 0,1 0 1,0 0-1,0 0 1,0 0-1,-1-1 0,1 1 1,0 0-1,0 0 0,-6-17-438,-24-51-2273,26 53 2346,-11-25-616,-3 13 410,6 11 334,-3-8 16,-36-48-180,-30-37 789,74 101-74,1 0 0,-1 0 0,-10-8 0,7 7 50,7 6 115,3 3-80,6 5 239,13 18-401,-1 0-1,0 1 0,20 39 1,30 42-16,-8-34-89,-5 5 26,5-9-60,-43-50-49,0 1-1,-2 0 1,18 26-1,-26-31 35,-5-9 62,1 1 1,-1 0-1,1 0 0,1-1 0,-1 0 0,0 1 1,1-1-1,0-1 0,0 1 0,9 6 0,-13-10-115,0 0 1,1 1-1,-1-1 0,0 0 0,1 0 0,-1 0 0,0 1 0,1-1 0,-1 0 0,1 0 0,-1 0 0,1 0 0,-1 0 0,0 0 0,1 0 0,-1 0 0,1 0 0,-1 0 0,1 0 0,-1 0 0,0 0 0,1 0 0,-1 0 0,1 0 0,-1 0 1,1 0-1,-1-1 0,1 1 0,5-16 516,-5 12-458,6-31 264,3-54 1,-7 52-234,9-40 1,35-85-169,-31 111-358,17-50-2069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1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1 148 992,'0'-1'64,"0"1"1,0-1-1,0 1 1,0 0-1,0-1 1,0 1-1,0-1 0,0 1 1,0-1-1,0 1 1,0 0-1,0-1 1,0 1-1,0-1 0,0 1 1,0-1-1,0 1 1,1 0-1,-1-1 0,0 1 1,0-1-1,0 1 1,1 0-1,-1-1 1,0 1-1,1 0 0,0-1 1,6 7 1818,-4-3-2317,-3-3 457,1 1 0,-1-1 0,1 1 0,-1-1 0,1 0 0,0 0-1,-1 1 1,1-1 0,-1 0 0,1 0 0,-1 1 0,1-1 0,0 0 0,-1 0 0,1 0 0,0 0-1,-1 0 1,1 0 0,0 0 0,-1 0 0,1 0 0,-1 0 0,1-1 0,0 1 0,0 0 0,-1 0 21,3 0 303,0 0 325,8 0-155,-11 0-507,0 0 1,0 0-1,0 0 0,0 0 0,0 0 0,0 0 1,0 0-1,0 0 0,0 0 0,1 0 0,-1 0 1,0 0-1,0 0 0,0 0 0,0 0 0,0 0 1,0 0-1,0 0 0,0 0 0,0 0 0,1 0 1,-1 0-1,0 0 0,0 0 0,0 0 0,0-1 0,0 1 1,0 0-1,0 0 0,0 0 0,0 0 0,0 0 1,0 0-1,0 0 0,0 0 0,0 0 0,0 0 1,0 0-1,1 0 0,-1-1 0,0 1 0,0 0 1,0 0-1,0 0 0,0 0 0,0 0 0,0 0 1,0 0-1,0 0 0,0 0 0,0-1 0,0 1 1,0 0-1,0 0 0,-1 0 0,1 0 0,0-1 9,0 1 0,0-1 0,0 1 0,0-1 0,0 1 0,0-1 0,0 1 0,1-1 0,-1 1 0,0-1 0,0 1-1,0-1 1,0 1 0,1-1 0,-1 1 0,0 0 0,0-1 0,1 1 0,-1-1 0,0 1 0,1 0 0,-1-1 0,0 1 0,1 0-1,-1-1 1,1 1 0,-1 0 0,1-1 0,-1 1 0,1 0 0,-1 0 0,1 0 0,-1-1 0,1 1 0,-1 0 0,1 0-1,-1 0 1,1 0 0,-1 0 0,1 0 0,0 0 0,-1 0-14,0 0-1,0 0 1,0 0-1,0 0 1,1 0-1,-1 0 1,0 0-1,0 0 1,0 1-1,0-1 0,0 0 1,0 0-1,0-1 1,0 1-1,0 0 1,0 0-1,1 0 1,-1 0-1,0 0 1,0 0-1,0 0 1,0 0-1,0 0 1,0 0-1,0 0 1,0 0-1,0 0 1,0 0-1,0 0 1,1 0-1,-1 0 1,0 0-1,0 0 1,0 0-1,0-1 1,0 1-1,0 0 1,0 0-1,0 0 1,0 0-1,0 0 1,0 0-1,0 0 1,0 0-1,0 0 1,0 0-1,0-1 1,0 1-1,0 0 1,0 0-1,0 0 1,0 0-1,0 0 1,0 0-1,0 0 1,0 0-1,0-1 6,0 0 1,0 0-1,0 1 0,0-1 1,0 0-1,0 1 0,0-1 1,0 0-1,1 0 0,-1 1 1,0-1-1,0 0 0,1 1 0,0-1 1,9-5 63,-5 0-47,-1 0 5,9 4 5,-8 2-24,0 0 0,0-1 0,0 0 0,0 0-1,5-3 1,-4 2 4,1 0-1,-1 1 1,0-1-1,0 1 1,10 0-1,2 2 15,-7-1-10,0 0-1,0 0 0,20-4 0,-6-1-18,1 1 0,32 0 0,-30 4-54,-11 1 23,0-2 0,22-2 0,-13-2 110,-10 2-17,0 1-1,25-2 1,-17 5-72,-9-1-5,1 0-1,24-3 1,-25-1 34,6-1 27,12 11 16,-31-6-60,1-1-1,-1 1 0,1 0 0,-1-1 0,1 0 0,3-1 0,-3 1 13,0 0 0,0 0 0,0 0 0,0 0 0,0 1 0,7-1 0,7 2 332,-13-1-344,1 1 0,-1-1 0,1 0 0,-1 0 0,1 0 0,-1-1 0,1 0 0,7-2 0,5-8-58,-16 11 53,1-1 0,-1 1 0,0-1 0,1 1 0,-1 0 0,1 0 0,-1 0 0,1-1 0,1 2 0,-2-1 6,-1 0 0,1 0 0,-1 0 0,1 0 0,-1 0 0,1 0 0,-1 0 1,1 0-1,-1 0 0,1 0 0,0 0 0,-1 0 0,1 0 0,-1 0 0,1-1 0,-1 1 0,1 0 1,-1 0-1,1 0 0,-1-1 0,0 1 0,1 0 0,-1-1 0,1 1 0,-1 0 0,0-1 0,1 1 1,-1-1-1,0 1 0,1-1 0,-1 1 0,0 0 0,1-1 0,-1 1 0,0-1 0,0 1 0,0-1 1,0 0-1,1 1 0,-1-1 0,0 1 0,0-1 0,0 1 0,0-1 0,0 0 0,0-2 150,0 3-16,0 0-91,0 3-134,0-1 61,1-2 25,-1 0 0,0 1-1,0-1 1,0 0-1,0 0 1,0 0-1,0 0 1,0 0 0,0 0-1,0 0 1,0 1-1,0-1 1,0 0-1,0 0 1,0 0 0,0 0-1,0 0 1,0 0-1,0 0 1,0 1-1,0-1 1,0 0 0,0 0-1,0 0 1,0 0-1,0 0 1,0 0-1,0 0 1,0 1 0,0-1-1,0 0 1,0 0-1,0 0 1,-1 0-1,1 0 1,0 0 0,0 0-1,0 0 1,0 0-1,-17 10-95,13-7 64,0 0 1,0 0-1,0 0 1,1 0 0,-1 1-1,1 0 1,0 0-1,-3 5 1,-39 60-66,10-13-78,18-29 159,-28 58 0,39-72 29,3-4 1,-1-1-1,-8 14 0,-26 27 67,21-15-35,9-18-31,-38 66 45,43-78-41,1 0 0,-1 1 0,0-1 0,0 0 0,-1 0 0,1 0 0,-8 5 0,-4 4 56,6 2 62,6-11-87,0 0-1,0 1 0,-6 6 1,8-10-38,0-1 1,1 1 0,-1-1-1,0 1 1,1 0-1,-1-1 1,0 0 0,0 1-1,1-1 1,-1 1 0,0-1-1,0 0 1,0 0 0,0 1-1,1-1 1,-1 0-1,0 0 1,0 0 0,0 0-1,0 0 1,0 0 0,1 0-1,-1 0 1,0 0-1,0-1 1,0 1 0,0 0-1,-1-1 1,0-1 1,0 1-1,0-1 1,0 0-1,0 0 1,1 0-1,-1 0 1,0-1-1,1 1 1,0 0-1,-1-1 1,0-3-1,-9-14-61,8 16 30,1-1 0,0 0 0,0 1 0,0-1 0,1 0 0,0 0 1,-1-6-1,-2-8 80,-4-9 315,-12-59 229,17 67-546,3 13-37,-2-1-1,1 0 0,-1 1 0,0-1 1,0 1-1,-5-9 0,4 9 1,0 0 0,1 1 0,0-1-1,0 0 1,1 0 0,-2-11 0,2-44 16,2 35-176,-1 25 149,0 1 0,0-1-1,0 0 1,1 0 0,-1 1-1,1-1 1,-1 0 0,1 1-1,0-1 1,-1 1 0,1-1-1,0 1 1,0-1 0,0 1-1,0-1 1,0 1 0,2-2-1,3 0 97,8 3-32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1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4320,'16'32'1600,"-16"-32"-1248,33 33-96,-17-16 480,1-1-448,-1 17 384,0-17-384,17 17 128,-16-17-256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1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2656,'-7'0'471,"3"0"-391,0-1-1,1 1 1,-1 0-1,1 1 1,-1-1-1,0 1 1,1-1-1,-1 1 1,1 0 0,-1 0-1,1 1 1,0-1-1,0 1 1,-1 0-1,-4 3 1,-15 8 42,15-9-63,-1 0 0,1 1 0,-10 8-1,5-1 111,-1 1-1,2 0 1,-16 21-1,-33 55 337,48-69-409,1 0 0,1 1 0,1 0 0,1 1 0,0 0 0,-6 32 0,-5 52 185,4-18-61,12-70-163,1 0 0,-1 25 0,5-30 46,3 22 0,-1-15-5,1 15 31,-3-22-60,0 0 0,1 0 0,0 0 1,1 0-1,6 16 0,19 23 133,-22-38-144,-3-8-24,-1 0-1,1-1 1,7 10-1,-4-9-9,0 0-1,0-1 1,1 1-1,12 7 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17 2656,'13'-14'837,"-13"14"-791,-1-1-1,0 1 0,0 0 1,0-1-1,1 1 0,-1 0 1,0 0-1,0 0 0,0 0 1,0-1-1,0 1 0,0 0 1,-1 1-1,-12-1 664,14 0-699,0 0-1,0 0 0,0-1 1,0 1-1,0 0 0,0 0 1,0 0-1,-1 0 0,1 0 1,0 0-1,0 0 0,0 0 1,0 0-1,0 0 1,0 0-1,0 0 0,0 0 1,0 0-1,-1 1 0,1-1 1,0 0-1,0 0 0,0 0 1,0 0-1,0 0 0,0 0 1,0 0-1,0 0 1,0 0-1,0 0 0,0 0 1,0 0-1,0 0 0,-1 0 1,1 0-1,0 0 0,0 1 1,0-1-1,0 0 0,0 0 1,0 0-1,0 0 1,0 0-1,0 0 0,0 0 1,0 0-1,0 0 0,0 1 1,0-1-1,0 0 0,0 0 1,0 0-1,0 0 0,0 0 1,0 0-1,0 0 1,1 1 8,-1-1 1,0 1-1,0-1 1,0 1 0,0-1-1,0 1 1,0-1 0,0 0-1,0 1 1,-1-1 0,1 1-1,0-1 1,0 1 0,0-1-1,0 0 1,-1 1 0,1-1-1,0 1 1,0-1 0,-1 0-1,1 1 1,0-1 0,0 0-1,-1 1 1,1-1 0,-1 0-1,1 1 1,0-1 0,-1 0-1,1 0 1,-1 0 0,1 1-1,0-1 1,-1 0 0,1 0-1,-1 0 1,1 0 0,-1 0-1,1 0 1,-1 0 0,1 0-1,0 0 1,-1 0 0,1 0-1,-1 0 1,0 0 0,-1 0-10,0 0 0,0 0 0,1 0 1,-1 0-1,0 1 0,0-1 0,0 1 0,-2 1 0,-13 6 2,11-4 31,0-1 1,-1 0 0,1 0 0,-1-1-1,-7 2 1,-68 12 229,70-13-252,0-2-1,0 0 1,0 0 0,-20-2-1,-8-1 16,-1 2-24,38 0-9,0 0 1,0 0-1,0 0 1,0 0-1,0-1 0,0 1 1,0-1-1,0 0 1,0 0-1,0 0 0,-4-3 1,5 3-5,0 0 1,0 0-1,-1 0 1,1 0-1,0 1 1,-1-1-1,1 1 1,0-1-1,-1 1 1,1 0-1,-4 0 1,-7-1 10,-17 1-409,29 0 371,-1 0 0,0 0 0,1 0 1,-1 0-1,1 0 0,-1 1 0,0-1 0,1 1 0,-1-1 1,1 1-1,-1 0 0,1-1 0,-2 2 0,-1 4 32,-1-1 0,1 1 0,1 0 0,-7 13 0,-13 35 179,18-39-157,1 0 0,-4 30-1,4-26-10,-8 32 0,6-34 0,1-2 70,0 1 0,0-1 0,2 1 0,-1 0 0,2 0 0,0 23 0,2 7 28,0-43-113,1 0-1,-1 0 0,1 0 0,0 0 0,0 0 0,1-1 1,-1 1-1,0 0 0,1-1 0,0 1 0,0-1 0,0 1 0,0-1 1,2 3-1,-2-3 0,1 0 0,-1 0 1,0 0-1,0 0 0,1 0 1,-1-1-1,1 1 0,0-1 0,0 0 1,-1 1-1,1-1 0,0 0 1,0-1-1,4 2 0,-4-2 5,1 0 0,-1 1 0,0-1 0,1 1 0,-1 0-1,0 0 1,0 0 0,4 2 0,9 2-18,-8-3 49,-1-1 0,1 0 0,0-1 0,10 0 0,2-1 142,26 1 54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1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3968,'0'-17'1472,"0"17"-1120,33-16-128,0 0 864,-17 16-640,33-17 128,17 1-384,-17-1 32,17 1-128,-17 16-256,0-16 64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3392,'-17'-16'1248,"17"16"-960,0-17-64,17 17 928,-1-16-672,1-1 224,-1 17-416,17-16-384,-17 16 32,17 0 640,0 0-320</inkml:trace>
  <inkml:trace contextRef="#ctx0" brushRef="#br0" timeOffset="1">295 279 3488,'17'16'1280,"-17"-16"-992,33 49-64,-17-32 416,17 32-384,-17 0 320,33 0-320,-16 17-160,0-34-32,0 18 480,-1-18-288,-15 1 192,-1 0-288,-16-17-2400,17 1 1216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66 2816,'-17'-17'1056,"17"17"-832,-16 33-64,-17-16 1184,17-1-768,-17 33 0,0 0-384,-16 17 448,0-1-384,16 1 256,0-17-288,1 0-1280,15-16 576,1-17-2912,16 1 1888</inkml:trace>
  <inkml:trace contextRef="#ctx0" brushRef="#br0" timeOffset="1">574 0 2816,'0'0'1056,"0"0"-832,-16 49-64,16-16 416,0 16-352,0 17 256,-16 16-256,16-17 64,0 17-160,-17-32 352,17-1-256,0 0 320,0-16-320,-16-17-3776,32 0 1920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2496,'-16'33'896,"16"-33"-672,-33 98-96,33-49 1024,-16 1-672,16 15 224,0 1-416,-17-17 160,17 0-224,-16 0 288,16-16-288,0-17-1664,0 1 768,-17-17-2496,17 16 1792</inkml:trace>
  <inkml:trace contextRef="#ctx0" brushRef="#br0" timeOffset="0.5">17 361 4160,'-16'-33'1536,"16"33"-1216,16-16-64,1-1 416,-1 17-416,17 0 192,0 0-288,16 0 128,-16-16-160,16 16 576,0-17-416,0 1-5088,-16 0 2560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5568,'0'0'2048,"0"0"-1568,16 0-160,-16 0-256,33 0-96,-17 0 512,33 16-256,1-16 416,-1 0-384,0 17-4128,-16-1 2080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2816,'0'0'1056,"0"0"-832,16 0-64,-16 0 768,0 0-544,0 0 896,17 16-704,15-16 192,-15 0-448,32 0-128,-16 0-96,16 0 0,-16 0-64,16 0 192,-16 0-128,-17 0-1024,17 0 512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3232,'0'0'1184,"0"0"-896,0 16-96,0 1 448,0-17-384,0 32 256,0-15-288,0-1 224,16 0-256,-16 17-192,17-16 0,-1-17-2976,-16 0 1632</inkml:trace>
  <inkml:trace contextRef="#ctx0" brushRef="#br0" timeOffset="1">82 83 2976,'-16'-17'1120,"16"17"-896,-17 17-32,1-17 1024,16 0-704,-17 16 352,17-16-512,0 0 96,0 16-288,0-16 128,17 0-160,-1 0 224,1 0-224,15-16 448,-15 16-320,16 0-1952,-17 0 896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3328,'0'-16'1216,"0"16"-928,33 16-96,-16 17 384,15-33-352,-15 49 416,16 0-384,-33 33-64,16 33-96,-16-1 352,-16 1-256,-1 16 0,-16-16-128,-16 0 576,0-1-352,-33-32 544,17 0-512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5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31 896,'9'3'56,"0"0"0,0 0 0,1 0 1,-1-2-1,1 1 0,0-1 0,-1 0 0,19-2 0,-19 1-17,25 0 242,57-3 73,32-7 78,14 4-176,29-5-144,94 9 104,29-1 138,-185-3-300,246 1 31,-279 11-30,35 1 210,-105-7-261,34 2 183,-34-2-179,0 0 0,-1 1 0,1-1 0,0 0 1,-1 0-1,1 0 0,0 0 0,-1 1 0,1-1 1,-1 0-1,1 1 0,0-1 0,-1 0 0,1 1 1,-1-1-1,1 1 0,-1-1 0,1 1 0,-1-1 1,1 1-1,-1-1 0,1 1 0,-1-1 1,0 1-1,1 0 0,-1-1 0,0 1 0,0-1 1,1 1-1,-1 0 0,0 1 0,0-1 1,-1 0 1,1 0-1,0 0 0,-1 0 0,1-1 0,-1 1 1,1 0-1,-1 0 0,0 0 0,1-1 1,-1 1-1,0 0 0,0 0 0,1-1 0,-1 1 1,0-1-1,0 1 0,0-1 0,0 1 0,0-1 1,-1 1-1,-13 5 104,0-1 1,0 0 0,-23 4-1,-8 2-2,-52 16 87,-17-5-65,-19 5 21,-79-1 7,121-16-66,-315 6-335,383-16 227,-39-1 69,56 0-78,0 0 1,0 0 0,0-1 0,0 0-1,0 0 1,-9-4 0,3-2-364,13 8 377,0 0-1,0 0 1,0 0-1,-1-1 1,1 1-1,0 0 1,0 0-1,0 0 1,0 0-1,0 0 0,0 0 1,0 0-1,0 0 1,0-1-1,0 1 1,-1 0-1,1 0 1,0 0-1,0 0 1,0 0-1,0 0 0,0-1 1,0 1-1,0 0 1,0 0-1,0 0 1,0 0-1,0 0 1,0-1-1,0 1 1,0 0-1,0 0 1,0 0-1,0 0 0,0 0 1,1 0-1,-1-1 1,0 1-1,0 0 1,2-1-46,0 0 0,0 1 1,0-1-1,0 0 0,0 1 1,0 0-1,4-1 0,4 0 21,56-10 107,35 5 54,41-5-64,19 6-5,-75 0 48,137-4 143,-157 9-157,111 3 198,-93 8 173,-24-6-107,-58-5-329,-1 1-1,1-1 1,-1 0-1,0 1 0,1-1 1,-1 1-1,0 0 0,1-1 1,-1 1-1,0 0 0,0 0 1,1-1-1,-1 1 0,2 3 1,-3-4-41,0 1-1,1 0 1,-1-1 0,0 1-1,1 0 1,-1 0 0,0-1-1,0 1 1,0 0 0,0 0-1,0 0 1,0-1 0,0 1-1,0 0 1,0 0 0,0 0-1,0-1 1,-1 1 0,1 0-1,0 0 1,0-1 0,-1 1-1,1 0 1,0-1 0,-1 1-1,1 0 1,-1 0 0,-27 29-3043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67 2816,'0'0'917,"3"0"-565,8 0 6,-8 0 612,-3-3-282,0-8-101,0 11-581,0 0 0,0 0 0,0 0 0,0 0 0,0 0 1,0-1-1,0 1 0,0 0 0,0 0 0,0 0 0,0 0 0,0 0 0,-1 0 1,1-1-1,0 1 0,0 0 0,0 0 0,0 0 0,0 0 0,0 0 0,0 0 1,0 0-1,0-1 0,-1 1 0,1 0 0,0 0 0,0 0 0,0 0 0,0 0 0,0 0 1,0 0-1,-1 0 0,1 0 0,0 0 0,0 0 0,0 0 0,0 0 0,0 0 1,-1 0-1,1 0 0,0 0 0,0 0 0,0 0 0,0 0 0,0 0 0,-1 0 1,1 0-1,0 0 0,0 0 0,0 0 0,0 0 0,0 0 0,-1 1 0,-34-1 277,-3 2-59,24 2-163,10-3-45,0 0-1,0 0 1,0 0-1,-7 0 1,-34-6 16,25 2-8,-25 0 0,26 1 79,0 0 1,-1-1-1,-30-9 1,0 1-129,33 8-144,0-1 0,-17-6 0,31 9 103,0 1-1,0-1 0,0 0 1,0 1-1,0-1 0,0 1 1,0 0-1,0 0 0,0 1 1,0-1-1,0 0 0,0 1 1,-5 1-1,8-1 53,-1-1-1,1 0 0,-1 1 1,1-1-1,-1 1 1,1-1-1,0 1 0,-1-1 1,1 1-1,0-1 1,-1 1-1,1-1 0,0 1 1,-1 0-1,1-1 1,0 1-1,0-1 0,0 2 1,-2 4-45,-17 40-130,10-26 206,-9 28 0,17-44-15,-10 32 88,-7 53 0,15-61-50,2-15-26,-1 0 1,0 0-1,0 0 0,-8 19 1,1-9 10,3-10 36,1 0 0,-5 20 0,-6 32 227,15-60-243,0 0 0,0 0 1,0 0-1,1 0 0,-1 0 0,1 1 1,1 7-1,0 9 99,-1-21-146,0-1 0,1 1 1,-1 0-1,0-1 0,0 1 0,0 0 0,1-1 0,-1 1 0,0-1 0,1 1 0,-1-1 0,0 1 0,1-1 0,-1 1 0,0-1 0,1 1 0,-1-1 0,1 1 0,-1-1 0,1 0 0,0 1 0,-1-1 0,1 0 0,-1 1 0,1-1 0,-1 0 0,1 0 0,0 0 0,-1 0 0,1 1 0,0-1 0,0 0 0,33 1-9,2 1 45,-25 0 1,8 2 56,-1-1 1,27 1-1,-33-3-97,-1 0 0,1 0 0,-1 1 0,1 1-1,-1 0 1,14 6 0,9 1-1231,-9-7-224,5-3-1227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3712,'0'-17'1408,"0"17"-1120,16-16-64,1 16 672,15 0-544,1-16 64,33 16-256,-17 0 256,17 0-224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3712,'-16'-16'1408,"16"16"-1120,0 0-64,0 0 800,0 0-608,16 0-160,17 0-160,0 0-32,16 0-32,0 0 416,0 0-256,0 0 256,0 16-224,-16-16-1824,0 17 864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 2912,'12'-1'699,"-16"1"54,2 0-672,-1 0-1,1 0 0,-1 0 1,1 1-1,0-1 0,-1 1 1,1 0-1,0 0 0,-4 1 1,0 3-44,0 0 1,0 0-1,-7 9 1,-8 6 68,-14 19 184,0 1-1,-37 59 1,62-83-197,0 1-1,-13 29 0,-2 30 271,-2-18-134,20-42-141,1 1-1,1-1 1,0 1-1,2 0 1,-1 1-1,2-1 1,1 1-1,0-1 1,2 24-1,10 19 398,-10-55-417,-1-1-1,1 1 0,0 0 0,1 0 0,-1-1 0,1 1 1,0-1-1,0 0 0,1 1 0,-1-1 0,1 0 0,4 5 1,-1-1-136,13 25-940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3392,'0'-17'1248,"0"17"-960,0 0-64,16 0 352,1 0-352,-1 0 64,-16 0-192,33 0 288,0 17-192,-1-17 96,1 0-160,0 0 160,16 0-192,-16 0 320,-17 0-224</inkml:trace>
  <inkml:trace contextRef="#ctx0" brushRef="#br0" timeOffset="1">66 1 3392,'-32'33'1248,"32"-33"-960,-17 32-64,1-15 288,16-1-320,0 17 352,0-17-320,0 1-128,0 15-32,16-15 352,17-1-224,-17 1 352,17-1-320,0-16-736,0 0 256,0 0-3808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3232,'0'17'1184,"0"-17"-896,33 49-96,-33-16 608,16-1-480,17 1 576,0 16-512,0-16 0,-17 16-224,-16 17 544,-16-17-416,-1 0 800,-48 17-608,16-17-1152,-1-16 352,-15-1-4864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3072,'0'0'976,"2"3"-587,0-2-346,-1 1 0,0-1-1,1 1 1,-1 0 0,0-1-1,0 1 1,0 0 0,0 0-1,0 0 1,-1-1 0,1 1-1,0 0 1,-1 0 0,0 0-1,1 0 1,-1 0 0,0 0-1,0 0 1,0 0 0,0 0-1,0 0 1,-1 0-1,1 0 1,-1 0 0,1 0-1,-2 2 1,-24 132 786,3-18-330,-7-12-168,-5 20-33,-6 0-143,16-20-86,12-55-48,2-6 206,-9 67 0,17 4 546,4-85-325,-1-24-348,2 34 131,-2-38-271,1-1 1,0 1 0,-1 0-1,1-1 1,0 1 0,0-1-1,1 1 1,-1-1-1,1 0 1,-1 1 0,1-1-1,2 2 1,-1-1-161,1 0 0,0 0 0,0 0 0,1-1 0,5 3 0,23 12-3917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2656,'-17'-17'960,"17"17"-736,0 0-64,-16 17 1408,16-17-896,0 32 512,-17-15-704,17 15-128,0-15-224,-16 16-96,16-1 0,0 1-128,0-16 64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1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2976,'-14'14'971,"14"-14"-949,0 1 0,-1-1 0,1 1 0,-1 0 1,1-1-1,0 1 0,-1-1 0,1 1 0,0 0 1,0-1-1,0 1 0,-1 0 0,1 0 0,0-1 1,0 1-1,0 0 0,0-1 0,0 1 0,0 0 1,1-1-1,-1 1 0,0 0 0,0 0 0,1 2 86,-1 0-27,-1 0 1,1 0-1,-1 1 1,1-1-1,-1 0 1,0 0 0,-2 4-1,-4 18 189,5 2 216,1 50 0,1-39-274,1 16 133,0 4-27,-3 1 1,-14 98 0,2-54-53,11-66 97,-13 53 0,-33 71 907,46-154-1181,0 0 0,-1-1-1,0 1 1,0-1 0,0 1 0,-1-1 0,0 0 0,0-1 0,-9 8 0,-1 1 291,14-12-470,0-1 0,0 1 0,0-1 0,-1 0 0,1 0 0,-1 0 0,1 0 1,-1 0-1,1 0 0,-1 0 0,1 0 0,-1-1 0,0 1 0,0 0 0,1-1 0,-1 0 0,0 1 0,0-1 0,0 0 0,1 0 0,-1 0 1,0 0-1,0 0 0,0 0 0,1-1 0,-1 1 0,0-1 0,-2 0 0,4 1-40,-1 0 0,0-1 1,1 1-1,-1-1 0,0 1 0,1-1 0,-1 1 0,1 0 1,-1-1-1,1 0 0,-1 1 0,1-1 0,-1 1 1,1-1-1,0 0 0,-1 1 0,1-1 0,0 0 0,0 1 1,-1-1-1,1 0 0,0 1 0,0-1 0,0 0 1,0-1-1,4-18-1865,0 10 1392,-3 4 131,-1 0 0,1 0 0,-1-9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1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3552,'9'-11'400,"-7"9"-329,0 0 0,0-1 1,0 1-1,1 1 0,-1-1 0,0 0 0,1 1 1,-1-1-1,1 1 0,-1-1 0,1 1 0,0 0 1,0 0-1,0 1 0,-1-1 0,4 0 1,28-10 246,-26 8-107,0-1 0,0 2-1,1-1 1,-1 1 0,1 1 0,0-1-1,-1 1 1,1 1 0,0 0 0,0 0 0,8 2-1,-15-2-196,69 17 400,-60-14-329,0 0 0,-1 1 1,0 1-1,17 9 0,-26-13-76,0-1 0,0 1 0,0 0 0,-1-1 0,1 1 0,0 0 0,0 0 0,-1 0 0,1-1 0,0 1 0,-1 0 0,1 0 0,-1 0 0,1 0 0,-1 0 0,1 0 0,-1 0 0,0 0 1,0 0-1,1 0 0,-1 1 0,0-1 0,0 0 0,0 1 0,-1 0 16,1 1 0,-1-1 0,0 1-1,1-1 1,-1 0 0,0 0 0,-1 1 0,1-1 0,0 0 0,-3 3 0,-1 1 90,-1 1 0,0-2-1,0 1 1,0 0 0,-14 8 0,7-8 5,0 0 1,0 0-1,-15 4 0,9-4 8,-23 12-1,37-16-115,-21 12-33,26-14 22,-1 0 1,0 0 0,1 1 0,-1-1 0,1 0 0,-1 1 0,1-1 0,-1 1 0,0-1 0,1 1 0,-1-1 0,1 1 0,0-1 0,-1 1 0,1-1 0,-1 1 0,1 0 0,0-1 0,0 1 0,-1 0 0,1-1 0,0 1 0,0 0 0,0-1 0,0 1 0,0 0 0,-1-1 0,2 2 0,-1-1 15,1 0-1,0 0 1,0 0-1,0 0 1,0 0-1,0 0 1,0 0 0,0-1-1,0 1 1,0 0-1,0-1 1,1 1-1,-1-1 1,0 1 0,0-1-1,1 0 1,1 1-1,31 3 226,-13-1-121,47 7 274,52-7-320,14 0-1761,-112 0-899,24 7-1,-45-9 2563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5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35 832,'0'0'251,"0"0"-150,0 0-10,0 0 85,3-3-64,11-8-48,-13 11-61,0-1 0,1 1 0,-1-1 0,1 1 1,-1 0-1,1-1 0,-1 1 0,1 0 0,1 0 1,-3 0-4,2 0 0,-1 0 1,1 0-1,0 0 1,-1-1-1,1 1 1,-1 0-1,1-1 1,0 0-1,-1 1 1,1-1-1,-1 0 1,2-1-1,11-4-1,-5 4-3,0 1-1,1 0 1,-1 1 0,14 1 0,-7-1-71,-13 0-10,-3 0 303,-3 0-52,-205 0 1716,210 0-1867,-1 0-1,1 1 1,0-1-1,-1 0 0,1 1 1,-1-1-1,0 1 1,1 0-1,-1-1 1,2 2-1,12 6 14,18-3-1,-20-2-22,4 0 9,0 0 0,32 2 1,79-5 209,-114 2-280,-14-2 56,1 0-1,-1 0 1,0 0-1,0 0 1,0 0-1,1 0 1,-1 0-1,0 0 1,0 1-1,0-1 1,0 0 0,1 0-1,-1 0 1,0 0-1,0 0 1,0 1-1,0-1 1,0 0-1,0 0 1,1 0-1,-1 0 1,0 1-1,0-1 1,0 0-1,0 0 1,0 0-1,0 1 1,0-1-1,0 0 1,0 0-1,0 1 1,-1 0 0,1 0 1,-1-1 0,0 1-1,1 0 1,-1 0 0,0 0-1,0-1 1,0 1 0,0 0-1,0-1 1,0 1 0,0 0-1,0-1 1,0 0 0,0 1 0,0-1-1,-2 1 1,-13 3-14,0-1-1,0 0 1,0-1 0,-1 0-1,-30-2 1,44 0 13,-142 0-133,118 2 78,26-2 55,0 0 0,1 0 0,-1 0 0,0 0 0,1 0 0,-1 0 0,0 1 0,0-1 0,1 0 0,-1 0 0,0 1 0,1-1 0,-1 0 1,1 1-1,-1-1 0,0 1 0,1-1 0,-1 1 0,1-1 0,-1 1 0,1-1 0,0 1 0,-1-1 0,1 1 0,-1 0 0,1-1 0,-1 2 0,3-1 26,-1-1-1,0 1 0,0-1 0,1 1 1,-1-1-1,0 0 0,1 1 1,-1-1-1,0 0 0,1 0 1,-1 0-1,0 0 0,1 0 0,2-1 1,3 1 26,0 0-29,-1 1 0,1 0 0,-1 0 0,8 3 0,12 3 65,-11-6 52,1 1 0,24-2 0,-15-1-192,24 1-636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17 896,'0'-13'304,"0"13"-302,0 0 0,-1-1 0,1 1 0,0 0 0,0 0 0,0 0 0,0 0 0,0 0 0,0 0 0,0 0 0,0 0 0,0 0 0,0 0-1,0-1 1,0 1 0,0 0 0,0 0 0,0 0 0,0 0 0,1 0 0,-1 0 0,0 0 0,0 0 0,0 0 0,0 0 0,0-1 0,0 1 0,0 0 0,0 0 0,0 0 0,0 0 0,0 0 0,0 0 0,0 0 0,0 0 0,0 0 0,1 0 0,-1 0 0,0 0 0,0 0 0,0 0-1,0 0 1,0 0 0,0 0 0,0 0 0,0 0 0,0 0 0,0 0 0,1 0 0,-1 0 0,0 0 0,0 0 0,0 0 0,0 0 0,0 0 0,0 0 0,246 0 275,-235 0-254,0 1-1,0 1 0,0 0 0,-1 0 0,13 5 1,-21-7 49,1 1 0,0 0 1,0-1-1,-1 1 0,1-1 1,0 0-1,5 0 1,0-1-290,-11 4 20,1-1 195,0-1 0,0 1-1,0-1 1,-1 0 0,1 1 0,0-1 0,-1 0 0,1-1-1,-1 1 1,0 0 0,1-1 0,-6 1 0,-5 1 3,-1 1 5,-2 1 6,-1-1 0,0-1 0,-17 0 0,13-1-15,0 0 1,0 1 0,1 1 0,-23 7 0,-46 9-104,33-8 36,35-6 17,20-5 54,0 1 0,0-1 1,0 1-1,1-1 0,-1 1 1,0-1-1,1 1 0,-1 0 1,0-1-1,1 1 0,-1 0 1,1-1-1,-1 1 0,1 0 1,-1 1-1,2-1 13,0-1 0,0 1-1,0-1 1,1 1 0,-1-1 0,0 0-1,1 0 1,-1 1 0,0-1 0,0 0 0,1 0-1,-1 0 1,0 0 0,1 0 0,1-1-1,7 1 39,8 0 19,3 0 8,36-3 0,-36 0-101,10-2-57,45-1-1,36 6 203,-108 0-104,0 0 0,0 0-1,0 0 1,0-1 0,-1 0 0,1 0 0,0 0 0,0 0 0,-1 0 0,1-1 0,4-2 0,-6 3-12,7-5 62,-9 5-68,0 1 1,1 0-1,-1 0 0,0 0 0,0 0 1,0 0-1,0 0 0,0 0 0,0-1 1,0 1-1,0 0 0,0 0 0,0 0 1,0 0-1,0 0 0,0-1 0,0 1 1,0 0-1,0 0 0,0 0 0,0 0 1,0 0-1,0 0 0,0-1 0,0 1 1,0 0-1,0 0 0,0 0 0,0 0 1,0 0-1,0 0 0,-1-1 0,1 1 1,0 0-1,0 0 0,0 0 0,-22-9 42,16 7-41,-9-2 4,0 0-1,0 1 0,-1 1 0,-18-1 1,-69 4 79,44 0 75,-25-1 507,73 0-545,25 0 97,360 0 384,-347 0-672,-23 0 27,-8-3 4,-2 1 36,0 0 0,0 0 0,0 0 0,-1 0 1,1 1-1,-11-1 0,-45 1 72,36 2-31,-146-1 1006,222-1-890,-2 0-62,59 5 0,-74 1-51,-3-1 20,35 1-1,36-5 590,-166 0-1083,15 0-2597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3136,'0'0'1029,"0"0"-629,0-2-96,0 1-268,0 0 1,0 0-1,0 1 0,0-1 0,0 0 1,0 1-1,0-1 0,1 1 1,-1-1-1,0 0 0,1 1 0,-1-1 1,0 0-1,1 1 0,-1-1 0,1 1 1,-1-1-1,1 1 0,-1-1 0,1 1 1,0-1-1,17-8 331,8-4-199,-3-8-239,-15 12 108,0 1-1,0 1 1,11-8-1,-13 11-18,-1 0 0,1 0 0,-1-1 0,0 0 0,-1 0 0,1 0 0,5-9 0,-7 10-27,-1 2-1,1-1 0,-1 0 1,1 0-1,0 1 1,0-1-1,0 1 0,0 0 1,1 0-1,2-1 1,6-4-51,-10 5 46,1 0 0,0 1 0,-1-1 0,1 0 0,0 1 1,0 0-1,0 0 0,0 0 0,0 0 0,0 0 0,0 1 0,0-1 1,1 1-1,4 0 0,-2 2 99,-5 0-32,1 0-1,-1 1 0,0-1 1,1 0-1,-1 0 1,0 1-1,0-1 1,0 0-1,0 1 1,-1-1-1,1 1 0,-1-1 1,0 1-1,1-1 1,-1 1-1,0 0 1,-1 3-1,1-4-25,0 0 0,1-1-1,-1 1 1,0 0 0,1 0-1,-1 0 1,1-1 0,0 1-1,-1 0 1,1 0 0,0-1-1,1 2 1,-1-1-9,0 0 0,0-1 0,0 1 0,0-1 0,0 1 0,-1 0 0,1 0 0,-1 0 0,1-1 0,-1 1 0,0 0 0,1 2 0,-2-3-6,1-1-1,0 1 1,0-1-1,0 1 1,0 0-1,1-1 0,-1 1 1,0 0-1,0-1 1,0 1-1,0-1 1,1 1-1,-1-1 0,0 1 1,0 0-1,1-1 1,-1 1-1,0-1 1,1 1-1,-1-1 0,1 1 1,-1-1-1,1 0 1,-1 1-1,1-1 1,0 1-1,16 1 654,-11-3-609,-1-1 40,-3 0-93,-1 1 1,1 0-1,-1 0 0,1 0 1,0 0-1,-1 0 1,1 0-1,0 0 0,0 1 1,0-1-1,0 1 1,3-1-1,29-1 114,-31 2-102,7 1 91,13-2-95,-23 4-2795,0 10 715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4160,'-16'0'1536,"16"0"-1216,0 0-64,0 0-64,16 0-160,1-16 320,-1 16-160,17 0 32,0 0-128,0-16 160,-17 16-160,17 0 32,-1 16-64,-15-16 224,16 0-160,-17 0 384,17 0-288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4800,'0'0'1792,"0"0"-1408,-17 0-96,1 16 0,16-16-224,0 17 384,0 16-224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3648,'-16'0'1344,"16"0"-1024,-16 0-128,16 0 992,0 0-704,16 0-64,-16 0-256,16 0 160,17 16-192,0-16 608,0 0-448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2912,'-13'13'923,"7"-2"-550,3-1-321,0 1 1,1-1-1,0 0 1,0 1-1,0 11 1,2-15-24,0 0 0,-1 0 1,0 0-1,-1-1 0,0 1 1,-4 11-1,2-6 22,-17 69 222,-10 29 173,4-44-296,13-25-85,9-25-31,0-1 0,-10 19 0,11-27-3,0-1 1,0 1-1,-1-1 0,0 0 0,0 0 0,-1 0 0,-10 8 0,-24 19 529,12-3-128,22-26-365,1-1 0,-2 1 0,1-1 0,0 0 1,-1 0-1,-8 2 0,13-5-48,0 1 0,-1 0 0,1-1-1,0 1 1,-1-1 0,1 0 0,-1 0 0,1 0 0,0 0 0,-1 0 0,1 0-1,-1-1 1,1 1 0,0-1 0,-1 0 0,1 0 0,0 0 0,0 0-1,0 0 1,0 0 0,-4-3 0,2-1-120,0-1 0,0 1 0,1-1-1,0 0 1,0 0 0,0 0 0,1 0 0,-3-12-1,0 3-315,-11-34-468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2816,'-2'0'135,"-1"0"0,0 0 0,0 0 0,0 0 0,1 0 0,-1 1 0,0 0 0,0-1 0,1 1 0,-1 0 0,1 0 0,-1 1 0,1-1 0,-1 0 0,-3 4 0,-2 0 361,3-2-374,0 0 0,1 1 0,0-1 0,-1 1 0,2 0 1,-1 0-1,0 0 0,1 1 0,-4 5 0,-26 28 726,-16 38-240,43-67-588,5-8-15,0 1-1,0-1 1,0 1 0,0-1 0,0 1 0,0-1-1,1 1 1,-1-1 0,0 1 0,1-1 0,-1 1-1,1 0 1,0 0 0,0-1 0,0 1 0,0 3-1,0 30 236,0-13-69,0-22-158,0 1-1,-1-1 1,1 0-1,0 1 1,0-1-1,0 0 1,0 1-1,0-1 1,0 0-1,1 1 1,-1-1-1,0 0 1,0 1-1,0-1 1,0 0-1,0 1 1,0-1-1,1 0 1,-1 1-1,0-1 1,0 0-1,0 0 1,1 1-1,-1-1 1,0 0-1,2 2 28,-1-1 0,1 0 0,0 0 0,-1 0 0,1 0 0,0 0 0,0 0 0,-1 0 0,1-1 0,0 1 0,0-1 0,3 1 0,29 1 444,-31-2-474,-1 0-7,0 0 0,-1 0 0,1-1 1,0 1-1,0-1 0,-1 1 1,1-1-1,-1 1 0,1-1 0,0 0 1,-1 0-1,1 1 0,1-3 0,5-2-27,-1 2 6,-6 3 20,-1 0 1,1 0-1,-1 0 1,1-1 0,-1 1-1,1 0 1,-1 0-1,1-1 1,-1 1 0,0 0-1,1-1 1,-1 1-1,1 0 1,-1-1-1,0 1 1,1-1 0,-1 1-1,0-1 1,1 1-1,-1 0 1,0-1 0,0 1-1,0-1 1,1 1-1,-1-1 1,0 0 0,0 1-1,0-1 1,0 1-1,0-1 1,0 1-1,0-1 1,0 1 0,0-1-1,0 1 1,0-1-1,-1 0 1,1-29-382,0 27-159,0 3 164,3 3 134,2 1 312,1-1 0,-1 1 1,1-2-1,0 1 0,0 0 0,8 1 0,4 3 15,-6-3-1,1 0 0,-1-1 0,26 2 0,-15-2-8,-2 0 24,10 2 132,45 1 0,-46-5-65,-13-1-12,-1 0 0,33-4 0,-13-7 206,-28 9-268,-2 1-88,0-1-1,0 1 1,8-5-1,-12 5-15,-1 0 0,1 0 0,0 0 0,0-1 0,0 1 0,-1-1 0,1 1 0,-1-1 0,1 0 0,-1 1 0,0-1 0,0 0 0,2-2 0,-3 3 12,0 1 0,0-1 0,0 1 0,1-1 0,-1 1 0,0 0 1,0-1-1,0 1 0,0-1 0,0 1 0,0-1 0,0 1 0,0-1 0,0 1 1,0-1-1,0 1 0,0-1 0,0 1 0,-1-1 0,1 1 0,0-1 0,0 1 1,0-1-1,-1 1 0,1 0 0,0-1 0,-1 1 0,1-1 0,0 1 0,-1-1 1,-16-10 124,4 4-92,6 2-45,5 4-7,0 0 1,-1 0 0,2-1-1,-1 1 1,0-1 0,0 0-1,0 0 1,1 1 0,-1-1-1,1 0 1,-1 0 0,1 0-1,-2-5 1,2 6 10,0-1 0,-1 1 0,1 0 0,0 0 0,-1-1 0,1 1 1,-1 0-1,-2-1 0,-8-7 75,12 9-82,0 0-1,-1 0 1,1 0-1,0-1 1,0 1 0,0 0-1,0 0 1,0-1 0,-1 1-1,1 0 1,0 0-1,0 0 1,0-1 0,0 1-1,0 0 1,0 0 0,0-1-1,0 1 1,0 0-1,0 0 1,0-1 0,0 1-1,0 0 1,0 0-1,0-1 1,0 1 0,0 0-1,0 0 1,0-1 0,0 1-1,0 0 1,0 0-1,1 0 1,-1-1 0,0 1-1,0 0 1,0 0-1,0 0 1,1-1 0,0 1-167,-1-1 0,1 1 0,0 0 0,0-1-1,0 1 1,0 0 0,-1 0 0,1-1 0,0 1 0,0 0 0,0 0 0,0 0 0,1 0 0,15 0-1666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3552,'0'0'1312,"0"0"-992,0 0-128,0 16 1056,16-16-736,1 0 224,-1 16-448,17-16-96,-1 0-128,18 0 96,-1 0-96,16-16-2208,-16 16 1152</inkml:trace>
  <inkml:trace contextRef="#ctx0" brushRef="#br0" timeOffset="1">804 0 4320,'-14'14'1392,"14"-14"-1371,0 0 0,-1 0 0,1 1 0,0-1-1,0 0 1,-1 0 0,1 1 0,0-1 0,0 0 0,0 1 0,0-1 0,0 0 0,-1 1 0,1-1 0,0 0 0,0 1 0,0-1-1,0 0 1,0 1 0,0-1 0,0 0 0,0 1 0,0-1 0,0 0 0,0 1 0,1 8 59,0-2 132,-1 1-1,0-1 1,0 0-1,-1 0 1,-2 13-1,-25 136 1090,26-104-982,2-39-134,-3 23-1,0-21-84,0 0-1,-1 0 0,-1-1 1,0 1-1,-1-1 0,0 0 1,-9 13-1,13-24-63,-1 1 0,0-1 1,0 0-1,-1 0 0,1 0 0,-1 0 1,1 0-1,-1-1 0,-5 3 0,-32 12 114,38-16-145,0-1-1,1 1 1,-1-1-1,0 0 1,0 1-1,-4-2 1,5 1-27,-4 1-34,1-1-1,0 0 0,0-1 1,0 1-1,0-1 0,0 0 0,0 0 1,0-1-1,1 1 0,-1-1 0,0 0 1,1 0-1,-7-5 0,5 2-599,0 0 0,0-1 0,-9-10 0,-17-31-1237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2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4800,'0'0'1792,"0"0"-1408,17 16-96,-1-16 288,1 17-384,-1-1 0,0 17-128,-16 16 736,17-16-448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3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17 749 3232,'-14'0'1035,"11"0"-614,3 0-229,3 0-16,-1-1-134,-1 1 0,1 0 0,-1 0 0,1-1 0,-1 1-1,1-1 1,-1 1 0,0-1 0,1 0 0,1-1 0,12-5 158,-2 3-54,-9 3-108,0 0 0,1 0-1,-1-1 1,0 1 0,-1-1 0,1 0-1,4-3 1,1 0-10,0 0 0,19-7-1,5-2 13,-7-1 42,-1-1 1,0-2 0,41-38 0,-44 36-9,27-22 4,-15 13-24,0-1 0,-2-2 0,29-37-1,-31 28-67,-13 17-13,37-40-1,-39 50 27,-1-1 1,-1 0-1,0-1 0,-2 0 0,0-1 1,11-21-1,-14 22 1,17-31 0,-12 28 0,-10 8 10,-3 15 6,0 0-1,0-1 0,0 1 0,-1 0 0,-1 5 0,-3-1-3,4-7 5,0 1-1,0-1 1,0 1 0,0-1-1,1 1 1,-1-1-1,1 1 1,-1 0 0,1 0-1,-1-1 1,1 1 0,0 0-1,0-1 1,0 4-1,0 42 219,-1-45-215,1 0 0,0 0 0,0 0 0,-1 1 0,1-1 0,-1 0 0,0 0 0,1 0 0,-3 3-1,3-5-7,0 1-1,-1-1 1,1 1-1,0-1 1,-1 1-1,1 0 1,0-1-1,0 1 1,0 0-1,-1-1 1,1 1-1,0 0 1,0-1-1,0 1 1,0 0-1,0-1 1,0 1-1,0 0 1,0-1-1,1 1 1,-1 0-1,0-1 1,0 1-1,1 0 1,-1-1-1,0 1 1,1-1-1,-1 1 1,0 0-1,1-1 1,-1 1-1,1-1 1,-1 1-1,1-1 1,0 1-1,-1-1 12,1 1-1,-1-1 0,0 0 1,1 0-1,-1 1 0,0-1 1,0 0-1,1 1 0,-1-1 1,0 1-1,0-1 0,1 0 1,-1 1-1,0-1 0,0 1 1,0-1-1,0 1 0,0-1 1,0 0-1,0 1 0,1-1 1,-1 1-1,0-1 0,-1 1 1,1-1-1,0 1 0,1 4 69,0-4-81,-1-1 1,0 0 0,1 0-1,-1 1 1,0-1-1,1 0 1,-1 0 0,1 0-1,-1 1 1,1-1 0,-1 0-1,0 0 1,1 0-1,-1 0 1,1 0 0,-1 0-1,1 0 1,-1 0-1,1 0 1,-1 0 0,0 0-1,1 0 1,-1 0 0,1-1-1,-1 1 1,0 0-1,1 0 1,12-9 154,-8 5-201,0 1 5,0 0 0,-1 0-1,0-1 1,1 1-1,-1-1 1,-1 0-1,1-1 1,4-6 0,16-17-87,-22 26 109,-1 0 0,1 0-1,-1 0 1,0 0-1,1 0 1,-1 0 0,0 0-1,0-1 1,0 1-1,-1-1 1,2-4 0,2-6-92,4 5-54,-8 8 132,1-1 0,-1 1 0,1 0 0,-1 0 0,0-1 0,1 1 0,-1 0 0,0 0 0,0-1 0,1 1 0,-1 0 0,0-1 0,0 1 0,1-1 0,-1 1 0,0 0 0,0-1-1,0 1 1,0-1 0,1 1 0,-1 0 0,0-1 0,0 1 0,0-1 0,0 1 0,0-1 0,0 0 0,0 45 887,0 38 48,0-79-792,0 1 0,0-1-1,1 1 1,-1-1 0,1 0 0,0 1-1,0-1 1,3 6 0,1 7 125,-4-10-128,0-1 0,0 1 0,-1 10 1,0-16-118,0 32 251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3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51 2400,'-14'-27'779,"14"26"-750,-1-1 1,1 1 0,-1 0-1,1 0 1,-1 0 0,0 0 0,1 0-1,-1 0 1,0 0 0,0 0-1,0 0 1,0 0 0,0 0 0,0 0-1,-1 0 1,-1-1 161,2 1-121,1 1 1,-1-1-1,1 1 0,-1 0 1,0-1-1,1 1 0,-1 0 0,0 0 1,1-1-1,-1 1 0,0 0 0,1 0 1,-1 0-1,0 0 0,1 0 0,-1 0 1,0 0-1,1 0 0,-1 0 0,0 0 1,0 0-1,1 0 0,-2 1 0,0-1 148,0 0-161,-1 0 0,1 1 0,0-1 0,0 1 0,0-1 0,0 1 0,0 0 0,0 0 0,0 0 0,0 0 0,1 0-1,-1 0 1,-2 3 0,-21 20 228,14-12-119,-68 56 389,-6 28-139,75-86-342,-1 1 1,2 0 0,0 1-1,0 0 1,1 1 0,0-1-1,1 1 1,1 1 0,0-1-1,1 1 1,-5 18 0,5-12 140,0 1 1,2 1-1,-2 35 1,4-44-171,2 1 0,-1-1 0,2 1-1,0-1 1,0 0 0,2 0 0,4 14 0,-6-21-335,1 0 0,0 0 0,0-1 0,5 8-1,22 19-791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3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1824,'-1'0'65,"-1"0"1,0 0-1,0 0 1,1 0-1,-1-1 1,0 1-1,1-1 1,-1 1-1,1-1 1,-1 0-1,1 0 1,-1 0-1,1 0 1,-1 0-1,1 0 1,0 0-1,-3-2 1,4 3 37,0 1 1,-1-1-1,1 1 1,0-1-1,-1 1 1,1-1-1,0 1 1,0-1-1,0 1 1,0 0-1,-1-1 1,1 1 0,0-1-1,0 1 1,0-1-1,0 1 1,1 0-1,-1 0 98,-3 4 481,-1-1-558,1-1-84,0 0 0,0 0-1,0 0 1,1 0-1,-1 1 1,1-1 0,0 1-1,0 0 1,0 0 0,-2 7-1,1-4 7,1 0 0,0 0-1,0 1 1,0-1 0,1 0 0,0 1 0,1-1-1,0 1 1,0-1 0,0 0 0,2 9-1,3-1 99,1 0 0,1 0 0,0-1 0,15 22 0,-20-32-80,1 0 0,-1-1 0,1 1 0,0-1 0,1 0 0,-1 0 0,5 3-1,-7-5-35,1 0-1,-1 0 1,0 0-1,1-1 0,-1 1 1,1-1-1,-1 1 1,1-1-1,-1 0 0,1 1 1,-1-1-1,1 0 1,0 0-1,-1 0 0,1 0 1,-1 0-1,1 0 1,-1-1-1,1 1 1,-1-1-1,1 1 0,2-2 1,-1 1-64,-1-1 0,1 0 1,0 0-1,-1 0 1,0 0-1,0-1 0,1 1 1,-1-1-1,2-3 0,14-27-822,-16 28 734,-1 4 99,-1 0 0,0 0 1,1 0-1,-1 0 0,0 0 0,0 0 0,0 0 0,0 0 1,0 0-1,0 0 0,0 0 0,-1 0 0,1 0 0,0 0 1,0 0-1,-1 0 0,1 0 0,-1 0 0,1 0 0,-1 0 1,1 0-1,-1 0 0,0 1 0,1-1 0,-1 0 0,0 0 0,0 1 1,-1-2-1,1 0 36,0 3-12,1-1 0,0 1 0,0-1 0,0 1 0,0-1 0,-1 1 0,1-1 0,0 1 0,0-1 0,0 1 0,0-1 0,0 1 0,0-1 0,0 1 0,0-1 0,1 1 0,-1-1 0,0 1-1,0-1 1,1 1 0,12 5 124,36 24 442,-37-24-461,0-1-1,1 0 0,-1-1 0,1 0 0,0-1 0,18 2 0,-21-4-24,0-1-1,0 0 1,0 0 0,0-1 0,0-1 0,0 1-1,0-2 1,-1 1 0,12-6 0,-10 4 5,-3 1 15,0 0 1,13-7 0,-18 9-75,-1-1 0,0 1 1,0-1-1,0 1 0,0-1 1,0 0-1,0 0 0,0 0 1,-1 0-1,1 0 0,-1 0 0,1-1 1,-1 1-1,2-4 0,-2 2 32,0 0-1,-1-1 1,1 1-1,-1 0 1,0-1-1,0 1 1,0 0-1,-1-1 1,0-4-1,-11-36 9,11 42-54,0 0 0,0 0 0,0 0 0,-1-1 1,1 1-1,-1 0 0,0 1 0,0-1 0,0 0 1,0 0-1,0 1 0,-5-5 0,0 0 46,5 6-82,0-1 0,1 0 0,-1 0 0,1 0-1,-1 0 1,1 0 0,0 0 0,-1 0 0,1-1-1,1 1 1,-1 0 0,0-1 0,0 1 0,0-5-1,-2-6-374,2 11 342,0 0 1,0 0 0,0 1-1,0-1 1,0 0-1,0 0 1,-1 1 0,1-1-1,-3-1 1,4 3 55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3328,'-16'-16'1216,"16"16"-928,0 0-96,-17 0 1664,17 16-1056,-16 0-480,16 1-224,0 16 224,0-1-160,0-15 768,0 15-512,16 1 32,-16-16-288,17-1-3904,-17 0 2048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3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3328,'0'0'1216,"0"0"-928,33 16-96,-16 1 736,15 16-544,1 16 480,0 16-512,0 1 320,-1-1-384,-32 17 416,17 17-416,-34-17 640,1 0-512,-49 0 416,15-17-480,-15-16-3616,-1 0 1760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66 1408,'0'-14'245,"0"-10"172,0 23-390,1 1 1,-1-1-1,0 1 1,0-1 0,0 1-1,0-1 1,1 1 0,-1-1-1,0 1 1,1-1-1,-1 1 1,0-1 0,1 1-1,-1 0 1,0-1 0,1 1-1,-1 0 1,1-1-1,-1 1 1,1 0 0,-1-1-1,1 1 1,-1 0 0,1 0-1,-1 0 1,1-1-1,-1 1 1,1 0 0,-1 0-1,1 0 1,-1 0 0,2 0-1,-2 0-17,0 0 0,0 0-1,0 0 1,0 0-1,0 0 1,0 0 0,0 0-1,0 0 1,0 0 0,1 0-1,-1 0 1,0 0 0,0 0-1,0 0 1,0 0-1,0 0 1,0 0 0,0 0-1,0 0 1,0 0 0,0 0-1,1 0 1,-1 0 0,0 0-1,0 0 1,0 0-1,0 0 1,0 0 0,0 0-1,0 0 1,0 0 0,0 0-1,0 0 1,0-1 0,0 1-1,0 0 1,0 0-1,0 0 1,0 0 0,1 0-1,-1 0 1,0 0 0,0 0-1,0 0 1,0 0 0,0-1-1,0 1 1,0 0-1,0 0 1,0 0 0,0 0-1,0 0 1,0 0 0,-1 0-1,1 0 1,0-1 0,0-9 555,0 7-170,0 3 53,0 0-176,0 0-96,0 5-112,1 3-78,-1-2 10,0 0 0,0-1 0,0 1 0,0-1 0,-3 11 0,-8 55 166,-8 47-79,10-74 85,-3 49 0,0-4 110,0-32-64,-6 53 84,15-75-228,1-10-6,-1-1-1,-8 37 1,-3-18 117,-2 12 22,14-48-154,1 0 0,-1 1 0,0-1 0,-1 0 0,-4 9-1,7-15-23,-1 0 0,1 0 0,0 0 0,-1 0 0,1 0 0,0 0-1,0 0 1,-1 0 0,1 0 0,0 0 0,0 2 0,0-1-41,0-2-1653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2080,'0'33'768,"0"-33"-608,0 49-32,-16-16 544,16 0-384,0-1 896,-16 18-704,16-1-256,-17 16-192,17-16 160,-16 17-96,16-33 256,-17 16-224,17-33 320,0 1-256,0-1-960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33 2304,'-16'-33'864,"16"33"-672,0 17-32,-17 16 864,17-1-576,0 18 32,-16 15-288,16-16 224,0 17-224,0-17 320,0 33-288,0-33 96,0 17-192,0-17 160,0 0-192,-16-16-2976,-1 0 1536,1-17-800</inkml:trace>
  <inkml:trace contextRef="#ctx0" brushRef="#br0" timeOffset="1">0 410 3968,'0'-16'1472,"17"16"-1120,15 0-128,1-17 384,0 17-384,0 0 192,16 0-256,-16 0 224,16 0-256,0 17-256,-16-17 64,0 0-4160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3232,'0'0'1184,"0"0"-896,16-17-96,1 17 960,-1 0-672,33 0 576,-16 0-608,16 0-160,0 0-192,1 0 352,15-16-256,-16 16 352,0-16-320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5632,'0'0'2112,"0"0"-1664,16 0-96,1 0 64,-17 0-288,16 0 32,1 0-96,15 0-1728,1 17 896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17 1728,'0'-13'560,"0"13"-556,0 0 0,1 0 0,-1-1 0,0 1 0,0 0 0,0 0 0,0 0 0,0 0 0,0 0 0,0 0 0,0 0 0,0 0 0,0 0 0,0-1 0,0 1 0,0 0 0,0 0 0,0 0 0,0 0 0,-1 0 0,1 0 0,0 0 0,0 0 0,0 0 1,0 0-1,0 0 0,0-1 0,0 1 0,0 0 0,0 0 0,0 0 0,0 0 0,0 0 0,0 0 0,0 0 0,0 0 0,-1 0 0,1 0 0,0 0 0,0 0 0,0 0 0,0 0 0,0 0 0,0 0 0,0 0 0,0 0 0,0 0 0,-1 0 0,1 0 0,0 0 0,0 0 0,0 0 0,0 0 0,0 0 0,0 0 0,0 0 0,-11 0 156,8 0 160,0 0-106,-40 0 266,34 3-411,-2 4-61,0 1 1,0 0 0,0 0-1,1 1 1,-11 13-1,-32 28 234,47-46-213,-87 77 845,82-71-760,1 0 0,1 2 0,0-1 0,0 1 0,1 0 0,-9 19 0,1 18 88,7-22-110,0-1-21,-6 19 28,12-29-42,0 21-1,1-11-9,-1-3-19,1-12 18,1-1-1,0 1 1,1 0-1,0 0 1,1-1-1,0 1 1,1 0-1,3 14 1,0-4 44,-3-13-53,0 0 1,0 0-1,1-1 1,-1 1-1,2-1 0,-1 1 1,1-1-1,5 7 0,18 19-586,-24-30 282,0 2-156,0-1 0,0 0 0,1 1 1,-1-2-1,1 1 0,0 0 1,0-1-1,0 1 0,1-1 1,7 4-1,21 9-809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3232,'0'-16'1184,"0"16"-896,17 0-96,-1 16 32,1-16-160,-1 0 192,17 0-160,-1 16 96,1-16-96,16 0-128,1-16 0,-1 16 320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3072,'-16'33'1120,"16"-17"-864,0 17-64,0-16 608,0-1-480,0 17 416,0 16-416,0-16 128,16-1-288,-16 1 288,17 0-256,-1-17 160,0 1-192,17-17-352,0 0 96,0-17-4416</inkml:trace>
  <inkml:trace contextRef="#ctx0" brushRef="#br0" timeOffset="1">410 0 2720,'4'1'85,"-1"-1"-1,0 1 1,0 0 0,-1 0-1,1 0 1,0 1 0,0-1-1,0 1 1,-1-1 0,1 1-1,-1 0 1,1 0 0,-1 0-1,0 0 1,0 0 0,1 1-1,0 2 1,5 4 25,-1 1-1,-1 0 1,6 12 0,-3-6 108,-4-7-77,-1 0 1,0 1-1,4 12 1,-2 11 204,-3-23-269,-2-7-50,0 0 1,0 1-1,0-1 0,-1 1 0,1 4 0,-5 21 172,0-11-94,1-1-40,1-3 95,-6 23 0,7-33-121,-1 0-1,1 0 0,-1 1 1,-1-1-1,1 0 0,0-1 0,-1 1 1,0 0-1,-3 4 0,-3-1 103,0 0-1,-1-1 0,1 0 1,-1 0-1,-20 8 1,25-12-104,0-1 0,0 0 0,0 0-1,0 0 1,0-1 0,0 1 0,0-1 0,-8-1 0,-2 0-76,13 2 4,-1-1-1,1 0 0,-1 0 1,1-1-1,0 1 1,-1 0-1,1-1 1,0 1-1,0-1 1,-1 0-1,-1-1 0,2 0 5,-1 0-1,1 0 1,0-1 0,1 1-1,-1-1 1,0 1-1,1-1 1,-1 0-1,0-2 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2496,'2'0'172,"-1"-1"-146,-1 1 1,1 0-1,0 0 0,-1 0 1,1 0-1,-1 0 0,1 0 1,0 0-1,-1 1 1,1-1-1,-1 0 0,1 0 1,-1 0-1,1 0 1,0 1-1,-1-1 0,1 0 1,0 1-1,0 1 138,-1-1 0,1 1-1,-1-1 1,0 1 0,1-1 0,-1 1-1,0-1 1,0 1 0,0-1 0,0 3 0,0 5 112,1-4-99,-1 1 0,0-1 0,-1 1 0,1-1 0,-3 11 0,-6 20 291,2-8-158,-4 34 0,5 17-113,-5 3-79,6-25 19,-9 69 120,10-102-185,-22 173 390,21-109-62,-6-9-112,5-14-16,-5-15-27,10-43-124,0 0 0,-1 0 0,0 0 0,-1 0-1,-4 10 1,4-4-275,3-13 135,0 0 1,0 0-1,0 1 1,0-1-1,0 0 1,0 0-1,0 0 0,0 0 1,0 0-1,0 0 1,0 0-1,0 0 1,0 0-1,0 0 1,0 1-1,0-1 1,0 0-1,0 0 1,0 0-1,0 0 1,0 0-1,0 0 1,0 0-1,0 0 1,0 0-1,0 0 0,0 1 1,0-1-1,0 0 1,0 0-1,0 0 1,0 0-1,0 0 1,-1 0-1,1 0 1,0 0-1,0 0 1,0 0-1,0 0 1,0 0-1,0 0 1,0 0-1,0 0 1,0 0-1,0 0 0,-1 0 1,1 0-1,0 0 1,0 0-1,0 0 1,0 0-1,0 0 1,0 0-1,0 0 1,0 0-1,-1 0 1,1 0-83,0 0 1,0 0-1,-1 0 1,1 0 0,0 0-1,0 0 1,-1 0-1,1 0 1,0 0-1,-1 0 1,1 0 0,0 0-1,0 0 1,-1 0-1,1 0 1,0-1-1,0 1 1,-1 0 0,1 0-1,0 0 1,0 0-1,-1 0 1,1-1-1,0 1 1,0 0-1,0 0 1,0 0 0,-1-1-1,1 1 1,0 0-1,0 0 1,0-1-1,0 1 1,0 0 0,0 0-1,-1-1 1,1 1-1,0 0 1,0-1-1,0 1 1,0 0 0,0 0-1,0-1 1,0 1-1,7-18-1652,-3 7 1135,13-35-1051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3072,'0'-1'103,"0"-7"333,0 7-420,0 1 0,0 0 1,0 0-1,0 0 0,0 0 0,0-1 0,0 1 1,0 0-1,0 0 0,0 0 0,0 0 0,0-1 1,0 1-1,0 0 0,0 0 0,0 0 0,0 0 1,0-1-1,0 1 0,1 0 0,-1 0 0,0 0 1,0 0-1,0 0 0,0 0 0,0-1 0,0 1 1,1 0-1,-1 0 0,0 0 0,0 0 0,0 0 1,0 0-1,0 0 0,1 0 0,-1 0 0,0 0 1,0 0-1,0 0 0,0 0 0,1 0 0,-1 0 1,0 0-1,0 0 0,0 0 0,1 0 0,-1 0 1,0 0-1,0 0 0,0 0 0,4 2 51,-1 0 56,1 0 0,-1-1 0,0 0-1,0 1 1,0-1 0,1-1 0,-1 1 0,1 0 0,-1-1 0,4 1 0,-5-1-52,0 0 1,0 0-1,0 1 1,-1-1-1,1 0 0,0 1 1,0 0-1,-1-1 1,1 1-1,0 0 1,0 0-1,-1 0 0,1 0 1,-1 0-1,1 0 1,-1 1-1,0-1 1,3 3-1,14 12 305,-7-10-194,-7-4-134,-1 0-1,1 0 1,-1 0-1,0 0 0,0 0 1,0 1-1,-1-1 1,1 1-1,0 0 1,1 3-1,3 3 32,-3-2 9,1-1 0,-1 1 0,5 13 1,-7-17-38,-2 0 1,1 0-1,0 0 1,0 0 0,-1 0-1,0 0 1,0 0-1,0 0 1,0 1-1,0-1 1,0 0 0,-1 0-1,0 0 1,-1 3-1,0 0 90,0-1 0,-1 1-1,0-1 1,-4 6 0,6-8-86,-1-1 0,0 1 1,0-1-1,0 0 1,0 0-1,0 0 1,-1 0-1,1 0 1,-1 0-1,1-1 0,-1 1 1,-3 0-1,4-1-25,-1 0-1,1-1 0,-1 1 1,1-1-1,-1 0 0,0 0 1,-2 0-1,-2 0 94,13-3-113,3-1-100,1-2-12,0 1 1,21-7 0,53-7 69,-67 14-146,1 2-1,-1-1 1,0 2 0,26 0 0,7 2-4803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5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 2496,'-10'1'606,"10"-1"-490,5-3 266,-8-4-268,1 2 188,9 3 263,-6 2-555,-1 0 0,0 0-1,0 0 1,0 0 0,0 0 0,0 0-1,0 0 1,0 0 0,0 0-1,0 0 1,1 0 0,-1 0 0,0 0-1,0 0 1,0 0 0,0 0 0,0 0-1,0 0 1,0 0 0,0 0 0,0 0-1,0 0 1,1 0 0,-1 0-1,0 0 1,0 0 0,0 0 0,0 0-1,0 0 1,0 0 0,0 0 0,0-1-1,0 1 1,0 0 0,0 0-1,0 0 1,0 0 0,0 0 0,0 0-1,0 0 1,0 0 0,0 0 0,0 0-1,0 0 1,0-1 0,0 1 0,0 0-1,0 0 1,0 0 0,0 0-1,0 0 1,0 0 0,0 0 0,0 0-1,0 0 1,0-1 0,0-10 688,0 11-689,0 0 0,0 0 0,0 0 0,0 0-1,0 0 1,0 0 0,0 0 0,0 0 0,0 0-1,0-1 1,0 1 0,0 0 0,0 0 0,0 0-1,0 0 1,0 0 0,0 0 0,0 0 0,0 0-1,0 0 1,0 0 0,0-1 0,0 1 0,0 0-1,0 0 1,0 0 0,0 0 0,1 0 0,-1 0-1,0 0 1,0 0 0,0 0 0,0 0 0,0 0-1,0 0 1,0 0 0,0 0 0,0 0 0,0 0-1,0 0 1,1-1 0,-1 1 0,0 0-1,0 0 1,0 0 0,0 0 0,0 0 0,0 0-1,0 0 1,0 0 0,0 0 0,0 0 0,1 1-1,-1-1 1,0 0 0,0 0 0,437 0 3468,-437 0-3474,0 0-1,0 0 1,0 0 0,0 0-1,0 0 1,1 0-1,-1 0 1,0 0 0,0 0-1,0 0 1,0 0-1,0 0 1,0 0 0,0 0-1,0 0 1,0 0 0,0 0-1,1 0 1,-1 0-1,0 0 1,0 0 0,0 0-1,0 0 1,0 0 0,0 0-1,0-1 1,0 1-1,0 0 1,0 0 0,0 0-1,0 0 1,1 0-1,-1 0 1,0 0 0,0 0-1,0 0 1,0 0 0,0 0-1,0 0 1,0-1-1,0 1 1,0 0 0,0 0-1,0 0 1,0 0 0,0 0-1,0 0 1,0 0-1,0 0 1,0 0 0,0 0-1,0-1 1,0 1 0,0 0-1,0 0 1,0 0-1,0-11-919,0 8 192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5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3328,'0'0'1216,"-17"0"-928,1 0-96,16 16 512,-17 17-416,1-1 192,0 18-320,-17-1-64,16 0-64,1 17 320,16-34-192,-16 1 288,-1 0-256,1 0-32,0-17-96,-1 0-1184,17 1 608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492 361 1056,'-2'-1'21,"1"0"1,0 0-1,-1 0 0,1 0 1,0 1-1,-1-1 0,1 1 0,-1-1 1,1 1-1,-1-1 0,1 1 1,-1 0-1,1 0 0,-1 0 1,-2 0-1,3 1-11,0 1 1,0-1-1,0 0 0,0 1 0,0-1 1,1 1-1,-1-1 0,0 1 1,1 0-1,-1-1 0,1 1 1,0-1-1,-1 4 0,-31 91 2752,1-9-1561,2-2-917,-7 24-211,33-96-95,-3 8 175,-10 29 1,13-42-86,0-1 1,-1 0-1,0 0 0,0 0 1,-1 0-1,0-1 1,-8 8-1,8-9-29,0 0 1,0-1-1,0 0 0,-1 0 0,0 0 1,1-1-1,-1 1 0,-10 3 0,7-5 9,0 0 0,0 0 0,-1 0 0,1-1-1,-17-1 1,19 1 3,-1-2-1,1 1 0,-1-1 1,1 0-1,0-1 1,-12-3-1,15 3-85,0 0 1,0 0-1,1 0 0,-1 0 0,1-1 1,-1 1-1,1-1 0,0 0 0,0 0 1,0 0-1,0 0 0,1-1 1,-4-4-1,1-2-1149,1 1 0,-6-19 0</inkml:trace>
  <inkml:trace contextRef="#ctx0" brushRef="#br0" timeOffset="1">541 33 4480,'16'-33'1664,"-32"33"-1312,16 0-64,0 0 544,0 0-512,0 16 224,0 1-320,0 16-1632,16 16 768,17-17-3072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33 2720,'0'-8'465,"1"-10"831,0 18-1281,-1-1 1,0 1-1,1-1 1,-1 1 0,1 0-1,-1-1 1,1 1-1,-1-1 1,1 1-1,-1 0 1,1-1 0,-1 1-1,1 0 1,-1-1-1,1 1 1,-1 0-1,1 0 1,0 0 0,-1-1-1,1 1 1,-1 0-1,1 0 1,0 0-1,-1 0 1,1 0 0,0 0-1,1 0-4,-1 0 1,1 0-1,-1 0 0,1 1 0,-1-1 0,1 0 1,-1 1-1,1-1 0,1 1 0,-2 0 8,1 0 0,-1 0 0,0 0 0,1 1 1,-1-1-1,0 0 0,0 0 0,0 1 0,0-1 0,0 1 0,0-1 0,-1 1 0,1-1 0,0 1 0,-1-1 0,1 1 0,-1 0 0,1 0 0,-1-1 1,0 1-1,0 0 0,0-1 0,0 1 0,0 0 0,0-1 0,0 1 0,-1 3 0,-1 2 60,1 0 0,-1 1 0,-1-1 0,1 0 0,-5 8 0,-3 5 26,7-12-36,0-1-1,-1 0 0,0 0 0,-1 0 0,0 0 0,0-1 1,-8 9-1,-99 97 886,96-98-799,9-11-48,6-3-98,1 0 0,-1 1 1,1-1-1,-1 0 0,1 0 0,-1 0 0,1 0 0,0 1 1,-1-1-1,1 0 0,-1 0 0,1 1 0,0-1 1,-1 0-1,1 1 0,0-1 0,-1 1 0,1-1 0,0 0 1,-1 1-1,1-1 0,0 1 0,0-1 0,0 1 0,0-1 1,-1 0-1,1 1 0,0-1 0,0 1 0,0-1 1,0 1-1,0-1 0,0 1 0,0-1 0,0 1 0,1 1 109,1-4-1,1 0-90,0 0-1,1 0 1,-1 0-1,1 0 1,-1 0-1,1 1 1,0 0-1,0 0 1,7-2-1,-4 2-4,1-2 0,-1 1-1,7-4 1,2 0-31,0 0-1,0 1 1,18-4-1,-18 5-144,-10 3 63,-1 0 1,0 0-1,0 0 0,0 1 1,1 0-1,-1 0 0,0 0 1,0 1-1,1-1 0,7 3 1,-12-2 94,0 0 0,1 0 0,-1-1 0,0 1 0,0 0 0,0 0 0,0 0 0,0 0 0,0 1 0,0-1 0,1 2 0,-2-1 61,1-1-1,-1 1 1,1 0 0,-1 0 0,0-1 0,0 1 0,0 0 0,0 0-1,0 0 1,0 2 0,-1-3-47,1 0 1,0 1-1,0-1 0,0 1 1,0-1-1,0 0 0,0 1 1,0-1-1,1 1 0,-1-1 1,0 0-1,1 1 0,-1-1 0,1 0 1,-1 1-1,1-1 0,0 0 1,1 2-1,3 2 54,0-1-1,0 0 1,1 0 0,0-1-1,0 1 1,7 2-1,17 0 265,-15-2-134,-9-3-137,-1 1 0,1 0-1,0-1 1,0 0 0,0-1-1,0 1 1,0-1 0,12-1-1,17-10 214,-16 7-167,-16 4-73,0-1 1,0 1 0,0-1 0,1 0 0,-1 0 0,0 0 0,0 0 0,0 0 0,-1-1 0,1 1 0,0-1 0,0 0 0,2-2 0,1-3 23,1-1 0,-1 0 0,-1 0 0,1 0 0,-1-1 0,-1 1 0,6-15 0,-9 19-57,-1 1 1,0-1 0,0 1 0,0-1-1,0 0 1,0 1 0,-1-1-1,1 1 1,-1-1 0,0 1 0,0 0-1,-2-4 1,-2-10-22,1-2-59,3 14 51,0 0 0,0 0 0,0 0 0,-1 0 0,0 1 0,0-1 1,-3-5-1,-9-9-136,11 12 110,3 7 33,0-1 0,0 1 0,0-1 0,0 1 0,-1-1 0,1 1 0,0 0 0,0-1 0,-1 1 0,1-1 0,0 1 0,0 0 0,-1-1 0,1 1 0,0-1 0,-1 1 0,1 0 0,-1 0 0,1-1 0,0 1 0,-1 0 0,1 0 0,-1-1 0,1 1 0,-1 0 0,1 0 0,-1 0 0,1 0 0,-1 0 0,1 0 0,-1 0 0,1 0 0,-1 0 0,1 0 0,-1 0 0,-1 0-276,4 2-640,12 12-3883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1312,'-33'0'480,"33"0"-352,-16 33-64,0-17 1312,16 1-768,-17 15-96,1 17-320,16-16 64,-17 0-160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4160,'0'0'1333,"0"6"-821,0 155 3051,0-159-3558,0 1 1,0-1 0,0 1-1,0-1 1,0 1-1,1-1 1,-1 1 0,1-1-1,0 0 1,0 1-1,0-1 1,0 0 0,0 1-1,0-1 1,0 0 0,1 0-1,-1 0 1,3 2-1,10 13 91,-13-15-87,0 0 1,0 0-1,0 0 0,0 0 0,1-1 0,-1 1 0,1 0 0,-1-1 0,1 1 0,0 0 0,-1-1 1,1 0-1,0 1 0,0-1 0,3 1 0,-1 0-83,1-1 0,0 0 0,0 0-1,-1-1 1,1 0 0,8 0 0,-11 0-46,0 0 0,0 0 1,0-1-1,0 1 0,0-1 0,0 1 0,0-1 0,-1 0 1,1 0-1,0 0 0,-1 0 0,1 0 0,0 0 0,-1-1 0,1 1 1,-1 0-1,2-3 0,13-9-918,-2 11 558,-14 2 478,0 0 0,0 0 0,0 0 0,0-1 0,1 1 0,-1 0-1,0 0 1,0 0 0,0 0 0,0 0 0,0 0 0,0 0 0,0 0-1,0 0 1,0 0 0,1 0 0,-1 0 0,0 1 0,0-1-1,0 0 1,0 0 0,0 0 0,0 0 0,0 0 0,0 0 0,0 0-1,0 0 1,0 0 0,0 0 0,1 0 0,-1 0 0,0 0-1,0 0 1,0 0 0,0 0 0,0 1 0,0-1 0,0 0 0,0 0-1,0 0 1,0 0 0,0 0 0,0 0 0,0 0 0,0 0 0,0 0-1,0 0 1,0 1 0,0-1 0,0 0 0,0 0 0,0 0-1,0 0 1,0 0 0,0 0 0,0 0 0,0 27 420,1 27 133,-3-1-1,-14 89 0,5-81-338,5-22-52,-2 0 1,-18 52-1,-2-26 6,6-2-38,-5-11 26,22-42-116,0-1 0,0 1-1,-1-1 1,-11 13 0,13-18-18,0 0 0,0-1 1,0 0-1,-1 0 0,1 0 1,-1 0-1,0-1 0,1 1 0,-1-1 1,0 0-1,-9 1 0,10-1-11,0-2 0,0 1 0,-1 0 1,1-1-1,0 0 0,0 0 0,0 0 0,-1-1 0,1 1 0,0-1 0,0 0 0,0 0 0,-6-3 0,0-1 20,0 0 0,1-1 0,-16-13 0,12 9-16,10 8-25,0 0 0,1 0-1,-1-1 1,1 0 0,0 1-1,0-1 1,0 0-1,0 0 1,0 0 0,0 0-1,1 0 1,-1-1 0,1 1-1,0 0 1,0-1 0,1 1-1,-2-6 1,2 4-12,0 0 0,0 0 0,1-1 0,0 1 0,-1 0 0,2 0 0,-1 0 1,0 0-1,1 0 0,0 0 0,0 0 0,5-7 0,3-1-155,1 0 0,0 0 0,1 1 0,19-15 0,3-4-969,2-5 114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18 3136,'-27'-13'1029,"16"10"-629,5 3-332,3-1-33,0 1 1,-1-1-1,1 1 1,0 0-1,0 1 1,0-1 0,0 0-1,0 1 1,-1 0-1,-2 1 1,-61 36 219,33-16-142,-8 0 139,-12 8 8,42-21-184,-1 1-1,1 1 1,1 0 0,-16 20 0,-12 11 62,34-37-122,1-1 0,-1 1 0,1 0 0,-6 9 0,2 16 64,4-21-56,0 4 64,9 7 153,-2-13-146,-2-5-63,-1 0 0,1 0-1,-1 0 1,1-1 0,0 1 0,0 0-1,0-1 1,0 1 0,0 0-1,0-1 1,0 0 0,0 1 0,1-1-1,-1 0 1,1 1 0,-1-1 0,1 0-1,2 1 1,9 7 149,19 21 134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4480,'0'-16'1664,"0"16"-1312,33 0-64,-17 0 448,17 0-448,16 0 32,0 0-192,17 0 480,-17 0-352,16 0-1920,-16 0 864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2496,'0'0'896,"0"0"-672,-16 32-96,16-32 448,0 17-352,0-1 64,0 0-192,0 1 352,0 16-224,0-33 224,0 32-224,0-15 416,16-1-352,-16-16-960,0 17 320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2816,'-99'98'2464,"98"-96"-2437,-1-1-1,0 1 1,0-1 0,0 1-1,0-1 1,0 0 0,0 0-1,-1 0 1,1 0-1,0 0 1,-1 0 0,1-1-1,0 1 1,-1-1 0,1 1-1,-1-1 1,1 0 0,-5-1-1,1-1 38,-4-9-48,9 10-18,1 1-1,-1-1 0,1 0 0,-1 1 0,1-1 0,0 1 0,0-1 0,-1 0 1,1 1-1,0-1 0,0 0 0,0 1 0,-1-1 0,1 0 0,0 1 0,0-1 1,0 0-1,0 0 0,0 1 0,1-1 0,-1 0 0,0 1 0,0-2 0,1 0 19,-1 0 4,0 0 0,0 0 1,0 1-1,1-1 0,-1 0 0,1 1 0,-1-1 0,1 0 0,0 1 1,-1-1-1,1 1 0,0-1 0,0 1 0,0-1 0,0 1 1,0 0-1,2-2 0,-2 2-6,0 1 0,-1-1 0,1 1 0,-1 0 0,1-1 1,0 1-1,-1 0 0,1-1 0,0 1 0,-1 0 0,1 0 0,0 0 1,-1 0-1,1-1 0,0 1 0,-1 0 0,1 0 0,0 0 0,-1 1 0,1-1 1,0 0-1,0 0 0,0 0 0,2 1 31,10-2 44,-9 1-4,0 0 1,0 0-1,0 0 1,0 0-1,0 0 1,0 1 0,6 2-1,56 13-2069,-20-2 571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17 2080,'-32'-17'768,"32"17"-608,-33 0-32,0 17 480,17-17-352,-33 16 384,-17 17-352,0 16 352,1 16-384,-1 1 288,17 0-288,0-1 64,0 1-192,32-17 160,1 0-192,0 0 448,16 0-288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1824,'0'0'587,"-2"0"-353,0 1-207,0-1-1,0 0 0,0 1 0,0-1 1,1 1-1,-1 0 0,0-1 1,0 1-1,1 0 0,-1 0 1,1 0-1,-1 0 0,1 1 1,-3 1-1,2 2 305,0 1-121,1-1 0,-1 0 1,0 0-1,-1 0 1,1-1-1,-1 1 0,0 0 1,-6 7-1,3-4 25,0 1-77,4-8-126,1 1 1,0-1-1,0 1 0,1-1 0,-1 1 0,0-1 0,0 1 0,1-1 0,-1 1 0,1-1 0,-1 1 0,1 0 0,0 0 0,-1-1 0,1 1 0,0 3 0,1-1 20,-2 0-1,1 0 0,0 0 0,-2 7 0,-1-2 86,2-8-117,1 0 0,-1 0 0,1 0 0,0-1 0,-1 1 0,1 0 1,0 0-1,0 0 0,0 0 0,0 0 0,0 0 0,0 0 0,0 0 0,0 0 0,0 0 1,0 0-1,1 0 0,-1 0 0,0 0 0,1 0 0,-1 0 0,0 0 0,1 0 0,-1-1 1,1 1-1,0 1 0,0-1-17,1 12 221,1-7-27,-1-5-158,0 1-1,0-1 0,1 1 0,-1-1 1,0 0-1,0 0 0,1 0 0,-1 0 0,1 0 1,-1-1-1,1 1 0,-1-1 0,1 1 1,-1-1-1,1 0 0,-1 0 0,5-1 0,-7 1-52,1 1-1,-1-1 0,1 0 0,-1 0 0,1 0 1,-1 0-1,1 0 0,-1 0 0,1-1 0,-1 1 0,1 0 1,-1 0-1,1 0 0,-1 0 0,1-1 0,-1 1 1,1 0-1,-1 0 0,1-1 0,-1 1 0,1 0 1,-1-1-1,0 1 0,1 0 0,-1-1 0,0 1 0,1-1 1,-1 0-1,8-6-889,3 3 472,-10 4 366,0 0-1,0 0 1,0 0-1,0-1 1,0 1-1,0 0 1,0-1-1,0 1 1,0-1 0,-1 1-1,1-1 1,0 1-1,0-1 1,-1 0-1,1 1 1,0-1-1,-1 0 1,1 1-1,0-1 1,-1 0-1,1 0 1,-1 0 0,0 0-1,1 0 1,0 0-1,4-7-152,1 1-1,0 0 0,13-11 1,-12 11 484,-7 7-259,0 0 1,0 0 0,0 0-1,0 0 1,1-1-1,-1 1 1,0 0-1,0 0 1,0 0-1,0 0 1,0 0-1,0 0 1,0 0 0,0 0-1,0 0 1,0-1-1,1 1 1,-1 0-1,0 0 1,0 0-1,0 0 1,0 0 0,0 0-1,0 0 1,1 0-1,-1 0 1,0 0-1,0 0 1,0 0-1,0 0 1,0 0-1,0 0 1,0 0 0,1 0-1,-1 0 1,0 0-1,0 0 1,0 0-1,0 0 1,0 0-1,0 0 1,1 1 0,-1-1-1,0 0 1,0 0-1,0 0 1,0 0-1,0 0 1,0 0-1,0 0 1,0 0-1,0 0 1,0 1 0,0-1-1,1 0 1,-1 0-1,18 12 774,-14-10-633,0 0 1,1 1-1,-1-1 0,0 1 1,6 6-1,74 59 884,-73-60-953,-3-3-9,-1 0-1,1-1 0,0 0 0,0-1 0,0 0 0,0 0 0,1 0 0,-1-1 1,15 1-1,-6 1 29,-1 0-29,-15-4-39,1 1 0,-1-1 0,1 1 0,0-1-1,-1 0 1,1 0 0,-1 0 0,1 1 0,-1-1 0,1-1 0,0 1-1,-1 0 1,1 0 0,-1-1 0,1 1 0,-1 0 0,1-1-1,-1 0 1,1 1 0,-1-1 0,0 0 0,1 0 0,-1 0 0,2-1-1,9-5 127,-10 7-119,0-1 0,0 0 0,0 0 0,0 0 0,-1 0 0,1 0 0,0-1 0,0 1 0,-1 0 0,1-1 0,-1 0 0,1 1 0,-1-1 0,0 0-1,1 1 1,-1-1 0,0 0 0,0 0 0,0 0 0,-1 0 0,1 0 0,0 0 0,-1 0 0,1 0 0,-1-1 0,0-1 0,1 1-15,-2 0 0,1-1 1,0 1-1,-1 0 0,1 0 1,-1 0-1,0 0 0,0 0 1,0 0-1,-1 0 0,1 0 1,-1 0-1,1 0 0,-4-3 1,-2-7-17,1-1 1,-8-27-1,11 32-96,2 6-103,0 0 0,1 0 0,-1 0 0,1 0 0,0 0 0,0 0 0,0-4 0,0 3-643,0 1-507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4576,'0'0'1664,"0"0"-1280,-16 17-96,-1-17-96,17 32-160,-16 1 128,16 0-96,-16 0 832,16-1-512,-17 1-1344,17 0 480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0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3392,'0'16'1248,"0"-16"-960,33 66-64,-33-17 992,16 0-704,-16 16 352,17 1-512,-17 16 928,0-33-704,-17 33 864,1-16-832,-50-1-3744,-16 17 1664,-16-33-2784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2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2720,'0'-12'1042,"0"24"44,0-12-579,0-3 255,0-8-149,0 8 235,0 3-309,0 0-187,0 0-171,3 3-21,-2-2-141,1 1 0,-1-1 0,1 0 0,0 0 0,0 0 1,0 0-1,0 0 0,0-1 0,0 1 0,0 0 0,0-1 0,2 1 0,30 1 304,-31-2-306,0 0 0,1 0 0,-1 0 0,1 1 1,-1 0-1,0 0 0,0 0 0,7 3 0,6 1 10,16 1 37,-15-2 9,-10-1-41,0-1 1,0-1-1,0 0 0,0 0 1,7 0-1,81-1 299,-93 0-317,0 0 0,0 0 0,-1 1 1,1-1-1,0 0 0,0 1 0,-1-1 1,1 1-1,0-1 0,-1 1 0,1 0 0,-1-1 1,1 1-1,2 2 0,4 2 82,-8-5-90,1 1-1,-1-1 1,0 0 0,1 0 0,-1 0-1,1 1 1,-1-1 0,1 0-1,-1 0 1,0 0 0,1 0 0,-1 0-1,1 0 1,-1 0 0,1 0-1,-1 0 1,1 0 0,-1 0 0,0 0-1,1 0 1,-1 0 0,1 0-1,-1 0 1,1-1 0,-1 1 0,0 0-1,1 0 1,-1 0 0,1-1-1,-1 1 1,0 0 0,1-1 0,-1 1-1,0 0 1,1-1 0,-1 1-1,0 0 1,0-1 0,1 0 0,-1 1 28,1-1 1,0 0-1,-1 0 1,1 1 0,0-1-1,-1 0 1,1 1-1,0-1 1,0 1-1,-1-1 1,1 1 0,0-1-1,0 1 1,0 0-1,0-1 1,0 1-1,0 0 1,0 0 0,-1 0-1,1-1 1,0 1-1,1 0 1,26 0-1464,-26 0 357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2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33 3072,'0'-13'976,"0"10"-587,0 3-133,0 0 150,0 0-81,0 0 203,0 0-139,0 0 38,0 0-86,-2 0 171,0 0-472,0 0 0,1 1-1,-1-1 1,0 1 0,1-1 0,-1 1-1,1-1 1,-1 1 0,1 0 0,-1 0 0,-1 1-1,2-1-16,-1 0-1,0 0 1,0 0-1,0 0 1,0-1-1,0 1 0,0 0 1,0-1-1,0 1 1,0-1-1,-3 0 1,3 1-15,-1-1 0,1 1 0,-1-1 0,1 1 0,0 0 0,-1 0 0,1 0 0,0 0 1,0 0-1,0 0 0,-1 1 0,1-1 0,-3 4 0,-26 27 170,15-15-27,3-4-73,8-9-47,0 1-1,0-1 1,0 1-1,1 0 1,-5 8 0,9-12-24,-1 0 0,1 0 0,0 0 0,0 0 0,-1 0 0,1 0 0,0 0 0,0 0 0,0 0 0,0 0 0,1 0 0,-1 0 0,0 0 0,0 0 0,0 0 1,1 0-1,-1 0 0,1 0 0,-1 0 0,1-1 0,-1 1 0,1 0 0,-1 0 0,1 0 0,0-1 0,0 2 0,4 5 64,-3-2 6,-1-4-58,-1-1 0,0 1 0,0 0-1,1-1 1,-1 1 0,0 0-1,1-1 1,-1 1 0,1-1-1,-1 1 1,1-1 0,-1 1-1,1-1 1,-1 1 0,1-1-1,0 1 1,-1-1 0,1 0-1,-1 1 1,1-1 0,1 1-1,3 1 43,3 3 85,-6-4-119,-1 0 1,1 0 0,-1 0 0,1 0-1,-1-1 1,1 1 0,0 0-1,-1-1 1,1 1 0,0-1 0,-1 0-1,1 0 1,2 1 0,19 0 403,-16-1-404,1 0-1,0 0 1,9-1 0,-14 0-42,0 1 0,0-1 1,0 0-1,0 0 0,-1 0 0,1 0 1,-1-1-1,1 1 0,-1-1 0,1 1 1,-1-1-1,4-3 0,7-6 5,-6 7-81,-6 4 65,-1 0-1,1 0 1,-1 0 0,1 0 0,-1 0 0,1-1 0,-1 1 0,0 0 0,1 0 0,-1 0 0,1-1 0,-1 1 0,0 0 0,1-1 0,-1 1 0,0 0 0,1-1-1,-1 1 1,0-1 0,1 1 0,-1-1 0,0 1 0,0 0 0,0-1 0,0 1 0,1-1 0,-1 1 0,0-1 0,0 1 0,0-1 0,0 1 0,0-1 0,0 1-1,0-1 1,0 0 0,0 2 11,0-1-1,0 1 1,0-1-1,0 0 0,0 1 1,0-1-1,0 1 1,0-1-1,0 1 1,0-1-1,0 0 0,0 1 1,1-1-1,-1 1 1,0-1-1,0 0 1,0 1-1,1-1 0,-1 1 1,0-1-1,0 0 1,1 0-1,-1 1 1,0-1-1,1 0 0,-1 1 1,1-1-1,-1 0 1,0 0-1,1 1 1,6 4-100,-1 8 110,-4-10 68,-1 1 0,1-1 0,1 0 0,-1-1 0,0 1 0,1 0 1,-1-1-1,1 1 0,0-1 0,0 0 0,0 0 0,0 0 0,0 0 0,0-1 1,0 1-1,1-1 0,-1 0 0,6 2 0,4-1-11,1 0 0,-1-1 1,23 0-1,-24-2-90,5 1 95,1-2-1,30-7 1,-36 7-13,3-1 85,-8 2-81,0 0 0,-1 0 0,1-1 0,-1 0 0,9-4 0,-14 5-39,1 0 1,-1 0 0,1 0 0,-1 0-1,0 0 1,1 0 0,-1 0 0,0-1 0,0 1-1,0 0 1,0-1 0,0 1 0,0-1-1,0 0 1,0 1 0,-1-1 0,1 1 0,-1-1-1,1 0 1,-1 0 0,1 1 0,-1-1-1,0 0 1,0-3 0,1-1 16,-1 3-20,0 1 0,1 0 1,-1 0-1,0-1 0,0 1 1,0 0-1,0 0 0,0 0 1,-1-1-1,1 1 0,-1 0 1,1 0-1,-1 0 0,0 0 1,0 0-1,-2-3 0,-21-14 69,15 7-110,0 1 0,1-1-1,1-1 1,-8-17 0,14 28 35,0 2 0,1 0 0,0-1-1,0 1 1,-1-1 0,1 1 0,0-1 0,0 1-1,0-1 1,0 1 0,0-1 0,0 0 0,0 1-1,0-1 1,0 1 0,0-1 0,0 1-1,0-1 1,0 1 0,0-1 0,0 1 0,0-1-1,1 1 1,-1-1 0,0 1 0,1-1 0,10-5 21,-7 0 38,-4 5-83,1 1-1,-1-1 1,0 1-1,1-1 1,-1 1-1,0-1 1,0 1-1,1 0 1,-1-1-1,1 1 1,-1 0-1,0-1 1,1 1-1,-1 0 0,1-1 1,-1 1-1,1 0 1,-1 0-1,1 0 1,-1 0-1,1-1 1,-1 1-1,1 0 1,-1 0-1,1 0 1,-1 0-1,1 0 1,-1 0-1,1 0 1,-1 0-1,2 1 1,9-1-2543,-6-1 1853,0 1 1,-1 0-1,1 1 1,0-1-1,6 2 1,-9-1 471,0 0 0,0 0 0,0 0 0,0 0 0,-1 1 0,1-1 0,0 0 0,-1 1 0,2 1-1,-3-3 232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3 296 2912,'0'-38'1296,"-1"32"-1225,1 3 55,-1-1-1,1 1 0,0 0 1,0 0-1,0 0 1,1 0-1,-1-1 0,1 1 1,-1 0-1,2-3 0,9-13 659,-5-3-202,-4 14-431,0 0-1,0 1 1,5-11-1,7-18 266,-11 28-313,0-1-1,1 1 1,5-10 0,-4 11 57,-1 1 0,2 0 0,9-10 0,-14 14-72,1 1 0,0-1 0,0 0 0,0 1-1,0 0 1,1-1 0,-1 1 0,0 0 0,1 0-1,-1 0 1,0 1 0,1-1 0,-1 1 0,4-1-1,-5 1-39,1-1 0,-1 1 0,0 0 0,1 1 0,-1-1 0,1 0 0,-1 0 0,0 0 0,1 1 0,-1-1 0,0 1 0,1-1 0,-1 1 0,0 0 0,1-1 0,-1 1 0,0 0 0,0 0 0,0 0 0,0 0 0,0 0 0,0 0 0,0 0 0,0 0 0,0 0 0,-1 0 0,1 1 0,0-1 0,0 3 0,16 39 358,-4-26-246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2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3712,'-17'0'1408,"17"0"-1120,0 0-64,0 0 1152,0 0-800,0 16 192,0 0-448,-16 1 0,16 16-192,0-1 160,0-15-192,0 16 256,0-17-224,0 17 800,-16-17-512,16 0-1952,0 1 832,0-1-4352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2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3712,'0'-17'1408,"0"34"-1120,0-17-64,0 16 1088,0-16-768,0 33 0,0 0-352,0-1 352,0 1-288,0 16 512,0-16-448,16 0-5760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1 690 2976,'7'0'511,"-5"0"-429,1 1 1,-1-1 0,0 0 0,0-1 0,1 1-1,-1 0 1,0-1 0,0 1 0,4-2 0,13-9 157,3 5 38,-14 5-203,-1-1-1,1-1 0,10-4 1,0-2 52,26-7 1,-32 12-124,1-1-1,-1 0 1,0-1 0,-1 0-1,17-11 1,114-100-214,-109 89 217,-14 12 65,0-2 0,-1 0 0,24-31 0,-4-11-40,-25 44-24,0 1 0,18-15-1,-16 15 35,22-26 0,-15 10 128,6 10 22,7-26 582,14-2 68,-47 47-862,-1 1-1,1-1 0,0 1 0,0-1 0,0 1 0,0 0 1,0 0-1,0 0 0,0 0 0,0 0 0,0 0 0,0 0 1,0 1-1,1-1 0,-1 1 0,0 0 0,1-1 1,-1 1-1,0 0 0,0 0 0,5 1 0,9 0 37,-16-1-10,1-1 1,-1 1-1,1 0 1,-1 0-1,1 0 1,-1 0 0,1 0-1,-1 0 1,1 0-1,-1 0 1,1 0-1,-1 1 1,1-1-1,-1 0 1,1 0-1,-1 0 1,1 1 0,-1-1-1,1 0 1,-1 0-1,1 1 1,-1-1-1,0 0 1,1 1-1,-1-1 1,0 0-1,1 1 1,-1-1-1,0 1 1,1-1 0,-1 2-1,5 4 30,-1-2-27,-4-4-9,0 0 0,0 0 0,1 0 1,-1 0-1,0 0 0,0 1 0,0-1 0,0 0 0,1 0 0,-1 0 0,0 0 1,0 0-1,0 0 0,0 1 0,0-1 0,0 0 0,0 0 0,0 0 1,1 0-1,-1 1 0,0-1 0,0 0 0,0 0 0,0 0 0,0 0 1,0 1-1,0-1 0,0 0 0,0 0 0,0 1 0,-9 9-2,8-10 2,0 2 17,-1 0 1,1 0-1,-1 0 1,1 0-1,0 0 1,0 0-1,0 0 1,0 0-1,0 1 1,0-1-1,1 0 1,-1 4-1,0-4 2,1 0-1,0 0 1,-1 0 0,1 0-1,-1 0 1,0 0-1,0 0 1,0 0 0,0 0-1,0-1 1,0 1 0,0 0-1,0-1 1,-1 1 0,1-1-1,-1 1 1,1-1-1,-3 2 1,-7 3 16,8-4-32,0-1 0,0 1 0,0 0 0,0-1 1,1 1-1,-1 0 0,1 1 0,-1-1 0,1 0 0,-4 6 0,-10 25 136,15-33-132,1 0 1,0 0-1,0 1 0,-1-1 0,1 1 1,0-1-1,0 0 0,0 1 0,-1-1 0,1 0 1,0 1-1,0-1 0,0 1 0,0-1 1,0 1-1,0-1 0,0 0 0,0 1 1,0-1-1,0 1 0,0-1 0,0 0 1,0 1-1,0-1 0,1 1 0,-1-1 1,0 0-1,0 1 0,0-1 0,1 1 0,-1-1 1,0 0-1,0 1 0,1-1 0,-1 0 1,0 0-1,1 1 0,-1-1 0,0 0 1,1 0-1,-1 1 0,0-1 0,1 0 1,-1 0-1,0 0 0,1 0 0,-1 1 1,1-1-1,-1 0 0,0 0 0,1 0 0,-1 0 1,1 0-1,-1 0 0,1 0 0,-1 0 1,0 0-1,1 0 0,-1-1 0,1 1 1,-1 0-1,0 0 0,1 0 0,-1 0 1,1-1-1,-1 1 0,0 0 0,1 0 1,-1-1-1,6-1 50,0-1 1,-1 1-1,1 0 0,0 1 1,12-2-1,-2 0-23,20-8-18,-2 4-25,-27 6 7,0 0 1,0-1-1,0 0 1,0 0-1,-1 0 1,1-1-1,-1 0 0,1 0 1,-1 0-1,7-6 1,-3 0-39,0 0 1,0 0 0,-1-1-1,-1 0 1,0 0 0,0-1-1,8-17 1,-13 14 50,-3 16 34,0 0 1,-1 0-1,1 0 1,-1-1-1,1 1 0,-1 0 1,0 0-1,1-1 1,-1 1-1,0-1 1,0 1-1,0-1 1,-1 1-1,1-1 0,0 1 1,0-1-1,-2 1 1,-14 18 138,11-7-4,0 0 0,-9 28 0,12-32-106,2-6-33,1 0 0,-1 0 0,0 1 1,1-1-1,-1 0 0,1 0 0,0 0 0,0 1 1,1-1-1,-1 0 0,1 0 0,1 5 0,0-1 145,1 0-1,0-1 0,7 11 0,0 1-123,-8-4-1827,-2-12 400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19 3712,'-2'-2'126,"0"0"1,0 1-1,-1-1 1,1 1-1,0-1 1,-1 1-1,1 0 1,-1 0-1,1 0 1,-1 0-1,0 0 1,1 0-1,-1 1 1,0-1-1,1 1 1,-1 0-1,0 0 1,0 0-1,0 0 1,1 0-1,-1 1 1,0-1-1,1 1 1,-6 2-1,-14 6 143,0 2-1,0 0 1,1 1-1,1 2 1,-34 27-1,37-26-223,0 0 1,0 1-1,-25 33 0,18-2-13,-3-9-26,20-25 81,1 0 1,1 1-1,0 0 1,-5 25-1,8-31-7,1 1 0,0-1 0,1 1 0,0 0 0,0-1 0,1 1 0,2 10 0,8 6-229,-9-12-458,-1-12 492,-1 1 1,0 0-1,0 0 0,1-1 1,-1 1-1,1 0 1,-1 0-1,1-1 0,0 1 1,0 0-1,0-1 1,0 1-1,0-1 1,0 1-1,0-1 0,0 0 1,1 1-1,-1-1 1,0 0-1,3 1 0,26 15-3367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3232,'-6'0'447,"-13"2"690,18-2-1121,1 0 0,-1 0 0,1 0 0,-1 1 0,1-1 0,0 0 0,-1 0 0,1 1 0,-1-1 0,1 0 0,0 1 0,-1-1 0,1 1 0,0-1 0,0 0 0,-1 1 0,1-1 0,0 1 0,0-1 0,0 1 0,-1-1 0,1 1 0,0-1 0,0 1 0,0-1 0,0 1 0,0-1 0,0 0 0,0 2 0,-3 6 261,1-3-151,0 1 0,0-1 0,0 1 0,0-1-1,1 1 1,0-1 0,0 1 0,1 0 0,0 7 0,-1 2 62,1-5-70,0 0 0,0 0 0,0 0 0,3 11 0,8-2 112,-9-16-200,-1 0 0,1 0-1,0-1 1,0 1 0,0-1 0,0 1 0,1-1 0,-1 0 0,0 0 0,1 0 0,4 3-1,12 10 167,-18-15-184,-1 1-1,1-1 0,-1 0 0,1 1 1,0-1-1,-1 0 0,1 0 0,-1 1 0,1-1 1,-1 0-1,1 0 0,0 0 0,-1 0 1,1 0-1,-1 0 0,1 0 0,0 0 1,-1 0-1,1 0 0,0 0 0,-1 0 0,1 0 1,-1 0-1,1 0 0,-1-1 0,1 1 1,0 0-1,-1-1 0,1 1 0,0-1 1,0 1 2,3-3-96,0 0 0,1-1-1,-1 0 1,4-5 0,-3 5-115,-5 3 135,1 0 0,-1 1 1,0-1-1,1 1 0,-1-1 0,0 0 0,1 1 1,-1-1-1,0 0 0,0 1 0,0-1 0,1 0 1,-1 1-1,0-1 0,0 0 0,0 1 0,0-1 1,0 0-1,0 1 0,0-1 0,-1 0 0,1 0 1,0 0-1,-1-2-194,1-27-1407,0 28 1369,0 2 321,0 0 485,0 2-48,0 0-384,0 1 3,0-1 0,0 0 0,0 1-1,0-1 1,1 0 0,-1 0 0,0 1-1,1-1 1,0 0 0,0 0 0,-1 1 0,1-1-1,0 0 1,1 0 0,-1 0 0,0 0-1,1-1 1,-1 1 0,1 0 0,3 3-1,11 10 214,2-1-1,29 19 0,-44-31-266,0 0 0,0 0 1,0 0-1,1-1 0,-1 1 1,0-1-1,1 0 0,-1 0 1,0 0-1,1 0 0,-1-1 1,1 1-1,0-1 0,-1 0 1,1 0-1,-1 0 0,1-1 1,-1 1-1,1-1 0,-1 0 1,1 0-1,-1 0 0,0 0 1,0-1-1,1 1 0,-1-1 1,5-4-1,4-1 87,-5 3 4,-1 0 0,0 0 0,9-8 0,-14 11-92,1-1 1,-1 1-1,1-1 0,-1 0 1,0 0-1,1 0 0,-1 0 1,0 0-1,0 0 0,-1 0 1,1 0-1,0 0 0,-1 0 0,1 0 1,-1 0-1,1-5 0,-1 5-20,0-1 0,0 1 0,0-1 0,0 1 0,-1-1 0,1 1-1,-1-1 1,1 1 0,-1 0 0,0-1 0,0 1 0,0 0 0,0-1-1,0 1 1,-1 0 0,1 0 0,-1 0 0,-2-2 0,2 1-12,0 0 1,0 0 0,0 0 0,0 0 0,-2-4-1,3 5-27,1 0-1,-1 0 0,0 0 0,-1 0 1,1 0-1,0 0 0,0 1 0,-1-1 1,1 0-1,-1 1 0,1-1 0,-4-1 1,-6-2-778,9 4 557,-1 0 0,1 0 1,0 0-1,0-1 0,-1 1 1,-2-3-1,3 1-3465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82 4992,'-17'17'1824,"17"-1"-1408,-16 0-128,-1-16 64,17 33-256,0-16 320,-16-1-224,16 17-2016,16-33 992,17 33-2496</inkml:trace>
  <inkml:trace contextRef="#ctx0" brushRef="#br0" timeOffset="1">411 0 4480,'16'0'1664,"0"33"-1312,17 16-64,0-32 672,-17 15-576,17 18 128,-16-1-320,-1 16 448,0-16-352,-16 1 864,-16-18-672,0 1-1120,-34 0 320,-15-17-5408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4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34 2400,'13'-28'779,"-10"23"-481,-3 5-295,1 0 0,-1-1 1,1 1-1,-1 0 0,1 0 0,-1 0 0,1 0 0,-1 0 0,1 0 0,-1 0 0,1 0 1,-1 1-1,1-1 0,-1 0 0,1 0 0,-1 0 0,1 0 0,-1 1 0,1-1 1,-1 0-1,1 1 0,-1-1 0,0 0 0,1 1 0,-1-1 0,0 0 0,1 1 0,-1-1 1,0 0-1,1 1 0,-1-1 0,1 2 0,3 4 1,3-1 98,-7-5-82,1 1 1,-1-1-1,1 0 1,-1 0-1,1 1 1,-1-1-1,0 0 1,1 1-1,-1-1 1,0 0-1,1 1 1,-1-1-1,0 1 1,1-1-1,-1 1 1,0-1-1,0 1 0,1-1 1,-1 1-1,0-1 1,0 1-1,0-1 1,0 1-1,0-1 1,0 1-1,0-1 1,0 1-1,0-1 1,0 1-1,0-1 1,0 2-1,0 5 143,0 15 129,0-1 0,-1 1 0,-1-1 0,-1 0 0,-8 28 0,5-31-132,-15 25 1,2-2-50,-14 59 70,14-39-85,14-45-75,-4 33-1,4-19-13,-6 6 73,6-6 187,-2-16-110,6-13-114,0 0-1,0 1 1,1-1 0,-1 1 0,0-1 0,1 1 0,-1-1 0,1 1 0,-1 0 0,1-1 0,0 1 0,0 1-1,1 7 217,2-8 61,9-16-509,5-16-1683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4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3328,'0'-11'924,"0"15"-420,0 16-417,0 147 872,0-154-893,-1 0 0,0-1 0,-1 1 0,-1 0-1,-6 21 1,-6 27 59,11-43-44,-10 31 1,10-39 71,1 0-1,0 0 1,1 0 0,0 0-1,1 0 1,0 0 0,1 19-1,0-26-1234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4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17 3968,'0'-17'1472,"16"17"-1120,-32 0-128,16 17 160,0-1-256,-17 17 160,1-1-160,16 18 224,-17-1-224,1 0 256,16 0-256,-16 17 384,-1-17-288,1 0-672,16 0 224,-33-16-2592</inkml:trace>
  <inkml:trace contextRef="#ctx0" brushRef="#br0" timeOffset="1">1 361 3328,'0'-49'1216,"16"49"-928,-16-17-96,16 17 800,1 0-576,15 0 256,18-16-384,-18 16 32,34 0-192,-17 0 512,0 0-384,0 0 32,-16 0-160,0 16-3744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4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3232,'0'0'1184,"0"0"-896,0-16-96,0 16 672,0 0-512,17 0 416,-17 0-448,32 16-32,-15-16-160,16 0 128,-1 17-160,1-17 320,0 0-224,0 16 384,-1-16-320,-15 16-480,16-16 128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3808,'13'-27'1227,"-12"27"-1209,-1-1 1,0 1 0,0-1-1,0 1 1,1-1 0,-1 1-1,0-1 1,1 1 0,-1 0-1,0-1 1,1 1 0,-1 0-1,1-1 1,-1 1 0,1 0-1,-1-1 1,1 1 0,-1 0-1,0 0 1,1 0-1,0-1 1,-1 1 0,1 0-1,-1 0 1,1 0 0,17-4 308,-1 0 0,1 2-1,-1 0 1,1 0 0,0 2 0,32 3 0,-1 8-7,-33-9-266,17 4 14,0 10-5,-17-7-8,5-1 53,-18-7-84,0-1 1,0 2-1,0-1 1,0 0-1,0 1 0,0-1 1,0 1-1,0 0 1,0 0-1,-1 0 1,1 0-1,-1 0 1,0 1-1,4 4 0,-4-5-8,-1 0 0,1 1 0,-1-1 0,1 1 0,-1-1 0,0 1 0,0-1 0,0 1 0,0 0 0,-1-1 0,1 1 0,-1 0 0,1 0 0,-1-1 0,0 1 0,0 0 0,0 0 0,-1-1 0,1 1 0,-1 0 0,1 0 0,-1-1 0,0 1 0,0 0 0,0-1 0,0 1 0,-1-1 0,1 0 0,-4 5 0,1 0 15,-1 1-1,0-2 0,0 1 0,-1 0 0,0-1 1,0 0-1,0 0 0,-1-1 0,1 0 1,-1 0-1,-12 6 0,11-6-113,6-4 46,0 0 1,0 1-1,1-1 1,-1 0-1,0 0 0,0-1 1,0 1-1,0 0 0,0-1 1,0 1-1,0-1 0,0 0 1,-1 1-1,1-1 0,0 0 1,0 0-1,0-1 0,0 1 1,-4-1-1,3 0-178,0 0-1,0-1 1,1 1 0,-1-1-1,0 1 1,1-1 0,-3-2-1,4 3 150,0 1 0,1-1 0,-1 0-1,1 1 1,-1-1 0,1 0 0,0 0 0,-1 1-1,1-1 1,0 0 0,0 0 0,-1 0-1,1 0 1,0 0 0,0 1 0,0-1-1,0 0 1,0-1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3488,'17'-16'1280,"-17"16"-992,33 0-64,-17 16 1408,0 1-928,17 32 1120,0 0-1024,0 16 704,-1 17-864,-15 0 160,-17-16-480,0 16 96,-17-17-256,-15 17 64,-17-16-128,-1-1-1184,-15 17 576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4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1568,'0'0'501,"0"0"-303,0 0-70,0 0 74,0 0-36,2 0 106,-1 0-261,-1 0 0,1-1 1,-1 1-1,1 0 1,-1 0-1,1 0 0,-1 0 1,1 0-1,-1 1 1,1-1-1,-1 0 0,1 0 1,-1 0-1,1 0 1,-1 0-1,1 1 0,-1-1 1,0 0-1,1 0 1,-1 1-1,1-1 0,-1 0 1,0 1-1,1-1 1,-1 0-1,0 1 1,1-1-1,-1 1 0,0-1 1,0 1-1,1-1 1,-1 0-1,0 1 0,0-1 1,0 1-1,0-1 1,0 1-1,1-1 0,-1 1 1,0-1-1,0 1 1,0-1-1,-1 1 0,1 3 84,-1 0-1,0 0 1,0-1-1,-1 1 0,-1 3 1,-3 7 85,1 16 65,-13 19 201,6-16-257,-25 88 467,25-76-454,11-42-195,-45 185 519,41-138-462,-6-15 27,5-5 176,-1-15-24,6-14-331,1 1 1,-1-1-1,0 0 1,0 1-1,1-1 1,-1 1-1,1-1 0,0 1 1,-1-1-1,1 3 1,2-18-1300,12-2-1210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4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2496,'0'0'31,"0"-1"1,0 0-1,0 1 0,0-1 1,0 0-1,0 1 1,1-1-1,-1 1 0,0-1 1,0 0-1,0 1 1,1-1-1,-1 1 0,0-1 1,1 0-1,-1 1 0,0-1 1,1 1-1,-1-1 1,1 1-1,-1 0 0,1-1 1,-1 1-1,1-1 0,-1 1 1,1 0-1,0-1 1,-1 1-1,1 0 0,-1 0 1,2-1-1,22 0 559,-13 2 163,-6 2-124,1 2-472,-1-1 1,1 0-1,7 5 0,-7-6-70,-1 0 0,0 1 0,0 0 1,0 0-1,0 0 0,0 1 0,-1 0 0,5 6 0,-6-5 12,0-1-1,-1 0 1,0 1 0,0 0-1,-1-1 1,1 1 0,-1 0-1,0 0 1,-1 0 0,0 0-1,0 10 1,-1-13-66,1-1 0,0 1 0,-1-1 0,0 0 1,1 0-1,-1 1 0,0-1 0,0 0 0,0 0 0,-1 0 0,1 0 0,0 0 0,-1 0 1,1 0-1,-1-1 0,0 1 0,0 0 0,0-1 0,1 0 0,-1 1 0,0-1 0,-1 0 0,1 0 1,0 0-1,0 0 0,0 0 0,-1-1 0,-3 2 0,4-2-236,7 0 33,-2-1 143,1 1 1,-1 0-1,0-1 0,1 0 1,-1 0-1,0 0 0,0 0 1,6-3-1,8-3 21,-1 3 54,-1 0-1,1 1 0,0 1 0,23-1 0,-2 0-75,7-2-125,60-4-920,-39 9-2639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0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2496,'0'0'784,"0"0"-464,0 0-123,0 0 150,0 0-70,0 0 177,0 0-118,3 3 10,-2-2-324,1 0 0,-1 0 0,1 0 0,-1 0 0,1 0 0,0 0 0,-1 0 0,1 0 0,0 0 0,0-1 0,0 1 0,3 0 0,30 0 417,-29-1-332,9 1 43,-3-1-61,-1 0 0,1 0 1,17-3-1,3-8 39,-1 5-54,-2-9 21,-26 13-44,-1 0-1,1 1 1,0-1 0,1 0 0,-1 1 0,0 0 0,0 0-1,0 0 1,6-1 0,-6 2 189,-6 0-85,-8 0-38,8 0-5,3 0 112,3 3-512,11 11-1797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0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 1664,'0'0'528,"0"0"-325,0 0-6,0 0 315,0 0-117,0 0 53,0 3-134,0-1-242,0 0-1,-1 0 0,1-1 1,-1 1-1,1 0 1,-1 0-1,0-1 0,0 1 1,0 0-1,-2 2 1,-1 4 6,-2 6 136,-8-6 164,13-6-341,-1 1-1,0-1 1,0 1 0,1 0-1,-1 0 1,1-1 0,-1 4-1,1-4-10,1 0 0,-1 0-1,0 0 1,0 0-1,1 0 1,-1-1-1,-1 1 1,1 0-1,0-1 1,0 1-1,-1-1 1,1 1-1,0-1 1,-1 0-1,0 1 1,1-1-1,-1 0 1,-3 1-1,3 0-3,-1-1-1,1 1 1,-1-1-1,1 1 0,0 0 1,0 0-1,0 0 0,0 0 1,0 1-1,-2 2 0,0 3 26,0 0 0,0 1-1,-3 10 1,-7 16 33,10-27-68,3-7-8,-1 1 0,1 0 0,0-1 1,0 1-1,0 0 0,1 0 0,-1 0 0,0 0 1,1 0-1,-1 0 0,1 0 0,-1 0 1,1 0-1,0 0 0,0 0 0,0 0 0,0 0 1,0 0-1,2 3 0,1 1 93,1-1 1,0 1-1,1-1 0,0-1 1,-1 1-1,1 0 0,11 6 1,-14-11-84,0 1 1,-1-1 0,1 0 0,0 1-1,0-1 1,0 0 0,0 0 0,0 0-1,-1-1 1,1 1 0,0 0 0,0-1-1,0 1 1,-1-1 0,1 0 0,0 1-1,-1-1 1,4-2 0,7-2 41,-5 4-36,0-1 0,-1 0-1,1 0 1,0-1 0,-1 1 0,0-2 0,0 1 0,0 0 0,0-1 0,9-8-1,7-16 56,-4 16-51,-17 11-34,1 0 0,0 0 0,0 0-1,-1 0 1,1 0 0,0 0 0,-1 0 0,1-1 0,-1 1 0,0-1-1,1 1 1,-1-1 0,0 1 0,0-1 0,0 0 0,0 1-1,0-1 1,-1 0 0,1 0 0,0 0 0,-1 0 0,1 0 0,-1 0-1,0 0 1,1-2 0,-1-4-137,1 18-131,-1-6 188,0 0 0,0 1 0,-1-1-1,1 0 1,-1 0 0,-1 4 0,1-6 75,0 0 1,0-1-1,1 1 0,-1 0 0,0 0 0,1 0 1,-1 0-1,1-1 0,0 1 0,0 0 0,0 0 1,0 0-1,0 0 0,0 0 0,0 0 0,1 0 1,-1 0-1,1-1 0,-1 1 0,1 0 0,1 2 1,-1 0-2,0-1 27,0-1 1,1 1-1,-1 0 0,1-1 1,0 1-1,0-1 1,0 1-1,0-1 1,0 0-1,0 0 0,1 0 1,-1 0-1,1 0 1,-1 0-1,1-1 1,0 1-1,-1-1 0,1 0 1,0 0-1,3 1 1,4 0 82,0 0-1,0 0 1,0-1 0,18 1 0,-11-3-1,0-1 0,0 0 0,0-2 0,0 1 0,-1-2 0,28-11 0,-40 14-80,0 0 0,0 1-1,-1-2 1,1 1 0,-1 0 0,1-1 0,-1 1 0,0-1 0,0 0 0,0 0 0,0-1-1,-1 1 1,1 0 0,2-6 0,-4 7-9,1-2 7,1 0 1,-1 0-1,0-1 0,-1 1 1,1-1-1,-1 1 0,0-1 1,0 0-1,0 1 0,-1-1 1,0 0-1,0 0 0,0 1 1,0-1-1,-1 0 0,0 0 1,0 1-1,-2-7 0,-1-3-4,-2 1 0,1 1 1,-1-1-1,-16-22 0,20 31-32,-1 1 0,0-1 0,1 1 0,-2 0 0,1 0 0,0 0 1,0 0-1,-7-4 0,5 5-45,-5-3-89,10 4 160,0 1 0,0 0 0,0 0 0,-1 0 1,1-1-1,0 1 0,0 0 0,0 0 0,0-1 0,0 1 0,0 0 0,0 0 0,0-1 0,0 1 0,0 0 0,0 0 0,0-1 0,0 1 0,0 0 0,0 0 0,0 0 0,0-1 0,0 1 0,0 0 0,0 0 0,0-1 1,0 1-1,1 0 0,-1 0 0,0 0 0,0-1 0,0 1 0,0 0 0,1 0 0,-1 0 0,0 0 0,0-1 0,0 1 0,1 0 0,-1 0 25,1-1-1,-1 1 1,1-1 0,0 1 0,-1-1-1,1 1 1,0 0 0,-1 0-1,1-1 1,0 1 0,-1 0-1,1 0 1,0 0 0,-1-1-1,1 1 1,0 0 0,0 0-1,-1 0 1,1 1 0,0-1 0,0 0-1,1 0 1,17 9-466,-6-3-714,-9-5 919,1 0-1,-1-1 0,1 1 1,7-1-1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0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2560,'0'-16'960,"0"16"-768,16 0-32,-16 0 640,0 16-480,0 1 288,0 15-352,-16-15 0,16 16-160,0-1 160,0 1-160,-17 0 672,17-17-416,0 17-512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0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1472,'0'0'475,"0"0"-283,0 0-64,0 0 74,0 0-100,0 0-38,0 0 240,0 0-75,0 0-58,-3 2-49,-38 28 598,30-13-464,-8-3 145,14-11-336,0 1 0,0 0 0,0 0 1,1 0-1,-1 0 0,1 1 1,-4 5-1,0 2-57,-1 0 60,1 1 1,-13 26-1,14-21 5,6-17-60,1 0 0,-1 1 0,1-1 1,-1 0-1,1 0 0,-1 1 0,1-1 0,0 0 1,0 1-1,-1-1 0,1 0 0,0 1 1,0-1-1,1 0 0,-1 1 0,0-1 0,0 0 1,0 0-1,1 1 0,-1-1 0,1 0 0,-1 0 1,1 1-1,0-1 0,0 1 0,-1-1 2,1 0 0,-1 0 1,1 0-1,-1 0 0,0-1 0,1 1 0,0 0 0,-1 0 0,1 0 0,-1-1 1,1 1-1,0 0 0,0-1 0,-1 1 0,1 0 0,0-1 0,0 1 0,0-1 1,0 1-1,0-1 0,0 0 0,0 1 0,-1-1 0,1 0 0,0 0 0,2 0 1,9 3 135,4 3 15,-15-5-157,1 0 0,0 0 0,0 0 0,0 0 1,0-1-1,0 1 0,0-1 0,0 0 0,0 1 0,0-1 0,0 0 0,0 0 0,0 0 0,0-1 0,0 1 0,3-1 0,28-10 50,-10 6-7,-11 2 7,0 1 0,0-2 0,0 1-1,-1-2 1,19-8 0,-6-1-140,1-2-121,-23 13 85,-2 3-22,0 2 78,-1 0 0,1 0 0,0 0 0,0 0 0,0 0-1,0 0 1,0 0 0,0 0 0,1 2 0,-1 9-37,0-7 119,1-1-1,-1 1 0,1-1 1,0 1-1,0-1 1,1 0-1,-1 1 1,1-1-1,0 0 1,0 0-1,1 0 0,0-1 1,0 1-1,0-1 1,0 1-1,1-1 1,0 0-1,-1 0 1,1 0-1,1-1 0,-1 0 1,1 0-1,-1 0 1,1 0-1,0 0 1,0-1-1,0 0 1,0 0-1,10 2 0,1-2 78,-1-1-1,26-1 0,-17 0 43,-19 0-113,1 0-1,-1-1 1,0 0-1,1 0 0,-1 0 1,0 0-1,0-1 0,10-4 1,-2-1 57,-1-1 0,14-11 0,-19 14-51,0-1 13,0 1 0,-1-1 0,0-1 0,0 1 0,0-1 0,7-11-1,-11 15-33,0 0-1,-1 0 1,1-1-1,-1 1 1,1 0-1,-1-1 0,0 0 1,0 1-1,0-1 1,-1 1-1,0-1 1,1 0-1,-1 1 1,0-1-1,-1 0 0,1 1 1,-1-1-1,0-4 1,-27-46-327,27 45 276,-1 1 15,-11-8 18,13 15 9,-1 1-1,1-1 1,0 0 0,-1 1 0,1-1 0,0 0 0,0 1 0,-1-1-1,1 0 1,0 1 0,0-1 0,0 0 0,0 0 0,0 0-1,0-2 190,3 3-165,11 0-459,2 0 91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0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2816,'0'0'1056,"0"0"-832,0 33-64,-17-17 352,1 17-320,16-1 192,-17-15-224,1 16-64,16-17-64,0 17 384,0-17-224,0 1 0,16-17-128,1 0-3584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0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2816,'-16'0'1056,"16"17"-832,-16-1-64,16 1 992,0-1-672,-17 17-128,17-1-224,-16 18 672,16-18-448,0 1-160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0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0 832,'85'0'357,"-79"0"-345,0 1 0,0-1-1,0 1 1,0 0 0,-1 1-1,1 0 1,0-1 0,0 2-1,-1-1 1,0 1 0,1 0-1,-1 0 1,0 0 0,0 1-1,6 5 1,38 49 253,-32-36-205,-12-15-41,1 0-1,-1 1 1,-1-1 0,0 1-1,0 0 1,0 1 0,3 10-1,-4-5 71,0 0-1,-1 0 1,-1 0 0,0 21-1,-1-23-12,0 1-1,-1 0 1,0 0-1,-4 12 0,3-19-45,1-1-1,-1 0 1,0 0-1,-1 0 1,1 0-1,-1 0 1,0-1-1,0 1 0,-1-1 1,0 0-1,1 0 1,-1 0-1,-5 3 1,1-1 9,-1 0 0,1-1 1,-1 0-1,0 0 1,-18 5-1,-51 12 18,49-15-73,21-5-16,-7 2 143,0-1-1,-24 3 0,33-6-19,0 0 0,0-1 0,0 1 0,0-1 1,0 0-1,0 0 0,0-1 0,1 0 0,-1 0 0,-6-3 0,7 3 8,0-1 0,0 0 0,0 0 0,1 0 0,-9-8-1,11 10-75,1 0 0,0-1 0,0 1 0,0-1 0,0 1 0,0-1 0,1 0 0,-1 1 0,1-1-1,-1 0 1,1 1 0,-1-1 0,1 0 0,0 0 0,0 0 0,0 1 0,0-1 0,0 0 0,0 0-1,0 0 1,1 1 0,0-4 0,0 2-6,0 0-1,0-1 0,0 1 1,1 0-1,0 0 1,0 0-1,-1 0 1,2 0-1,-1 0 0,0 0 1,1 1-1,-1-1 1,1 1-1,-1 0 1,1-1-1,0 1 0,3-1 1,6-3-8,1 0 1,-1 1 0,18-4-1,-6 2-2,10-6-28,-13 5 24,-1 1-1,1 1 1,28-4 0,16 7 384,-45 3-218,23-3 0,-7-3 56,-21 4-92,30-3 0,-27 5-43,5-1-9,-21 0-69,0 0 0,-1 0 0,1 0-1,0-1 1,-1 1 0,1 0 0,-1-1-1,2-1 1,4-1 15,-7 3-29,1 1 1,-1 0 0,1 0-1,-1-1 1,0 1 0,1 0-1,-1-1 1,1 1 0,-1 0-1,0-1 1,1 1 0,-1-1-1,0 1 1,0 0 0,1-1-1,-1 1 1,0-1 0,0 1-1,0-1 1,1 1 0,-1-1-1,0 1 1,0-1 0,0 1-1,0-1 1,0 1 0,0-1-1,0 1 1,0-1 0,0 1-1,0-2 1,0-9-28,0 9 24,1-1 0,-1 0 0,0 0 0,0 0-1,0 0 1,0 0 0,-1 0 0,1 0 0,-1 0 0,-1-3 0,-5 1-138,6 5 121,1-1 0,-1 1 0,1 0 1,0 0-1,-1-1 0,1 1 1,0 0-1,-1 0 0,1-1 1,0 1-1,-1 0 0,1-1 0,0 1 1,0 0-1,-1-1 0,1 1 1,0 0-1,0-1 0,0 1 1,-1-1-1,1 1 0,0-1 0,0 1 1,0 0-1,0-1 0,0 1 1,0-1-1,0 1 0,0-1 0,0 0 1,0 6 41,2 12 177,-2-16-196,0-1 0,0 1 0,0-1 0,1 1 0,-1-1 1,0 0-1,0 1 0,1-1 0,-1 1 0,0-1 0,1 0 0,-1 1 0,0-1 0,1 0 1,-1 1-1,1-1 0,-1 0 0,1 0 0,-1 0 0,1 1 0,-1-1 0,0 0 1,1 0-1,-1 0 0,1 0 0,-1 0 0,1 0 0,-1 0 0,2 0 0,1 0-246,-3 0 154,0 0 310,0 0-27,0 0-27,0 0-122,0-2-176,0-9 42,0 8 123,0 3 91,0 0-70,0 0-117,0 0 48,0 0 192,0 0-53,0 49-4411,0-33 2464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0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1 607 2240,'8'-6'124,"0"1"0,0 0 0,1 1 0,0 0 0,0 1 0,0 0 0,13-3 0,10-5 4,-21 9-116,11-4-24,-4-5 43,-1-1 0,0 0 0,-1-1 0,14-16 0,-16 16-22,-2 0 1,0-2 0,0 1 0,-1-2 0,-1 1 0,15-32 0,-13 17-5,-6 13 8,1 1 1,1-1-1,11-15 1,-7 12 213,-1 0 1,15-36-1,-13 12 334,-11 37-454,-1-1-1,2 1 1,-1 0-1,1 0 1,6-11-1,-4 10-8,-4 7-73,1-1 1,-1 1 0,0-1 0,0 1-1,0-1 1,-1 0 0,1 1 0,0-1-1,-1 0 1,1 0 0,-1 0-1,1-3 1,-1 2-143,-3 6 63,0 0 89,1 1 0,-1-1 0,0 1 0,1 0-1,0 0 1,0 0 0,0 0 0,-1 5-1,-10 38 101,2-5-60,0-11 49,7-22-72,0 0 1,1 1-1,0-1 1,1 1-1,0 0 0,-2 17 1,4 36 229,0-62-262,0 0-1,0 1 1,0-1-1,0 0 1,0 1-1,0-1 1,1 0-1,-1 1 0,0-1 1,1 0-1,-1 1 1,1-1-1,-1 0 1,1 0-1,0 0 1,-1 0-1,1 1 1,0-1-1,0 0 0,0 0 1,0 0-1,0-1 1,0 1-1,0 0 1,0 0-1,0 0 1,2 0-1,1 0 61,0 0 0,-1 0 0,1-1 0,0 1-1,0-1 1,0 0 0,5 0 0,0-1 48,-7 1-113,0 0 0,-1 0 0,1 0 0,0 0 0,-1 0 0,1-1 0,0 1 0,-1 0 0,1-1 0,-1 0 0,1 1 0,0-1 0,-1 0 0,1 0 0,-1 0 0,3-2 0,4-3-24,14-10-141,0-1 1,30-32 0,-45 41 152,0 0 0,-1-1 0,0 0 0,-1 0 1,0-1-1,0 1 0,-1-1 0,6-17 0,0-2-58,-6 22 10,-2 0 1,1 0-1,-1 0 0,0 0 1,-1-1-1,0 1 0,1-9 1,-2 14 35,0 1 0,0-1 0,0 0 0,0 1 0,-1-1 0,1 0 0,-1 1 0,1-1 0,-1 0 1,1 1-1,-1-1 0,0 1 0,-1-3 0,1 3 11,1 1 0,-1-1 0,0 0 0,0 1 0,1-1 0,-1 1 0,0-1 0,0 0 0,0 1 0,0 0-1,0-1 1,1 1 0,-1 0 0,0-1 0,0 1 0,0 0 0,-2 0 0,1 0 10,-1 0-1,1 0 1,0 1-1,-1-1 1,1 1 0,0 0-1,-1-1 1,1 1-1,0 0 1,0 0-1,0 0 1,0 1-1,0-1 1,0 1-1,0-1 1,-2 3-1,0 1 13,0 0-1,0 1 0,1 0 0,0 0 0,0 0 0,1 0 0,-1 0 0,-2 12 1,1-3 23,-1 4 137,1 0-1,0 0 0,2 1 0,0-1 0,2 30 0,1-40 62,-1-1-1,2 1 1,-1 0 0,4 11-1,-3-13-257,0 0 0,-1 0 0,0 0 0,1 8-1,-2 7-1106,0 8-3578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2912,'0'0'923,"6"0"-550,1 0-300,-4-1 31,1 1 1,0 0-1,0 0 1,0 0-1,-1 1 1,1-1-1,0 1 1,5 1-1,4 2 52,-1-1-1,1 0 1,0-1-1,0-1 1,21 0-1,68-9 312,7-1-43,-77 10-319,-1-1 0,37-3 0,-5-8-15,-14 5 6,-14-5 80,-16 7-96,-14 4-43,0-1-1,0-1 1,0 1 0,0-1 0,0 0-1,-1 0 1,6-3 0,-9 5-26,1-1 0,-1 0 0,0 0 0,0 0 0,0 0-1,0 0 1,0 0 0,0 0 0,0 0 0,1-2 0,-2 3-8,0 0 0,0 0-1,0-1 1,0 1 0,0 0 0,0 0-1,0-1 1,0 1 0,0 0-1,-1 0 1,1 0 0,0 0 0,0-1-1,0 1 1,0 0 0,0 0-1,-1 0 1,1 0 0,0-1 0,0 1-1,0 0 1,0 0 0,-1 0-1,1 0 1,0 0 0,0 0 0,0 0-1,-1-1 1,1 1 0,0 0-1,0 0 1,0 0 0,-1 0 0,1 0-1,0 0 1,0 0 0,-1 0-1,1 0 1,0 0 0,0 0 0,0 0-1,-1 1 1,1-1 0,0 0-1,0 0 1,-9-3 88,-13-10 37,12-4-54,6 14-68,-1 1-1,1 0 0,0-1 0,-1 1 1,1 1-1,-1-1 0,1 1 0,-1 0 0,-5-1 1,1 0-2,0 0 0,1-1 0,-9-4 1,10 4-23,1 0 0,-1 1 0,0-1 1,0 1-1,0 1 0,0-1 0,0 1 1,0 0-1,0 1 0,-1 0 0,1 0 0,0 0 1,0 1-1,-13 3 0,10-2 84,1 1 1,-1 1-1,0 0 1,1 0-1,0 1 1,0 0-1,0 0 0,1 1 1,0 0-1,-10 10 1,15-13-27,-1 0 1,1 1-1,1 0 1,-1-1-1,0 1 1,1 0-1,0 0 1,0 1-1,0-1 0,0 0 1,-1 9-1,-1 0 35,1-7-45,2 1 1,-1-1-1,1 1 0,0 0 1,0-1-1,1 1 1,0 0-1,0-1 0,2 9 1,0-4 12,1 0-1,0-1 1,1 1-1,0-1 1,6 11 0,-2-6 16,0 0 0,1-1 1,1 0-1,21 23 1,-24-30-29,1 0 1,0 0-1,0 0 1,1-1 0,-1 0-1,1-1 1,0 0-1,20 8 1,2-7 155,-16-4-75,9 3 20,-13-2-153,0-1 0,0 0 0,17 0 0,-13-3-298,-1 0 0,1 0 0,0-2 0,27-8 0,21-5-566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0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2144,'0'-14'699,"0"11"-417,0 3-26,0 0 379,0 0-144,3 0 85,-2 1-529,1-1 1,0 0-1,-1 0 1,1 1 0,-1-1-1,1 1 1,0 0-1,-1-1 1,1 1 0,-1 0-1,2 1 1,-1-1-4,-1 0 0,1 0 0,0 0 0,0 0 0,0 0 0,0-1-1,0 1 1,0 0 0,0-1 0,0 0 0,3 1 0,62-1 489,114-3-490,-52-8 240,5 6-49,-85 2-146,208-8 251,119 11 781,-343-1-1004,-1-2-1,37-7 1,-51 9 107,30 0-1,-35 1 15,-12 0-234,-1 0 0,0 0-1,0 0 1,0 0-1,0 0 1,0 0 0,0 0-1,0 0 1,0 0 0,0 0-1,1 0 1,-1 0-1,0 0 1,0 0 0,0 0-1,0 0 1,0 0 0,0 0-1,0 0 1,0 0-1,0 0 1,0 0 0,1 0-1,-1-1 1,0 1-1,0 0 1,0 0 0,0 0-1,0 0 1,0 0 0,0 0-1,0 0 1,0 0-1,0 0 1,0 0 0,0 0-1,0 0 1,0 0 0,0-1-1,0 1 1,0 0-1,0 0 1,0 0 0,0 0-1,0 0 1,0 0 0,0 0-1,0 0 1,0 0-1,0 0 1,0-1 0,0 1-1,0 0 1,0 0-1,0 0 1,0 0 0,0-1 11,0 1 0,0-1 1,0 1-1,0-1 0,0 0 1,0 1-1,0-1 0,-1 1 1,1-1-1,0 1 0,0-1 1,-1 1-1,1-1 0,0 1 1,-1-1-1,1 1 0,0 0 1,-1-1-1,1 1 0,-1-1 1,1 1-1,-1 0 0,1 0 1,-1-1-1,1 1 0,-1 0 1,1 0-1,-1-1 0,1 1 1,-1 0-1,0 0 0,-25-2-506,0 0-1864,18-1 1488,-5-2-493,9 6 981,1 0-1,-1 0 0,1 0 1,0 0-1,-1 0 0,1 1 1,-3 1-1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1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2304,'0'-1'46,"0"0"1,1 0-1,-1-1 1,0 1-1,0 0 1,0 0-1,1-1 1,-1 1-1,1 0 1,-1 0-1,1 0 1,-1 0 0,1 0-1,0 0 1,0 0-1,-1 0 1,1 0-1,0 0 1,2-1-1,-1 0-3,0 1-1,0 0 1,0 0 0,0 0 0,1 0-1,-1 0 1,0 0 0,1 1 0,3-2-1,2 2 88,-1-1 0,1 1 0,-1 1 0,0-1 0,1 1 0,8 2 0,-8 0-80,1 0-1,-1 0 1,0 0 0,0 1 0,0 0 0,-1 1 0,0 0 0,1 0 0,-2 0 0,1 1 0,-1 0 0,1 0 0,-2 1 0,1 0 0,-1 0 0,5 8 0,-4-5-13,0 2 0,-1-1-1,0 0 1,-1 1 0,0 0-1,-1 0 1,-1 0 0,1 1-1,-2-1 1,1 18 0,-2-25 6,-1 0-1,1 1 1,-1-1 0,0 0-1,0 0 1,-1 0 0,1 0 0,-1 0-1,0 0 1,-1 0 0,1 0-1,-1-1 1,0 1 0,0-1-1,0 0 1,-4 4 0,-5 7 63,-1 4 7,10-15-70,1 0-1,-1 0 1,0 0-1,0 0 1,0 0-1,-1-1 1,1 0-1,-1 0 1,-7 5-1,-11-2 110,12-4-117,-4 2-24,9-2-23,0-1 0,0 1 0,0-1 0,0 0 0,0 0 0,-10-1 0,14 0 12,0 0 0,0 0 0,0 0 0,0-1 0,0 1 0,0 0 0,0-1 0,0 1 0,0-1 0,0 1 0,0-1 0,1 1 0,-1-1 0,0 0 0,0 1 0,-1-2 0,1 0 7,1 1 1,-1-1-1,0 0 1,0 1-1,1-1 1,-1 1-1,1-1 1,-1 0-1,1 0 1,0 1 0,0-1-1,0 0 1,0-2-1,0-2 48,-1 2-93,1 0-1,0 0 0,0 0 1,0 0-1,1 0 1,-1 0-1,1 0 0,0 0 1,0 0-1,0 0 0,1 1 1,-1-1-1,1 0 1,0 1-1,0 0 0,0-1 1,4-4-1,6-2 59,-1 1 0,1 0 0,0 1 0,1 1 0,0 0-1,0 0 1,0 1 0,1 1 0,0 0 0,21-4 0,0 2 38,72-19 348,-84 21-675,1 1 0,0 0 1,0 2-1,42 1 0,-63 1 114,-1 0 18,0 0 1,0 0-1,0 0 0,0 1 0,0-1 0,0 1 1,-1-1-1,1 1 0,0 0 0,0 0 0,0 0 1,3 2-1,-4-2 41,1 0 0,-1-1 0,1 1 0,-1 0 1,1 0-1,-1-1 0,1 1 0,0-1 0,-1 1 1,1-1-1,0 0 0,2 0 0,10 0-357,-11 0 330,-3 0 470,3 0-123,-3 0-225,1 0 0,0 0 1,-1 0-1,1 0 0,0 0 1,0 0-1,-1 0 0,1 0 1,0 0-1,-1-1 0,1 1 0,0 0 1,-1-1-1,1 1 0,5-11-25,1 6 57,-7 5-21,1-1 0,-1 1 0,1 0 0,-1 0 1,0 0-1,1-1 0,-1 1 0,0 0 0,1-1 0,-1 1 1,0 0-1,1-1 0,-1 1 0,0 0 0,0-1 1,1 1-1,-1 0 0,0-1 0,0 1 0,0-1 0,0 1 1,1-1-1,-1 1 0,0 0 0,0-1 0,0 1 1,0-1-1,0 1 0,0-1 0,0 0 0,0-1 262,0 2 139,0 0-86,-3 0 113,1 0-385,0 0 0,-1 1 0,1-1 1,0 1-1,0-1 0,0 1 0,0 0 1,0 0-1,0 0 0,0 0 1,0 1-1,1-1 0,-1 0 0,0 1 1,1-1-1,-1 1 0,1-1 0,-1 1 1,0 2-1,-5 6 148,0 1 0,-6 14 0,-1 1 24,11-22-194,1 1 1,-1-1-1,1 0 1,1 1-1,-1 0 0,1-1 1,-1 1-1,1 0 1,0 0-1,1 0 1,0-1-1,-1 1 1,1 0-1,2 9 0,-2 11 4,0-25-35,2 24 6,-1-23-1,-1 0 1,0 0-1,1 1 0,-1-1 1,1 0-1,-1 0 0,1 0 0,-1 0 1,1 0-1,0 0 0,0 0 1,-1 0-1,1 0 0,0 0 1,0 0-1,0-1 0,0 1 1,2 1-1,10 3 267,-10-1-178,2 3 73,3-6 51,-1 0 0,0 0-1,13-1 1,-18 0-171,0 0-19,0 0 1,-1-1-1,1 1 1,0 0-1,-1-1 0,1 1 1,0-1-1,-1 1 1,1-1-1,-1 0 1,1 1-1,-1-1 0,1 0 1,-1 0-1,1 0 1,-1 0-1,2-3 1,-2 4-25,-1-1 1,0 1-1,1-1 0,-1 1 1,1-1-1,-1 0 1,0 1-1,0-1 1,1 1-1,-1-1 0,0 0 1,0 1-1,0-1 1,0 1-1,0-1 1,0 0-1,0 1 0,0-1 1,0 0-1,0 1 1,0-1-1,0 1 1,0-1-1,0 0 0,-1 0 1,1 1-3,0-3-135,-3 6-102,2-2 174,0 0 0,-1 1 0,1-1 0,0 0 0,0 1 1,0-1-1,0 1 0,0 0 0,1-1 0,-1 1 0,0 0 0,1-1 0,-1 1 0,1 0 0,0 0 0,0 0 0,-1-1 0,1 1 1,0 0-1,0 0 0,1 0 0,-1-1 0,0 1 0,1 0 0,0 3 0,3 3-118,-2-4 264,-1 0 0,1 0 0,0-1 0,0 1 1,0-1-1,1 0 0,-1 1 0,1-1 0,0 0 0,4 3 0,-3-3-57,-2-1-23,1-1 0,-1 1 0,1-1 0,0 1-1,-1-1 1,1 0 0,0 0 0,0 0 0,0-1 0,0 1 0,0-1 0,0 1 0,0-1 0,0 0 0,3 0 0,23 0 183,-6 1 26,0-1 0,33-5 0,-49 3-115,0 1-1,0-1 0,0 0 0,0 0 0,0-1 0,0 0 1,-1 0-1,1-1 0,-1 0 0,0 0 0,0 0 1,7-7-1,-12 9-74,1 1 0,-1-1 1,0 0-1,1 1 1,-1-1-1,0 0 0,0 1 1,0-1-1,0 0 0,-1 0 1,1 0-1,-1 0 0,1 0 1,-1 0-1,1 0 1,-1 0-1,0 0 0,0 0 1,0 0-1,-1-4 0,0-1 38,-1 1 1,0-1-1,-1 1 0,-5-12 0,-4-7 97,7 9-55,4 11-99,0 1-1,0 0 0,-1 0 0,0 0 1,1 1-1,-1-1 0,-1 0 1,1 1-1,-1-1 0,1 1 0,-1-1 1,-4-3-1,-7-6-164,14 13 88,0 1 0,-1-1 0,1 0-1,0 1 1,0-1 0,0 1 0,0-1 0,0 1 0,0-1 0,0 1 0,0-1-1,0 1 1,0-1 0,0 1 0,0-1 0,0 1 0,0-1 0,0 1 0,1-1-1,-1 2 1,14 3-2434,2 6 447,-14-11 1771,-1 1-1,0-1 1,1 1-1,-1-1 1,1 0-1,-1 1 1,1-1-1,-1 0 0,3 0 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1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2816,'0'0'1056,"16"0"-832,-16 16-64,0-16 352,17 17-320,-17 16 352,16-1-320,1 1 576,-17-17-416,0 17-3296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1472,'13'-14'475,"-10"11"-283,-3 3 5,0 0 315,0 3-107,-1 3-310,0 0-1,0-1 1,-1 1 0,1 0-1,-1-1 1,-1 1-1,1-1 1,-1 0 0,-3 5-1,-5 9 118,-54 112 1030,59-117-1103,1 1 0,0-1 0,-3 20 0,5-20 18,-1 0 0,0 0 0,-8 15 0,12-28-123,-1 1 1,1-1-1,0 1 0,-1-1 1,1 1-1,0-1 0,0 1 1,0-1-1,0 2 0,0-1-4,0-1 0,0 1-1,0-1 1,0 1 0,-1-1-1,1 1 1,0-1 0,-1 1-1,0 1 1,-4 5 168,4-7-161,0 1 1,0-1-1,0 1 0,0-1 1,1 1-1,-1 0 0,0-1 0,1 1 1,-1 0-1,1-1 0,0 1 1,0 0-1,-1 1 0,1 11 336,0-11-463,3-3-1276,11 0 332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1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1664,'-32'0'608,"32"16"-480,-17 1-32,1-1 800,-1 17-512,17 0 0,-16-1-256,0 18 64,16-1-128,-17 0 544,17 0-352,0-16 128,-16 16-256,-1-16 416,17-17-288,-16 1-3136,16-1 1536,-16-16-192</inkml:trace>
  <inkml:trace contextRef="#ctx0" brushRef="#br0" timeOffset="1">1 198 3808,'16'0'1408,"1"0"-1088,32 0-96,-33 0 160,17-17-256,0 17-96,-1 0-64,1-16 736,0 16-384,0 0 288,-17 0-352,1 0-2752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1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3968,'0'-17'1472,"16"17"-1120,17 0-128,-17 0 320,1 0-352,16 0-96,-1 0-32,1 17 704,0-17-416,0 0 480,-17 16-480,-16 1-2976,0-17 1408,0 16-1888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1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2560,'-30'177'1371,"28"-159"-1253,1-8-13,-1 1 1,0 0-1,0-1 0,-8 18 1,-14 32 57,-66 186 922,81-217-915,0-1 1,-23 48 0,28-68-58,3-5-27,-1 0 0,0 0 1,1 1-1,0-1 0,0 0 0,0 1 0,0-1 1,0 0-1,1 1 0,-1 5 0,4-12 138,10-8-699,-11 10 186,-1 1 0,1-1 0,-1 1 0,1 0 0,-1 0 0,1-1 0,-1 1 0,1 0 0,1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1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16 2720,'13'-13'891,"-13"13"-885,0 0 0,0-1 0,0 1 0,1 0 0,-1 0 0,0 0 0,0 0 0,0 0 0,0 0 0,0 0 0,0 0 1,0-1-1,0 1 0,0 0 0,0 0 0,1 0 0,-1 0 0,0 0 0,0 0 0,0 0 0,0 0 0,0 0 0,0 0 1,0 0-1,1 0 0,-1 0 0,0 0 0,0 0 0,0 0 0,0 0 0,0 0 0,0 0 0,1 0 0,-1 0 0,0 0 0,0 0 1,0 0-1,0 0 0,0 0 0,0 0 0,1 0 0,-1 0 0,0 0 0,0 0 0,0 0 0,0 1 0,0-1 0,0 0 1,0 0-1,0 0 0,0 0 0,0 0 0,1 0 0,-1 0 0,0 0 0,0 1 0,4 3 60,-1-2-19,-1 0-1,1 1 1,-1-1 0,0 1-1,1 0 1,-1-1-1,0 1 1,2 6 0,-3-6-1,0 1 0,0-1 1,-1 1-1,0 0 0,0-1 1,0 8-1,0 8 318,0 1-199,1-6-49,-1 1 0,-1-1 1,0 0-1,-4 16 0,-9 4 70,4-13-84,-12 39 197,-5-6-97,5 9-10,9-30-125,-21 62 272,34-92-331,-11 36 375,-27 64-1,31-88-89,-5 11 401,1-1-150,11-25-535,0 0 0,0 0 0,0 1 0,0-1 0,0 0 0,0 0 0,0 1 0,0-1 0,0 0 0,0 0 0,-1 0 0,1 1 0,0-1 0,0 0 0,0 0 0,0 0 0,0 1 0,-1-1 0,1 0 0,0 0-1,0 0 1,0 0 0,0 0 0,-1 1 0,1-1 0,0 0 0,0 0 0,-1 0 0,1 0 0,0 0 0,0 0 0,0 0 0,-1 0 0,1 0 0,-14-2-179,13 1 98,0 1 0,1 0 1,-1-1-1,0 1 0,0 0 1,0-1-1,1 1 0,-1-1 1,0 1-1,1-1 0,-1 0 1,1 1-1,-1-1 0,0 0 1,1 1-1,-1-1 0,1 0 1,0 0-1,-1 1 0,1-1 1,0 0-1,-1 0 0,1 0 1,0 1-1,0-1 0,0 0 1,-1 0-1,1 0 0,0 0 1,0 0-1,1 1 0,-1-1 1,0 0-1,0 0 0,0 0 1,0 0-1,1 1 0,-1-1 1,1-1-1,2-3-688,0 1 1,0-1-1,0 1 1,1 0-1,5-5 1,-6 6 396,14-14-954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1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3328,'3'-3'93,"1"2"0,-1-1 0,1 0 0,0 1 0,0-1 0,-1 1 0,1 0 0,0 0 0,0 1 0,0-1 0,0 1 0,0 0 0,0 0 0,0 0 0,5 1 0,18 10 120,-24-10-178,-1 1 0,1 0 0,-1 0 0,1 0 0,-1 0 0,0 0 0,0 0 0,0 1 0,0-1 0,0 1 0,-1 0 0,1-1 0,-1 1-1,1 0 1,-1 0 0,0 0 0,0 3 0,0-3 29,1 1-14,-2 0 0,1-1-1,0 1 1,-1 0 0,0 0-1,0 0 1,0 0-1,0 0 1,0 0 0,-1 0-1,0-1 1,0 1-1,0 0 1,0 0 0,-2 3-1,-3 13 112,1-2 14,4-10-104,-1 0-1,0 0 1,-1-1 0,-4 9-1,-13 20 278,18-33-327,0 0 0,0-1 1,-1 1-1,1 0 0,-1-1 0,0 1 0,0-1 1,0 0-1,-3 2 0,-1-1 2,7-3-25,-1 0 0,0 1 1,1-1-1,0 0 0,-1 0 0,1 0 1,-1 1-1,1-1 0,-1 0 1,1 1-1,-1-1 0,1 0 0,0 1 1,-1-1-1,1 1 0,0-1 1,-1 0-1,1 1 0,0-1 0,-1 1 1,1-1-1,0 1 0,0-1 0,0 1 1,0-1-1,-1 1 0,1-1 1,0 1-1,0-1 0,0 1 0,0-1 1,0 1-1,0 0 0,0-1 1,0 1-1,1-1 0,-1 1 0,0 0 5,0-1-1,0 1 0,0 0 1,0-1-1,0 1 0,0-1 1,0 1-1,0 0 1,0-1-1,0 1 0,1-1 1,-1 1-1,0 0 0,0-1 1,1 1-1,-1-1 0,0 1 1,1-1-1,-1 1 0,1-1 1,-1 1-1,0-1 0,1 0 1,-1 1-1,1-1 0,-1 0 1,1 1-1,-1-1 0,1 0 1,0 1-1,-1-1 0,1 0 1,-1 0-1,1 0 0,0 0 1,-1 0-1,1 1 0,-1-1 1,1 0-1,0 0 1,0-1-1,4 1 39,0-1 1,1 0-1,-1 0 1,7-3-1,7-2 85,-4 4 100,0 1 0,26 1 0,-14 0-125,-7 0-101,21 3 0,-29-1-12,0 1-1,15 6 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3072,'0'0'976,"0"0"-587,0 0-63,0 0 388,0 0-197,0 0 22,0 0-187,0 0-69,0 0-75,0 0 122,0 0-36,0 0 164,2 0-180,99 0 4,110 0 17,-188 1-252,30 6 0,-28-3-91,35 1-1,52-5 371,-110 0-295,0 0 0,0 0 0,0 0 0,0 0 0,0 1 0,0-1 0,0 1 0,0 0 0,0-1 0,-1 1 0,1 0 0,3 2 0,-3-2-15,-1 0 0,0 0 0,1 0-1,0 0 1,-1-1 0,1 1-1,-1-1 1,1 1 0,0-1 0,-1 0-1,1 1 1,3-1 0,11 0 517,-16 3-565,0 8 58,0 1 0,-1 0 1,-4 21-1,2-23-5,0-2 0,-1 1 1,-6 11-1,3-7 29,-1 2-23,-1 0 0,-1-1 0,-12 13 0,-11 17 30,7-3 70,13-19-95,0-2 1,-2 0-1,-19 21 0,15-22-40,8-9 61,0 1-1,-13 18 1,20-24-15,0-1 1,0 1 0,-1-1 0,1 0 0,-1 0-1,0 0 1,0 0 0,-1-1 0,1 0 0,-8 3-1,12-5-27,-1-1-1,1 0 0,0 0 0,0 1 1,0-1-1,-1 0 0,1 0 0,0 0 1,0 0-1,-1 0 0,1-1 0,0 1 1,0 0-1,0 0 0,-1-1 0,1 1 1,0-1-1,0 1 0,-2-2 1,-15-16 55,10 9-39,-4-2 35,-17-23 0,26 29-25,0 0-1,0 1 1,1-1-1,-1 0 1,1 0-1,0-1 1,-2-9-1,1 1 53,1-1-6,-1 1 0,-1 1 0,0-1 0,0 0 0,-12-20 0,2 6 178,4 9-26,-12-29-1,13 23-88,7 22-157,1-1-1,-1 0 1,1 0-1,0 0 1,0-1-1,0 1 1,1 0-1,-1-5 1,4 4-133,8-6 139,-11 10 11,0 1 0,0 0 0,0 0 0,0 0 0,0 0 0,0 0-1,0 0 1,0 0 0,0 0 0,0-1 0,0 1 0,0 0 0,1 0 0,-1 0 0,0 0 0,0 0 0,0 0 0,0 0 0,0 0 0,0 0 0,0 0 0,1 0 0,-1 0 0,0 0 0,0 0 0,0 0 0,0 0 0,0 0 0,0 0 0,1 0 0,-1 0 0,0 0 0,0 0 0,0 0 0,0 0 0,0 0 0,0 0 0,0 0 0,1 0 0,-1 0 0,0 0 0,0 0 0,0 0 0,0 0 0,0 0 0,0 0 0,0 0 0,0 1 0,1-1 0,-1 0 0,0 0 0,0 0 0,0 0 0,0 0 0,0 0 0,0 1 0,14 12 261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4800,'0'0'1792,"0"0"-1408,16 17-96,0-17 1120,-16 16-832,33-16 416,-16 16-608,15-16 160,17 0-320,1 0-64,-1-16-96,0 16-1248,-16 0 640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4640,'-33'16'1728,"33"-16"-1344,17 33-96,-1-33 1024,-16 16-768,16 1 192,-16-17-416,33 16-64,-33-16-160,33 16 512,-17-16-352,1 0-2560,-1 0 1248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18 4224,'-28'-13'1365,"28"12"-1323,-1 1 0,0-1 0,0 1 0,0-1 1,0 1-1,0 0 0,0-1 0,0 1 0,1 0 0,-1 0 0,0 0 0,0 0 0,0 0 0,0 0 0,0 0 0,0 0 1,-2 0-1,-3 1 128,-3 0 111,1 0 1,0 1-1,-1 0 0,-10 4 0,-7 1 382,21-5-600,0-1 0,1 1 0,0 0-1,-1 0 1,1 0 0,0 1 0,0 0-1,0-1 1,0 2 0,1-1 0,-7 7-1,-2 4 89,-18 32 0,26-41-128,-7 14 118,-18 39 0,22-39-65,-5 22-1,6-17-7,-18 48 204,10-34-101,-8 38-1,15-33 20,-4 73 0,7-51-63,1-30-50,-2 39 86,10-3-30,-2-43-63,0 4 53,-1-2 133,12 58-1,-9-68-217,-2-7-159,0 1 1,1-1 0,0 0-1,1 0 1,1-1-1,13 24 1,-2-6-877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525 146 5824,'0'-41'1866,"0"40"-1813,1 0 0,-1 1-1,0-1 1,0 0-1,-1 0 1,1 0-1,0 0 1,0 0 0,0 0-1,-1 1 1,1-1-1,0 0 1,-1-1-1,-1-1 28,0-1 87,1 1 1,-1-1-1,0 1 0,1-1 0,0 0 0,0 0 0,0 1 0,0-6 0,1 8-148,0 1 0,0 0 1,0 0-1,0-1 0,0 1 0,0 0 0,0 0 0,0 0 0,0-1 0,-1 1 0,1 0 0,0 0 0,0 0 0,0-1 0,0 1 0,0 0 0,-1 0 0,1 0 0,0-1 0,0 1 0,0 0 0,0 0 0,-1 0 0,1 0 1,0 0-1,0 0 0,0 0 0,-1-1 0,1 1 0,0 0 0,0 0 0,-1 0 0,1 0 0,0 0 0,-12-7 238,7 3-183,0 1 1,-1-1-1,1 1 1,-9-3-1,-16 0-20,13 1-38,14 4-10,0 0-1,-1-1 1,1 2 0,0-1-1,-1 0 1,1 1 0,-1-1 0,0 1-1,1 0 1,-1 0 0,1 0 0,-5 1-1,5 0 1,-10 3-13,-1-1 1,1-1-1,-23 2 0,26-3-43,-1 1 0,0-1 1,1 2-1,0 0 0,-1 0 0,1 1 1,0 0-1,1 0 0,-1 1 0,1 1 0,-11 7 1,17-11 53,1 1 1,-1-1-1,1 1 1,-1-1-1,1 1 1,0 0-1,0 0 0,0 0 1,1 0-1,-1 0 1,1 0-1,-1 0 1,1 0-1,0 1 1,0-1-1,0 1 1,0 4-1,0-3 12,-15 80 90,14-67-64,0 0 0,2 35-1,1-8 112,0-24-98,-3 42 260,2-56-258,-1 1 1,-1-1 0,1 0-1,-1 0 1,0 1-1,-5 8 1,4-9 66,0 1 0,-4 14 0,6-16-64,-1 0-1,0 0 1,0 0-1,-1 0 1,0-1 0,-4 8-1,3-6-27,2-5-37,1 0 1,0 0-1,-1 0 1,1 0-1,-1 0 1,0 0-1,1 0 0,-1-1 1,0 1-1,0-1 1,0 0-1,0 1 1,-5 1-1,6-3-4,0 1 0,0-1 0,0 1 0,0 0-1,0-1 1,0 1 0,0 0 0,1 0 0,-1 0 0,0 0-1,0 0 1,1 0 0,-1 0 0,0 0 0,1 0-1,-1 0 1,1 0 0,-1 0 0,1 0 0,-1 2 0,1-1-22,0 0 0,0 0 0,0 0 0,0 0 0,0 1 0,1-1 0,-1 0 0,1 0 0,-1 0 0,2 3 0,1 1-36,0 0 0,0 0 0,1-1 0,-1 1 0,1-1 0,7 8 0,1-4 163,0 0 0,0 0 0,1-1 0,18 9 0,-19-12 122,1 0 0,1-1 0,26 5 0,9 3 462,-38-7-645,-10-5-49,-1 0 0,1 1-1,-1-1 1,1 0-1,-1 1 1,1-1-1,0 0 1,-1 0-1,1 0 1,-1 0-1,1 0 1,0 0 0,-1 0-1,1 0 1,0 0-1,0 0 1,1-1-378,0 0 0,0 0 0,-1 0 1,1 0-1,0-1 0,-1 1 0,3-3 1,10-7-3689,-13 10 3797,1 1 0,-1-1 1,1 1-1,-1-1 0,1 1 0,-1 0 0,1 0 1,-1 0-1,2 0 0,-3 0 279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66 738 4640,'-49'-17'1728,"49"17"-1344,0 0-96,-16 0 1856,16 0-1216,16 0 544,-16 0-864,17 0-128,15 0-320,1-16 256,0 16-224,0-16 608,16 16-448,-16-17-3488,16 1 1696</inkml:trace>
  <inkml:trace contextRef="#ctx0" brushRef="#br0" timeOffset="1">198 33 6144,'0'0'2272,"0"0"-1760,32 0-160,-15-16 960,-1 16-800,17 0 128,0-17-352,32 17 352,-16 0-352,1 0 288,-1 0-320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3072,'0'16'1120,"0"-16"-864,16 33-64,1-17 1792,-1 17-1120,1 0 352,-1 16-704,17-16 96,-17 16-352,0-16 128,17-1-224,-16 1 224,-1 0-256,0-17 608,1 1-448,-1-1-1440,1 1 608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345 262 4064,'-49'0'1504,"49"0"-1184,-33 33-64,16 0 1696,1-17-1120,-17 33 704,17-16-864,-33 16-128,32-16-320,-32 16 288,33 1-288,-17-18 160,17 1-224,16-17-288,0-16 64,0 0-3520,16-16 1984</inkml:trace>
  <inkml:trace contextRef="#ctx0" brushRef="#br0" timeOffset="1">787 0 4640,'0'0'1728,"0"0"-1344,-16 33-96,16 0 800,-17 16-640,17 0 256,-16 17-416,0 16 256,-1-1-320,1-15-32,-1 0-128,1-1 96,0 1-96,-1-1 384,17-32-224,0 0 384,0 0-352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5216,'-33'32'1952,"33"-32"-1536,-49 82-96,33-33 896,-17-16-736,17 33 64,-1-17-320,-15 16 352,32-15-320,-17 15 96,1-16-224,16 0 160,0 1-192</inkml:trace>
  <inkml:trace contextRef="#ctx0" brushRef="#br0" timeOffset="1">1 459 4736,'0'-32'1760,"0"32"-1376,0 0-96,0-17 1440,33 17-992,-17 0 352,0-16-672,17 16-32,0-17-224,16 1 608,0 16-416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5216,'-16'0'1952,"16"0"-1536,32-17-96,-15 17 1152,-17 0-864,32 0-32,1 0-352,16 0 416,1 0-384,-1 0-512,0 0 96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4064,'-1'-9'976,"-3"7"-266,4 2-670,-1 1 1,0 0-1,0-1 0,0 1 0,1 0 0,-1 0 0,0 0 0,1 0 0,-1-1 0,1 1 1,-1 0-1,0 1 0,0 1 101,1 0 1,-1 0 0,0 0-1,1 0 1,-1 0-1,1 0 1,0 0 0,0 0-1,1 6 1,0 7 239,-1 143 824,0-156-1172,0 0 0,0 1-1,1-1 1,-1 0 0,1 1-1,0-1 1,0 0 0,0 0-1,3 6 1,0 2 51,-3-7-10,1-1 1,-1 1-1,1 0 1,-1-1-1,4 6 0,-4-8-77,0 0 0,0-1 0,-1 1 0,1 0-1,0-1 1,0 1 0,0-1 0,0 1-1,0-1 1,0 1 0,0-1 0,0 0-1,0 1 1,0-1 0,0 0 0,0 0 0,0 0-1,0 0 1,0 0 0,1 0 0,4-2-211,-2-3 9,0 2 62,0-1-1,0 0 1,-1 0-1,5-6 1,8-23-289,-15 31 427,-1 1-1,1-1 1,-1 0 0,1 1 0,-1-1-1,0 0 1,0 0 0,0 1 0,0-1 0,0 0-1,0 1 1,0-1 0,0 0 0,-1 1 0,1-1-1,-1 0 1,1 1 0,-1-1 0,0 1 0,0-1-1,1 1 1,-1-1 0,-2-1 0,-2-5-62,0-4 84,4 10 111,0-1 0,0 1-1,0 0 1,-1 0 0,1 0 0,-3-3 0,3 4-57,1 1 0,-1-1 0,1 1 1,-1 0-1,0-1 0,1 1 1,-1 0-1,1-1 0,-1 1 0,0 0 1,1 0-1,-1 0 0,0 0 0,0-1 1,1 1-1,-1 0 0,0 0 0,1 0 1,-1 1-1,0-1 0,1 0 0,-1 0 1,-1 0-1,0 1 245,-6-1 99,-10 1 143,17 0-554,1-1 0,-1 0 0,1 1 0,-1-1 0,1 1 0,-1-1 0,1 1 0,0-1 0,-1 1 0,1-1 0,0 1 0,-1-1 0,1 1 0,0-1 0,0 1 0,-1 0 0,1-1 0,0 1 0,0-1 0,0 1 0,0 0 0,0-1 1,0 1-1,0-1 0,0 2 0,0 0 31,0 0 0,1 0 0,-1 0 1,0 0-1,1-1 0,-1 1 0,1 0 1,0 0-1,-1-1 0,1 1 1,0 0-1,0-1 0,0 1 0,0-1 1,1 1-1,-1-1 0,0 0 0,1 1 1,-1-1-1,1 0 0,2 2 1,-1-1 90,0-1 1,1 1 0,-1-1 0,1 1-1,0-1 1,-1 0 0,1 0 0,0-1 0,0 1-1,6-1 1,20 0 423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2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 3232,'0'0'1035,"0"0"-614,0 0-42,0 0 548,2 0-217,1 0-612,-1 0 1,0 1-1,1 0 0,-1 0 1,0 0-1,1 0 1,-1 0-1,0 0 1,0 0-1,0 1 0,0-1 1,0 1-1,0-1 1,1 3-1,23 27 511,-21-25-486,-1 1 0,-1 0-1,1 0 1,-1 0 0,0 0 0,-1 0-1,4 15 1,3 9 250,-2-10-190,13 42 199,-9-10-139,-1 1 0,-4-1 1,-1 1-1,-4 85 0,-7-84 77,-3-1 0,-23 83 0,26-112-133,-2 0-1,-19 42 1,11-38 269,-39 51 0,37-57-209,0-1 0,-2-1 0,-30 25 1,-67 41 563,92-70-718,4-3-92,0-1 0,-1 0 0,0-2 0,-1 0 0,-32 9 0,-22-1-1884,23-3 470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66 3072,'0'5'246,"-1"-1"0,0 0-1,0 1 1,0-1 0,-2 6 0,-4 10 18,5-2 265,1-1 0,1 28 1,-2 23 537,-3-31-718,1-12 95,-1 44 1,4-43-87,-9 46-1,8-58-230,0-2-57,-1 7 498,-9 29 0,12-46-526,-1 0 0,1-1 0,-1 1 0,0 0 1,1 0-1,-1-1 0,0 1 0,0-1 1,0 1-1,0-1 0,-1 1 0,1-1 0,0 1 1,-1-1-1,1 0 0,0 0 0,-1 0 0,0 0 1,-2 1-1,-5 4 84,7-4-101,-1 0-1,0-1 0,1 1 1,-1-1-1,0 1 1,0-1-1,0 0 0,0 0 1,-1 0-1,1 0 0,0-1 1,0 1-1,-1-1 1,1 0-1,0 0 0,0 0 1,-1 0-1,1-1 1,0 1-1,-4-2 0,4 2-51,1-1 0,-1 0 0,0 0 0,1 0 0,-1-1-1,1 1 1,-1-1 0,1 1 0,0-1 0,-3-2 0,2 0-16,0 0 0,0 0 1,0 0-1,1 0 0,-3-6 1</inkml:trace>
  <inkml:trace contextRef="#ctx0" brushRef="#br0" timeOffset="1">198 17 4992,'16'0'1824,"-16"0"-1408,16-16-128,-16 16 128,17 0-288,-1 0-96,1 16-64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4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3072,'1'-11'1208,"-4"19"-704,-5-4 228,21-5 648,-9 1-1193,-1 0-95,-1 0 0,1 0-1,-1 0 1,0 0 0,1 0 0,-1 1 0,1-1-1,3 2 1,-1 1 24,-4-3-95,0 1 0,0 0 0,0-1 0,0 1 0,0-1 0,0 1 0,0-1 0,0 0 0,0 1 0,0-1 0,2 0 0,27-5 331,0 10-143,-24-4-145,1 1 0,-1-1-1,11 1 1,78-2 608,-94 0-669,-1 0 1,0-1-1,0 1 0,0 0 0,0 0 1,0 0-1,0 0 0,0 0 1,0 0-1,0 0 0,0 0 0,1 0 1,-1 0-1,0 0 0,0 0 0,0 0 1,0 0-1,0 0 0,0 0 1,0 1-1,0-1 0,0 0 0,0 0 1,1 0-1,-1 0 0,0 0 0,0 0 1,0 0-1,0 0 0,0 0 1,0 0-1,0 0 0,0 0 0,0 0 1,0 0-1,0 0 0,0 1 0,0-1 1,0 0-1,0 0 0,0 0 1,0 0-1,0 0 0,0 0 0,0 0 1,0 0-1,0 0 0,0 0 0,0 1 1,0-1-1,0 0 0,0 0 1,0 0-1,0 0 0,0 0 0,0 0 1,0 4 247,0-2-573,1 0 0,-1 0-1,0 1 1,-1-1 0,1 0 0,0 0 0,-1 0-1,1 0 1,-2 3 0,2-5 166,-1 0 1,0 1-1,0-1 0,0 1 0,1-1 0,-1 0 0,0 0 1,0 0-1,0 0 0,0 1 0,0-1 0,0 0 1,-1-1-1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4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5152,'0'2'107,"0"-1"0,0 0 1,0 1-1,0-1 0,-1 0 1,1 0-1,0 1 0,0-1 0,-1 0 1,1 0-1,-1 1 0,1-1 0,-1 0 1,0 0-1,1 0 0,-1 0 1,0 0-1,0 0 0,0 0 0,0 0 1,0 0-1,0 0 0,0 0 1,0 0-1,-2 0 0,-2 2 282,5-3-364,0 0 1,0 0-1,-1 0 0,1 0 0,0 0 0,-1 0 0,1 0 0,0 0 1,0 0-1,-1 1 0,1-1 0,0 0 0,0 0 0,-1 0 1,1 0-1,0 1 0,0-1 0,0 0 0,-1 0 0,1 1 0,0-1 1,0 0-1,0 0 0,0 1 0,-1-1 0,10 11 870,-4-7-486,-3-2-362,0 0 0,0 0 0,0 0 0,1 0 0,-1-1 0,1 1 0,-1-1 0,1 0 0,-1 0 0,1 1 1,0-2-1,-1 1 0,1 0 0,0-1 0,0 1 0,0-1 0,0 0 0,-1 0 0,1 0 0,0 0 0,0 0 0,0-1 0,0 1 1,-1-1-1,1 0 0,0 0 0,0 0 0,2-1 0,11-5 135,0 2 0,1 0 0,31-5 0,-33 7-121,67-14 35,-69 15-1063,0 1 0,0 0 0,22 2 0,-8 0-1943,6-1 574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4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6560,'-17'0'2432,"17"0"-1888,17 16-160,-17-16 416,0 0-512,16 0 256,-16 0-320,33 17 224,0-17-256,0 16 320,16-16-288,0-16-320,-16 32 32,-1-16-3168,1 0 1792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525 328 4160,'-14'14'1333,"14"-14"-1313,0 1 0,-1-1-1,1 0 1,0 0 0,0 1-1,-1-1 1,1 0 0,0 0-1,0 0 1,-1 0 0,1 1-1,0-1 1,-1 0 0,1 0 0,0 0-1,-1 0 1,1 0 0,0 0-1,-1 0 1,1 0 0,0 0-1,-1 0 1,1 0 0,0 0-1,-1 0 1,0 0 3,0 0-1,0 0 1,0 0 0,0 0-1,0 0 1,0 0 0,0 0-1,0 0 1,0 0-1,0 1 1,0-1 0,0 0-1,0 1 1,0-1 0,0 1-1,0-1 1,0 1 0,0 0-1,-1 0 1,1 2 94,-1 0 1,1 0-1,0-1 0,0 1 1,0 0-1,0 0 1,0 4-1,-16 85 1354,4-15-889,3-29-394,-27 158 504,35-184-591,-4 24 193,-16 14 501,20-53-714,1-2 30,0 0 1,-1 0-1,0 0 1,0 0-1,0 0 1,0-1-1,-1 1 1,0-1-1,0 1 1,0-1-1,-1 0 1,-4 4-1,-9 10 220,11-11-160,0-1 1,0 0 0,-11 8-1,14-12-125,0 0-1,-1 0 0,1 0 0,0-1 1,-1 0-1,1 0 0,-1 0 0,1 0 1,-1 0-1,0-1 0,1 1 0,-5-1 1,-9 1 70,10-1-81,0 1 1,0-1-1,0 0 1,0-1-1,0 0 1,0 0-1,-12-4 1,12 3-58,0 0 0,0-1 0,0 0 1,1-1-1,-1 1 0,1-1 1,0-1-1,0 1 0,0-1 0,1 0 1,-1 0-1,1-1 0,-6-8 1,3 2-571,2 1 0,0-1 0,-5-13 0,-8-41-1168</inkml:trace>
  <inkml:trace contextRef="#ctx0" brushRef="#br0" timeOffset="1">574 1 7136,'0'0'2656,"0"0"-2080,0 16-160,-16-16 704,16 16-704,-17 1 128,17-17-352,0 16-3264,17 1 1664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83 2496,'0'0'784,"0"-3"-464,0-8-64,0 8 352,0 1-149,0 0-347,0 0 0,-1 0 0,1 0 0,-1 1 0,1-1 1,-1 0-1,0 0 0,0 1 0,0-1 0,-2-2 1,-1-4 50,1-6 173,0 9 42,-8-6-106,11 10-260,-1 1 0,1 0 0,-1-1 0,0 1 0,1 0 0,-1-1 0,1 1 0,-1 0 0,0 0 0,1 0 0,-1 0 0,0-1 0,1 1 0,-1 0 0,0 0 0,1 0 0,-1 0 0,1 1 0,-1-1 0,0 0 0,1 0 0,-1 0 0,0 0 0,1 1 0,-1-1 0,1 0 0,-1 1 0,0-1 0,1 0 0,-1 1 0,1-1 0,-1 1 0,1 0 0,-2-1 23,-18 17 266,1 0 1,1 2-1,-18 21 0,30-31-193,1 0 0,-1 1-1,-4 10 1,-1 3 27,1-4-8,0 0 6,1-1 1,1 1-1,0 0 1,-7 29-1,13-32-57,1-1 0,1 17 0,0-13 43,0-13-94,0-5-17,0 0 0,0 0 0,0 0 0,-1 0 0,1 0 0,0 0 0,1 0 0,-1 0 0,0 0 1,0 0-1,0 1 0,1-1 0,-1 0 0,0 0 0,1 0 0,-1-1 0,1 1 0,-1 0 0,1 0 0,-1 0 0,1 0 0,0 0 0,0 0 0,-1-1 0,1 1 0,0 0 0,0-1 0,0 1 0,0-1 0,-1 1 1,1-1-1,0 1 0,2 0 0,3 2 33,-4-2-28,1 1 1,-1-1-1,0 0 0,0 0 1,1 0-1,-1-1 1,0 1-1,1-1 1,-1 1-1,1-1 0,-1 0 1,0 0-1,1 0 1,-1 0-1,1 0 0,-1 0 1,4-1-1,14-5 105,38-16-1,-8 3 11,-42 17-101,0-1-1,0-1 1,0 0 0,-1 0-1,1 0 1,-1-1 0,0 0-1,11-10 1,-13 10-1,1 0 0,-1 1 0,8-5 0,7-6 3,13-29-157,-33 44 116,1-1-1,-1 1 0,0 0 0,1 0 0,-1-1 1,0 1-1,0 0 0,1-1 0,-1 1 0,0 0 1,0-1-1,0 1 0,1 0 0,-1-1 0,0 1 1,0 0-1,0-1 0,0 1 0,0-1 0,0 1 1,0 0-1,0-1 0,0 1 0,0-1 0,0 1 1,0 0-1,0-1 0,0 1 0,0-1 0,0 1 1,-1-1-1,1 1 12,0 0-1,0 0 1,0 0 0,0 0 0,0 0-1,0 0 1,0 0 0,0 0 0,0 0-1,0 0 1,0 0 0,0 0 0,0 0-1,0-1 1,0 1 0,0 0 0,0 0 0,0 0-1,0 0 1,0 0 0,0 0 0,0 0-1,0 0 1,0 0 0,0 0 0,0 0-1,0 0 1,0 0 0,0-1 0,0 1-1,0 0 1,0 0 0,0 0 0,0 0 0,0 0-1,1 0 1,-1 0 0,0 0 0,0 0-1,0 0 1,0 0 0,0 0 0,0 0-1,0 0 1,0 0 0,0 0 0,0 0-1,0 0 1,0 0 0,0 0 0,0 0 0,0 0-1,1 0 1,-1 0 0,0 0 0,0 0-1,0 0 1,0 0 0,0 0 0,0 0-1,0 0 1,0 0 0,0 0 0,0 0-1,0 0 1,0 0 0,0 0 0,0 0 0,1 0-1,10 8-307,-11-7 299,0-1 0,0 0-1,1 1 1,-1-1 0,0 1 0,0-1-1,1 0 1,-1 1 0,0-1 0,0 1 0,0-1-1,0 0 1,1 1 0,-1-1 0,0 1-1,0-1 1,0 1 0,0-1 0,0 1 0,0-1-1,0 1 1,0-1 0,-1 1 0,3 12-74,1 0 0,0-1 0,0 1 0,2-1 1,-1 0-1,12 20 0,-12-23 101,2 0 1,-1 0-1,1-1 0,0 0 1,1 0-1,-1 0 0,17 12 1,-8-8 31,-2-2 110,24 14 1,-32-22-131,1 0 0,-1-1 0,0 0 0,1 0 0,-1 0 0,1-1 1,-1 0-1,1 0 0,8-1 0,2 0 42,-9 1-33,1-1 1,-1 1-1,0-1 0,0-1 0,0 0 0,0 0 0,-1 0 0,1 0 0,0-1 1,-1 0-1,0-1 0,0 0 0,11-7 0,-13 7 5,0 1 1,0-1-1,-1 0 0,1 0 0,-1 0 0,0-1 1,0 1-1,-1-1 0,1 0 0,-1 1 0,0-1 1,0 0-1,0 0 0,-1-1 0,0 1 0,0 0 1,0 0-1,0-7 0,-1-4 84,0 8-105,0 0-1,0 0 1,-1 0-1,-1-10 1,-3 1-24,3 10-27,0 0 1,0 0-1,1 0 1,-1-11 0,2-50-479,0 67 477,0 0 0,0 1 0,0-1 0,0 0-1,0 0 1,0 0 0,0 0 0,1 0 0,-1 0 0,0 1 0,0-1 0,1 0 0,0-1 0,0 1 8,-1 1 0,1-1 1,0 1-1,0 0 0,0-1 0,0 1 1,0 0-1,-1 0 0,1 0 1,0 0-1,0 0 0,0 0 0,2 0 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50 703 2912,'-28'14'923,"12"-8"-265,11-4-159,5 6 253,0-5 106,0-3 49,0 0-267,10 0 601,-6 1-1086,0-1 1,0 0-1,-1 0 1,1 0-1,0-1 1,0 1-1,0-1 1,4-1-1,11-9 32,11 6 69,-13-1-175,1 0 1,29-15 0,-25 8-21,-1 0 0,22-18 0,-17 11 33,-15 12-60,0-1 0,0-1 1,-1 0-1,0-1 0,0 0 0,-2 0 0,14-21 0,-14 20-13,30-41 47,-23 34-36,-2 0 0,14-24 1,-1-20 4,-20 45-32,16-30 1,44-74-139,-60 106 213,-4 11-37,0 1 0,0-1-1,0 1 1,0 0-1,1-1 1,-1 1-1,1 0 1,6-6 0,-8 9-12,1 0 0,-1 0 0,0-1 0,0 1 0,1-1 0,-1 1 0,0-1 0,0 0 0,0 1 0,-1-1 0,1 0 0,0 0 0,-1 1 0,1-1 0,-1 0 1,1-3-1,2 0-143,8-6-11,-11 12 117,1 0 0,-1 0 0,0 0 0,1 0 0,-1-1 0,0 1 0,1 0 0,-1 0 0,0 0 0,0 0 0,0 0 0,0 0 0,0 0 0,0 0 0,-1 1 0,1 0 8,0 0 0,0 0 0,0 0-1,-1-1 1,1 1 0,-1 0 0,1-1 0,-1 1 0,0 0 0,-2 2 0,1 1-15,0-1 0,0 1 1,0-1-1,-2 8 0,-39 177 557,40-175-523,2 1-1,0-1 0,2 27 0,0-8 305,-1-32-312,0-1 0,0 1 1,0-1-1,0 1 1,0-1-1,0 1 0,0-1 1,0 1-1,0 0 1,0-1-1,0 1 0,1-1 1,-1 1-1,0-1 1,0 1-1,1-1 0,-1 0 1,0 1-1,0-1 1,1 1-1,-1-1 0,1 1 1,-1-1-1,0 0 0,2 1 1,-1-1 2,-1 1 1,1-1-1,0 0 0,0 0 0,0 0 1,0 0-1,0 0 0,-1 0 1,1-1-1,0 1 0,0 0 1,0 0-1,0 0 0,-1-1 1,2 0-1,5-2 61,0-1 0,0 0 0,6-6 0,-4 4-24,1-2-43,0 0-1,-1 0 0,0-1 0,-1 0 1,1-1-1,9-16 0,-6 11-15,20-23 1,-19 24-31,0 0 0,-2-1 0,15-22 0,-21 29 14,12-16-31,-2 10 30,-12 12 20,0 0 1,-1-1-1,1 1 0,-1-1 0,1 1 1,-1-1-1,0 0 0,0 0 0,0 0 0,2-6 1,-2 5-16,-1 0 0,0 0 1,1 1-1,0-1 1,3-5-1,-5 9-10,1-1 0,0 0 0,-1 0 0,1 1 0,0-1 0,0 1 0,0-1 0,0 1 0,0-1 0,0 1 0,0-1 0,0 1 0,0 0 0,0-1 0,0 1 0,0 0 0,0 0 0,0 0 0,0 0 0,1 0 0,1 0-302,-3 0 148,0 5 161,0-2 36,0-1 0,0 1-1,0-1 1,-1 1 0,1-1 0,0 1 0,-1-1-1,0 0 1,0 1 0,0-1 0,0 0 0,0 0 0,0 1-1,0-1 1,-1 0 0,1 0 0,-3 2 0,2-2 0,0 0 0,1 0 1,-1 0-1,1 0 0,0 0 1,-1 0-1,1 0 1,0 0-1,0 1 0,1-1 1,-1 0-1,0 1 0,1-1 1,-1 0-1,1 4 0,-3 8 38,2-5-11,-4 16 138,-1 1 0,-12 29 0,15-45-95,0 0 0,0 0 1,1 0-1,0 0 0,0 0 1,1 1-1,1 16 0,0-2 363,0-25-441,0 0-1,0 1 1,0-1-1,0 0 1,0 1 0,0-1-1,0 0 1,0 1-1,0-1 1,0 0-1,0 1 1,0-1 0,0 0-1,0 1 1,0-1-1,0 0 1,-1 1-1,1-1 1,0 0-1,0 0 1,0 1 0,-1-1-1,1 0 1,0 0-1,-1 1 1,-7 10-391,8-11 371,1 0 0,-1 1 0,1-1 0,-1 0 0,0 1 1,1-1-1,-1 0 0,0 0 0,1 0 0,-1 1 0,1-1 0,-1 0 0,1 0 0,-1 0 1,1 0-1,-1 0 0,0 0 0,1 0 0,-1 0 0,1 0 0,-1 0 0,1 0 0,0 0 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18 3136,'0'0'1029,"3"-3"-629,8-8-16,-8 8 592,-4 3-930,1 0 0,-1 0 0,1 0 0,-1 0-1,1 0 1,-1 0 0,1 0 0,-1 0 0,1 0 0,-1 0-1,0 0 1,1 0 0,-1 0 0,1 0 0,-1 0 0,1 0-1,-1 1 1,1-1 0,-1 0 0,1 0 0,0 1 0,-1-1 0,1 0-1,-1 1 1,1-1 0,0 0 0,-1 1 0,1-1 0,-1 1-1,1-1 1,0 1 0,0-1 0,-1 1 0,1-1 0,0 1-1,0-1 1,0 1 0,0-1 0,-1 1 0,1-1 0,0 1 0,0-1-1,0 1 1,0-1 0,0 1 0,0 0 0,0-1-38,0 0 0,1 0 1,-1 0-1,0 0 0,0 1 1,0-1-1,0 0 0,0 0 1,0 0-1,0 0 0,0 0 1,0 0-1,0 0 0,0 0 1,0 0-1,0 0 0,0 1 1,0-1-1,0 0 0,-1 0 1,1 0-1,0 0 0,0 0 1,0 0-1,0 0 0,0 0 1,0 0-1,0 0 0,0 0 1,0 1-1,0-1 0,0 0 1,0 0-1,0 0 0,0 0 1,0 0-1,-1 0 0,1 0 1,0 0-1,0 0 0,0 0 0,0 0 1,0 0-1,0 0 0,0 0 1,0 0-1,0 0 0,-1 0 1,1 0-1,0 0 0,0 0 1,0 0-1,0 0 0,0 0 1,0 0-1,0 0 0,-5 0 50,0 1 0,0 0-1,0 0 1,0 1 0,0-1-1,0 1 1,0 0 0,1 0-1,-1 1 1,-6 4-1,-1 2 109,0 0 0,-16 16-1,-14 12 246,32-29-288,1 0 1,0 0-1,0 1 0,1 0 1,0 1-1,-12 19 1,5-3 0,1 1 0,2 0 0,0 1 1,2 1-1,1 0 0,1 0 1,2 1-1,1 0 0,-2 56 0,6-56-61,0-11 121,2 0-1,2 28 1,8-3 109,-7-29-331,-4-11 84,1 0 0,0 0 0,1-1 0,-1 1 0,3 6 0,-3-9-216,-1-1 1,1 1-1,0 0 1,0 0 0,-1-1-1,1 1 1,0 0-1,0-1 1,0 1 0,0-1-1,0 1 1,0-1-1,-1 1 1,1-1 0,0 0-1,1 1 1,-1-1-1,0 0 1,0 0 0,0 0-1,0 0 1,2 0-1,13 0-2208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 3808,'-13'-13'1227,"12"13"-1139,1 1 1,-1 0-1,1 0 1,0 0-1,-1-1 1,1 1-1,0 0 1,0 0-1,0 0 1,0 0-1,0-1 1,0 1-1,0 0 1,0 1-1,-3 1 280,-8 8 54,11-11-399,0 1 0,-1-1 0,1 1 0,0-1 0,-1 0 0,1 0-1,0 1 1,-1-1 0,1 0 0,-1 0 0,1 1 0,0-1 0,-1 0 0,1 0 0,-1 0 0,1 0 0,0 1 0,-1-1 0,1 0 0,-1 0 0,1 0 0,-1 0 0,1 0 0,-1 0 0,1 0 0,-1-1 0,-4 3 151,-1 11 221,-24 36 618,22-33-835,3-7-83,0 0-1,1 1 0,-4 12 0,3 11 141,0-16-157,3-10-33,0 0 0,0 0 0,1 0 1,-1 10-1,2 49 365,3-60-164,-2-5-225,0 0 0,1 0 1,-1 0-1,1 1 0,-1-1 1,1 0-1,-1-1 0,1 1 1,-1 0-1,1 0 0,0-1 1,0 1-1,-1-1 0,1 1 1,0-1-1,0 0 0,-1 0 1,1 0-1,0 0 0,0 0 1,0 0-1,0 0 0,-1 0 1,1-1-1,3-1 0,2-1-6,-1-1 0,0 0 0,0 0 0,-1 0 0,1-1 0,-1 0 1,0 0-1,0 0 0,-1-1 0,7-9 0,-8 11-1,-1-1-1,1 1 1,-1-1 0,0 0 0,2-7 0,-2 7-38,-1 0 1,1 0-1,1 0 0,-1 0 1,5-6-1,-3 5-47,-4 4 37,1 1 1,0-1-1,0 1 1,0-1 0,0 1-1,0 0 1,0-1-1,0 1 1,1 0 0,-1 0-1,0 0 1,1 0-1,-1 0 1,0 0 0,1 0-1,-1 0 1,1 1-1,0-1 1,-1 1 0,1-1-1,-1 1 1,1-1-1,0 1 1,0 0 0,-1 0-1,1 0 1,0 0-1,2 0 1,-4 0 37,0 0 1,0 0-1,0 0 1,0 0-1,0 0 0,1 0 1,-1 0-1,0 0 1,0 0-1,0 0 0,0 0 1,0 0-1,0 0 1,0 0-1,0 0 0,0 0 1,1 0-1,-1 0 1,0 0-1,0 0 0,0 0 1,0 0-1,0 0 1,0 0-1,0 0 0,0 0 1,0 1-1,0-1 1,0 0-1,0 0 0,1 0 1,-1 0-1,0 0 1,0 0-1,0 0 0,0 0 1,0 0-1,0 0 1,0 0-1,0 0 0,0 1 1,0-1-1,0 0 0,0 0 1,0 0-1,0 0 1,0 0-1,0 0 0,0 0 1,0 0-1,0 0 1,0 1-1,0-1 0,0 0 1,0 0-1,0 0 1,0 2 15,0 0 0,1-1 0,-1 1 0,0 0 0,1 0 0,0-1 1,-1 1-1,1 0 0,0-1 0,0 1 0,0-1 0,2 3 0,18 19 11,-6-7 45,-8-7 19,-5-6-64,-1 0 1,1 0 0,0-1 0,0 1-1,1-1 1,-1 1 0,0-1 0,1 0-1,-1 0 1,1 0 0,0 0 0,0 0-1,0-1 1,0 1 0,0-1 0,3 1-1,27 4 215,-16-1-168,-10-3-11,-1 0 0,1-1 0,0 0 0,0 0 0,7 0 0,-4 0-12,21-3 297,-30 2-334,0 0 1,1-1 0,-1 1 0,0 0 0,0-1 0,1 1 0,-1-1-1,0 1 1,0-1 0,0 0 0,0 0 0,0 1 0,0-1-1,0 0 1,0 0 0,0 0 0,0 0 0,-1 0 0,2-2 0,1-3 55,0 1 0,0-1 0,-1 0 0,0 0 1,0 0-1,-1 0 0,1 0 0,-2-1 1,1 1-1,0 0 0,-2-13 0,1-5-84,-2 13-54,0 9 39,-8-24-134,9 25 137,1-1-1,-1 0 0,1 0 1,0 0-1,-1 0 1,1 0-1,0 0 0,0 0 1,0 0-1,1 0 0,-1 0 1,0 0-1,1 0 1,1-3-1,-1 2-328,5-6 523,6 2-4676,15-7 1806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6240,'0'16'2304,"0"-16"-1792,32 49-160,-15-33 896,-1 17-768,0 16 416,1 1-512,-1 15 224,1-16-352,-34 17 416,1-1-384,-17-15 576,0-1-480,-16-17-416,0 1 0,0 0-3392,0-17 1856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66 3712,'0'-62'3189,"0"61"-3182,0 1 1,0 0-1,0 0 0,0 0 0,0 0 0,0 0 1,0 0-1,0 0 0,0 0 0,0 0 0,0-1 1,0 1-1,0 0 0,0 0 0,0 0 0,0 0 1,0 0-1,0 0 0,0 0 0,0 0 0,0 0 1,0 0-1,0-1 0,1 1 0,-1 0 0,0 0 1,0 0-1,0 0 0,0 0 0,0 0 0,0 0 1,0 0-1,0 0 0,0 0 0,0 0 0,0 0 1,0 0-1,0 0 0,1 0 0,-1 0 1,0 0-1,0 0 0,0 0 0,0 0 0,0 0 1,0 0-1,0 0 0,0 0 0,0 0 0,0 0 1,1 0-1,-1 0 0,0 0 0,0 0 0,0 0 1,0 0-1,11 0 275,-8 0 81,-2 30 364,0-19-642,-1-1 0,0 0 0,-1 1 1,0-1-1,0 0 0,-4 12 0,-17 30 315,20-42-333,1-1 1,-2 14-1,1-2 19,-17 77 260,8-48-250,-38 160 214,46-199-307,0-1 55,0 0 0,1 0 0,0 1 0,0-1 1,1 13-1,1-20-16,0 0 1,0 1 0,0-1-1,-1 0 1,1 0 0,-2 5-1,-6 1 504,8-9-533,-1 0-1,1 0 1,-1 0 0,1 1-1,0-1 1,-1 0 0,1 1-1,0-1 1,0 0 0,-1 0 0,1 1-1,0-1 1,0 1 0,-1-1-1,1 0 1,0 1 0,0-1 0,0 1-1,0-1 1,-1 0 0,1 1-1,0-1 1,0 1 0,0-1 0,0 1-1,0-1 1,0 1 0,0-1-19,0 0 0,0 0 1,0 0-1,0 0 0,0 1 0,0-1 1,0 0-1,0 0 0,0 0 1,0 0-1,0 0 0,0 0 0,0 0 1,0 0-1,0 0 0,0 1 1,0-1-1,0 0 0,0 0 0,0 0 1,0 0-1,0 0 0,0 0 1,0 0-1,0 0 0,1 0 1,-1 0-1,0 0 0,0 0 0,0 1 1,0-1-1,0 0 0,0 0 1,0 0-1,0 0 0,0 0 0,0 0 1,0 0-1,0 0 0,1 0 1,-1 0-1,0 0 0,0 0 0,0 0 1,0 0-1,0 0 0,0 0 1,0 0-1,0 0 0,0 0 1,0 0-1,1 0 0,-1 0 0,0 0 1,0 0-1,0 0 0,14 0-292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51 739 1312,'0'0'421,"0"3"-245,0-2-158,0-1-1,0 1 1,0 0-1,0-1 0,0 1 1,0 0-1,0 0 1,0-1-1,-1 1 0,1 0 1,0-1-1,0 1 1,-1 0-1,1 0 1,-9 2 867,15-3-133,-14 0 277,5 0-346,3 0-123,-3 0-187,-8 0 96,11 0-462,0 0 0,0 0-1,0 0 1,0 0 0,-1 0-1,1 0 1,0-1-1,0 1 1,0 0 0,0 0-1,0 0 1,-1 0-1,1 0 1,0 0 0,0 0-1,0 0 1,0 0 0,0 0-1,0 0 1,0 0-1,-1-1 1,1 1 0,0 0-1,0 0 1,0 0-1,0 0 1,0 0 0,0 0-1,0 0 1,0-1 0,0 1-1,0 0 1,0 0-1,0 0 1,0 0 0,0 0-1,0-1 1,0 1 0,0 0-1,0 0 1,0 0-1,0 0 1,0 0 0,0-1-1,0 1 1,0 0-1,0 0 1,0 0 0,0 0-1,0 0 1,0 0 0,0-1-1,1 1 1,-1-7 140,1 3-86,-1 0-1,0 1 1,0-1 0,0 0-1,-1 0 1,1 1 0,-1-1-1,-1-5 1,-1 2-53,1 0-24,0 0 0,0 1 1,0-1-1,1 0 1,0 0-1,0-11 1,0-31-40,0 11 109,6-52 0,6 27 26,-8 42-46,-1 3 15,1 1 0,8-28 0,1 0 134,-8 28 62,13-31-1,-5 24 8,-8 17-152,-1 1 0,0 0 0,0-1 0,2-8 0,-4 11-42,0-1 25,0 0 0,0 0 0,0 0 0,1 1 0,0-1 0,0 0 0,0 1 1,4-6-1,24-42 695,-30 51-765,0 0-1,1 0 0,-1 0 0,1 0 0,-1 1 1,0-1-1,1 0 0,0 0 0,-1 0 0,1 1 1,-1-1-1,1 0 0,0 0 0,0 1 0,-1-1 1,1 1-1,0-1 0,0 1 0,0-1 0,0 1 1,-1-1-1,1 1 0,0 0 0,0-1 0,0 1 1,0 0-1,0 0 0,0 0 0,0 0 1,0 0-1,0 0 0,0 0 0,0 0 0,0 0 1,1 1-1,5-1 23,7 0 45,-14 0-79,0 0 1,0 0-1,0 0 1,0 0-1,1 0 0,-1 0 1,0 0-1,0 0 1,0-1-1,0 1 0,0 0 1,0 0-1,0 1 1,0-1-1,0 0 0,0 0 1,1 0-1,-1 0 1,0 0-1,0 0 0,0 0 1,0 0-1,0 0 1,0 0-1,0 0 0,0 0 1,0 0-1,0 0 1,0 0-1,1 0 0,-1 0 1,0 0-1,0 0 1,0 0-1,0 1 0,0-1 1,0 0-1,0 0 1,0 0-1,0 0 1,0 0-1,0 0 0,0 0 1,0 0-1,0 0 1,0 0-1,0 1 0,0-1 1,0 0-1,0 0 1,0 0-1,0 0 0,0 0 1,0 0-1,0 0 1,0 0-1,0 63 436,0-61-429,0 0-1,-1-1 0,1 1 0,0 0 0,-1 0 1,1-1-1,-1 1 0,1 0 0,-1-1 0,0 1 1,0-1-1,0 1 0,-1 1 0,-3 5 10,0 6-49,-6-9-224,4 7 44,7-11 196,-1 0-1,1 0 0,-1 0 0,1 0 0,-1 0 1,0 0-1,1 0 0,-1 0 0,0 0 0,1 0 1,-1 0-1,0-1 0,0 1 0,0 0 0,-1 0 1,-12 2-214,11-3-196,3 0 122,3 0 69,1 0 173,-1 0 19,0 0 0,0 0 0,-1 0 0,1 0 0,0 1 1,0-1-1,3 2 0,10 9-48,-10-9 66,5 4-9,-9-3 59,0 0 0,0 0-1,0 0 1,-1 0 0,1 0-1,-1 1 1,0-1-1,0 0 1,0 1 0,0-1-1,0 1 1,-1-1 0,0 1-1,1 0 1,-1-1 0,-1 1-1,1-1 1,0 1-1,-1-1 1,-2 7 0,-7 6 252,9-14-247,0 0 0,0 0 0,-1 0 0,1 0 0,0 0 0,0-1 0,-1 1 0,1 0 0,-1-1 0,0 1 0,1-1 0,-1 0 0,0 1 0,0-1 1,-3 2-1,0-2 26,0 0 0,-1 0 0,1 0 1,0 0-1,-1-1 0,-7 0 1,-33 0 284,45 0-343,1 0-1,-1 0 1,0 0-1,1 0 1,-1 0-1,0-1 1,0 1-1,1 0 1,-1 0-1,0 0 1,1-1-1,-1 1 1,1 0-1,-1-1 1,0 1-1,1-1 1,-1 1 0,1-1-1,-1 1 1,1-1-1,-1 1 1,1-1-1,-1 1 1,1-1-1,0 1 1,-1-2-1,0 1-86,1-1-1,0 1 0,0 0 1,0 0-1,-1-1 1,1 1-1,0 0 0,1 0 1,-1 0-1,0-1 0,0 1 1,0 0-1,1 0 1,-1-1-1,1 1 0,-1 0 1,1-1-1,13-14-763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3904,'0'0'1253,"0"0"-762,0 0-107,0 3 453,1 6-395,-1-4-265,1-1 0,-1 1-1,-1-1 1,1 1 0,0-1 0,-1 0-1,-1 5 1,-1-1-53,1-1-48,-1-1 0,2 1 0,-1 0 0,1-1 0,0 1 0,0 14 0,-1 8 85,-1 0 1,-8 32-1,-3 27 91,9-9-87,-2-36-60,4-23 0,-1 32 0,4-45-51,-1 0 0,0 0 0,0 0 0,0 0 0,-4 9 0,0 1-117,0 13-486,-12 6-3531,4-20 1915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5984,'0'0'2208,"0"0"-1728,16 17-128,17-17 896,-17 0-768,33 0 160,1 0-384,15-17-32,1 17-128,-1-16 352,-16 16-224,1-17-1248,-18 17 544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4480,'0'-16'3429,"3"16"-2656,-3 0-731,0 0 0,1 0 0,-1 0 0,1 0 0,-1 0 0,1 0 0,-1 0 0,0 0 0,1 0 0,-1 0 0,1 1 0,-1-1-1,0 0 1,1 0 0,-1 0 0,1 1 0,-1-1 0,0 0 0,1 0 0,-1 1 0,0-1 0,1 0 0,-1 1 0,0-1 0,0 0 0,1 1 0,-1 0-1,9 7 636,-1-7-494,-1 1 0,1-1 0,0-1-1,1 1 1,-1-1 0,11-2 0,7 1 206,134 1 841,-91 0-6076,-36 0 2340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2240,'-30'0'1371,"30"-1"-1352,0 1 1,0 0-1,0 0 1,0 0-1,0 0 1,0 0-1,0 0 1,0 0 0,-1 0-1,1 0 1,0 0-1,0 0 1,0 0-1,0 0 1,0 0-1,0 0 1,0 0 0,0 0-1,0 0 1,-1 0-1,1 0 1,0 1-1,0-1 1,0 0-1,0 0 1,0 0 0,0 0-1,0 0 1,0 0-1,0 0 1,0 0-1,0 0 1,0 0-1,0 0 1,0 0 0,-1 0-1,1 0 1,0 1-1,0-1 1,0 0-1,0 0 1,0 0-1,0 0 1,0 0 0,0 0-1,0 0 1,0 0-1,0 0 1,0 1-1,0-1 1,0 0-1,0 0 1,0 0 0,0 0-1,0 0 1,1 0-1,-2 1 15,1 0-1,0-1 1,0 1-1,0 0 0,0-1 1,-1 1-1,1-1 1,0 1-1,0 0 1,-1-1-1,1 1 1,-1-1-1,1 1 1,0-1-1,-1 1 1,1-1-1,-1 1 0,1-1 1,-1 0-1,0 1 1,1-1-1,-1 1 1,1-1-1,-1 0 1,0 0-1,1 1 1,-1-1-1,1 0 1,-1 0-1,0 0 0,1 0 1,-1 0-1,0 0 1,1 0-1,-2 0 1,-8 3 260,-1 10 175,-16 6 128,-41 44 219,59-56-777,-7 5 114,1 1 0,0 0 0,0 1 0,1 1 0,1 0 0,-21 33 0,18-23 28,1 0 0,1 1 1,1 1-1,1 0 0,-14 53 1,22-61-117,0 0 0,1 1 0,1-1 0,1 1 0,1 0 0,0-1 0,2 1 0,0-1 0,8 30 0,-7-38 38,3 9 171,11 28 0,-15-43-200,1 0 0,-1 0 0,1 0 0,1 0 1,-1-1-1,0 1 0,1-1 0,0 0 0,8 6 0,18 12-287,-9 5-2075,-17-24 1997,0 0 0,0 0 1,0 0-1,0-1 0,6 3 0,-10-5 287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5472,'-17'0'2016,"17"0"-1536,17 0-160,-1 0 608,0 0-576,1 17 192,16-17-288,16 0-96,-16 0-96,16 0 160,0 0-128,0 0 384,-16 0-256,0 0-1024,-1 0 416,-15 0-2976,-1 0 1888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4064,'-13'0'1307,"13"0"-1299,0 0 1,0 0 0,-1 0 0,1 0 0,0 0 0,0 0 0,0-1 0,0 1-1,0 0 1,0 0 0,0 0 0,0 0 0,0 0 0,0 0 0,-1 1 0,1-1 0,0 0-1,0 0 1,0 0 0,0 0 0,0 0 0,0 0 0,0 0 0,0 0 0,0 0 0,0 0-1,0 0 1,-1 0 0,1 0 0,0 0 0,0 0 0,0 0 0,0 0 0,0 0 0,0 1-1,0-1 1,0 0 0,0 0 0,0 0 0,0 0 0,0 0 0,0 0 0,0 0 0,0 0-1,0 0 1,0 0 0,0 1 0,0-1 0,0 0 0,0 0 0,0 0 0,0 0 0,0 0-1,0 0 1,0 0 0,0 0 0,0 1 16,0 0-1,0 0 1,0 0 0,0 0-1,0-1 1,0 1 0,0 0-1,-1 0 1,1 0 0,0-1-1,-1 1 1,1 0 0,0 0-1,-1-1 1,1 1 0,-1 0-1,1-1 1,-1 1 0,0 0-1,-12 19 1174,-3 24-57,5-25-800,5 8-111,0-11-34,5-13-166,0 1-1,-1-1 1,1 1 0,0-1 0,1 1-1,-1 0 1,1-1 0,0 5 0,0 107 364,0-108-346,1 1 0,0-1 0,0 1 0,1-1-1,4 13 1,-4-15-4,-1-1 3,1 0 0,-1 0 0,1 0 0,0 0-1,0-1 1,0 1 0,0-1 0,1 1 0,5 4 0,-7-6-44,1-1-1,-1 0 1,1 0 0,0 0-1,-1 0 1,1 0 0,0-1-1,0 1 1,0 0 0,0-1-1,0 0 1,-1 1 0,1-1 0,0 0-1,0 0 1,0 0 0,0 0-1,0 0 1,0 0 0,0-1-1,0 1 1,0-1 0,2 0-1,43-12-196,-26 8-671,20-7-1,-5-5-211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 4480,'0'0'178,"0"-9"456,0 9-617,0 0 1,0-1-1,0 1 1,0 0-1,0 0 1,0 0-1,0 0 1,0 0 0,0 0-1,0-1 1,0 1-1,0 0 1,0 0-1,0 0 1,0 0-1,0 0 1,0 0 0,1 0-1,-1 0 1,0-1-1,0 1 1,0 0-1,0 0 1,0 0-1,0 0 1,0 0 0,0 0-1,0 0 1,1 0-1,-1 0 1,0 0-1,0 0 1,0 0-1,0 0 1,0-1-1,0 1 1,0 0 0,1 0-1,-1 0 1,0 0-1,0 0 1,0 0-1,0 0 1,0 0-1,0 0 1,1 1 0,-1-1-1,0 0 1,0 0-1,0 0 1,0 0-1,0 0 1,0 0-1,0 0 1,0 0 0,1 0-1,-1 0 1,0 0-1,0 0 1,0 0-1,0 0 1,0 1-1,0-1 1,0 0-1,0 0 1,0 0 0,0 0-1,1 1-27,13 13 632,-1 0 0,0 0-1,-1 1 1,12 20 0,-8 2 13,3 5-97,-10-29-399,-6-9-94,0 0 1,-1 0-1,0 0 0,0 0 0,2 4 1,-2 3 75,0 1 1,0-1-1,-2 1 1,1-1 0,-2 14-1,0 5 62,1-29-178,1 9 57,-1 1 0,0-1 0,-1 0 0,-1 0 0,1 1-1,-1-1 1,-1 0 0,0 0 0,-5 9 0,-19 28 626,21-38-583,-1 0 0,0-1 0,0 0 0,-1 0 0,0 0 0,0-1 0,0 0 1,-1-1-1,0 0 0,-19 10 0,-14 9-1347,40-24 1222,1 0-144,0 0-1,-1 0 0,0 0 0,1 0 0,-1 0 0,1 0 0,-1-1 1,0 1-1,-2 0 0,3-1-33,0 0-1,0-1 1,0 1 0,0 0-1,0-1 1,0 1 0,0-1-1,0 1 1,0-1 0,0 1-1,0-1 1,1 0 0,-1 1-1,0-1 1,0 0 0,0-1-1,-15-14-2243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6:5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 4896,'0'-14'1584,"0"11"-976,0 3-166,0 0 428,0 0-278,0 3-48,0 2-395,0-2-88,0 0 1,0 0-1,0 0 0,0 0 1,-1 0-1,1 1 0,-2 2 1,-74 251 1319,18-80-986,50-155-347,-57 207 373,43-119-229,-3-21 75,12-49 111,-9 63 1,19-82-220,1-4-283,-1 1 0,-9 27 0,-4 4-244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26 3392,'0'-14'1088,"0"12"-651,0-1-26,0-4 270,0 8-95,0 15 318,0 26-57,0-29-679,-2 1 0,1-1-1,-4 14 1,-1 1 68,-19 107 494,18-106-596,0 3-15,-11 40 125,-20 43 204,22-38-245,7-31-102,-18 58 128,5-9-69,1-25 32,-8 34 148,25-84-206,0 1-1,2 0 1,-1 24 0,3-41-248,0 2 221,0 0-1,1 1 0,-1-1 1,4 12-1,-4-16-267,1 0 0,0 0 0,0 0 0,0 0 0,0 0 1,0 0-1,3 3 0,-3-3-271,1-1 0,-1 1 0,1-1 0,0 0 0,-1 0 0,1 0-1,0 0 1,0 0 0,-1 0 0,4 1 0,-1-1-278,0-1-1,1 1 0,-1-1 0,8 0 1,-11 0 653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3232,'-14'-14'1035,"15"14"-896,0-1 0,0 1 0,0 0 0,0-1 0,0 1 0,0 0 0,0 0 0,0-1-1,0 1 1,0 0 0,0 0 0,0 0 0,0 0 0,0 0 0,1 1 0,-2-1-65,1 0-1,0 0 1,-1 0-1,1 0 0,-1-1 1,1 1-1,0 0 0,-1 0 1,1 0-1,-1-1 0,1 1 1,-1 0-1,1 0 1,-1-1-1,1 1 0,-1-1 1,1 1-1,-1 0 0,1-1 1,-1 1-1,0-1 0,1 1 1,0-2-1,-1 2 2,1-1-1,-1 0 0,1 1 1,-1-1-1,1 1 1,-1-1-1,1 0 1,-1 1-1,1 0 0,0-1 1,-1 1-1,1-1 1,0 1-1,-1 0 0,1-1 1,0 1-1,0 0 1,-1 0-1,1 0 1,0-1-1,0 1 0,-1 0 1,1 0-1,1 0 1,7 0 378,-1 0-265,-1 0 1,1 0-1,0 1 1,-1 0-1,14 3 0,-19-3-160,0 0-1,0-1 1,-1 1-1,1 0 0,0 0 1,-1 0-1,1 0 0,-1 1 1,1-1-1,-1 0 1,0 1-1,0-1 0,1 1 1,-1-1-1,0 1 1,0-1-1,0 1 0,0 0 1,-1 0-1,1-1 0,0 1 1,-1 0-1,0 0 1,1 0-1,-1 0 0,0 0 1,0-1-1,0 1 1,0 2-1,0 2 49,-1 0-1,1 0 1,-1-1 0,-1 1 0,1-1-1,-1 1 1,0-1 0,0 1-1,-5 6 1,-2 5 157,-19 22 0,20-29-203,-4 5 32,3-2-178,-16 24 0,19-15 1,4-11 75,-1-1 5,2-8 27,0 0 0,0 1 0,0-1 0,1 1 0,-1-1 0,1 5 0,0-6 6,0-1 0,0 1 0,0 0 1,0-1-1,0 1 0,1 0 0,-1 0 0,0-1 1,1 1-1,-1-1 0,0 1 0,1 0 0,-1-1 0,1 1 1,-1-1-1,1 1 0,-1-1 0,1 1 0,-1-1 0,1 1 1,0-1-1,-1 1 0,1-1 0,0 0 0,-1 0 0,1 1 1,0-1-1,0 0 0,29 9-73,-17-2 59,-10-4 23,1-1 1,0 1-1,0-1 1,6 2 0,5-1 71,-1-1 1,0 0 0,1-1 0,27-2 0,-21 0-13,31 4 0,-39-1-439,0 1 1,13 4-1,20 11-4113,-11-2 1104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3808,'13'0'1227,"-10"0"-742,0 0-64,-1 0-224,-1 0-1,1-1 0,0 1 1,-1-1-1,1 1 1,0-1-1,-1 0 1,1 1-1,2-3 1,10-4 377,-1 5-237,0 1 0,0 0 1,0 1-1,19 1 1,-7 0-25,-14-2-155,-9 1-111,0 0 1,0 0-1,0 0 0,0 0 0,0 0 0,0 1 0,0-1 1,0 0-1,0 1 0,2 0 0,4 3 63,-5-3-65,1 1-1,0 0 1,-1 0-1,1 0 0,-1 0 1,1 0-1,-1 1 1,0-1-1,5 7 1,-7-8-36,-1 0 0,1 0 1,-1 1-1,1-1 1,-1 1-1,0-1 0,0 1 1,1-1-1,-1 0 0,0 1 1,0-1-1,0 1 1,0-1-1,-1 1 0,1-1 1,0 1-1,-1-1 0,1 0 1,-1 1-1,1-1 1,-2 3-1,-1 0 38,0 0 0,0 0 0,-1 0 0,-6 6 0,4-4-3,2-3-18,0 0 0,0 0-1,0-1 1,0 1 0,-1-1 0,1 0-1,-6 2 1,-14 7 40,9-1-36,10-6-27,0-1 1,0 0 0,0 0-1,-9 4 1,-10 3-60,23-9 39,0 1-1,0-1 1,0 0-1,0 0 0,0 1 1,0-1-1,0 0 1,1 1-1,-2 1 0,-2 7-27,-7 4 34,10-14 7,1 1 0,0-1 0,-1 0-1,1 1 1,0-1 0,0 1 0,-1-1 0,1 1 0,0-1 0,0 1-1,0-1 1,-1 0 0,1 1 0,0-1 0,0 1 0,0-1 0,0 1-1,0-1 1,0 1 0,0-1 0,0 1 0,0-1 0,0 1 0,1-1-1,-1 1 1,0-1 0,0 1 0,0-1 0,0 1 0,1-1 0,-1 0-1,0 1 1,1-1 0,-1 1 0,1-1 0,-1 0 4,0 1-7,1-1 1,0 1-1,0-1 1,0 0-1,0 1 1,-1-1-1,1 0 1,0 0-1,0 0 1,0 1 0,0-1-1,0 0 1,-1 0-1,3-1 1,13 4-4,-13-1 20,1 0 0,-1 0 1,1-1-1,0 1 0,0-1 0,0 0 0,0 0 0,0-1 1,0 1-1,7 0 0,41-1-666,-22 0 235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99 3808,'-3'-4'211,"-1"1"177,0-1 1,1 0-1,-1 0 0,1 0 1,-4-6-1,7 9-326,-1 0-1,1 0 0,0 0 1,-1 1-1,1-1 1,0 0-1,0 0 0,-1 0 1,1 0-1,0 0 1,0 1-1,0-1 0,0 0 1,0 0-1,0 0 1,1 0-1,-1 0 0,0 0 1,0 1-1,1-1 1,-1 0-1,0 0 0,1 0 1,-1 1-1,1-1 1,-1 0-1,1 1 0,-1-1 1,1 0-1,-1 1 1,1-1-1,0 0 0,-1 1 1,1-1-1,0 1 0,0 0 1,-1-1-1,1 1 1,2-1-1,8-5 655,-4 2-526,1 0-1,0 0 1,0 1-1,0 0 0,1 0 1,-1 0-1,1 2 1,-1-1-1,1 1 1,12-1-1,9 2 98,47 1 98,-67 0-335,1 1 0,-1-1 0,0 2 0,20 6 1,-20-5 60,1-1 1,0 0 0,18 2 0,-8-1 11,4 2 133,-18-4-230,-1 0 1,0-1 0,1 0 0,7 1 0,-10-2-146,-1 0 0,0 0 1,0 1-1,1-1 0,-1 1 1,0 0-1,6 3 1,-8-4 16,-1 1 0,1-1 0,-1 0 0,1 1 0,-1-1-1,1 0 1,-1 0 0,1 1 0,-1-1 0,1 0 0,-1 0 0,1 0 0,0 0 0,-1 0 0,1 0 0,-1 0 0,1 0 0,0 0 0,-1 0 0,1 0 0,-1 0 0,1 0 0,0 0 0,-1 0 0,1-1 0,-1 1 0,1 0 0,-1 0 0,1-1 0,-1 1 0,1 0 0,-1-1 0,1 1 0,-1-1 0,1 1 0,-1 0 0,0-1 0,1 1 0,-1-1 0,0 1 0,1-1 0,-1 1 0,0-1 0,0 0 0,1 1 0,-1-1 0,14-16-2522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4800,'-17'0'1792,"17"0"-1408,0 16-96,0 0 768,-16 1-640,16 32 608,0 0-576,-16 17 96,16-1-288,-17 1 32,1-1-160,-1-16 288,1 1-224,0-34 384,16 17-320,-17-17-1824,17 1 864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492 229 5152,'0'82'1888,"0"-82"-1440,-17 115-160,17-66 640,0 0-576,-16 1 0,0 15-224,-1-16 608,1 0-384,-17 1 384,17-18-416,-50 1 256,17 0-320,-17-33 128,17 16-224,-33-32 128,33 0-160</inkml:trace>
  <inkml:trace contextRef="#ctx0" brushRef="#br0" timeOffset="1">623 16 4896,'0'-16'1824,"0"16"-1440,0 0-96,0 0 416,0 16-448,-17-16-160,17 0-96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50 2816,'-13'-14'917,"10"12"-565,3 2 6,0 0 612,0 0-197,-3 0 187,-8 0-357,9 0-150,-1 0-133,3 0-300,-1-1-1,1 1 1,-1 0 0,1 0-1,-1 1 1,1-1-1,0 0 1,-1 0-1,1 0 1,-1 0-1,1 0 1,-1 0-1,1 0 1,0 1-1,-1-1 1,1 0-1,0 0 1,-1 1 0,1-1-1,0 0 1,-1 1-1,1-1 1,0 0-1,-1 1 1,1-1-1,0 0 1,-1 1-1,-7 7 384,-4-4-37,9-4-309,1 1 0,-1 0 0,1-1 0,-1 1 0,1 0 0,0 0-1,-1 0 1,1 1 0,0-1 0,0 1 0,0-1 0,0 1 0,-3 2-1,0 1 43,0 1 0,0 0-1,-7 10 1,4 0 6,-8 12 41,-12 0 32,23-23-151,-1 0 1,1 0 0,0 1 0,0 0-1,0 0 1,1 0 0,-7 14 0,-25 89 201,34-103-182,-1-1-1,1 1 1,0 0 0,1 0 0,0-1-1,0 1 1,-1 10 0,2-13-25,1-1 0,-1 0 0,1 1 1,0-1-1,-1 0 0,1 0 0,0 0 0,0 0 1,1 0-1,-1 0 0,0 0 0,1 0 0,-1 0 1,1 0-1,0-1 0,-1 1 0,1-1 0,0 1 1,0-1-1,0 1 0,0-1 0,0 0 0,4 1 1,-3 0-6,5 2 24,0 0 0,1 0 0,0-1 0,-1 0 0,1 0 0,14 2 0,5-10 40,-21 3-72,-1 1 1,1-1-1,-1 2 0,8-1 1,6-2-106,-1 0 1,0-1 0,1-1-1,23-9 1,-38 13 92,11-2 56,-11 0-42,-3 2-29,-1-1 1,1 1 0,-1 0-1,1 0 1,0 0 0,0 0-1,-1 0 1,5-1 0,-6 1 4,1 1 1,-1 0-1,0 0 1,1 0-1,-1 0 1,0 0-1,1 0 1,-1 0 0,1 0-1,-1 0 1,0 0-1,1 0 1,-1 0-1,1 0 1,-1 1-1,0-1 1,1 0-1,-1 0 1,0 0 0,1 1-1,-1-1 1,0 0-1,1 0 1,-1 0-1,0 1 1,1-1-1,-1 0 1,0 1-1,0-1 1,1 0 0,-1 1-1,0-1 1,0 0-1,0 1 1,0-1-1,1 0 1,-1 1-1,0-1 1,0 1-1,0-1 1,0 0 0,0 1-1,0-1 1,0 1-1,0-1 1,0 0-1,0 1 1,0-1-1,-1 1 1,4 5-249,2-2 317,-1 0 0,1 0 1,0 0-1,0 0 1,0-1-1,0 0 0,1 0 1,0 0-1,-1-1 0,1 1 1,0-1-1,0-1 1,10 2-1,12 0 73,1-1-1,-1-2 1,1 0 0,-1-2 0,0-2-1,39-8 1,-49 7-70,-9 3-26,0-1 1,1 0-1,-1 0 0,0 0 1,0-1-1,-1-1 0,10-6 1,-4-2 151,-1-1 1,23-32 0,-34 43-151,2-2 16,-1 0 1,0 0 0,0 0 0,0 0 0,-1-1 0,0 1 0,0-1 0,0 0 0,0 0-1,-1 1 1,0-1 0,-1 0 0,1 0 0,-1-7 0,-1 5-26,0 0 0,0 0 0,-1 0 1,0 0-1,-1 0 0,0 0 0,0 1 0,0-1 0,-7-9 1,-8-8 248,13 19-202,1 0 0,0 0 0,0 0 1,0-1-1,-3-8 0,2 1 1,3 10-51,1-1-1,-1 1 1,0-1-1,0 1 1,0-1-1,-1 1 1,0 0-1,0 0 0,-5-5 1,-6-8-55,14 16 28,-1-1 0,1 1 1,0-1-1,-1 1 0,1-1 0,0 1 1,0-1-1,0 1 0,0-2 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17 4736,'0'-14'1530,"0"14"-1519,0 0-1,0 0 1,0 0-1,0 0 1,0 0-1,0 0 1,0 0-1,0-1 1,0 1-1,0 0 1,0 0-1,0 0 1,0 0-1,0 0 1,0 0-1,0 0 1,0 0-1,0 0 1,0 0-1,0-1 1,0 1-1,0 0 0,0 0 1,0 0-1,0 0 1,0 0-1,0 0 1,0 0-1,0 0 1,0 0-1,0 0 1,0 0-1,1 0 1,-1 0-1,0-1 1,0 1-1,0 0 1,0 0-1,0 0 1,0 0-1,0 0 1,0 0-1,0 0 1,0 0-1,1 0 1,-1 0-1,0 0 0,0 0 1,0 0-1,0 0 1,0 0-1,0 0 1,0 0-1,0 0 1,0 0-1,1 0 1,6 0 1058,-7 0-275,-17 0 140,-25 0-505,27 0-390,0 1 1,0 0-1,0 1 0,0 1 0,-25 7 0,18-4-23,-35 5-1,37-8-9,-28 10 0,28-6 29,-35 19 0,31-13 12,7-5-19,11-5-14,0 0 0,0 0-1,0 0 1,0 1 0,0 0 0,1 0-1,-1 0 1,1 1 0,-8 9-1,7-5 15,-1 1-1,1 0 0,1 0 1,0 0-1,0 1 0,-3 12 1,1 0 79,-7 45 0,13-59-83,1-1 1,-1 0-1,1 0 1,1 0 0,-1 0-1,1 0 1,1 0-1,2 9 1,1-1 55,2 0 1,10 20 0,-8-19 16,-1-1-41,-5-9 6,-1-1 1,1 0 0,0-1-1,1 1 1,0 0 0,0-1-1,0 0 1,0 0 0,9 7-1,6 1 155,-13-9-70,0 0 0,-1 0 0,8 7 1,-11-10-132,-1 1 1,1 0-1,0-1 1,-1 0 0,1 1-1,0-1 1,0 0-1,0 0 1,0 0 0,4 1-1,23-1-1792,-11-1-1361,10 0 972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66 4800,'-66'-33'1792,"66"33"-1408,-16 0-96,16 0 1888,0 0-1248,16-16-160,1 16-480,16 0-96,-1 0-96,18 0 160,-1-17-160,0 17 448,-16 0-288,16 0-320,-16 0 0,-1 0-3168,1 0 1792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4320,'0'-16'1600,"0"16"-1248,0 0-96,0 0 480,0 16-448,0 17 256,0-16-320,0 15 0,0 1-128,0 16 288,0-16-192,0 0 320,0 0-288,0-17-384,0 17 64,0-17-4480,16-16 2496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4576,'-14'0'1450,"14"0"-1433,0 0 0,0 0-1,-1 0 1,1 0 0,0 0-1,0 0 1,-1 0-1,1 0 1,0 0 0,0 0-1,0 0 1,-1 0-1,1 0 1,0 1 0,0-1-1,0 0 1,-1 0-1,1 0 1,0 0 0,0 1-1,0-1 1,0 0-1,0 0 1,0 0 0,-1 1-1,1-1 1,0 0 0,0 0-1,0 0 1,0 1-1,0-1 1,0 0 0,0 0-1,0 1 1,-47 78 2319,37-60-1801,0 1 0,-11 31 0,13-32-428,7-15-82,-1 0 0,0 0 0,0-1-1,0 1 1,0-1 0,-1 0 0,0 0 0,1 0 0,-1 0 0,-6 5 0,-6 5 90,9-6-28,0 0 1,0 1-1,1 0 1,-5 9-1,7-11-6,3-5-73,0-1 0,0 1 0,-1-1 0,1 1 0,0-1 0,0 1 0,0-1 0,-1 1 0,1-1 0,0 0 0,0 1 0,-1-1 0,1 1 0,0-1 0,-1 0 0,1 1 0,0-1 0,-1 0 0,1 0 0,-1 1 0,1-1 0,-1 0 0,1 0 0,0 0 0,-1 1 0,1-1 0,-1 0 0,1 0-1,-1 0 1,1 0 0,-1 0 0,1 0 0,-1 0 0,1 0 0,-1 0 0,1 0-6,0 0 0,-1 0-1,1 0 1,0 0 0,0 0-1,0 0 1,0 0 0,0 0-1,0 0 1,0 0 0,0 0 0,0 0-1,-1 0 1,1 0 0,0 0-1,0 0 1,0 0 0,0 0-1,0 0 1,0 0 0,0 0-1,0 0 1,0 0 0,0 0-1,0 0 1,-1 0 0,1 0-1,0 0 1,0 0 0,0-1 0,0 1-1,0 0 1,0 0 0,0 0-1,0 0 1,0 0 0,0 0-1,0 0 1,0 0 0,0 0-1,0 0 1,0 0 0,0-1-1,0 1 1,0 0 0,0 0-1,0 0 1,0 0 0,0 0 0,0 0-1,0 0 1,0 0 0,0 0-1,0 0 1,0-1 0,0 1-1,0-2 3,0-1 0,0 1 0,0-1 0,0 1 0,0 0 0,1-1 0,-1 1 0,1-1 0,-1 1 0,1 0 0,0 0-1,0-1 1,0 1 0,0 0 0,1 0 0,-1 0 0,1 0 0,2-3 0,13-18-9,-15 21-13,-1 0-1,0 0 1,0 0-1,1 0 1,-1 0 0,1 0-1,0 0 1,-1 1-1,1-1 1,0 1 0,0-1-1,0 1 1,0 0 0,0 0-1,0 0 1,1 0-1,2-1 1,5-2 28,-7 2 7,0 1 0,0 0 0,0 0 0,0 0 0,0 0 0,0 0 0,0 0 0,0 1 0,0 0 0,0-1 0,1 1 0,-1 0 0,0 1 0,0-1 0,0 0 0,4 2 0,42 14 644,-19-2-346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511 149 4736,'13'-27'1530,"-12"26"-1492,-1 0-1,1 1 0,-1-1 1,1 0-1,-1 0 0,1 1 1,-1-1-1,1 0 0,0 1 1,-1-1-1,1 1 0,0-1 1,0 1-1,-1-1 0,2 0 1,18-13 1183,34-32 0,-29 30 76,-1 1-494,-23 15-780,0-1 0,0 1 0,-1-1-1,1 1 1,0-1 0,-1 0 0,1 0 0,0 1-1,-1-1 1,1 0 0,-1 0 0,1 0 0,-1 1 0,1-1-1,-1 0 1,0 0 0,1 0 0,-1-1 0,-4 1 36,0 0 0,0 0 1,0 0-1,0 1 1,0 0-1,0 0 0,-6 1 1,4-1-61,-4 0 43,-1 1 0,0 1 0,0 0 0,-11 4-1,-14 2 49,17-4-54,9-1-12,0-1 1,-1 0-1,-18 1 0,-132-3-717,161 0 688,0 0 0,0-1 1,0 1-1,0 0 0,0 0 0,0 0 1,-1 0-1,1 0 0,0 0 0,0 0 0,0 0 1,0 0-1,0 0 0,0 0 0,0 0 1,0 0-1,0 0 0,-1 0 0,1 0 1,0 1-1,0-1 0,0 0 0,0 0 0,0 0 1,0 0-1,0 0 0,0 0 0,0 0 1,0 0-1,0 0 0,0 0 0,-1 0 1,1 0-1,0 0 0,0 0 0,0 0 0,0 1 1,0-1-1,0 0 0,0 0 0,0 0 1,0 0-1,0 0 0,0 0 0,0 0 0,0 0 1,0 0-1,0 0 0,0 1 0,0-1 1,0 0-1,0 0 0,0 0 0,0 0 1,0 0-1,0 0 0,0 2-19,0-1 1,0 1-1,-1-1 1,1 1-1,-1-1 1,1 1-1,-1-1 1,1 1-1,-1-1 1,-1 2-1,-5 12-144,-1 18 3,-39 65-112,19-40 358,-2-1 1,-40 55 0,4 3 387,63-108-412,0 1 0,0-1-1,0 1 1,1 0 0,1 0-1,-2 12 1,2-16-28,1-1 0,0 1 0,0-1 0,0 1 0,1-1 0,-1 1 0,1-1-1,-1 1 1,1-1 0,0 1 0,1-1 0,-1 0 0,0 0 0,1 0 0,0 1 0,0-1 0,3 4 0,0-3-43,1 1 0,-1-1 0,9 5 0,5 4 0,17 14 78,10-5 27,-16-4 3,-18-11-33,1 0 0,17 8 0,-11-8 46,-7-3-22,-1 0 1,0 1-1,12 8 0,-19-11-33,0 0-1,-1 0 0,1 0 1,0 0-1,0-1 1,0 1-1,5 0 0,5 2 34,3 2 88,-14-5-174,0 1 0,1-1 0,-1 0 0,0 0 0,1-1 0,5 1 0,-9-1-33,1 0 0,-1 1 0,0-1 0,1 0 0,-1 0 1,0 0-1,1 0 0,-1 0 0,0 0 0,1-1 0,-1 1 0,0 0 1,1 0-1,-1 0 0,0 0 0,1 0 0,-1 0 0,0-1 1,0 1-1,1 0 0,-1 0 0,0 0 0,0-1 0,1 1 0,-1 0 1,14-11-1071,-1 5-1382,-12 5 2362,-1 1 0,1-1 0,-1 0 0,0 0-1,1 0 1,-1 0 0,0 1 0,0-1 0,0 0 0,0 0-1,0 0 1,0 0 0,0-1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6720,'-17'0'2496,"17"0"-1952,0 0-128,17 0 608,-1 0-640,33 0 416,0 0-480,1 0 64,-1 0-256,-16-17 416,16 17-288,-17 0-1824,1-16 864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2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2816,'0'0'1056,"0"0"-832,0 0-64,0 0 1344,0 16-864,16-16 96,1 0-448,-1 0 64,17 0-192,16 0 288,-33 0-256,17 0-320,0 0 64,-17 0-2944,1 17 1632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1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5472,'-16'-17'2016,"16"17"-1536,-17 0-160,17 0 1952,17 0-1312,-17 0 32,16 0-608,0 0-64,17-16-192,0 16 64,16 0-96,0-16 96,0 16-128,1 16-5600,15 0 3040</inkml:trace>
  <inkml:trace contextRef="#ctx0" brushRef="#br0" timeOffset="1">770 99 5408,'-38'19'2410,"27"-12"-1988,-21 17-1,15-11-32,10-8-282,-6 4 53,1 0 0,-1 1 0,2 1 0,-1 0 0,-15 21 0,-28 47 192,-5 6-69,8 8-134,31-54-89,1 0-1,3 2 1,-24 79 0,36-99 39,1-1 0,0 1 0,2 0 0,1 0 0,0 0 0,2 0 0,0 0 0,2 0 0,0 0 0,7 22 0,-7-33-68,0-1 1,0 0-1,1 0 0,1 0 1,8 12-1,-10-16-306,0-1 1,1 0-1,-1 0 0,1 0 0,0 0 0,0-1 1,0 1-1,1-1 0,-1 0 0,1-1 1,5 3-1,-4-3-22,-1-1-1,1 0 1,-1 0 0,1 0 0,-1-1 0,9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1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17 181 6240,'-16'-17'2304,"16"17"-1792,16 0-160,-16 0 800,0 0-704,17 0-96,15 0-224,-15 0-128,15 0 32,18 17 384,-1-17-224,0 16-576,-16-16 192</inkml:trace>
  <inkml:trace contextRef="#ctx0" brushRef="#br0" timeOffset="1">148 1 5056,'-13'0'1642,"12"0"-1630,1 0 0,0 0 0,0 0 0,0 0 0,0 0 0,0 0-1,-1 0 1,1 0 0,0 0 0,0 0 0,0 0 0,0 0 0,0 0-1,0 0 1,-1 0 0,1 0 0,0 0 0,0 0 0,0 0-1,0 1 1,0-1 0,0 0 0,0 0 0,0 0 0,-1 0 0,1 0-1,0 0 1,0 1 0,0-1 0,0 0 0,0 0 0,0 0 0,0 0-1,0 0 1,0 0 0,0 1 0,0-1 0,0 0 0,0 0 0,0 0-1,0 0 1,0 0 0,0 1 0,0-1 0,0 0 0,0 0-1,0 0 1,0 0 0,0 0 0,0 1 0,1-1 0,-1 0 0,0 0-1,0 33 1307,1 8-461,0-11-352,-1 0 1,-5 41-1,-6-36-68,6-2-143,1-17-155,1-10-73,2 0 0,-1 0-1,1 0 1,0 0 0,0 0-1,0 0 1,1 0 0,0 0-1,0 0 1,1 0 0,1 8 0,-1-10-44,0 0 0,1 0 0,0 0 0,0 0 1,0 0-1,0 0 0,1 0 0,-1-1 1,1 1-1,0-1 0,4 4 0,-6-6-200,1-1-1,-1 0 0,1 1 1,-1-1-1,1 0 0,-1 1 1,1-1-1,-1 0 0,2 0 1,14 0-1134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1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5408,'0'-16'1984,"0"16"-1536,33 33-128,-33-1 608,16 1-576,17 16 768,-16 17-640,-1 16 352,0-17-512,-32 17 416,16 0-448,-33 0 576,0-33-480,-32 17-640,-1-33 128,1-17-4544,-1 17 2560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1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2912,'-14'0'923,"11"0"-550,3 0-58,0 0 442,0 0-176,0 0 96,0 3-159,0 9 184,1-1-300,-2 0 1,-2 20-1,-8 21-29,7-7-134,1-14-30,-11 57-1,-82 297 454,31-157-452,15-63-36,1 54 460,39-155-378,-10 63 235,19-115-398,0 1 1,1-1-1,2 19 0,12 35 169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1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19 3488,'-14'-14'1115,"14"14"-1084,-1-1-1,1 1 1,-1-1 0,1 1 0,-1 0 0,1-1 0,-1 1 0,0 0 0,1 0 0,-1 0 0,1-1 0,-1 1 0,0 0 0,1 0 0,-1 0 0,1 0 0,-1 0 0,0 0 0,1 0 0,-1 0 0,0 0 0,1 0 0,-1 1 0,1-1 0,-2 0 0,2 0 65,-3 0 1098,0 0-266,-10 0 811,13 3-1302,0 5-299,-1-1-55,2-1 0,-1 1 0,3 11 0,1 1 35,0-1 1,-1 1-1,-1 0 1,0 0-1,-1 0 1,-2 0-1,0 0 1,-5 30-1,-19 49 304,1 20-92,-53 155 460,68-235-695,-50 170 284,18-99-213,16-22 4,9-40 29,8-25-39,2 0-1,-7 32 1,7-5 325,-5-13-96,6-9 171,5-27-564,-1 1 1,1-1-1,0 0 0,0 1 1,-1-1-1,1 0 0,0 1 1,-1-1-1,1 0 0,0 0 0,-1 1 1,1-1-1,0 0 0,-1 0 1,1 1-1,0-1 0,-1 0 0,1 0 1,-1 0-1,1 0 0,0 0 1,-2 0-1,2 0 4,9-2-1717,-4-12-545,9-5-2906,2-11 1542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1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4064,'0'-55'1307,"0"54"-1271,0 0 0,0 0 0,0 0 0,0 0 0,0 0 1,0 0-1,0 0 0,0 0 0,0 0 0,1 0 1,-1 0-1,0-1 0,2 0 0,25-42 2055,-25 39-1770,-1 5-239,-1-1-1,0 0 1,0 1 0,1-1-1,-1 0 1,1 1-1,-1-1 1,0 0 0,1 1-1,-1-1 1,1 1-1,-1-1 1,1 1 0,-1-1-1,1 1 1,0 0 0,-1-1-1,1 1 1,0 0-1,-1-1 1,2 1 0,3-3 275,0 1-114,-4 1-214,-1 1-1,1-1 1,0 1 0,-1-1 0,1 1 0,0 0 0,-1-1 0,1 1 0,0 0-1,0 0 1,-1 0 0,1-1 0,0 1 0,0 0 0,0 0 0,-1 0 0,1 0-1,0 0 1,0 0 0,-1 1 0,1-1 0,0 0 0,0 0 0,-1 0 0,1 1-1,0-1 1,0 0 0,-1 1 0,1-1 0,0 1 0,-1-1 0,1 1 0,-1-1-1,1 1 1,-1-1 0,1 1 0,-1 0 0,1-1 0,0 2 0,7 5 144,-5-4-114,0 0-1,0 0 0,0 0 0,-1 0 1,1 1-1,-1-1 0,4 6 1,-5-7-52,21 48 367,-21-46-324,1 0 0,-1 0 0,0 0 0,0 0 0,0 0 0,-1 0 0,1 0 0,-1 0 0,0 0 0,0 0 0,-1 7 0,-5 4 251,4-11-249,1-1 0,0 1 0,0-1 0,0 1-1,0 0 1,1-1 0,-1 1 0,1 4 0,0-4 10,0 0 0,-1 0 0,1 0 0,-1 0 0,0 0 0,0 0 0,0-1 0,-1 1 0,1 0 0,-5 6 1,6-9-61,-1 0 0,0 1 1,1-1-1,-1 0 1,1 1-1,-1-1 0,1 1 1,0-1-1,0 0 1,0 1-1,-1-1 0,2 2 1,-1-2 11,0-1-1,0 1 1,0 0 0,0-1 0,1 1 0,-1-1-1,0 1 1,0-1 0,1 1 0,-1-1 0,0 0 0,1 1-1,-1-1 1,1 1 0,-1-1 0,0 0 0,1 1 0,-1-1-1,1 0 1,-1 1 0,2-1 0,2 1 74,0 0 1,-1 0-1,1 0 1,1-1-1,-1 0 1,0 0-1,4 0 1,2 0-23,95 0-94,-33 0-2963,-6 0 805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1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3968,'17'0'1472,"-17"0"-1120,0 0-128,0 0 960,16 0-704,-16 0 0,0 16-288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1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77 3648,'-27'0'1173,"26"1"-1164,1-1 0,0 0-1,0 0 1,0 0 0,0 0-1,0 0 1,0 0 0,-1 0-1,1 0 1,0 0 0,0 0-1,0 0 1,0 0 0,0 0 0,0 0-1,-1 0 1,1 0 0,0 0-1,0 0 1,0 0 0,0 0-1,0 0 1,-1 0 0,1 0-1,0 0 1,0 0 0,0 0 0,0 0-1,0 0 1,0 0 0,-1 0-1,1 0 1,0-1 0,0 1-1,0 0 1,0 0 0,0 0-1,0 0 1,0 0 0,0 0 0,-1 0-1,1-1 1,0 1 0,0 0-1,0 0 1,0 0 0,0 0-1,0 0 1,0 0 0,0-1-1,0 1 1,0 0 0,0 0 0,0-1 22,0 1 0,0-1 0,0 0 0,0 1 0,0-1 0,1 1 0,-1-1 0,0 1 0,0-1 0,0 1 0,1-1 0,-1 1 0,0-1 0,1 1 0,-1-1 0,0 1 0,1 0 0,-1-1 0,0 1 0,1-1 0,-1 1 0,1 0 0,-1-1 0,1 1 0,-1 0 0,1 0 0,-1-1 0,1 1 0,-1 0 0,1 0 0,-1 0 0,2 0 0,25-2 1102,5 0-794,21-8-140,53-7 45,34 13-127,-32 3-117,-38-3-10,182-6 52,-83 4 29,-32 1 40,-19 11-10,-17-1 48,-78-6-108,24 2 54,-43 0-39,1 0-1,-1 0 0,0 0 1,1 0-1,-1 1 1,0-1-1,0 1 1,6 4-1,-9-5-39,0-1 1,0 1-1,0 0 1,0-1-1,0 1 0,-1 0 1,1-1-1,0 1 1,0 0-1,-1 0 0,1 0 1,-1 0-1,1 0 0,-1 0 1,1-1-1,0 3 1,-1-2-10,0 0 0,0 0 0,0-1 0,0 1 0,0 0 1,-1-1-1,1 1 0,0 0 0,0-1 0,0 1 1,-1-1-1,1 1 0,0 0 0,-1-1 0,1 1 0,-1-1 1,1 1-1,0-1 0,-1 1 0,-1 0 0,-2 2 8,0 0 0,-1-1 0,1 1 0,-1-1 0,0 0 0,0 0 0,-10 1 0,-69 17 92,-6 7-11,30-15 8,-104 9 0,126-19-117,-36 4-38,9 9 16,37-8 43,-28 3 96,14-1-16,34-6-101,7-1-16,3 4 2,-1-6 27,0 1 1,0 0-1,0-1 1,0 1-1,0-1 1,0 1-1,1-1 1,-1 0-1,0 1 0,0-1 1,2 0-1,30 3 87,47-3-1,-16 0 3,143 8 258,29 0 202,4-8-2347,-166 0 540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1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66 4576,'-68'0'4645,"67"0"-4626,1 0 0,-1 0 0,1 0 0,-1 0 0,1 0 0,-1 0-1,1 0 1,-1 0 0,1 0 0,-1 0 0,1 0 0,-1-1 0,1 1 0,-1 0 0,1 0 0,-1-1 0,1 1 0,-1 0 0,1-1-1,0 1 1,-1 0 0,1-1 0,0 1 0,-1 0 0,1-1 0,0 1 0,-1-1 0,1 1 0,0-1 0,0 1 0,-1-1 0,1 1-1,0-1 1,0 1 0,0-1 0,0 1 0,0-1 0,0 1 0,0-1 0,0 1 0,0-2 0,0 2-16,0 0 0,0 0 1,0 0-1,0 0 1,0 0-1,0 0 0,0 0 1,0 0-1,0 0 0,0 0 1,0-1-1,0 1 0,0 0 1,0 0-1,0 0 1,0 0-1,0 0 0,0 0 1,0 0-1,0 0 0,0 0 1,0 0-1,0-1 1,0 1-1,0 0 0,0 0 1,0 0-1,0 0 0,0 0 1,0 0-1,0 0 0,1 0 1,-1 0-1,0 0 1,0 0-1,0 0 0,0 0 1,0 0-1,0 0 0,0 0 1,0 0-1,0 0 1,0-1-1,1 1 0,-1 0 1,0 0-1,0 0 0,0 0 1,0 0-1,0 0 0,0 1 1,0-1-1,0 0 1,0 0-1,0 0 0,1 0 1,30-1 143,0-1 1,60-12-1,87-2-4,-119 13-88,10-2 50,111-3 163,208 8 1892,-374 0-1663,-31 0 153,-10 2-368,-6 12-116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3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1728,'0'-13'560,"0"13"-556,0-1 0,0 1 0,0 0 0,0 0 0,0 0 0,0 0 0,0 0 0,0 0 0,0 0 0,0 0 0,0 0 0,0 0 0,0-1 0,0 1 0,0 0 0,0 0 0,0 0 0,0 0 0,0 0 0,0 0 0,0 0 0,0 0 0,-1 0 0,1 0 1,0-1-1,0 1 0,0 0 0,0 0 0,0 0 0,0 0 0,0 0 0,0 0 0,0 0 0,0 0 0,0 0 0,0 0 0,0 0 0,-1 0 0,1 0 0,0 0 0,0 0 0,0 0 0,0 0 0,0 0 0,0 0 0,0 0 0,0 0 0,0 0 0,0 0 0,-1 0 0,1 0 0,0 0 0,0 0 0,0 0 0,0 0 0,0 0 0,-1 0 11,1 0-1,-1 0 1,1 0-1,-1 0 1,1 0-1,-1 0 0,1 0 1,0 0-1,-1 0 1,1-1-1,-1 1 1,1 0-1,-1 0 1,1 0-1,-1-1 1,1 1-1,0 0 1,-1 0-1,1-1 0,0 1 1,-1 0-1,1-1 1,0 1-1,-1 0 1,1-1-1,0 1 1,0-1-1,-1 1 1,1 0-1,0-1 1,0 1-1,-1-1 0,2 0 27,-1 1-1,0-1 0,0 1 0,0-1 1,1 1-1,-1-1 0,0 1 0,1 0 0,-1-1 1,0 1-1,1-1 0,-1 1 0,0 0 1,1-1-1,-1 1 0,1 0 0,-1 0 0,0-1 1,1 1-1,-1 0 0,1 0 0,-1-1 1,1 1-1,-1 0 0,1 0 0,-1 0 1,1 0-1,-1 0 0,1 0 0,-1 0 0,1 0 1,-1 0-1,1 0 0,-1 0 0,2 1 1,-2-1 417,0 0 257,0 0-171,0 0 42,0 0-207,2 2-27,0-1-318,-1 1 0,0-1-1,0 0 1,0 1 0,0-1 0,0 1 0,0-1-1,0 1 1,0-1 0,-1 1 0,1-1-1,-1 1 1,1 0 0,-1-1 0,0 1 0,1 0-1,-1 2 1,0-1 18,1 1 1,0-1-1,-1 0 1,1 0-1,0 0 0,1 0 1,-1 0-1,0 0 1,4 4-1,15 18 160,-7-16-116,-7 4 0,5 4 171,-6-4-86,2-8-108,-6-5-70,-1 1 0,0-1-1,1 0 1,-1 0 0,1 0-1,-1 1 1,0-1-1,1 0 1,-1 1 0,0-1-1,1 0 1,-1 1 0,0-1-1,0 0 1,1 1-1,-1-1 1,0 0 0,0 1-1,0-1 1,1 1-1,-1-1 1,0 0 0,0 1-1,0-1 1,0 1 0,0-1-1,0 1 1,0-1-1,0 1 1,0 0 0,0 1 98,0-2-42,0 0-75,0 0-107,0 1 58,1-1 0,-1 0 1,1 0-1,-1 0 0,1 0 0,-1 0 0,1 0 1,-1 0-1,1 0 0,-1 0 0,1 0 0,-1 0 1,1 0-1,-1-1 0,1 1 0,-1 0 0,1 0 1,-1 0-1,1-1 0,-1 1 0,0 0 1,1-1-1,-1 1 0,1 0 0,-1-1 0,0 1 1,1 0-1,-1-1 0,0 1 0,1-1 0,-1 1 1,0-1-1,5-6-1877,-4 6 1801,0 1 0,-1-1 0,1 1 0,0 0 0,0 0 0,0-1 1,0 1-1,-1 0 0,1 0 0,0 0 0,0 0 0,0 0 0,2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3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34 2816,'-2'-3'134,"-1"0"1,-1 0-1,1 0 0,0 0 1,-1 1-1,1 0 1,-1-1-1,0 2 0,0-1 1,0 0-1,0 1 1,0-1-1,0 1 0,-8-1 1,-14 2 756,-56 1 499,71 0-1301,1 1 0,-1-1 0,0 1-1,-19 7 1,11-1 6,9-5-2,0 1-1,0 0 0,1 1 1,0 0-1,0 0 0,0 1 1,0 0-1,1 1 0,-10 9 1,4-2 86,0 0 0,1 2 0,1 0 1,-14 22-1,5-1 305,-25 65 1,39-85-410,1 1 0,1 0 0,1 1-1,0-1 1,2 1 0,-1 22 0,2-33-67,1 0 0,1-1 1,-1 1-1,1-1 0,1 1 0,-1-1 0,1 0 0,0 1 1,1-1-1,0 0 0,0 0 0,0-1 0,1 1 0,7 9 1,1-1 29,0-1 0,20 18 0,-29-28-183,1-1 1,1 1-1,-1-1 1,0 0-1,1 0 0,-1 0 1,1-1-1,0 1 1,0-1-1,0 0 1,0-1-1,1 1 1,7 0-1,-12-2-145,1 0-1,-1 0 0,1 0 1,-1 0-1,1 0 0,-1-1 1,1 1-1,-1 0 0,2-1 1,13-13-1758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 2656,'-28'0'837,"28"0"-831,0 0 1,0 0-1,0 0 0,0 0 0,0 0 1,-1 1-1,1-1 0,0 0 0,0 0 0,0 0 1,0 0-1,0 0 0,0 0 0,-1 0 1,1 0-1,0 0 0,0 0 0,0 0 0,0 0 1,0 0-1,-1 0 0,1 0 0,0 0 1,0 0-1,0 0 0,0 0 0,0 0 0,-1-1 1,1 1-1,0 0 0,0 0 0,0 0 1,0 0-1,0 0 0,0 0 0,0 0 0,0 0 1,-1 0-1,1-1 0,0 1 0,0 0 1,0 0-1,0 0 0,0 0 0,0 0 0,0-1 1,0 1-1,0 0 0,0 0 0,0 0 1,0 0-1,0 0 0,0-1 0,0-10 314,0 9 486,0 2-177,0 2 123,0 2-551,0-1-135,0-1 0,0 1 0,0-1 0,0 1 0,0-1 0,-1 1 0,1-1 0,-2 4-1,0-2-27,0 0-1,0-1 0,1 1 1,-1 0-1,1 0 0,0 0 1,0 0-1,0 0 0,0 8 1,1-9-24,0 1 0,0-1 0,0 0 0,-1 1 0,0-1 0,0 0 1,0 1-1,-2 5 0,-3 7 3,-1 11 14,-8 30 98,12-46-68,-10 25 160,9-29-195,3-3-19,-1-1 1,0 1 0,0 0-1,0-1 1,0 1-1,0-1 1,-1 0 0,1 0-1,-6 5 1,-6-5-104,14-3 88,0 0 1,0 0-1,0 0 1,-1 0-1,1 0 1,0 0-1,0 0 1,0 0-1,0 0 1,0 0-1,0 0 1,0 0-1,0 0 1,0 0-1,0 0 1,-1 0 0,1 0-1,0 0 1,0 0-1,0 0 1,0 0-1,0 0 1,0 0-1,0 0 1,0 0-1,0 0 1,0 0-1,0 0 1,-1 0-1,1 0 1,0 0-1,0 1 1,0-1-1,0 0 1,0 0-1,0 0 1,0 0-1,0 0 1,0 0-1,0 0 1,0 0-1,0 0 1,0 0-1,0 0 1,0 1-1,0-1 1,0 0-1,0 0 1,0 0-1,0 0 1,0 0 0,0 0-1,0 0 1,0 0-1,0 0 1,0 1-1,0 10-435,0-9-383,0-4 276,0-4 267,0-3 905,-1-1-1,2 1 1,2-17-1,4 21 158,-2 1 69,-3-9 1365,-3 12-2164,1 1 1,0-1-1,0 1 0,0-1 1,0 1-1,0 0 0,0-1 0,1 1 1,-1-1-1,0 1 0,0-1 1,0 1-1,0 0 0,0-1 1,1 1-1,-1-1 0,0 1 1,0 0-1,1-1 0,-1 1 0,0 0 1,1-1-1,-1 1 0,0 0 1,1 0-1,-1-1 0,0 1 1,1 0-1,-1 0 0,1-1 1,6-4 448,-2-1-105,-4 5-367,-1 0-1,1 0 1,0 1-1,-1-1 1,1 0 0,0 1-1,0-1 1,-1 1-1,1-1 1,0 1 0,0-1-1,0 1 1,0-1 0,0 1-1,0 0 1,0-1-1,0 1 1,1 0 0,77-27 139,-46 21-85,-16 1-36,-10 3-21,0 0 1,0 1-1,1-1 0,9 0 0,29 2 153,-40 0 96,-6 0-69,0 1-214,0 0 1,0-1 0,0 1 0,0 0 0,0-1 0,0 1 0,0-1 0,0 1-1,-1 0 1,1-1 0,0 1 0,0-1 0,0 1 0,-1 0 0,1-1 0,0 1 0,-1-1-1,1 1 1,-1-1 0,1 1 0,0-1 0,-1 0 0,1 1 0,-1-1 0,1 1-1,-2 0 1,-14 0-4279,10-1 1801,3 0-941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3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18 459 2976,'-13'14'971,"12"-14"-948,1 1 0,-1-1 0,1 1 1,0-1-1,-1 1 0,1-1 0,0 1 1,0 0-1,-1-1 0,1 1 0,0-1 1,0 1-1,0 0 0,0-1 0,0 1 1,0-1-1,0 1 0,0 0 0,0-1 1,0 1-1,0 0 0,0-1 0,0 1 1,0 0-1,1 0 0,-1-1 39,0 0-51,0 0 0,0 0 0,0 0 0,0 1-1,0-1 1,0 0 0,0 0 0,0 0 0,0 0 0,0 0 0,0 0-1,0 0 1,0 0 0,0 0 0,0 0 0,0 1 0,0-1 0,0 0-1,0 0 1,0 0 0,0 0 0,0 0 0,0 0 0,0 0 0,0 0-1,0 0 1,0 0 0,0 0 0,0 1 0,0-1 0,0 0 0,1 0-1,-1 0 1,0 0 0,0 0 0,0 0 0,0 0 0,0 0-1,0 0 1,0 0 0,0 0 0,0 0 0,0 0 0,0 0 0,1 0-1,-1 0 1,0 0 0,0 0 0,0 0 0,0 0 0,0 0 0,0 0-1,0 0 1,0 0 0,0 0 0,1 0 0,-1 0 10,1 0 1,-1 0 0,0 0-1,1 0 1,-1 0 0,1 0-1,-1 0 1,1 0-1,-1 0 1,0 0 0,1 0-1,-1 0 1,1 1 0,-1-1-1,0 0 1,1 0-1,-1 0 1,1 1 0,-1-1-1,0 0 1,1 1-1,-1-1 1,0 0 0,0 0-1,1 1 1,-1-1 0,0 1-1,0-1 1,1 0-1,-1 1 1,5 6 433,9-1-23,-6-1-255,-7-4-151,1 0-1,-1 0 1,1 0-1,-1 0 1,1-1-1,0 1 0,-1 0 1,1-1-1,0 1 1,-1-1-1,1 0 1,0 0-1,1 1 0,22-1 115,-17 1-100,1-1 1,-1 0-1,0-1 0,16-2 1,3-5-17,42-17 0,-39 11 12,28-19 0,-31 17 36,104-63 34,44-26 115,-151 90-196,-9 6-17,69-48-16,0-5 733,-77 57-605,-5 4-83,1-1 1,-1 1-1,0 0 0,-1-1 0,1 0 0,0 1 0,0-1 0,-1 0 0,1 0 1,-1 0-1,1 0 0,-1 0 0,2-4 0,2-3 39,-4 8-48,0 0 1,0-1 0,0 1-1,0-1 1,-1 1-1,1-1 1,0 1 0,-1-1-1,1 0 1,-1 1-1,0-1 1,0 0 0,1 1-1,-1-1 1,0-2-1,0 4-23,0-1 0,0 0-1,0 1 1,0-1 0,0 0-1,0 1 1,1-1 0,-1 0-1,0 1 1,0-1 0,1 0-1,-1 1 1,1-1 0,-1 1-1,0-1 1,1 1 0,-1-1-1,1 1 1,-1-1 0,1 1 0,-1-1-1,2 1 1,-2-1-10,1 1 0,0 0-1,-1-1 1,1 1 0,-1-1 0,1 1 0,-1-1 0,1 1 0,-1-1-1,0 1 1,1-1 0,-1 0 0,0 1 0,1-1 0,-1 1 0,0-1 0,0 0-1,1 1 1,-1-1 0,0 0 0,0 1 0,0-2 0,0-1-70,0 3 6,0 3-102,0-1 162,0 0 0,-1-1 1,1 1-1,-1 0 0,1 0 0,-1 0 0,0-1 0,0 1 1,0 0-1,0-1 0,0 1 0,-2 2 0,-2 4 12,-3 4 5,1 1 0,1 0 0,-8 25 1,-1 0 22,0 1 57,-16 64 0,30-97-76,0 0-1,0 0 1,0 0 0,1 0-1,0-1 1,1 1 0,-1 0-1,3 10 1,-3-14-4,1-1 0,-1 0 0,1 1 0,-1-1 0,1 0 0,0 0 0,-1 0 0,1 0 0,0 1 0,0-1 0,0 0 0,0 0-1,0-1 1,0 1 0,0 0 0,0 0 0,2 0 0,-1 0 14,0-1-1,-1 1 1,1-1-1,0 1 1,0-1-1,0 0 1,0 0-1,0 0 1,0 0-1,0 0 1,0-1-1,0 1 1,0 0-1,0-1 1,2-1-1,3 0 6,0 0 1,-1-1-1,1 0 0,-1-1 0,0 1 1,1-1-1,-2-1 0,7-4 0,21-29 149,-3 13-42,-8-5 26,5-5-59,-14 10-72,9-16 11,-15 32-38,-3 3-11,0 1 0,0-1 0,-1 0 0,6-11 1,-4-8-206,3 17 58,-8 8 145,1 0 0,-1-1 0,0 1 0,1 0 0,-1-1 0,1 1 0,-1-1 0,0 1 0,1 0 0,-1-1 0,0 1 0,0-1 0,1 1 0,-1-1 0,0 1 0,0-1 0,1 1 0,-1-1 0,0 1 0,0-1 0,0 1 0,0-1 0,0 1 0,0-1 1,0 1-1,0-1 0,0 1 0,0-2 0,0-9-253,1 15-24,-1 0 299,-1 0 0,1 0 0,-1 0 0,-1 7 1,1-8 7,-28 73 324,21-60-306,3-7 7,0 0 0,1 0 0,-4 13 1,2 11 19,-5 0-80,6-3 0,0-17 1,3-9 64,0-1 0,1 1 0,0-1 0,0 1 0,-1 4 1,2-7-37,0-1 0,0 1 1,0-1-1,0 1 1,0-1-1,0 1 0,0-1 1,0 1-1,0-1 1,0 1-1,1-1 0,-1 0 1,0 1-1,0-1 1,0 1-1,1-1 0,-1 1 1,0-1-1,1 0 1,-1 1-1,0-1 0,1 0 1,-1 1-1,0-1 1,1 0-1,-1 1 0,1-1 1,-1 0-1,1 0 0,-1 0 1,1 1-1,-1-1 1,1 0-1,-1 0 0,0 0 1,1 0-1,-1 0 1,1 0-1,-1 0 0,1 0 1,-1 0-1,1 0 1,0 0-1,2 0 430,-3 0-561,0 0-1530,0 0 390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3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17 1312,'0'-14'421,"0"14"-418,0 0 0,0 0 1,0 0-1,0 0 0,0 0 0,0 0 0,0 0 0,0 0 0,0 0 0,0 0 0,0-1 0,0 1 0,0 0 1,0 0-1,0 0 0,0 0 0,0 0 0,0 0 0,0 0 0,0 0 0,0 0 0,0 0 0,0-1 0,0 1 0,0 0 1,0 0-1,0 0 0,1 0 0,-1 0 0,0 0 0,0 0 0,0 0 0,0 0 0,0 0 0,0 0 0,0 0 1,0 0-1,0 0 0,0 0 0,0 0 0,1 0 0,-1 0 0,0-1 0,0 1 0,0 0 0,0 0 0,0 0 0,0 0 1,0 0-1,0 0 0,0 1 0,0-1 0,1 0 0,-1 0 0,0 0 0,0 0 0,11 0 211,-8 0 458,-6 0-134,-8 0 113,8 0-256,3 0-129,0 0-248,1 1-1,-1-1 1,0 1 0,0-1-1,0 1 1,0-1-1,0 1 1,0 0-1,0-1 1,0 1 0,0-1-1,0 1 1,0-1-1,-1 1 1,1-1 0,0 1-1,0-1 1,0 1-1,-1-1 1,1 1 0,0-1-1,-1 1 1,1-1-1,0 1 1,-1-1-1,1 0 1,-1 1 0,1-1-1,0 0 1,-1 1-1,1-1 1,-1 0 0,1 0-1,-1 1 1,1-1-1,-1 0 1,1 0 0,-1 0-1,1 0 1,-1 1-1,0-1 1,0 0-1,-6 2 81,2 0-40,0 0 1,0 0-1,0 1 1,1 0 0,-1 0-1,1 0 1,0 1 0,-5 4-1,7-7-39,0 1-1,0-1 1,0 1-1,1-1 1,-1 0-1,-1 0 1,1 1-1,0-2 0,0 1 1,0 0-1,0 0 1,-3 0-1,-15 6 41,-49 39 80,-59 33 895,115-69-923,1-1 0,0 1 0,-17 20-1,-28 40 215,32-38-250,22-28-74,0 0 0,0-1 0,0 1 0,0 0 0,1 0-1,-1 1 1,1-1 0,0 0 0,0 1 0,1 0 0,-1-1 0,1 1 0,0 0 0,0-1-1,1 1 1,0 0 0,0 6 0,-1 0 19,2 0-1,0 0 1,0 0 0,1-1-1,0 1 1,0-1 0,2 1-1,-1-1 1,1 0 0,1 0-1,-1 0 1,2-1 0,-1 1-1,1-1 1,1-1-1,0 1 1,0-1 0,9 7-1,33 21-397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 1664,'14'0'528,"-14"1"-525,0-1 1,0 0 0,0 0-1,0 0 1,0 0-1,1 0 1,-1 0-1,0 0 1,0 0-1,0 0 1,0 0 0,0 0-1,0 0 1,0 0-1,0 0 1,0 0-1,1 0 1,-1 0-1,0 0 1,0 0 0,0 0-1,0-1 1,0 1-1,0 0 1,0 0-1,0 0 1,0 0-1,0 0 1,0 0 0,0 0-1,1 0 1,-1 0-1,0 0 1,0 0-1,0 0 1,0 0-1,0 0 1,0-1 0,0 1-1,0 0 1,0 0-1,0 0 1,0 0-1,0 0 1,0 0-1,0 0 1,0 0 0,0 0-1,0 0 1,0-1-1,0 1 1,0 0-1,0 0 1,0 0-1,0 0 1,0 0 0,0-11 2092,0 11-2078,0 1 0,0-1 0,0 1 1,0-1-1,0 0 0,0 1 0,0-1 1,0 1-1,0-1 0,0 1 1,0-1-1,0 0 0,1 1 0,-1-1 1,0 1-1,0-1 0,0 0 1,1 1-1,-1-1 0,0 0 0,1 1 1,-1-1-1,0 0 0,1 0 1,-1 1-1,0-1 0,1 0 0,7 9 340,-7-6-291,0 0-1,0 0 1,0 0 0,-1 0 0,1 0 0,-1 0-1,0 0 1,0 0 0,0 0 0,-1 5-1,-8 37 467,3-19-195,-2 32 102,-3 13 5,0-23-210,5-26-123,1 0 0,1-1 0,1 2 0,0 24 0,2-35-23,0 1 1,-1-1-1,0 0 1,-4 14-1,4-20-51,1 14 146,1-17-150,0-1 0,0 1 0,0-1 0,0 1 0,-1-1 0,1 1-1,-1-1 1,1 1 0,-3 4 0,-2 3 164,4-9-213,0 1-1,-1 0 1,2-1-1,-1 1 1,0 0 0,0 0-1,0 3 1,4-13-2092,-3 7 1995,1 1-1,0 0 1,0-1 0,0 1-1,-1 0 1,1-1-1,0 1 1,0 0 0,0 0-1,0 0 1,0 0 0,0 0-1,1 0 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2304,'0'-33'864,"0"33"-672,0 16-32,0-16 1216,0 17-768,-17-1 320,17 17-544,-16 33 0,16-1-256,0 17 160,0-16-192,-16-1 256,16 1-224,0-17-192,0-16 32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16 574 3488,'-16'-49'1280,"16"49"-992,16 0-64,-16 0 1056,17 16-736,16-16 832,-1 17-768,1-17 32,16 0-384,-16 0 96,16 0-192,-16-17-2400,0 17 1216</inkml:trace>
  <inkml:trace contextRef="#ctx0" brushRef="#br0" timeOffset="1">115 33 2976,'0'-16'1120,"0"16"-896,16 0-32,1 0 1664,15 0-1056,1 0 512,0 0-768,0-17-160,-1 17-256,18 0 128,-18 0-160,18 0-2080,-18 17 1088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2976,'-32'0'1120,"32"0"-896,-33 16-32,16 0 512,1 1-416,-17 15 256,-16 1-320,0 49 64,16 0-160,0 0 64,17 0-96,0-16 160,-1-1-160,34-16-32,-1-16-32,-16-17 32,33 17-32</inkml:trace>
  <inkml:trace contextRef="#ctx0" brushRef="#br0" timeOffset="1">328 214 3392,'-16'0'1248,"16"0"-960,0-17-64,0 17 480,16 17-416,0-17 192,1 0-320,16 0 0,-1 16-96,17-16 96,-16 0-96,0 0 192,0 0-160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2400,'-16'16'896,"16"-16"-704,0 33-64,0-17 1088,0 1-704,-16 32 128,16 0-352,-17 0 64,17 0-192,0 17 64,0-33-128,0 0 160,0-1-160,17 1 96,-1-33-96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3072,'0'0'1120,"0"0"-864,16 0-64,1 0 1568,-1 16-992,1 17 1184,15 0-1120,-15 32 128,-1 1-576,0-1 64,-16 1-288,0-1 416,-16-16-320,-33-16-128,16 16-64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2656,'0'0'837,"-3"-3"-501,-8-7-16,8 7 486,4 7-545,-1 0 1,0 0 0,-1 0 0,1 0 0,-1-1 0,0 1 0,0 0 0,0 0 0,-2 4 0,-3 12 46,-8 74 584,11-74-738,-16 163 635,5-40-481,-4 26-77,11-130-68,2 1 1,0 47-1,5-13-13,0-19-70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3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1888,'-16'0'704,"16"0"-544,16 16-32,1 1 1248,-17-1-768,16 17 768,17 0-832,0 0 288,16-1-480,-17 1-128,1 0-128,16 0 0,-16-1-64,0 1 256,-17-16-160,1-1-448,-1 0 128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181 100 3232,'0'0'1035,"3"5"-614,8 17-10,-9-11 660,-2 277 3733,0-191-4312,-1-39-183,-17 101 0,-25 51 207,40-195-476,-30 114 637,31-124-637,1 0-1,-2 0 1,1 0-1,0 0 1,-1-1 0,0 1-1,0-1 1,0 1-1,-1-1 1,0 0 0,1-1-1,-1 1 1,-5 3 0,8-6-56,0 0 0,0-1 1,0 1-1,0 0 0,0-1 1,0 1-1,0-1 0,0 1 1,0-1-1,0 0 0,0 1 1,0-1-1,0 0 0,0 0 1,0 0-1,0 0 1,0 0-1,0 0 0,0 0 1,-1 0-1,1 0 0,0 0 1,-1-1-1,1 0-194,0 0-1,-1 0 1,1 0 0,1 0-1,-1 0 1,0 0 0,0 0-1,0-1 1,0 1 0,1 0-1,-1 0 1,1-1 0,-1 1-1,0-2 1,-12-27-1715</inkml:trace>
  <inkml:trace contextRef="#ctx0" brushRef="#br0" timeOffset="1">443 34 3648,'14'-27'1173,"-14"26"-1160,0 1-1,0 0 0,0 0 1,0-1-1,0 1 0,0 0 1,0 0-1,1-1 0,-1 1 1,0 0-1,0 0 0,0-1 1,0 1-1,1 0 0,-1 0 1,0 0-1,0-1 0,0 1 1,1 0-1,-1 0 1,0 0-1,0 0 0,1 0 1,-1-1-1,0 1 0,0 0 1,1 0-1,-1 0 0,0 0 1,1 0-1,-1 0 0,0 0 1,0 0-1,1 0 0,-1 0 1,0 0-1,1 0 1,56 0 1586,-53 0-1456,-1 0 0,1 1 0,-1-1 0,0 1 0,1-1-1,-1 1 1,0 0 0,6 3 0,7 2 257,-12-5-324,-1-1 0,0 1 0,1 0 0,-1 0 0,0 1 0,0-1 0,1 1 0,-1 0 0,0 0 0,-1 0 0,1 0 0,0 0 0,-1 0 1,1 1-1,-1-1 0,0 1 0,1 0 0,-1 0 0,-1 0 0,1 0 0,0 0 0,1 5 0,-2-7-33,-1 0 0,0 0 0,1 1 0,-1-1 0,0 0 0,0 0 0,0 1 1,0-1-1,0 0 0,0 0 0,0 1 0,0-1 0,0 0 0,-1 1 0,1-1 0,0 0 0,-2 2 0,-9 17 237,9-18-210,0 1 13,0 0 0,0 0-1,0 0 1,-1 0 0,1-1-1,-1 1 1,0-1-1,0 0 1,0 0 0,0 0-1,0 0 1,-7 3 0,2-2 58,-4 9-34,11-11-112,1-1 0,0 0 1,-1 1-1,1-1 0,0 1 1,0-1-1,-1 1 0,1-1 1,0 1-1,0-1 1,0 1-1,0-1 0,-1 1 1,1-1-1,0 1 0,0-1 1,0 1-1,0-1 1,0 1-1,0-1 0,0 1 1,1-1-1,-1 1 0,0-1 1,0 1-1,0-1 0,0 1 1,1-1-1,-1 1 1,1 0-1,15 4-96,-6-2 102,0 0 1,0 0 0,0-1 0,1-1 0,20 1-1,163-2-1553,-129 0 486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3392,'0'0'1248,"0"0"-960,16 17-64,-16-17 704,16 0-544,1 0 480,-1 0-512,33 0 384,0 0-416,17 0-32,0 0-160,-1 0 128,1 0-160,-17 0 192,-16 16-192,-1-16-1216,1 17 576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18 1984,'-14'-14'640,"14"14"-628,0-1 1,-1 1 0,1 0-1,-1 0 1,1-1-1,0 1 1,-1 0-1,1 0 1,-1-1 0,1 1-1,-1 0 1,1 0-1,-1 0 1,1 0-1,0 0 1,-1 0-1,1 0 1,-1 0 0,1 0-1,-1 0 1,1 0-1,-1 0 1,1 0-1,-1 0 1,1 0 0,-1 0-1,1 0 1,-1 1-1,1-1 1,-1 0-1,1 0 1,0 1-1,-1-1 1,1 0 0,-1 1-1,1-1-11,-1 1 28,1 0-1,0-1 1,-1 1-1,1 0 1,0 0-1,-1 0 1,1 0 0,0-1-1,0 1 1,0 0-1,0 0 1,0 0-1,0 0 1,0 1-1,-3 17 355,-27 49 854,11 8-612,13-47-393,-20 55-1,-2-30-92,-7 45 106,16-34-26,14-54-110,3-8-109,1 0 0,0 0-1,0 0 1,0 1 0,0-1 0,0 0-1,1 1 1,-1-1 0,1 6-1,0 5-297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394 263 1824,'-33'65'672,"33"-65"-512,-33 99-64,33-50 928,-16-17-576,-1 18 256,1-18-416,-17 18 800,17-18-608,-17 18 352,0-18-480,1 1 96,-1-17-288,-16-16 0,-1 17-96</inkml:trace>
  <inkml:trace contextRef="#ctx0" brushRef="#br0" timeOffset="1">410 17 3904,'49'-17'1440,"-49"17"-1120,0 0-96,0 0 320,0 0-352,0 0-160,0 17-32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18 1664,'-14'-13'528,"14"12"-512,-1 1 0,1-1-1,-1 1 1,1 0 0,-1-1 0,0 1 0,1 0-1,-1-1 1,0 1 0,1 0 0,-1 0 0,0 0-1,1 0 1,-1 0 0,0 0 0,0 0 0,1 0-1,-1 0 1,0 0 0,1 0 0,-1 0 0,0 0-1,0 1 1,-2-1 138,-4 0 246,-1 0-1,1 0 1,-1 1-1,1 0 1,0 0-1,-1 1 0,1 0 1,0 0-1,-11 5 1,-27 10 394,20-8-447,0 0 0,-42 25-1,43-17-238,1 0-1,0 2 0,2 1 0,0 1 0,1 1 0,1 0 0,1 2 0,1 0 0,1 1 0,1 0 1,-11 28-1,14-22-94,1 1 0,1 1 1,-9 49-1,13-49 13,-4 55 0,9-77-2,1 1 0,1 0 0,0-1 0,0 1 1,1-1-1,1 1 0,6 18 0,-6-24-337,-1 0-1,1-1 0,0 1 0,1-1 1,-1 0-1,1 0 0,0 0 0,0 0 0,1 0 1,-1-1-1,7 4 0,21 12-1963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1888,'-1'0'66,"-1"-1"0,0 1 0,1 0 0,-1 0 0,0-1 0,1 1 0,-1-1 1,0 1-1,1-1 0,-1 0 0,1 0 0,-1 1 0,1-1 0,-1 0 0,1 0 0,0-1 0,-3-1 0,2 0 926,-1 3-165,2 0-760,0 0 0,0 1 1,1-1-1,-1 0 0,0 0 0,0 1 0,0-1 1,1 0-1,-1 1 0,0-1 0,0 1 0,1-1 1,-1 1-1,1 0 0,-1-1 0,0 1 1,1-1-1,-1 1 0,1 0 0,-1-1 0,1 1 1,0 0-1,-1 0 0,1 0 0,-1 1 1,-8 30 587,8-25-520,0 0 0,-1-1 1,-4 9-1,-15 21 585,19-31-651,1 0 1,-1 0 0,2 0-1,-2 5 1,0 6 40,-1-2 3,-8 24-1,8-28-110,0-1 1,0 1 0,1 0-1,0 0 1,-1 20-1,6 13 200,-3-40-173,0-1 1,1 1 0,-1-1-1,1 1 1,0-1-1,0 1 1,0-1 0,0 0-1,0 1 1,1-1 0,-1 0-1,3 3 1,7 1 154,-6-4-101,2 3-3,-6-4-84,0-1-1,0 1 0,0 0 0,0-1 0,0 1 0,0 0 0,0-1 0,0 0 0,0 1 0,0-1 0,0 1 0,0-1 0,0 0 0,0 0 0,0 0 0,0 1 1,1-1-1,-1 0 0,0 0 0,0-1 0,0 1 0,0 0 0,0 0 0,3-1 0,7-4-67,-8 4-39,0-1-1,0 1 0,0 0 0,1 0 1,-1 0-1,0 0 0,1 1 0,5-1 1,-7 1 61,-1 0 1,1 0-1,0-1 1,0 1-1,-1 0 1,1-1-1,0 1 1,-1-1-1,1 0 1,-1 1-1,1-1 1,-1 0-1,1 0 1,-1 0 0,1 0-1,-1 0 1,2-3-1,3 15-377,0-6 317,-5-5 104,-1 0 0,1 1 0,-1-1 0,1 0 1,-1 1-1,0-1 0,1 0 0,-1 1 0,1-1 0,-1 0 0,0 1 0,1-1 1,-1 1-1,0-1 0,0 0 0,1 1 0,-1-1 0,0 1 0,0-1 0,0 1 0,0-1 1,1 1-1,-1-1 0,0 1 0,0-1 0,0 1 0,0-1 0,0 1 0,0 0 1,0-1-1,-1 1 0,2 3 28,-1-1 1,1 0 0,0-1 0,0 1-1,0 0 1,0 0 0,0 0-1,1-1 1,-1 1 0,1 0-1,0-1 1,0 1 0,0-1-1,0 0 1,0 0 0,0 0-1,1 0 1,-1 0 0,6 3-1,-2-1 43,0 0 0,1-1-1,0 0 1,0 0 0,-1 0-1,2-1 1,6 2-1,11-2 108,-1 0 0,1-2 0,46-4 0,-64 2-141,-1 1 0,1-1 0,-1 0 0,0 0 0,0-1 0,0 0-1,0 0 1,0-1 0,-1 1 0,10-9 0,-6 5 35,-2 2 31,0-1 0,0 0 1,12-14-1,-16 16-56,0 0-1,0 0 1,-1 0-1,0-1 1,0 0-1,0 1 1,0-1-1,-1 0 1,2-5-1,-3 2-16,1 0 0,-1 1 0,0-1 0,-1 1-1,0-1 1,0 1 0,-3-11 0,-1-7-7,3 10-22,-4-19-27,-16-13 11,11 13 64,10 28-55,-1 0 0,0-1 0,-4-8-1,-8-12-339,14 26 197,-1 1-1,1-1 1,-1 0-1,1 1 0,0-1 1,-1 0-1,1 1 1,0-1-1,0 0 1,-1 0-1,1 1 0,0-1 1,0 0-1,0 0 1,0 1-1,0-1 1,0 0-1,0 0 0,0 1 1,0-1-1,1-1 1,0 0-764,-1-1-1534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3904,'0'0'1440,"0"0"-1120,17 17-96,-34-17 1792,17 16-1152,0 17 288,0-17-704,0 1-128,0 15-192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4064,'0'0'1504,"0"0"-1184,0-17-64,0 17 1280,0 0-896,17 0 352,15 0-576,1 0 64,16 0-320,0 0 64,1 0-128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2816,'-16'32'1056,"16"-32"-832,-33 99-64,17-50 480,16-16-384,-17 16 256,1 0-288,16 0 224,-17-16-256,17 0-544,0-17 192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459 328 2912,'-33'65'1056,"33"-65"-800,-16 82-96,16-33 1120,0-16-736,0 16 128,-17 1-384,1-1 0,0 0-160,-1 0 416,1-16-288,-33 0 224,16-17-256,-49 0-64,33-16-96,0-16-1184,-17-17 608</inkml:trace>
  <inkml:trace contextRef="#ctx0" brushRef="#br0" timeOffset="1">459 0 5472,'0'0'2016,"0"0"-1536,-16 0-160,16 0-96,0 0-192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4224,'0'16'1568,"0"-16"-1216,-32 33-96,-1-16 928,16 15-704,-15 1 288,-1 0-448,-33-17-128,17 17-96,16 0-224,-16-17 64,16 1-608,17-17 384,-17 16-3264,33-16 1952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49 2656,'-14'-13'837,"14"12"-824,0 1 0,0 0 0,-1 0 0,1-1 0,0 1 0,0 0 0,0 0 0,-1-1 0,1 1-1,0 0 1,0-1 0,0 1 0,0 0 0,0 0 0,0-1 0,0 1 0,0 0 0,-1-1 0,1 1 0,0 0 0,0-1 0,0 1-1,1 0 1,-1-1 0,0 0 0,0-26 1054,-3 27-486,0 1-467,0-1 0,0 1 1,0 0-1,0 0 0,0 0 0,1 0 0,-1 1 0,0-1 0,-3 3 0,-22 19 489,21-16-444,1 2 1,0-1-1,0 1 0,-5 10 0,-5 8 250,-4 2-19,2 1-1,-26 56 0,31-61-275,11-21-99,0 0 1,0 0 0,1-1-1,-1 1 1,-1 7-1,3-9-8,0 0-1,0 0 0,0-1 1,0 1-1,0 0 0,0 0 1,1 0-1,-1 0 0,1 0 1,-1-1-1,1 1 0,0 0 1,0 0-1,0-1 0,-1 1 1,3 1-1,2 6 16,-4-7-10,-1-1 0,1 1 0,0-1-1,0 1 1,0-1 0,0 0-1,0 1 1,1-1 0,-1 0 0,0 0-1,0 0 1,1 0 0,-1 0 0,1 0-1,-1 0 1,1-1 0,-1 1 0,1 0-1,0-1 1,-1 1 0,1-1 0,0 0-1,1 1 1,8 2 42,-1 0-17,0-1 0,0 0 0,1 0 1,16-1-1,-14 0-13,37-3-90,-45 1 44,-1 1 1,1-1-1,-1 0 1,1 0 0,-1-1-1,0 1 1,1-1 0,5-4-1,12-8-263,-13 9 176,0-1 1,-1 0-1,10-9 0,-15 12-61,-3 5 133,-1 0 1,1 0-1,0 1 0,-1-1 1,1 0-1,-1 0 1,0 0-1,0 0 0,0 0 1,-2 3-1,2-3 81,0-1 1,0 1-1,0 0 0,0 0 1,1-1-1,-1 1 0,1 0 1,-1 0-1,1 0 0,-1 0 1,1 0-1,0 0 0,0 0 1,0-1-1,0 1 0,0 0 0,1 0 1,-1 0-1,0 0 0,2 3 1,0 0 24,1 1 0,-1-1 0,1 0 0,1 0 0,-1-1 0,0 1 0,1-1 0,0 1 0,0-1 0,1 0 0,-1-1 0,1 1 0,-1-1 0,1 0 0,0 0 0,0 0 0,9 3 0,-10-6 6,1 1 0,-1 0-1,0-1 1,1 0 0,-1 0-1,0 0 1,1-1 0,-1 1-1,0-1 1,8-2 0,1-2 322,25-13 0,-29 14-407,-7 3 28,0 0 0,0 0 0,0 0 0,0-1 0,0 1 0,0 0 0,0-1 0,0 1 0,-1-1 0,1 0 0,-1 1 0,1-1 0,-1 0 0,0 0 0,1 0 0,-1 0 0,0 0 0,0 0 0,-1-1 0,1 1 0,1-4 0,-1 0 34,3-1 13,-3 5-55,-1 1 0,1-1 0,-1 1 0,1 0 0,-1-1 0,1 1 0,-1-1 0,0 1 0,1-3 0,-2-7 39,0 0 0,-4-11-1,-2-16 14,-2-1-96,-1 1 0,-17-41 1,10 43-47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3488,'-17'-17'1280,"17"17"-992,-16 0-64,-1 17 1120,17-17-768,-16 16-160,0 0-256,16 1 192,0-1-160,16 1 32,-16-1-128,33 0-1184,-17 1 576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148 162 4480,'-17'0'1664,"17"0"-1312,0 16-64,0 0 32,0 1-224,0-1 32,0 1-64,0-1-64,17 0 32</inkml:trace>
  <inkml:trace contextRef="#ctx0" brushRef="#br0" timeOffset="1">279 14 3328,'0'0'112,"0"-9"361,0 9-455,0 0 0,0 0-1,0-1 1,0 1 0,0 0-1,0 0 1,0 0 0,0-1-1,0 1 1,0 0 0,0 0 0,0 0-1,0 0 1,0 0 0,0-1-1,0 1 1,0 0 0,0 0-1,0 0 1,0 0 0,0 0 0,1-1-1,-1 1 1,0 0 0,0 0-1,0 0 1,0 0 0,0 0-1,0 0 1,1 0 0,-1-1 0,0 1-1,0 0 1,0 0 0,0 0-1,1 0 1,-1 0 0,0 0-1,0 0 1,0 0 0,0 0 0,1 0-1,-1 0 1,0 0 0,0 0-1,0 0 1,0 0 0,1 0-1,-1 0 1,0 1 0,7 2 209,-1 1 1,1-1 0,-1 2-1,0-1 1,6 7-1,1 0 540,20 16 0,-25-21-601,1 0 0,-2 0 0,1 1 1,-1 0-1,0 0 0,-1 1 1,8 10-1,-3 2 344,13 34-1,-21-46-424,0 0-13,35 94 576,-29-67-425,-1 1-1,6 65 1,-13-76-120,-1 1 0,0-1 0,-2 1 1,-9 41-1,2-36 39,-1 0 0,-2-1 0,-1 0 1,-24 39-1,25-47-37,6-10-53,-5 8 35,0-1 1,-21 28 0,13-26-38,-31 27 0,32-32-38,1 0-8,-2 2-252,-35 24 1,29-27-725,-42 18 1,52-26 658,-86 42-1340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67 180 2304,'-20'-38'1051,"18"34"-999,1 1 42,-1 0 1,1 0 0,-1 0-1,1-1 1,0 1 0,0 0-1,0-1 1,1 1 0,-1 0-1,1-4 1,0 5-10,0 0 1,-1 0-1,1 1 1,0-1 0,-1 0-1,1 1 1,-1-1-1,1 0 1,-1 1-1,0-1 1,0 1-1,0-1 1,-1-1-1,-3-5 414,0-4 8,4 10-406,0 0 0,0-1 1,-1 1-1,1 0 0,0 0 0,-3-3 1,3 4-97,1 1 1,0 0 0,-1-1-1,1 1 1,0-1-1,0 1 1,-1 0 0,1-1-1,0 1 1,0-1 0,0 1-1,0-1 1,-1 1-1,1-1 1,0 1 0,0-1-1,0 1 1,0-1 0,0 1-1,0-1 1,0 1-1,0-1 1,0 1 0,1 0-1,-1-1 1,0 1-1,0-1 1,0 1 0,1-1-1,-1 1 1,0-1 0,0 1-1,1 0 1,-1-1-1,1 0 1,-1 1-6,19-5-74,-14 4 64,9-3-6,1 1 0,0 0 0,0 2-1,25-1 1,6 2-37,148 3-75,317 60-459,-356-33 102,-94-21 149,7 2-160,74 21 0,-107-21 430,0 1 0,59 30 1,-88-38 97,0 0 0,0 0 0,0 1 0,8 8 0,-13-12-27,-1-1 0,1 1 1,0-1-1,-1 1 0,1-1 1,0 1-1,-1 0 1,1-1-1,-1 1 0,1 0 1,-1 0-1,1-1 0,-1 1 1,0 0-1,1 0 1,-1 0-1,0-1 0,1 1 1,-1 0-1,0 0 0,0 0 1,0 0-1,0 0 1,0-1-1,0 1 0,0 1 1,-1-1 4,0 0-1,0 0 1,-1 1 0,1-1 0,0-1 0,0 1 0,-1 0 0,1 0 0,0 0 0,-1-1 0,-1 2 0,-4 1 19,1 0-9,-1 0 0,0 0 1,0-1-1,-12 3 0,-42 7 66,-86 6-1,8-12 373,-14 5-122,-325-22 544,355 5-576,17-5-96,75 9-156,26 3-34,-1-1-1,0-1 1,0 1-1,0-1 1,1 0-1,-1 0 1,0-1-1,1 0 0,-1 0 1,1 0-1,-6-4 1,2-2 23,9 8-41,0 0 0,0-1 0,0 1 0,0 0 0,0-1 0,-1 1 0,1 0 0,0 0 0,0-1 0,0 1 1,0 0-1,0 0 0,1-1 0,-1 1 0,0 0 0,0 0 0,0-1 0,0 1 0,0 0 0,0 0 0,0-1 0,0 1 0,1 0 0,-1 0 0,0 0 0,0-1 0,0 1 0,0 0 0,1 0 0,-1 0 0,0 0 0,0-1 0,0 1 0,1 0 0,-1 0 0,9-4-28,0 1 0,1 0 0,17-4 0,34-5-41,0 3 0,0 2-1,103 3 1,-143 4 70,193 2 67,-1 12 23,-101 0-38,-80-12-21,15 2 18,-43-3-43,0 0 0,0 0 0,-1 0 0,1 0 1,0 0-1,-1 1 0,6 3 0,-8-5-4,-1 0-1,1 0 1,-1 0-1,0 1 1,1-1-1,-1 0 1,0 0-1,1 1 1,-1-1-1,0 0 1,1 0-1,-1 1 1,0-1-1,0 0 1,1 1-1,-1-1 1,0 0-1,0 1 1,0-1-1,0 1 1,1-1-1,-1 0 1,0 1-1,0-1 1,0 0-1,0 1 1,0-1-1,0 1 1,0-1-1,0 1 1,0-1-1,0 0 1,0 1-1,0-1 1,0 1-1,-1-1 1,1 0-1,0 1 1,0-1-1,0 0 1,0 1-1,-1-1 1,1 0-1,0 1 1,0-1-1,-1 0 1,1 1-1,-1-1 1,-2 2 6,0 1 1,0-2-1,0 1 1,-1 0-1,1 0 1,0-1-1,-1 0 1,-5 2-1,-34 7 188,-86 10 1,96-18 129,-33 4 471,-32 16 50,38-15-340,36-5-186,-34 8 0,57-10-320,0 0 1,1 0-1,-1 0 0,0 0 1,0 0-1,0 0 0,1 1 0,-1-1 1,0 0-1,0 0 0,1 1 1,-1-1-1,0 1 0,1-1 1,-1 1-1,0-1 0,1 1 1,-1-1-1,1 1 0,-1-1 1,1 1-1,-1 0 0,2 0 1,-1 0-1,1 0 1,0-1-1,0 1 1,0 0-1,0-1 1,0 1-1,0-1 1,0 1-1,0-1 1,0 0-1,1 0 1,-1 1-1,0-1 1,0 0-1,2 0 1,57 6 280,30 5-97,106-8-313,-116-4-700,92 1-3333,8 0 1120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394 110 1824,'28'-14'587,"-27"14"-561,0-1 1,0 1 0,1-1 0,-1 0 0,0 1-1,0-1 1,0 0 0,0 0 0,0 0 0,0 1-1,0-1 1,-1 0 0,1 0 0,0-1 0,0 1-1,-1 0 1,1 0 0,-1 0 0,1 0 0,-1-1-1,1-1 1,4-7 594,2 5-235,-6 5-353,-1 0 0,1-1 0,-1 1-1,0 0 1,1-1 0,-1 1 0,1 0-1,-1-1 1,0 1 0,1 0 0,-1-1-1,0 1 1,1-1 0,-1 1 0,0-1 0,0 1-1,1 0 1,-1-1 0,0 1 0,0-1-1,0 1 1,0-1 0,0 0 0,1 1-1,-1-1 1,0 1 0,0-1 0,0 1 0,-1-1-1,1 1 1,0-2 0,0-28 1727,0 30-1752,0 0 0,0 0 0,0 0 0,0 0 0,0 0 0,0 0 0,0 0 0,0 0 0,0 0 0,0-1 0,0 1 0,0 0 0,0 0 0,0 0 0,0 0 1,0 0-1,0 0 0,0 0 0,0 0 0,0 0 0,0 0 0,0-1 0,0 1 0,0 0 0,0 0 0,0 0 0,0 0 0,0 0 0,0 0 0,0 0 0,0 0 0,-1 0 0,1 0 0,0 0 0,0 0 0,0 0 1,0 0-1,0 0 0,0 0 0,0-1 0,0 1 0,0 0 0,0 0 0,-1 0 0,1 0 0,0 0 0,0 0 0,0 0 0,0 0 0,0 0 0,0 0 0,0 0 0,0 0 0,0 1 0,0-1 0,-1 0 0,-3 0 64,0-1 0,-1 1-1,1-1 1,0 0-1,0 0 1,-5-1 0,6 1-32,-1 0 0,1 0 0,0 0 0,0 1 0,-7-1 0,-14 5 125,10 0-149,-22 2-187,20-4 163,0 1 0,0 0 0,0 2 0,1-1 0,-28 14 0,28-7 80,0 0-1,1 1 0,1 0 0,0 1 0,-16 21 0,17-18 20,1 0-1,1 1 1,0 0 0,1 0-1,1 1 1,1 0 0,0 1-1,-3 20 1,5-22-23,1 0 1,1 0-1,1 0 0,-1 27 0,3-39-41,0-1-1,0 0 0,0 1 0,1-1 0,-1 1 1,1-1-1,0 0 0,1 0 0,-1 0 0,4 8 1,-1-7 21,0-1 0,0 1 0,0-1 0,0 0 0,1 0 0,7 4 1,-11-7-35,4 3 17,-1-1-53,0 1 0,1-1 0,0 0-1,-1-1 1,1 1 0,0-1 0,0 0 0,0 0-1,1 0 1,10 1 0,25 8-863,-17-5-2214,6 7 838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4896,'-32'-32'1824,"32"32"-1440,16 0-96,0 0 992,-16 0-768,17-17 64,16 17-352,-1 0 0,18 17-128,-18-34 160,17 17-160,1 0-1440,-18 0 736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3904,'-17'-16'1440,"17"16"-1120,0 16-96,-16 1 800,16-1-608,0 17 256,0 0-384,0 16-32,0-16-160,0-1-64,0 1 0,16 0 224,-16-17-128,17 1-1440,-1-1 704,-16-16-3040,16 17 2048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0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13 2912,'0'-1'38,"0"1"1,0-1 0,1 1-1,-1 0 1,0-1-1,0 1 1,0-1-1,0 1 1,0-1-1,0 1 1,0-1 0,0 1-1,-1 0 1,1-1-1,0 1 1,0-1-1,0 1 1,0-1-1,-1 1 1,1 0 0,0-1-1,0 1 1,0 0-1,-1-1 1,1 1-1,0 0 1,-1-1-1,-8 8 519,5-2-476,-4 2 495,-17 21 2149,17-16-2408,5-6-193,0-1-1,-1 1 1,0-1 0,0 0-1,-1 0 1,1 0-1,-1-1 1,-7 6 0,-34 20 286,41-29-349,0 0-1,0 0 1,0-1-1,0 1 1,0-1-1,-7-1 1,10 1-21,2 0-30,1 0-1,0-1 1,-1 1-1,1 0 1,-1 0-1,1 0 1,-1-1-1,1 1 1,-1 0-1,1-1 1,-1 1-1,0 0 1,1-1-1,-1 1 1,1-1-1,-1 1 1,0-1-1,1 1 1,-1-1-1,0 1 1,1-1-1,-1 1 1,0-1-1,0 1 1,1-2-1,-1 1 0,1 0-1,-1-1 1,1 1 0,0 0-1,-1 0 1,1 0 0,0 0-1,0 0 1,0 0-1,0 0 1,0 0 0,0 0-1,0 0 1,0 0 0,0 0-1,0 1 1,1-1-1,1 0 1,3-1 11,0 1 0,1 0 0,-1 1 0,0-1 0,1 1 0,9 1 1,12 0 83,-28-1-104,4 0 44,0 0 0,0 0 0,0 1-1,7 1 1,-9-1-29,0-1 1,0 1-1,0 1 1,0-1-1,-1 0 1,1 0-1,0 1 1,-1-1-1,2 2 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17 1568,'-14'-13'501,"14"12"-493,0 1-1,0 0 1,-1 0 0,1-1-1,0 1 1,0 0-1,-1 0 1,1 0 0,0-1-1,-1 1 1,1 0-1,0 0 1,0 0 0,-1 0-1,1 0 1,0 0-1,-1 0 1,1 0-1,0 0 1,-1 0 0,1 0-1,0 0 1,-1 0-1,1 0 1,-1 0 0,-40 0 845,33 3-373,-2 1-249,1 0-59,-1 1-1,1 0 1,-16 12-1,15-9-56,1 1 0,0 0-1,0 1 1,1-1 0,0 2-1,1-1 1,-12 22 0,-12 31 306,-34 98 0,43-81-256,-2-12 1,16-8-54,-3-19-22,9-33-52,1 1 0,0-1 0,1 15 0,0-20-43,0 1-1,0-1 1,1 0-1,-1 0 1,1 0-1,0 0 1,0 0-1,0 0 1,0-1-1,1 1 1,-1 0-1,1 0 1,0-1-1,2 5 1,13 9-1339,-1 0 320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2240,'0'0'720,"-3"6"-448,-24 38 699,26-42-909,0 0 0,1 1 0,-1-1 0,0 1 0,1-1 0,0 1 0,0-1 0,-1 1 0,2 4 0,-2 13 128,-4-3-86,3-10-34,0-1-1,0 1 1,1 0 0,0 0 0,0 7 0,1 49 298,0-61-346,0 0 0,0 0 0,0 0 0,0 0 0,1 0 1,-1 0-1,0-1 0,1 1 0,0 0 0,-1 0 0,1 0 0,0-1 0,0 1 1,0 0-1,0-1 0,0 1 0,0-1 0,1 1 0,-1-1 0,0 0 0,1 1 0,-1-1 1,1 0-1,-1 0 0,1 0 0,0 0 0,-1 0 0,1 0 0,2 0 0,4 1 29,-1 0-1,1-1 1,-1 0-1,1-1 1,13 0-1,-13 0-51,-3 0 4,-1 0 1,1 0-1,0-1 0,-1 1 0,1-1 1,-1 0-1,5-2 0,-1-1-31,0-1 0,13-8-1,-14 8-13,2 0 12,4-4-85,19-15-1,-30 22 102,0 1-1,0-1 0,0 0 0,0 0 0,0 0 1,-1 0-1,1 0 0,-1-1 0,1 1 0,-1 0 1,0-1-1,0 1 0,0-1 0,0 1 0,0-1 1,0-3-1,-1 3-113,0 3 192,0 14 859,0-11-774,0 0-80,1 1 0,-1-1 0,1 1 0,-1-1 0,1 0 0,0 1 0,1-1 0,-1 0 0,0 0 0,3 3 0,-2-2 14,-2-3-63,0-1 1,0 1-1,1-1 0,-1 1 0,0-1 0,1 1 0,-1-1 0,0 1 0,1-1 0,-1 0 0,0 1 0,1-1 0,-1 1 0,1-1 0,-1 0 0,0 0 0,1 1 1,-1-1-1,1 0 0,0 1 0,32 11 516,-30-11-494,0 0 1,-1-1-1,1 1 1,0-1-1,0 0 1,0 0-1,-1 0 1,1 0-1,0 0 0,0-1 1,0 1-1,-1-1 1,6-1-1,-4-1-6,0 0-1,0 0 1,0 0-1,0 0 1,-1 0-1,5-6 1,-6 7 3,0 0 0,-1 0 0,1 0 0,0-1 0,-1 1 0,0 0 0,0-1 0,1 1 0,-1-1 0,-1 0 0,1 1 0,0-1 0,0-2 0,-1-42 276,0 44-310,0-1 0,-1 1 0,1 0 0,-1-1 0,1 1 0,-1 0 0,0-1 1,-3-5-1,-2-7-30,-10-46-274,15 59 70,0 0-1,0 0 1,1 0-1,0 0 1,-1 0-1,1 0 1,1-4-1,-1-1-1048,0-8-466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4800,'14'-14'1557,"-14"15"-1416,1 0 0,-1-1 1,0 1-1,1 0 0,-1 0 0,0 0 0,0 0 0,1-1 1,-1 1-1,0 0 0,0 0 0,0 0 0,0 0 0,0 1 0,2 1 606,0-2-663,0 1 1,-1 0-1,1 0 0,-1 0 0,0 0 1,0 1-1,1-1 0,-1 0 0,-1 0 1,1 1-1,0-1 0,0 1 0,-1-1 1,1 3-1,26 154 604,-24-124-506,-2 55 1,-2-32-36,1 135 189,-1-185-303,1 0 0,-2-1-1,1 0 1,-1 1 0,-4 12 0,4-15-22,1 2 33,0 0 1,0 0-1,1 10 1,0-7 42,0-22-64,0 8-35,1 1 1,-1-1-1,1 1 0,-1 0 1,1-1-1,0 1 1,1 0-1,1-6 0,2-2-59,0-5-17,1 1 1,0-1-1,1 1 0,1 0 0,0 1 1,1 0-1,1 0 0,13-14 1,3-4-32,-24 29 120,0 0 0,0 1 0,0-1 0,0 1 1,0-1-1,0 1 0,1 0 0,-1 0 0,1 0 0,0 0 1,-1 0-1,1 1 0,0-1 0,3-1 0,11-2 90,-13 1 27,-4 4-112,0-1-1,0 1 1,0 0 0,0 0 0,0 0-1,0 0 1,0 0 0,0-1 0,0 1-1,1 0 1,-1 0 0,0 0 0,0 0-1,0 0 1,0 0 0,0 0 0,0 0-1,1-1 1,-1 1 0,0 0 0,0 0-1,0 0 1,0 0 0,0 0 0,1 0-1,-1 0 1,0 0 0,0 0 0,0 0-1,0 0 1,0 0 0,1 0 0,-1 0-1,0 0 1,0 0 0,0 0 0,0 0-1,1 0 1,-1 0 0,0 1-1,0-1 1,0 0 0,0 0 0,0 0-1,0 0 1,1 0 0,-1 0 0,0 0-1,0 0 1,0 1 0,9 4 138,2-1 163,-10-4-288,0 1 0,0-1-1,0 0 1,0 1 0,0-1 0,0 1-1,0-1 1,0 1 0,0-1 0,-1 1-1,1 0 1,0-1 0,0 1 0,0 0-1,-1 0 1,1 0 0,0-1 0,-1 1-1,1 0 1,-1 0 0,1 0-1,-1 0 1,1 2 0,1 15 113,-3-15-113,1 1-1,1-1 1,-1 1 0,0-1 0,1 0 0,-1 1 0,2 3 0,2 4-4,-1-1-10,0 0 1,1 0-1,0-1 1,0 1-1,7 9 1,-1-8 50,-1 0 1,2-1 0,17 14-1,-21-18-21,1-1 0,0 1-1,0-1 1,0-1 0,0 0-1,16 6 1,-14-9-25,1 0 0,0 0 1,19-1-1,-10-1-8,-12 1-43,0-1 0,0 0 0,1 0 1,-1-1-1,0 0 0,14-5 1,-9 2-107,-9 4 86,0-1 1,1 0-1,-2-1 1,1 1-1,0-1 1,0 1-1,-1-1 1,0 0 0,1 0-1,-1-1 1,0 1-1,-1-1 1,1 1-1,-1-1 1,1 0 0,-1 0-1,2-6 1,6-12 60,-8 20 14,-1 0 0,0 0 1,0-1-1,0 1 0,0 0 0,-1-1 0,1 1 0,0-1 1,-1 1-1,0-1 0,0-3 0,0-87 232,0 93-245,0 0 0,1-1 0,-1 1 0,0 0 0,0 0 0,0 0 0,0 0 0,0 0 0,0 0 0,0 0 0,0 0 0,0 0 0,0-1 0,0 1 0,0 0 0,0 0 0,0 0 0,0 0 0,0 0 0,-1 0 0,1 0 0,0 0 0,0 0 0,0 0 0,0 0 0,0-1 0,0 1 0,0 0 0,0 0 0,0 0 1,0 0-1,0 0 0,0 0 0,0 0 0,0 0 0,0 0 0,-1 0 0,1 0 0,0 0 0,0 0 0,0 0 0,0 0 0,0 0 0,0 0 0,0 0 0,0 0 0,0 0 0,0 0 0,-1 0 0,1 0 0,0 0 0,0 0 0,0 0 0,0 0 0,0 0 0,0 0 0,-4 0-42,2 0 4,0 0 0,0 0 0,-1 0 0,1 0 0,0 0 0,0 0 1,0 1-1,0-1 0,-3 2 0,0 11-43,-5 4 25,6-10 30,0 0 1,-5 14 0,5-7 13,4-11 4,-1-1 1,1 1-1,-1-1 0,0 0 0,0 1 0,0-1 1,0 0-1,0 1 0,0-1 0,-4 4 0,5-6-42,-1 1 0,1 0-1,0-1 1,-1 1 0,1-1-1,0 1 1,-1 0 0,1-1-1,0 1 1,0 0-1,-1-1 1,1 1 0,0 0-1,0-1 1,0 1 0,0 0-1,0 0 1,0-1 0,0 1-1,0 0 1,0-1 0,1 1-1,-1 0 1,0 2-233,0 11-774,0-14 1028,0 0 1,0 0-1,0 0 1,0 0 0,0 0-1,0 0 1,0 0-1,0 0 1,0 1 0,0-1-1,0 0 1,0 0-1,0 0 1,0 0 0,0 0-1,0 0 1,0 0-1,0 0 1,0 0-1,0 0 1,0 1 0,0-1-1,1 0 1,-1 0-1,0 0 1,0 0 0,0 0-1,0 0 1,0 0-1,0 0 1,0 0-1,0 0 1,0 0 0,0 0-1,0 0 1,0 0-1,0 0 1,1 1 0,-1-1-1,0 0 1,0 0-1,0 0 1,0 0-1,0 0 1,0 0 0,0 0-1,0 0 1,0 0-1,0 0 1,1 0 0,-1 0-1,0 0 1,0 0-1,0 0 1,0 0 0,0-1-1,1 1-21,-1 1 0,1-1-1,-1 0 1,0 0 0,1 0 0,-1 0-1,1-1 1,-1 1 0,1 0 0,-1 0 0,0 0-1,1 0 1,-1 0 0,1 0 0,-1-1-1,0 1 1,1 0 0,-1 0 0,0-1-1,1 1 1,-1 0 0,0-1 0,1 1-1,-1 0 1,0-1 0,1 1 0,-1 0 0,0-1-1,0 1 1,1-1 0,4-6-798,6 1 122,-6-5 298,6 6 262,-7-2 224,0 2-181,10 3 2782,-14 2-2644,1 0 0,0 0 0,-1 0 0,1 0 0,-1 1 0,1-1 0,0 0-1,-1 0 1,1 0 0,-1 1 0,1-1 0,-1 0 0,1 0 0,-1 1 0,1-1 0,-1 1 0,1-1 0,-1 0 0,1 1 0,-1-1 0,0 1 0,1-1 0,0 2 0,-1-2-6,1 1 0,-1 0 0,0-1 0,1 1 0,-1-1 0,1 1 0,0-1 0,-1 1 0,1-1 0,0 1 1,-1-1-1,1 1 0,0-1 0,-1 0 0,1 1 0,0-1 0,-1 0 0,1 0 0,0 0 0,0 1 0,0-1 0,-1 0 0,1 0 0,1 0 0,12 0 104,-8 1-39,0-1 1,0 0-1,0 0 0,0 0 0,0-1 0,9-2 0,-8 0-122,1-1 49,-1 0-1,1 0 0,7-7 0,-13 10 8,-1 0 0,1-1 0,-1 1 0,1 0 0,-1-1 0,1 0 0,-1 1 0,0-1 0,0 0 0,0 0 0,0 0 0,0 0 0,0 0 0,0 0 0,-1 0 0,1 0 0,-1 0-1,1-4 1,-1 4-1,0 1-1,0-1 0,1 0 0,-1 0 0,0 1 0,1-1 0,-1 0 0,1 1 0,0-1 0,0 1 0,-1-1 0,1 1 1,2-2-1,2-6-5,0-2-31,-4 8 24,0 1 0,0 0 0,0 0 0,1-1 0,-1 1 0,3-3 0,-4 5 8,1 0 0,-1-1 1,1 1-1,-1-1 1,1 1-1,0 0 0,-1 0 1,1-1-1,-1 1 0,1 0 1,-1 0-1,1 0 0,0 0 1,-1 0-1,1 0 0,0 0 1,-1 0-1,1 0 1,-1 0-1,1 0 0,0 0 1,-1 0-1,1 0 0,-1 1 1,1-1-1,-1 0 0,1 0 1,0 1-1,-1-1 1,1 1-1,0-1 15,45 30 382,-39-25-324,-1 0 0,0 0 0,8 9 0,5 4 20,47 20 182,-3 8-70,-57-41-102,-1-1 1,1 1-1,5 7 1,-6-8-11,-5-3-82,0-1-1,1 1 1,-1-1-1,0 0 1,0 1-1,1-1 1,-1 1-1,0-1 0,0 0 1,0 1-1,1-1 1,-1 1-1,0-1 1,0 1-1,0-1 1,0 1-1,0-1 1,0 1-1,0-1 1,0 1-1,0-1 0,0 1 1,0-1-1,0 1 1,0-1-1,-1 1 1,1-1-1,0 0 1,0 1-1,0-1 1,-1 1-1,1-1 1,0 1-1,-1-1 0,1 1 1,0-1-13,-6 3 49,1 0 0,0 0 0,-1 0 0,-5 1 0,1-2 8,0-1 0,0 0 0,-1 0-1,-19-2 1,8 0-59,20 1-8,0 0 0,-1 0 0,1-1 0,0 1 0,0-1 0,0 1 0,0-1 0,0 0 0,0 0 0,0 1 0,0-1-1,-3-2 1,4 2-5,0 0-1,-1 0 1,1 0-1,0 1 0,-1-1 1,1 1-1,0-1 0,-1 1 1,1-1-1,-1 1 1,-2 0-1,2-1-104,4-1-7,0 0 110,-1 1 0,1-1 0,0 0 0,0 1 0,1 0 0,-1 0 0,0 0 0,0 0 0,1 0 0,-1 0 0,0 0 0,1 1 0,-1-1 0,3 0 0,6-2 3,-1 1 12,1-1 0,-1 1 1,0 1-1,17-1 1,-21 2-3,-1 0 1,0 0 0,0-1 0,1 1-1,-1-1 1,7-3 0,26-18-68,-5 14 48,-26 7 42,0 0-1,0-1 0,0 0 1,12-5-1,-11 3-13,1 1 1,0 0-1,10-2 0,-12 4-14,0-1 1,-1 0-1,1 0 0,-1-1 0,11-5 1,2-6 236,-5 9-32,-9-6-5,2 6-92,-6 5-87,-1 0 0,1 0 1,-1-1-1,0 1 1,1 0-1,-1-1 0,1 1 1,-1 0-1,0-1 1,1 1-1,-1-1 0,0 1 1,1 0-1,-1-1 1,0 1-1,0-1 0,1 1 1,-1-1-1,0 1 1,0-1-1,0 1 0,0-1 1,0 1-1,1-1 1,-1 1-1,0-1 0,0 1 1,0-1-1,-1 1 1,1-1-1,0 0 0,0 0 2,0 1-1,0-1 1,0 1-1,1-1 1,-1 1-1,0-1 1,0 1-1,0-1 1,-1 1-1,1-1 0,0 1 1,0-1-1,0 1 1,0-1-1,0 1 1,-1-1-1,1 1 1,0-1-1,0 1 1,-1-1-1,1 1 1,0-1-1,-1 1 1,1 0-1,0-1 1,-1 1-1,1 0 0,-1-1 1,1 1-1,0 0 1,-2-1-1,-5-3 275,4-2-110,-2-1 135,5 7-303,0-1 1,-1 1-1,1 0 0,0 0 0,0 0 0,-1 0 1,1 0-1,0 0 0,0 0 0,-1 0 1,1 0-1,0 0 0,0 0 0,-1 0 0,1 0 1,0 0-1,0 0 0,-1 0 0,1 0 0,0 0 1,0 0-1,0 0 0,-1 0 0,1 1 0,0-1 1,0 0-1,-1 0 0,1 0 0,0 0 1,0 1-1,0-1 0,0 0 0,-1 0 0,1 1 1,-5 10 308,-6-6-208,5 9-134,1-7-42,5-7 57,-1 1 0,0 0 0,1 0 0,-1-1 0,0 1 0,1 0 0,-1 0 0,1 0 1,0 0-1,-1 0 0,1 0 0,0 0 0,-1 0 0,1 0 0,0 0 0,0 0 0,0 0 1,0 0-1,0 0 0,0 0 0,0 0 0,0 0 0,0 0 0,0 0 0,1 0 0,-1 0 1,11 16 59,-10-15-40,0 0-1,0 0 1,1 1 0,-1-1 0,0 0-1,1-1 1,0 1 0,-1 0 0,1 0-1,0-1 1,0 1 0,0-1 0,4 3-1,1 1 23,-5-3-24,1-1 0,0 1 0,0 0 0,-1-1 0,1 1 0,0-1 0,0 0 0,0 0 0,0 0 0,0 0 0,1-1 0,-1 1 0,0-1 0,0 0 0,5 0 0,25 0 59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3968,'38'-20'1802,"-16"10"-1434,-11 7 374,49 3 2548,-58 0-3212,-1 1 0,1-1 0,-1 1 0,1-1 0,-1 1 0,1 0 0,-1 0 0,0 0 1,0-1-1,1 1 0,-1 1 0,0-1 0,0 0 0,0 0 0,0 0 0,0 0 0,0 1 0,0-1 0,0 0 0,-1 1 0,1-1 0,-1 1 0,2 2 0,0 2-4,-1-4-35,0 0-1,-1 0 1,1 0 0,-1 0-1,1 0 1,-1 0 0,0 0 0,0 0-1,0 0 1,-1 3 0,1 5 58,0 83-1431,0-91 980,0 0-1,0-1 0,0 1 1,0 0-1,0 0 0,1-1 1,-1 1-1,1 0 0,0 1 1,12 13-2190</inkml:trace>
  <inkml:trace contextRef="#ctx0" brushRef="#br0" timeOffset="1">443 361 4320,'0'0'1600,"0"0"-1248,49 0-96,-16 0 768,-1 0-608,1 0-96,16-16-192,-16 16-192,16 0 32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2976,'-14'-14'971,"11"11"-603,5 3-241,0 1-1,-1-1 1,1 0 0,-1 0 0,1 1 0,-1-1 0,1 0 0,-1 1 0,1 0 0,-1-1 0,0 1 0,1 0 0,-1 0 0,0 0 0,1 0 0,-1 0 0,1 1 0,14 21 824,-9-11-364,-4-7-414,1 0 0,-1 1-1,0 0 1,0-1-1,0 1 1,-1 0-1,0 1 1,0-1 0,1 7-1,1 7 193,2 9 172,4 50-1,-7-43-281,1-10-103,1 17 101,-10-4 67,1-13-117,2-1-53,1-15-51,0 0 1,0 0-1,-2 0 1,1 0-1,-7 16 1,5-16-164,-1 0 1,0 0-1,0 0 1,-1-1-1,-1 0 1,1 0-1,-2 0 0,1-1 1,-1 0-1,-13 9 1,-9 5-2380,21-12 1757,8-8 482,0-1-1,0 1 1,-1-1 0,1 1-1,-1-1 1,1 0-1,-1 0 1,1 1-1,-1-1 1,0 0-1,0 0 1,1-1 0,-1 1-1,0 0 1,0-1-1,0 1 1,0-1-1,0 1 1,0-1-1,0 0 1,-3 0 0,-14 0-1759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67 2304,'27'0'752,"-27"0"-741,1 0 1,-1 0-1,0 0 1,1 0-1,-1 0 1,0 0-1,1 0 1,-1 0-1,0 0 1,1 0-1,-1 0 1,0 0-1,1-1 1,-1 1-1,0 0 1,1 0-1,-1 0 1,0 0-1,1 0 1,-1-1-1,0 1 1,0 0-1,1 0 1,-1-1-1,0 1 1,11-11 404,-11 11-367,1-1 1,-1 1-1,0 0 1,0 0-1,1-1 1,-1 1-1,0 0 1,0 0-1,1-1 1,-1 1-1,0 0 1,0 0-1,1 0 1,-1 0-1,0-1 1,1 1-1,-1 0 1,0 0 0,1 0-1,-1 0 1,0 0-1,1 0 1,-1 0-1,0 0 1,1 0-1,-1 0 1,1 0-1,-1 0 1,0 0-1,1 0 1,-1 0-1,0 0 1,1 1-1,-1-1 1,0 0-1,0 0 1,1 0-1,0 1 1,0-2 317,-9 1 961,5 0-555,0 0-522,-12-5-94,14 4-123,-1 0 1,1 1 0,-1-1 0,0 0-1,1 1 1,-1-1 0,0 1 0,-3-1-1,-25 7 238,10-10-114,5 0-70,-31-2 29,20 1-91,16 2-25,0 1 1,0 1-1,-19-2 1,15 3-77,1-2-1,-1 0 1,-21-6-1,32 7 58,-6-1-80,1 1 0,-1 1 0,-16 0 0,13 0-1,-3 2-192,10 8 99,3-3 190,-14 45 333,-31 126 143,14-47-298,20-71-69,11-44-46,1-10-29,1-1 1,-1 0 0,0 1-1,-2 5 1,-19 24 106,11-3-103,11-28-34,-1 0 1,-1 0-1,1 0 1,0 0-1,-1-1 1,-2 5-1,-2 0 43,-3 5 57,9-12-97,0-1 0,0 1 0,-1-1 0,1 0 0,0 1-1,0-1 1,0 1 0,0-1 0,0 0 0,0 1 0,0-1-1,0 1 1,0-1 0,0 0 0,0 1 0,0-1 0,0 1-1,0-1 1,0 0 0,0 1 0,0-1 0,1 1 0,-1-1-1,0 0 1,0 1 0,0-1 0,1 1 0,10 5 219,-5 4-91,-1-6-90,0-1-1,0 0 1,1-1 0,5 3-1,-5-4 2,0 0 0,0 0-1,0-1 1,0 1 0,12-2 0,-11 0 49,1 1 1,-1 0 0,1 1-1,10 1 1,-1 3 56,-10-3-83,0 0 1,-1 0-1,1-1 1,0 0-1,7 0 1,52-1-1450,-33 0 460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5472,'-17'-33'2016,"17"33"-1536,17-33-160,-1 33 736,0 0-640,34-16 192,-18 0-352,17 16-32,1 0-128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3392,'0'-17'1248,"0"17"-960,16-16-64,-16 16 1280,16 0-864,1 0 640,16 0-736,-1 0-64,1 0-320,0 16 192,0-16-224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17 1056,'0'-13'357,"0"13"-354,0 0-1,0 0 0,0 0 0,0-1 1,0 1-1,0 0 0,0 0 0,0 0 1,0 0-1,0 0 0,0 0 0,0 0 0,0 0 1,0 0-1,0-1 0,0 1 0,0 0 1,0 0-1,0 0 0,0 0 0,0 0 1,0 0-1,0 0 0,0 0 0,0 0 1,0 0-1,0 0 0,0-1 0,-1 1 1,1 0-1,0 0 0,0 0 0,0 0 1,0 0-1,0 0 0,0 0 0,0 0 1,0 0-1,0 0 0,0 0 0,0 0 1,-1 0-1,1 0 0,0 0 0,0 0 1,0 0-1,0 0 0,0 0 0,0 0 1,0 0-1,0 0 0,0 0 0,-1 0 1,1 0-1,0 0 0,0 0 0,-1 0-185,-1 0 365,-1 0 0,1-1 0,0 1 0,0 1 0,-1-1 0,1 0 0,0 0 1,0 1-1,-4 1 0,1 5 37,5-7-197,0 1-1,-1-1 1,1 0 0,0 1 0,0-1 0,-1 1-1,1-1 1,0 0 0,-1 1 0,1-1 0,-1 1 0,1-1-1,0 0 1,-1 0 0,1 1 0,-1-1 0,1 0-1,-1 0 1,1 0 0,-1 1 0,1-1 0,-1 0 0,1 0-1,-1 0 1,1 0 0,-1 0 0,1 0 0,-1 0-1,1 0 1,-1 0 0,0-1 0,-4 2 57,1 0 1,-1-1-1,1 1 1,0 0-1,0 1 1,-1-1-1,1 1 1,0 0-1,0 0 0,1 0 1,-1 1-1,0-1 1,1 1-1,-1 0 1,-5 6-1,-5 6 172,1 1-1,-14 21 1,17-22-136,-10 12 111,1 1-1,2 1 0,0 1 0,-19 53 0,15-4-58,6-16 23,11-50-156,1-4 23,1 1 1,-1-1-1,2 1 1,-1 0-1,1 16 1,1 15 75,-1-38-119,1 0-1,0 0 1,1 0-1,-1 0 1,0 0-1,1 0 1,0 0-1,-1 0 1,1 0-1,0-1 1,1 1-1,-1 0 1,0-1-1,1 1 1,1 2-1,0-1 22,0-1 17,-1 0 1,1 0-1,0-1 1,0 1-1,1 0 1,-1-1-1,1 0 1,-1 0-1,1 0 1,5 2 0,-1 0-87,-6-4-113,1 1 1,-1 0-1,0-1 1,0 0-1,0 1 1,1-1-1,-1 0 1,0 0-1,4 0 1,1-1-891,9 1-429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3072,'-13'-27'976,"12"26"-949,1 1-1,-1-1 1,1 1 0,0-1 0,-1 0 0,1 0-1,0 1 1,-1-1 0,1 0 0,0 1 0,0-1-1,0 0 1,0 0 0,0 1 0,0-1 0,0 0-1,0 0 1,0 1 0,0-1 0,0 0 0,0-1-1,1 0 137,-1 2-148,0 0 1,0 0-1,0 0 1,0-1-1,0 1 0,0 0 1,0 0-1,0 0 1,0 0-1,0 0 1,0 0-1,0 0 1,0 0-1,0 0 0,0 0 1,0-1-1,0 1 1,0 0-1,0 0 1,0 0-1,0 0 0,0 0 1,0 0-1,0 0 1,0 0-1,0 0 1,0 0-1,0 0 1,0-1-1,1 1 0,-1 0 1,0 0-1,0 0 1,0 0-1,0 0 1,0 0-1,0 0 0,0 0 1,0 0-1,0 0 1,0 0-1,0 0 1,1 0-1,-1 0 1,0 0-1,0 0 0,0 0 1,0 0-1,0 0 1,0 0-1,0 0 1,0 0-1,0 0 1,1 0-1,-1 0 0,0 0 1,28-1 1311,-14 0-1122,0 1 0,-1 0 0,1 1 0,15 3 0,4 7 51,-1-6-91,-15 0-92,-10-3-57,0 0-1,0 0 0,0-1 1,0 0-1,7 0 0,35-1-781,-19 0-4350,-44 0 3820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1056,'-14'-13'357,"11"10"-229,3 3 91,0 0 437,-3 0-91,2 0-503,0 0 0,1 0-1,-1 1 1,0-1 0,0 1 0,0-1-1,0 0 1,0 1 0,0-1 0,1 1-1,-1 0 1,0-1 0,0 1 0,1 0-1,-1-1 1,0 1 0,1 0-1,-1 0 1,1 0 0,-1 0 0,1-1-1,-1 1 1,1 1 0,-13 16 750,11-16-750,-1 1 1,1 0 0,-1-1 0,1 1 0,0 0 0,0 1 0,1-1 0,-1 0-1,1 0 1,-1 1 0,1-1 0,0 1 0,0-1 0,0 1 0,0 5 0,0-1 46,0 0 1,-1 0 0,-5 13 0,-15 25 407,14-10-223,6-26-143,-1 0 0,-6 19 0,6-19-58,0 0 0,0 0 1,1 0-1,0 0 0,0 0 1,1 1-1,1 16 0,2 6 369,-2-31-432,0 0 1,1 0-1,-1 0 0,1 0 0,0 0 0,0 0 0,-1 0 0,1 0 0,0 0 0,1 0 1,-1-1-1,2 3 0,-3-3-30,1-1 0,-1 1 0,1-1 0,0 0 0,-1 1 0,1-1 0,0 0 0,0 1 0,-1-1 0,1 0 0,0 0 0,-1 0 0,1 0 0,0 0 0,0 0 0,-1 0 0,1 0 0,0 0 0,0 0 0,-1 0 0,3-1-1,2 1-36,-1 0-16,0 0 0,0 0-1,0 1 1,7 1 0,-9-2 34,0 1-1,0 0 1,-1 0 0,1 1 0,0-1 0,0 0-1,-1 1 1,1-1 0,1 2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2240,'0'0'832,"0"0"-672,0 0 0,0 16 1024,16-16-672,-16 33 832,16 0-736,1 32 448,-1-16-608,-16 0 320,0 17-448,0-17 64,0 0-256,-16-16 416,16 0-288,-33 0-480,17-17 128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1664,'0'0'528,"0"0"-325,0 3 90,0 14 821,0-2-293,0-1 1,-3 25-1,-27 92 870,7-1-984,-7 34-194,20-118-299,-23 62 0,25-85-99,1 0 0,1 0 0,-5 40 0,5-26-4,0-10 10,3-14-319,-2 26-1,5-34-408,0 0 0,0 1-1,0-1 1,3 10 0,11 18-1585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1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94 575 1472,'0'0'475,"0"0"-283,0 0 21,0 0 368,0 0-138,2 0 58,12 0 1238,-14 3-1611,0-2-73,0 1 0,1 0 0,-1 0 1,1 0-1,0 0 0,-1-1 0,1 1 1,0 0-1,0-1 0,2 4 0,2 3 58,-5-7-56,1 1-1,0 0 1,-1 0 0,0 0 0,1 0 0,-1 0 0,0 0-1,0 0 1,0-1 0,0 5 0,-1 8 150,0 0 92,-4 26 1,-2 4-19,1 30 167,-5-3-96,7-24-78,-11 70 177,1-7-188,-5 23 50,8-82-224,5-25-5,0 1 1,2-1-1,-1 41 1,5-46-12,1-12-21,-1 0-1,0 0 0,-1 0 1,-2 15-1,1-16 56,-4 16 243,6-24-344,0 0 0,0 1 0,0-1 0,0 1 0,0-1 0,-1 0 0,1 1 0,0-1 0,0 1 0,1-1 0,-1 0 0,0 1 0,0-1 0,0 0 0,0 1 0,0-1 0,0 1 0,0-1 0,1 0 0,-1 1 0,0-1 0,0 0 0,0 1 0,1-1 0,-1 0 0,0 1 0,0-1 0,1 0 0,-1 0 0,0 1 0,1-1 0,-1 0 0,0 0 0,1 0 0,-1 1 0,1-1 1,-1 0-1,0 0 0,1 0 0,-1 0 0,1 0 0,-1 0-8,0 0 0,1 0-1,-1-1 1,0 1 0,0 0 0,1-1 0,-1 1 0,0 0 0,0 0 0,0-1 0,0 1 0,0 0 0,1-1 0,-1 1 0,0 0 0,0-1 0,0 1 0,0 0 0,0-1 0,0 1 0,0 0 0,0-1-1,0 1 1,0 0 0,0-1 0,0-2-72</inkml:trace>
  <inkml:trace contextRef="#ctx0" brushRef="#br0" timeOffset="1">61 116 1888,'0'-41'613,"0"41"-603,0-1 1,-1 1-1,1-1 0,0 1 0,0-1 1,0 1-1,0-1 0,0 1 0,0 0 0,0-1 1,0 1-1,1-1 0,-1 1 0,0-1 1,0 1-1,0-1 0,0 1 0,1 0 0,-1-1 1,0 1-1,0-1 0,1 1 0,0-1 1,0 0 98,0-1 1,0 1-1,1 0 1,-1-1-1,0 0 1,0 1-1,0-1 1,-1 0-1,1 1 1,0-1-1,-1 0 1,1 0-1,-1 0 1,1-2-1,2-2 969,0 3-876,0 0 0,0 1 1,0-1-1,1 1 1,-1-1-1,1 1 1,0 0-1,0 0 0,-1 0 1,1 1-1,0 0 1,0-1-1,1 1 1,-1 1-1,0-1 1,0 1-1,0-1 0,1 1 1,-1 0-1,0 1 1,0-1-1,0 1 1,6 1-1,-7-1-144,-2-1-30,1 0-1,-1 1 1,0-1-1,0 0 1,1 1-1,-1-1 1,0 1-1,0 0 1,1-1-1,-1 1 1,0 0-1,0 0 1,0 0-1,0 0 1,0 0-1,0 0 1,0 0-1,-1 0 1,1 0 0,0 0-1,0 0 1,-1 0-1,1 1 1,-1-1-1,1 0 1,-1 1-1,0-1 1,1 0-1,-1 0 1,0 1-1,0 2 1,0 3 88,-1 0 0,0 1 0,-1-1 0,-3 9 0,1 2 120,1-7-117,-3 10 76,-15 12 83,12-3-92,3-16-31,5-13-140,0 1 0,0-1 0,0 1 0,1-1 1,-1 1-1,1-1 0,-1 1 0,1-1 0,-1 1 1,1 0-1,0-1 0,0 3 0,-1-3-8,1 1 0,0 0 0,0-1 0,0 1 0,0-1 0,0 1-1,1 0 1,-1-1 0,0 1 0,1-1 0,-1 1 0,1-1 0,-1 1 0,1-1 0,0 1-1,1 1 1,0-2 1,-1 0 0,1-1 0,0 1 0,0 0-1,1-1 1,-1 0 0,0 1 0,0-1 0,0 0-1,0 0 1,0 0 0,3 0 0,159 0 307,-147-1-721,23 4 1,-34-2 303,-1 1 0,0-1-1,0 1 1,0 0 0,8 4 0,-13-6 102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2656,'0'0'960,"0"0"-736,-16 17-64,16-1 1120,0 17-736,-17 16 640,17-16-704,0 16 96,0 0-320,-16 0 96,16-16-192</inkml:trace>
  <inkml:trace contextRef="#ctx0" brushRef="#br0" timeOffset="1">0 475 5056,'50'0'1888,"-50"0"-1472,49 17-128,-16-17 768,-1 0-640,18 0 256,-1 0-384,0 0-320,0-17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2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2240,'0'0'720,"-3"-3"-448,-8-8 21,11 11-230,0 1 0,-1-1 0,1 1 0,0-1-1,0 1 1,-1-1 0,1 1 0,0 0 0,0-1 0,0 1-1,0-1 1,0 1 0,0-1 0,0 1 0,0 0 0,0-1-1,0 2 1,0-2 60,0 0-116,0 0 0,0 0 0,0 0 1,0 0-1,0 0 0,0 0 1,-1 1-1,1-1 0,0 0 1,0 0-1,0 0 0,0 0 0,0 0 1,0 0-1,1 0 0,-1 0 1,0 0-1,0 0 0,0 1 0,0-1 1,0 0-1,0 0 0,0 0 1,0 0-1,0 0 0,0 0 1,0 0-1,0 0 0,0 0 0,0 0 1,0 0-1,0 0 0,0 0 1,0 1-1,1-1 0,-1 0 1,0 0-1,0 0 0,0 0 0,0 0 1,0 0-1,0 0 0,0 0 1,0 0-1,0 0 0,0 0 1,1 0-1,-1 0 0,0 0 0,0 0 1,0 0-1,0 0 0,0 0 1,0 0-1,0 0 0,0 0 1,22-1 213,-7 1-97,28 3 0,28 8 9,24-5-21,-64-4-86,179 9-36,-47-2 39,-18-1 91,-125-8-86,0 1-1,0 1 0,35 8 1,-54-9-9,0-1 1,1 0-1,-1 0 0,0 1 1,0-1-1,0 1 0,0-1 1,1 1-1,-1-1 1,0 1-1,1 1 0,-2-2-20,0 0 0,0 1 0,0-1 0,0 0 0,0 0 0,0 0 0,0 1-1,0-1 1,0 0 0,0 0 0,0 0 0,0 1 0,0-1 0,0 0 0,0 0-1,0 0 1,-1 0 0,1 1 0,0-1 0,0 0 0,0 0 0,0 0 0,0 0 0,0 0-1,-1 1 1,1-1 0,0 0 0,0 0 0,0 0 0,0 0 0,-1 0 0,1 0 0,0 0-1,0 0 1,0 0 0,-1 1 0,1-1 0,0 0 0,-34 8 219,27-7-170,-23 5 265,-1-2-1,0-1 1,-51-2-1,40-1-51,-45 3 299,36 3-312,32-3-160,-26 1 0,29-4-28,16 0-59,16 3 48,16 3-23,1-1-1,0-2 0,0-2 0,37-2 1,-12 1 9,40-1 92,160 4 80,-163 8-181,-78-9-42,4 0-52,0 0-1,32 9 1,-46-9-355,-6 1-67,-1 11-172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83 2240,'0'0'720,"0"0"-448,0-3 21,0 2-262,0 1 0,0-1 0,0 1 0,0-1 0,0 1-1,0-1 1,0 1 0,0-1 0,0 1 0,0-1 0,0 1 0,1-1-1,-1 1 1,0-1 0,0 1 0,0-1 0,1 1 0,-1 0-1,0-1 1,1 1 0,-1-1 0,0 1 0,1 0 0,-1-1 0,1 1-1,-1 0 1,1 0 0,-1-1 0,0 1 0,1 0 0,-1 0 0,1 0-1,-1-1 1,1 1 0,-1 0 0,1 0 0,-1 0 0,1 0 0,-1 0-1,1 0 1,0 0 0,2 0 583,-3 0-188,0-13 385,0 10-369,0 3-159,0 0-59,0 0-53,3 0 133,8 0-86,-8 0-68,-6-3-22,-8-8 149,8 8-32,3 3 49,0 0-102,0 0-48,0 0-70,-3 0-31,-1 0-17,-14 2-6,18-2-22,-1 0 0,1 0 1,0 1-1,-1-1 0,1 0 0,-1 0 0,1 1 0,-1-1 0,1 0 0,0 1 0,-1-1 0,1 0 1,0 1-1,-1-1 0,1 1 0,0-1 0,0 0 0,-1 1 0,1-1 0,0 1 0,0-1 1,0 1-1,0-1 0,0 1 0,-1-1 0,1 1 0,0-1 0,0 1 0,0 0 0,0-1 1,0 0 0,1 0 0,-1 0 0,0 0 0,0 1 0,0-1 0,0 0 0,0 0 0,0 0 0,0 0 0,0 0 0,0 0 0,0 0 0,0 0 0,0 0 0,0 0 0,0 1 0,0-1 0,-1 0 0,1 0 0,0 0 0,0 0 0,0 0 0,0 0 0,0 0 0,0 0 0,0 0 0,0 0 0,0 0-1,0 1 1,0-1 0,0 0 0,0 0 0,0 0 0,0 0 0,0 0 0,-1 0 0,1 0 0,0 0 0,0 0 0,0 0 0,0 0 0,0 0 0,0 0 0,0 0 0,0 0 0,0 0 0,-1 0 0,1 0 0,0 0 0,0 0 0,0 0 0,0 0 0,0 0 0,0 0 0,0 0 0,-2 0 2,1 0 0,0 0 0,-1 0 0,1 0 0,0 1 1,0-1-1,-1 0 0,1 1 0,0-1 0,0 1 0,0 0 1,0-1-1,0 1 0,-1 0 0,1-1 0,0 1 0,1 0 0,-1 0 1,0 0-1,0 0 0,0 0 0,0 0 0,1 0 0,-1 0 1,0 0-1,1 1 0,-1-1 0,1 0 0,0 0 0,-1 1 0,1-1 1,0 0-1,0 0 0,0 1 0,-1-1 0,2 3 0,-1-3 7,-1 1 0,1 0-1,0-1 1,0 1-1,-1 0 1,1-1-1,-1 1 1,1 0 0,-1-1-1,0 1 1,0-1-1,-1 3 1,1-2 0,0-1 0,0 1 0,0 0 0,0 0 0,0 0 0,1 0 0,-1 0 0,0 0 0,1 0 0,0 0 0,-1 0 0,1 3 0,1 11 20,-1-6 3,0 0-1,0 0 1,-1 0 0,-2 11-1,0-13-2,-2 6 19,10 4-8,-4-15-10,0 0 1,0 0-1,0 0 1,0 0-1,-1 1 1,1 2-1,-1-5-26,0-1 0,0 0-1,0 0 1,0 0-1,0 0 1,0 0 0,0 0-1,0 0 1,0 0 0,0 0-1,0 0 1,0 1-1,0-1 1,0 0 0,0 0-1,0 0 1,0 0 0,0 0-1,0 0 1,0 0-1,0 0 1,0 0 0,0 0-1,0 1 1,0-1-1,0 0 1,0 0 0,1 0-1,-1 0 1,0 0 0,0 0-1,0 0 1,0 0-1,0 0 1,0 0 0,0 0-1,0 0 1,0 0 0,0 0-1,0 0 1,1 0-1,-1 0 1,0 0 0,0 0-1,0 0 1,0 0-1,0 0 1,0 0 0,0 0-1,0 0 1,0 0 0,0 0-1,1 0 1,-1 0-1,0 0 1,0 0 0,1 0 12,-1 0 0,1 0-1,0 0 1,0 0 0,-1 0 0,1 0 0,0 1 0,-1-1 0,1 0 0,0 0 0,-1 1 0,1-1 0,0 0 0,0 1 0,3 3 50,-4-4-62,0 0 1,0 1-1,0-1 0,0 0 0,0 0 0,0 0 0,0 0 1,0 0-1,1 0 0,-1 1 0,0-1 0,0 0 1,0 0-1,0 0 0,0 0 0,0 0 0,0 0 0,1 0 1,-1 0-1,0 0 0,0 0 0,0 1 0,0-1 1,0 0-1,1 0 0,-1 0 0,0 0 0,0 0 0,0 0 1,0 0-1,1 0 0,-1 0 0,0 0 0,0 0 1,0 0-1,0-1 0,0 1 0,1 0 0,-1 0 0,0 0 1,0 0-1,0 0 0,0 0 0,0 0 0,0 0 1,1 0-1,-1 0 0,0-1 0,0 1 0,0 0 0,9-5 74,2 0-1,-9 4-68,1 0-1,-1 0 1,0 0-1,0-1 1,1 1-1,-1-1 1,0 1-1,2-3 1,10-9 23,-7 6-2,-1 1 1,1-1-1,8-12 1,-8 7 21,-4 7-64,0 0-1,0 1 0,0-1 1,0 1-1,1 0 0,-1 0 1,1 0-1,0 0 0,8-5 1,2 3-179,-9-1 12,-5 7 172,0-1 0,0 1 0,0 0 0,1-1 0,-1 1 0,0 0 0,0-1 0,1 1 0,-1 0 0,0-1 0,1 1 0,-1 0 0,0-1 0,1 1 0,-1 0 0,0 0 0,1 0 0,-1-1 0,1 1 0,-1 0 1,1 0-1,-1 0 0,0 0 0,1 0 0,-1 0 0,1 0 0,-1 0 0,1 0 0,-1 0 0,1 0 0,2 0-157,0 2 85,8 9 138,-9-5 44,-1-2-72,-1-1 0,1 1 0,0 0 0,0-1 0,0 1 0,0-1 0,1 1 1,-1-1-1,3 4 0,22 31-25,-16-22 14,-8-14-6,0 1 0,-1-1 0,1 0 0,0 0 0,0 1 1,0-1-1,1-1 0,-1 1 0,0 0 0,1 0 0,-1-1 0,1 0 0,0 1 0,-1-1 0,1 0 1,0 0-1,0 0 0,4 0 0,13 5 47,-9-1-39,-8-4 4,0 0 0,0 1 1,0-1-1,0 0 0,1 0 0,-1-1 0,0 1 0,1-1 0,5 1 0,37-1 386,-44 0-398,0-1 0,-1 1 1,1 0-1,0 0 0,0-1 1,-1 1-1,1-1 0,0 0 0,-1 1 1,1-1-1,-1 0 0,1 0 0,1-1 1,5-3 13,-3 2-15,-4 3-11,0 0 0,-1 0 0,1-1 0,0 1 1,-1 0-1,1-1 0,-1 1 0,1 0 0,0-1 0,-1 1 1,1-1-1,-1 1 0,1-1 0,-1 0 0,0 1 0,1-1 0,-1 1 1,0-1-1,1 0 0,-1 1 0,1-2 0,1-3 0,9-12 57,-5 4 204,0 8-102,-5 5-139,-1 0 0,1-1 0,-1 1 0,1 0 0,-1 0 0,0-1 0,1 1 0,-1 0 0,1-1 0,-1 1 0,0-1 0,1 1 0,-1 0 0,0-1 0,0 1 0,1-1 0,-1 1 0,0-1 0,0 1 0,0-1 0,0 1 0,1-1 0,-1 1 0,0-1 0,0 1 0,0-1 0,0 1 0,0-1 0,0 1 0,0-1 0,-1 0 0,1-11 238,0 9-209,0-1 1,0 0 0,0 1-1,0-1 1,1 0-1,1-6 1,9-1 82,-10 8-109,0-1 0,-1 0-1,1 1 1,-1-1 0,0 0-1,0-6 1,0-2 18,0 10-38,0 1 1,0-1-1,0 0 0,1 0 0,-1 0 0,1 0 1,-1 1-1,1-1 0,0 0 0,0 1 0,0-1 1,1-1-1,-1 1 1,0 1 1,0-1 0,0 0-1,-1 1 1,1-1 0,0 0-1,-1 0 1,1 1 0,-1-1-1,1 0 1,-1 0 0,0-2-1,0-48 123,0 52-163,0-1 0,0 1 0,0-1 0,0 1-1,0-1 1,0 1 0,0-1 0,0 1 0,0-1-1,0 1 1,-1-1 0,1 1 0,0-1 0,0 1 0,0-1-1,-1 1 1,1-1 0,0 1 0,-1 0 0,1-1 0,0 1-1,-1 0 1,1-1 0,0 1 0,-1 0 0,1-1 0,-1 1-1,1 0 1,-1 0 0,1-1 0,-1 1 0,1 0-1,-1 0 1,1 0 0,-1 0 0,1 0 0,-1-1 0,1 1-1,-1 0 1,1 0 0,-2 1 0,0-1-882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3392,'0'-13'1088,"0"13"-1080,0-1-1,0 1 1,0 0 0,0 0-1,0 0 1,0 0 0,0 0-1,0 0 1,-1 0 0,1 0-1,0 0 1,0 0 0,1-1-1,-1 1 1,0 0 0,0 0-1,0 0 1,0 0 0,0 0-1,0 0 1,0 0 0,0 0-1,0 0 1,0 0 0,0-1-1,0 1 1,0 0 0,0 0-1,0 0 1,0 0 0,0 0-1,0 0 1,0 0 0,0 0-1,1 0 1,-1 0 0,0 0-1,0 0 1,0 0 0,0 0-1,0 0 1,0 0 0,0 0-1,0 0 1,0 0 0,0 0-1,1 0 1,-1 0 0,0 0-1,0 0 1,0 0 0,0 0-1,0 0 1,0 0 0,0 0 0,0 0-1,4 0 68,-2 0 11,0-1-1,0 1 0,0 0 0,0 0 1,-1 0-1,1 1 0,0-1 1,0 0-1,0 1 0,3 1 0,3 11 422,-4-10-380,0 0 0,0 0-1,0 0 1,8 2 0,20 14 290,-28-17-362,11 10 188,1 0 0,26 27 0,-39-33-143,1-1-1,-1 0 1,4 12 0,0-3 61,-4-9-115,6 13 107,-1 0 0,0 0 0,-1 0 0,5 22-1,-9-24-68,0 0-1,1 26 1,-4-34-15,-1 0 0,-2 15 0,-1-5 28,3-2-37,0-10-29,0 1-1,0-1 1,0 1 0,-5 11-1,3-11 19,-1-1-1,0 1 0,0-1 0,-10 10 1,5-6 8,2-1-27,0 0 45,-1 0 1,1 0 0,-2-1-1,1 0 1,-1 0-1,-1-1 1,-12 8 0,-11 2-73,0-1 1,-43 14-1,75-30-104,0 1 0,0-1 0,0 0 0,0 1 0,0-1 0,0 0 0,0 0 0,0 0 0,0 0 0,0 0 0,0 0 0,0 0 0,0 0 0,0 0 0,0-1 0,0 1 0,-1-1 0,-15-13-1243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3136,'16'-16'1184,"-16"16"-928,17-17-64,-1 17 1856,0 0-1152,17 0 128,0 0-608,0 0-64,16 17-224,0-17 64,-16 16-96,-1-16-1760,-15 16 928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5632,'-16'0'2112,"16"0"-1664,0 0-96,0 0 928,16 0-768,1 0 128,16 16-352,16-16-64,0 0-128,0 0-352,17 0 160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26 553 2912,'-14'0'923,"11"0"-550,1 3 38,-5 6 378,10-5 56,-3-3-777,1-1 0,-1 1 0,1-1 0,-1 0 0,1 1 0,-1 0 0,1-1 0,-1 1 0,0-1 0,1 1 0,-1 0 0,0-1 0,0 1 0,1-1 0,-1 1 0,0 0 0,0-1 0,0 1 0,0 0 0,0-1 0,0 2 0,0-2-56,0 0-1,0 0 1,0 0-1,0 0 1,0 1-1,0-1 1,0 0-1,0 0 1,0 0-1,0 0 1,0 0-1,0 0 1,0 0-1,0 0 1,0 0-1,0 0 1,0 1-1,0-1 1,0 0-1,0 0 1,0 0-1,0 0 1,0 0-1,0 0 1,0 0-1,0 0 1,1 0-1,-1 0 1,0 0-1,0 1 1,0-1-1,0 0 1,0 0-1,0 0 1,0 0-1,0 0 1,0 0-1,0 0 1,0 0-1,0 0 1,1 0-1,-1 0 1,0 0-1,0 0 1,0 0-1,0 0 1,0 0 0,0 0-1,0 0 1,0 0-1,0 0 1,1 0-1,-1 0 1,0 0-1,0 0 1,0 0-1,15 5 582,-14-4-559,1 0 0,0-1 1,-1 1-1,1 0 0,0-1 1,-1 1-1,1-1 0,3 1 0,-3-2-17,0 1 0,0 0 0,0-1-1,-1 1 1,1-1 0,0 0-1,0 1 1,0-1 0,0 0-1,-1 0 1,1 0 0,-1 0 0,2-2-1,23-13 134,-9 8-52,124-68 188,-98 49-259,2 1 67,61-50-1,-74 46-70,-1-1 0,40-52 0,-63 72-26,0 1 1,-1-1-1,0 0 0,-1-1 1,7-15-1,-9 19-5,0 0 0,0 0 0,7-8 0,-8 12 49,0 0 0,0 0 0,-1 0 0,1 0 0,-1 0 0,0 0 0,-1 0 0,1-1 0,-1 1 0,1-1 0,-1 1 0,0-7 0,-1-13 192,0 20-251,0 12 33,-3-2 1,0-1-26,0-1 1,0 1-1,1 0 0,-1 0 1,-3 11-1,-4 7 46,5-11-25,1 0 0,0 0 0,-4 21 0,-3 12 41,-1-14 42,8-22-33,1 0-1,-1 1 1,1-1-1,1 1 1,0 0-1,-1 17 1,3-23-39,0 0 0,-1 0 1,1 0-1,-1 0 0,0 0 0,0 0 1,-1 0-1,1 0 0,-1-1 1,-3 7-1,5-9-17,0 0 0,-1-1 0,1 1 1,0-1-1,0 1 0,0 0 0,0-1 0,-1 1 0,1 0 0,0-1 1,0 1-1,0 0 0,0-1 0,1 1 0,-1 0 0,0-1 0,0 1 1,0-1-1,0 1 0,1 0 0,-1 0 11,1-1 1,-1 1-1,1-1 1,0 0-1,-1 0 1,1 1-1,-1-1 1,1 0-1,-1 0 1,1 1-1,0-1 0,-1 0 1,1 0-1,-1 0 1,1 0-1,0 0 1,-1 0-1,1 0 1,0 0-1,-1 0 1,1 0-1,-1-1 1,1 1-1,0 0 0,-1 0 1,1-1-1,-1 1 1,1 0-1,-1 0 1,1-1-1,0 0 1,3-1 31,0 1-18,-1-1 0,1 0 0,-1 0 0,1 0 0,-1 0 0,0-1 0,0 1 0,0-1 0,0 0 0,4-6 0,75-100-622,-19 41-42,-50 49 533,-3 6 58,16-18 0,-10 12 38,-10 5 5,1 9-41,-7 5 34,1 0 0,-1 0 0,0-1 0,1 1 0,-1 0 0,1 0 0,-1-1-1,0 1 1,1 0 0,-1 0 0,0-1 0,0 1 0,1 0 0,-1-1-1,0 1 1,0-1 0,1 1 0,-1 0 0,0-1 0,0 1 0,0-1 0,0 1-1,0-1 1,1 1 0,-1 0 0,0-1 0,0 1 0,0-1 0,0 1-1,-1-1 1,1 1 6,0 0-1,1-1 0,-1 1 0,0 0 0,0 0 1,0 0-1,0 0 0,0 0 0,0 0 1,0 0-1,0 0 0,0 0 0,0 0 0,0-1 1,0 1-1,0 0 0,0 0 0,0 0 1,0 0-1,-1 0 0,1 0 0,0 0 0,0 0 1,0 0-1,0 0 0,0 0 0,0-1 1,0 1-1,0 0 0,0 0 0,0 0 0,0 0 1,0 0-1,0 0 0,0 0 0,0 0 1,-1 0-1,1 0 0,0 0 0,0 0 0,0 0 1,0 0-1,0 0 0,0 0 0,0 0 1,0 0-1,0 0 0,0 0 0,-1 0 0,1 0 1,0 0-1,0 0 0,0 0 0,0 0 1,0 0-1,0 0 0,-2 1 28,0 0 0,0 0 0,1 0 0,-1 0 0,0 0-1,1 0 1,-1 0 0,1 1 0,0-1 0,-1 1 0,1-1 0,0 1 0,0-1 0,0 1 0,0 0 0,-1 2 0,-20 39 296,14-22-216,1-1 1,-8 35 0,10-6 47,-1-23-102,4-16-52,0 0 1,0 0-1,0 16 1,2-19 11,-1 0-1,0-1 1,-3 12 0,-1 7 165,5-24-165,0 1 1,1-1 0,-1 1 0,0-1-1,1 1 1,-1-1 0,1 1 0,0-1-1,0 2 1,0-1 8,0-1-1,0 1 0,-1-1 0,1 1 1,0 0-1,-1-1 0,0 1 1,1 0-1,-1 2 0,0 13 98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49 3712,'0'-2'213,"0"0"0,1-1-1,0 1 1,-1-1 0,1 1 0,0 0 0,0 0 0,2-5 0,0 2-17,-31-11 3361,26 15-3508,-1 1 0,0-1-1,1 1 1,-1-1 0,0 1 0,0 0 0,1 0-1,-1 0 1,0 1 0,0-1 0,1 1-1,-1-1 1,0 1 0,1 0 0,-1 0 0,1 0-1,-4 2 1,-8 2 65,3-2-59,0 0 0,1 1 0,-1 0 0,1 0 1,-16 11-1,12-7 87,1 1 0,1 0 0,0 1 0,-18 18 0,29-27-132,-12 13 70,1-1 1,0 2 0,-18 30-1,12-17-82,-6 9 47,2 1 0,1 0 1,-24 65-1,40-88 57,1 0 0,1 0 0,0 1 0,1 0 0,1-1 1,0 21-1,1-24 11,0-1 1,3 15 0,-2-20-74,1 0 1,0-1-1,0 1 1,4 7-1,-6-13-39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 2400,'0'-14'779,"0"14"-774,0 0 0,0 0 0,0 0 1,0 0-1,0 0 0,0-1 0,0 1 0,0 0 1,0 0-1,0 0 0,0 0 0,0 0 1,0 0-1,0 0 0,0 0 0,0 0 1,0 0-1,0-1 0,0 1 0,0 0 1,0 0-1,0 0 0,1 0 0,-1 0 1,0 0-1,0 0 0,0 0 0,0 0 1,0 0-1,0 0 0,0 0 0,0-1 0,0 1 1,0 0-1,0 0 0,0 0 0,0 0 1,1 0-1,-1 0 0,0 0 0,0 0 1,0 0-1,0 0 0,0 0 0,0 0 1,0 0-1,0 0 0,0 0 0,0 0 1,1 0-1,-1 0 0,0 0 0,0 0 1,0 0-1,0 0 0,0 0 0,9 0 1705,-18 0-940,6 0-621,4 1-133,-1-1-1,0 1 0,0-1 0,0 1 1,0-1-1,0 1 0,0-1 0,0 1 1,0-1-1,0 1 0,0-1 0,0 1 1,0-1-1,-1 1 0,1-1 0,0 1 1,0-1-1,0 1 0,-1-1 0,1 1 1,0-1-1,-1 0 0,1 1 0,0-1 1,-1 0-1,1 1 0,0-1 0,-1 0 1,1 1-1,-1-1 0,1 0 0,-1 1 1,-6 3 243,-1 10 72,0-8-156,-6 7 135,13-11-278,0 0 0,0 0 0,0 0 0,1 0 0,-1 0 0,0 1 0,1 2 0,-2 5 101,-1-2 27,0 0-1,0-1 0,-5 9 0,-5 14 111,-20 62 82,29-81-291,0 0 0,2 0 0,-3 14-1,1-3 1,-4 0 35,7-21-90,0 0 1,1 1-1,-1-1 1,1 1-1,-1-1 1,1 1-1,-1-1 1,1 1 0,0-1-1,0 1 1,0 0-1,0-1 1,0 1-1,0-1 1,0 1-1,1-1 1,0 3-1,0 1 33,0-1 1,1 0-1,0 0 0,0 0 0,0 0 0,0 0 0,1-1 0,-1 1 0,1 0 0,0-1 1,4 4-1,-5-6-13,0-1 1,0 1-1,0 0 1,0-1-1,0 1 1,0-1 0,0 1-1,0-1 1,0 0-1,0 0 1,0 0-1,0 0 1,4-1-1,24-11 288,-8 3-189,-18 8-106,0 0 0,-1 0 0,0-1 1,1 0-1,-1 0 0,0 0 0,0 0 0,0 0 0,0 0 0,0-1 0,0 1 0,-1-1 0,4-5 0,43-68-350,-35 57 155,-11 12 43,-3 7 122,0-1 1,0 1-1,0-1 1,0 1-1,1-1 1,-1 1-1,0-1 1,0 1-1,1-1 1,-1 1-1,0 0 1,0-1-1,1 1 1,-1 0-1,0-1 1,1 1-1,-1 0 1,1-1-1,-1 1 1,0 0-1,1 0 1,-1-1-1,1 1 1,-1 0-1,1 0 0,-1 0 1,1 0-1,-1-1 1,1 1-1,-1 0 1,1 0-1,-1 0 1,1 0-1,-1 0 1,1 1-1,-1-2 10,0 1-1,0 0 0,0 0 1,0 0-1,1 0 0,-1 0 1,0 0-1,0 0 0,0 0 1,0 0-1,0 0 0,0 0 0,0 0 1,0 0-1,0 0 0,1 0 1,-1 0-1,0 0 0,0 0 1,0 0-1,0 0 0,0 1 1,0-1-1,0 0 0,0 0 1,0 0-1,0 0 0,0 0 0,0 0 1,1 0-1,-1 0 0,0 0 1,0 0-1,0 0 0,0 0 1,0 0-1,0 0 0,0 1 1,0-1-1,0 0 0,0 0 1,0 0-1,0 0 0,0 0 1,0 0-1,0 0 0,0 0 0,0 0 1,0 1-1,0-1 0,0 0 1,0 0-1,0 0 0,0 0 1,0 0-1,0 0 0,0 5-8,0 0-1,1 0 0,-1 0 1,1 0-1,0-1 0,1 1 1,-1 0-1,1-1 0,0 1 1,4 7-1,27 37 374,-31-46-339,0 0 0,0-1 0,0 1 0,0-1 0,1 0 0,-1 0 0,1 0 0,-1 0 0,1 0 0,0-1 0,0 1 0,0-1 0,0 1 0,0-1 0,0 0 0,0 0 0,0-1 0,0 1 0,4 0 0,15 4 194,-3 3-68,0-16-113,-14 7 2,0 0 1,-1 0-1,1 1 0,0 0 0,6 0 1,1 0 81,-11 0-111,1 0-1,-1 0 0,0-1 1,1 1-1,-1 0 0,0-1 1,0 1-1,1-1 0,-1 0 1,0 1-1,0-1 0,0 0 1,0 0-1,0 1 0,0-1 1,0 0-1,0 0 0,0 0 1,0 0-1,0 0 0,0-1 1,-1 1-1,1 0 0,0 0 1,0-3-1,4-4 4,-3 5-3,0-1-1,0 1 0,0-1 1,0 0-1,-1 0 0,0 1 1,1-1-1,0-7 0,1-1 30,-2 8-30,2-9 30,0 0 0,0 0 0,0-23 0,-3-68 671,0 74-540,0-3-84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 4480,'0'0'1664,"0"0"-1312,0-16-64,0 16 1312,17 0-928,-17 0 928,0 0-928,-17 0-192,17 16-320,0 1-64,-16-1-32,-1-16 448,17 17-288,-16-1-2144,16 0 1056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5056,'0'0'1888,"0"0"-1472,0-17-128,0 17 1120,0 0-832,17 0 128,-1 0-416,1 0 64,15 0-192,1 0 224,0-16-256,0 16-2368,16 0 1216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4160,'0'0'1333,"0"5"-821,0 1-419,1-3 1,-1 1 1,0-1-1,0 0 0,0 0 1,0 0-1,0 0 0,-1 0 1,1 1-1,-1-1 0,-1 3 1,0-2 25,0-1 0,0 1 0,1 0 1,-1-1-1,1 1 0,0 0 0,0 0 1,1 0-1,-1 0 0,0 7 0,1 2 40,-2 0-1,1-1 0,-2 1 1,1-1-1,-6 14 0,-26 60 374,19-50-283,12-30-162,-5 15 318,-21 38-1,25-52-368,-1-1 0,1 0 0,-1 0 0,0 0 0,-1-1 0,0 1 0,0-1 0,0-1 0,-8 6 0,3-4-62,0-1 1,0 0-1,0-1 0,-1 0 0,0-1 0,0 0 0,0-1 0,-19 2 0,9-4-273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16 3328,'0'-13'1061,"0"10"-634,0 3-144,0 3 218,0 49 965,-1-28-1186,-6 27-1,4-26-121,-2 30 0,4-40-69,-1 0-1,0-1 1,-1 1 0,0-1-1,-2 0 1,1 0 0,-8 14-1,11-26-77,-12 34 485,12-33-455,1-1 1,-1 1-1,1 0 1,-1-1-1,0 1 0,0-1 1,0 1-1,0-1 1,-1 0-1,1 1 0,-1-1 1,1 0-1,-1 0 1,0 0-1,1 0 0,-1 0 1,0 0-1,-1 0 1,1-1-1,-4 3 0,4-3-17,-10 8 215,-1-1-1,-24 11 0,28-16-172,1 0 0,0-1 0,0-1 0,-1 1 0,1-1-1,-18-1 1,15 1-16,-22 0 128,31-1-199,-1 0 0,0 0 0,1-1-1,-1 1 1,1-1 0,-1 0 0,1 1 0,-1-1 0,-3-2-1,-16-19-1274,20 21 1214,0 0 0,-1 0 0,1 0-1,0 1 1,0-1 0,-1 1 0,1 0 0,0-1-1,-1 1 1,1 0 0,-3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4576,'0'0'1664,"0"0"-1280,0 0-96,0 16-96,0-16-160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66 3328,'0'0'1061,"3"-2"-634,8-9-134,-8 8 256,-3 3-149,0 0 48,-3-3-133,-7-4 5,10 7-314,0 0 0,0 0 1,0 0-1,-1 0 0,1 0 0,0 0 1,0 0-1,0 0 0,-1 0 0,1 0 0,0 0 1,0 1-1,0-1 0,-1 0 0,1 0 1,0 0-1,0 0 0,0 0 0,0 0 0,0 1 1,-1-1-1,1 0 0,0 0 0,0 0 1,0 0-1,0 1 0,0-1 0,0 0 0,0 0 1,0 0-1,0 1 0,-1-1 0,1 0 1,0 0-1,0 1 0,0-1 0,0 0 1,0 0-1,0 0 0,0 1 0,1-1 0,-1 0 1,0 0-1,0 0 0,0 1 0,0-1 1,0 0-1,0 3 239,0 0-80,0 4-66,0-1-48,0-1-1,0 1 1,0-1 0,-3 9-1,-8 8 366,3 12-71,7-26-253,0-1 1,-1 0-1,-5 11 1,-9 9 110,14-25-194,0 1 0,1 0 0,-1 0 1,0 0-1,1 1 0,-3 6 0,3 0 97,-1 0 1,2 0 0,-1 0 0,2 11-1,0 0 86,-2-21-181,1 1 0,0 0 1,0 0-1,0-1 0,0 1 0,0 0 0,1 0 1,-1 0-1,0-1 0,0 1 0,0 0 0,1 0 0,-1-1 1,0 1-1,2 1 0,-2-2-1,1 1-1,0-1 1,0 1 0,0-1-1,0 0 1,0 1 0,1-1 0,-1 0-1,0 0 1,0 0 0,0 0-1,0 0 1,2 0 0,43 0 214,-44 0-212,0 0 0,-1 0 0,1-1 1,0 1-1,-1 0 0,1-1 0,0 1 1,-1-1-1,1 0 0,-1 1 1,1-1-1,-1 0 0,1 0 0,-1 0 1,2-2-1,6-2 42,2-3 0,-5 5-79,0-1-1,-1 1 0,1-1 1,-1 0-1,0-1 1,-1 1-1,1-1 1,4-7-1,21-35-160,-13 15 20,-14 19-176,-3 31 66,-1-11 350,1-3-26,-1 0 0,1-1 0,0 1 0,0 0 0,1 0 0,-1 0 0,1-1 0,1 6 0,1-1 5,0-1-1,0 0 1,0 0 0,1 0-1,0 0 1,9 10-1,-3-9 49,1 0-1,-1-1 1,1 0 0,0-1-1,1-1 1,16 6-1,-20-7-54,-1-2-1,1 1 1,0-1-1,0 0 1,0-1-1,0 0 1,0 0-1,9-1 0,-13 0-20,1 0 0,-1-1 0,1 0 0,-1 0-1,1-1 1,-1 1 0,0-1 0,1 0-1,-1 0 1,0 0 0,0-1 0,-1 1-1,1-1 1,0 0 0,3-4 0,-6 7-19,3-4 59,0-1-1,0 1 1,0-1 0,4-7 0,-6 9-46,-1 0 1,0 0 0,0 0 0,0 0 0,0-1-1,-1 1 1,1 0 0,-1-1 0,0-5 0,0 4-3,1-12-31,-1 0 0,-1 1 0,-1-1 0,0 1 0,-1-1 1,-6-20-1,-7-15-242,13 41 236,0 1 1,-5-13-1,7 23 8,1 0 1,0-1-1,0 1 0,0 0 0,-1-1 1,1 1-1,0 0 0,0-1 1,0 1-1,0 0 0,0-1 1,0 1-1,0 0 0,0-1 0,-1 1 1,1-1-1,1 1 0,-1 0 1,0-1-1,0 1 0,0 0 1,0-1-1,0 1 0,0 0 0,0-1 1,0 1-1,1 0 0,-1-1 1,0 1-1,1-1 0,9-21-1694,-7 17 442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4800,'0'0'1792,"0"0"-1408,0 17-96,0-17 704,0 16-608,0-16 544,16 33-512,-16-17-32,0 1-224,0-1-96,0 17-32,0-17 320,0-16-192,0 17-2176,0-1 1088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4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3808,'-16'-17'1408,"16"17"-1088,16 17-96,-16-17 1376,0 16-928,0-16 416,0 17-608,0-1-32,0 0-256,0 1 192,0-17-256,17 16-3968,-17 17 2048</inkml:trace>
  <inkml:trace contextRef="#ctx0" brushRef="#br0" timeOffset="1">229 0 4896,'17'0'1824,"-17"0"-1440,16 17-96,1-1 1632,-1 1-1120,0 32 640,1 16-832,-1 17 96,1 17-416,-1-17 96,0-1-224,-48-15 768,15-17-512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0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1888,'0'-13'613,"0"12"-608,-1 1-1,1 0 0,0 0 0,0 0 1,0 0-1,0 0 0,0 0 1,0 0-1,0 0 0,0 0 1,0-1-1,0 1 0,0 0 1,0 0-1,0 0 0,0 0 0,0 0 1,0 0-1,0 0 0,0 0 1,1 0-1,-1 0 0,0-1 1,0 1-1,0 0 0,0 0 0,0 0 1,0 0-1,0 0 0,0 0 1,0 0-1,0 0 0,0 0 1,0 0-1,0 0 0,0 0 1,1 0-1,-1 0 0,0 0 0,0 0 1,0 0-1,0 0 0,0 0 1,0 0-1,0 0 0,0 0 1,0 0-1,0 0 0,1 0 0,-1 0 1,0 0-1,0 0 0,0 0 1,0 0-1,0 0 0,0 0 1,126 0 2555,-114 0-2445,0 1 0,0 0 0,-1 1 0,1 0 0,0 1 1,-1 1-1,0-1 0,0 2 0,19 9 0,-23-10-44,0 0 0,-1 1 0,1 0 0,-1 0-1,0 0 1,0 1 0,6 7 0,33 50 220,-33-44-258,-3-5 9,-1 1 0,0 0-1,-1 0 1,-1 0 0,6 23 0,-10-33-19,-1 1 0,1-1 0,-1 1 0,0 0 0,0 0 0,0 0 0,-1-1 0,0 1 0,0 0 0,-1 0 0,0 0 0,0 0 0,0-1 0,0 1 0,-3 6 0,1-7-3,1 0 0,-1 0 0,0 0 0,0-1 0,0 1 0,-1-1 0,1 0 0,-1 0 0,0 0 0,0-1 1,-1 1-1,1-1 0,-1 0 0,-7 4 0,11-7-17,-9 6 38,1-1 0,-1-1 0,-1 0 0,-17 5 1,-5 2 34,14-4-47,9-3 0,0 0-1,0 0 0,0-1 1,0-1-1,0 0 1,-1 0-1,-14 0 0,15-2 52,1 0-1,-1-1 0,0 0 1,1-1-1,-1 0 0,1 0 1,-17-7-1,24 8-37,-1-1 0,0 1 1,1-1-1,0 0 0,-1 0 0,1 0 0,0-1 1,0 1-1,0 0 0,0-1 0,1 1 0,-1-1 1,1 0-1,-1 1 0,1-1 0,0 0 0,-1-4 1,2 6-24,-1-1 2,1 0 1,-1 0 0,1-1 0,0 1 0,0 0-1,0 0 1,0 0 0,1 0 0,-1 0 0,0-1-1,1 1 1,-1 0 0,1 0 0,0 0-1,0 0 1,0 0 0,0 0 0,0 1 0,0-1-1,0 0 1,1 0 0,2-2 0,-2 1 10,9-9 0,1 0 0,0 1 0,1 0 0,0 1 0,0 1 0,1 0 0,26-13 0,-14 11-279,-1 1 1,1 0-1,42-8 0,-32 16-403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0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1728,'0'-14'560,"0"14"-556,0 0 0,0 0 0,0 0 0,0 0 0,0 0 0,0-1 0,0 1 0,0 0 0,0 0 0,0 0 0,0 0 0,0 0 0,0 0 0,0 0 0,0 0 0,0 0 0,0 0 0,0-1 0,0 1 0,0 0 0,0 0 0,0 0 0,1 0 0,-1 0 1,0 0-1,0 0 0,0 0 0,0 0 0,0 0 0,0 0 0,0 0 0,0-1 0,0 1 0,0 0 0,0 0 0,0 0 0,0 0 0,1 0 0,-1 0 0,0 0 0,0 0 0,0 0 0,0 0 0,0 0 0,0 0 0,0 0 0,0 0 0,0 0 0,0 0 0,1 0 0,-1 0 0,0 0 0,0 0 0,0 0 0,0 0 0,0 0 0,11 0 274,-8 0 564,-3 0-796,0-1 0,-1 1 0,1-1 1,0 1-1,0-1 0,0 1 0,0-1 0,0 1 0,0-1 0,0 1 0,0-1 0,0 0 0,0 1 0,1-1 0,-1 1 0,0-1 0,0 1 0,0-1 1,1 1-1,-1 0 0,0-1 0,1 1 0,-1-1 0,0 1 0,1-1 0,-1 1 0,0 0 0,1-1 0,-1 1 0,1 0 0,-1-1 0,1 1 1,-1 0-1,1 0 0,-1 0 0,1-1 0,-1 1 0,1 0 0,-1 0 0,1 0 0,-1 0 0,1 0 0,-1 0 0,1 0 0,-1 0 0,2 0 0,0 0 696,-2 3-204,0-3-500,0 1 0,0 0 0,0 0-1,0-1 1,0 1 0,0 0-1,1-1 1,-1 1 0,0 0-1,0-1 1,1 1 0,-1 0-1,0-1 1,1 2 0,5 1 162,-5-4 21,-3 1 22,-3 6 21,4-2-192,0 0 0,0 1 0,0-1 0,0 1 0,1-1 0,0 1 0,0-1 0,1 7 0,0 0 85,-1 0 0,-2 19 1,-26 129 162,26-144-288,1 0 0,1 17 0,0-13 96,1-12-75,0 0 0,0-1 0,0 1 0,5 11-1,-5-13-7,1 0-1,-1 0 0,0 0 0,1 7 0,-2-12-34,0 1-1,0-1 1,0 0 0,0 1-1,0-1 1,0 0-1,0 1 1,0-1 0,0 0-1,0 1 1,0-1 0,0 0-1,0 1 1,0-1 0,0 0-1,0 0 1,1 1 0,-1-1-1,0 0 1,0 1-1,0-1 1,1 0 0,-1 0-1,0 1 1,1-1 0,10 11 155,-9-8-26,1-6-70,1 0-59,0 0 0,0 0 0,1 0 1,-1 1-1,1-1 0,-1 1 0,1 0 0,10-2 0,-8 2 17,1-1-1,0 0 1,-1-1-1,11-5 1,-8 2-7,-5 3-39,1 0 0,-1 0 0,1 1 0,11-5 0,11 2-29,-6-5 112,-10 7-29,-9 4-37,0-1 0,1 0 0,-1 0 0,0 0 0,0 0 0,-1-1 0,1 1 0,0-1 0,0 0 1,-1 0-1,1 0 0,-1 0 0,1 0 0,-1-1 0,0 1 0,0-1 0,2-3 0,6-9 1,1 1-1,18-20 0,-28 33 4,0 0 0,1 0 0,-1-1 1,0 1-1,0 0 0,0-1 0,0 1 0,0-1 0,0 1 0,0-1 0,0 0 1,-1 1-1,1-1 0,0 0 0,-1 1 0,0-1 0,1 0 0,-1 0 1,0-2-1,0 3-1,0-1 1,0 0-1,1 0 1,-1 1-1,0-1 1,1 0-1,-1 1 0,1-1 1,0 0-1,0 1 1,-1-1-1,1 1 1,0-1-1,0 1 1,0 0-1,1-1 1,1-1-1,-3 3-1,1-1-1,-1 1 0,0-1 0,1 1 1,-1-1-1,0 1 0,1-1 0,-1 1 1,0-1-1,0 0 0,0 1 1,0-1-1,1 0 0,-1 1 0,0-1 1,0 1-1,0-1 0,0 0 0,0 1 1,0-1-1,0 0 0,-1 1 0,1-1 1,0 1-1,-1-2 0,1 2-1,0-33 130,0 30-192,0 1-11,0 1 70,0 0-1,0 1 0,0-1 1,0 0-1,1 0 0,-1 1 0,0-1 1,0 0-1,0 1 0,0-1 1,1 0-1,-1 1 0,0-1 1,1 0-1,10-5-53,-11 6 59,1-1 0,-1 0 0,0 1 0,1-1 0,-1 0 0,0 1 0,0-1 0,1 0 0,-1 1 0,0-1 0,0 0 0,0 1 0,0-1 0,0-1 0,0 2 0,0 0 1,0 0 0,0 0 0,0 0 0,0 0 0,0 0-1,0 0 1,0 0 0,0 0 0,0 0 0,0-1 0,0 1-1,0 0 1,0 0 0,0 0 0,0 0 0,0 0 0,0 0-1,0 0 1,0 0 0,0 0 0,0 0 0,0-1 0,0 1 0,0 0-1,0 0 1,0 0 0,0 0 0,0 0 0,0 0 0,0 0-1,0 0 1,0 0 0,0 0 0,0 0 0,1 0 0,-1 0-1,0 0 1,0 0 0,0 0 0,0-1 0,0 1 0,0 0 0,0 0-1,0 0 1,0 0 0,0 0 0,1 0 0,-1 0 0,0 0-1,0 0 1,0 0 0,0 0 0,0 0 0,0 1 0,0-1-1,1 0 1,3 0 15,-4 0-16,0 0 0,0 0 1,0 0-1,1 0 1,-1 1-1,0-1 1,0 0-1,1 0 1,-1 0-1,0 0 1,0 0-1,0 0 0,1 0 1,-1 0-1,0-1 1,0 1-1,1 0 1,-1 0-1,0 0 1,0 0-1,0 0 0,1 0 1,-1 0-1,0 0 1,0-1-1,0 1 1,0 0-1,1 0 1,-1 0-1,0 0 1,0 0-1,0-1 0,0 1 1,0 0-1,1 0 1,-1 0-1,0-1 1,0 1-1,2-30 21,-2 22-68,2-10 34,-2 18 13,0-1-1,1 1 0,-1-1 1,0 1-1,1-1 1,-1 1-1,1-1 1,-1 1-1,1 0 0,-1-1 1,1 1-1,-1 0 1,1-1-1,-1 1 1,1 0-1,0 0 1,-1-1-1,1 1 0,-1 0 1,1 0-1,0 0 1,-1 0-1,1 0 1,-1 0-1,1 0 1,1 0-1,-2-3-31,0 3 30,0-1 0,0 0 0,0 1-1,0-1 1,-1 0 0,1 0 0,0 1 0,0-1 0,0 0 0,0 1 0,-1-1-1,1 0 1,0 1 0,-1-2 0,0 2-7,1 0 0,-1-1 0,1 1 1,-1 0-1,1 0 0,-1-1 0,1 1 0,-1 0 0,0 0 0,1 0 1,-1 0-1,1-1 0,-1 1 0,0 0 0,1 0 0,-1 0 0,1 0 1,-2 1-1,0-1-63,2 2-173,0 0 260,0 0 0,-1 0 0,1 0 0,-1-1 0,1 1 0,-1 0 0,0 0 0,1-1 0,-1 1 0,0-1 0,0 1 0,0-1 0,-1 1 0,1-1 0,0 1 0,0-1 0,-2 1 0,-14 18 285,13-12-218,1 0 0,-1 0 0,1 1 0,1-1 0,-1 1 0,0 10 0,-7 24 208,8-39-276,-5 15 153,1-1 1,1 1-1,0 1 1,2-1-1,-2 26 1,5 37 72,0-79-203,0-1 1,1 0-1,-1 1 0,0-1 1,1 0-1,0 1 0,0-1 1,0 0-1,0 0 0,0 0 0,0 0 1,0 0-1,1 0 0,-1 0 1,1 0-1,-1 0 0,1-1 1,0 1-1,2 1 0,3 3 44,-7-5-89,1-1 0,0 1 0,-1-1 1,1 1-1,-1-1 0,1 0 0,0 0 1,-1 1-1,1-1 0,0 0 0,-1 0 1,1 0-1,0 1 0,-1-1 0,1 0 1,0 0-1,0 0 0,-1 0 1,1-1-1,0 1 0,-1 0 0,1 0 1,0 0-1,2-1-249,13 1-1999,1 0 603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0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2304,'-4'3'129,"1"1"0,0 0 0,0 0 0,0 0 0,0 0 0,1 1 0,-1-1 0,1 1 0,-2 7 1,3 5 119,1-15-208,0 1 1,0-1-1,0 0 0,0 0 1,0 1-1,0-1 0,-1 0 1,1 0-1,-1 0 0,1 0 1,-1 0-1,0 1 0,0-1 1,-2 2-1,-18 26 540,10 0-181,-14-8 27,0 9-85,21-25-270,0 0 0,0-1 0,0 0 0,-1 0 0,1 0-1,-1-1 1,-11 8 0,0 0 65,-22 13 57,34-23-181,1 0 1,-1-1-1,0 1 0,0-1 1,0 0-1,0 0 0,0 0 1,0 0-1,-5-1 0,-35 0-1394,41 0 533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0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2560,'-14'0'832,"11"0"-517,1 0 26,1 0-218,-1 0 0,1 0 0,0 0 1,0 0-1,0 0 0,-1 0 0,1 1 0,0-1 0,0 1 1,0-1-1,-2 2 0,-14 13 1337,12-12-1209,1 1 0,-1-1 0,0 0 0,-7 4 0,4-4-53,1 1 0,0 1 0,0-1 1,-12 12-1,8-4 130,1 1 1,-13 20 0,-2 4 93,13-19-181,-104 155 1187,108-159-1332,1-1 0,0 1 0,1 0 0,0 0 0,-6 29 0,11-37-51,0 0-1,1-1 1,0 1 0,0-1-1,0 1 1,1 0-1,0-1 1,0 1 0,0-1-1,1 1 1,0-1 0,3 7-1,-3-6 11,15 30 217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0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 1728,'0'0'560,"0"0"-331,0 0 22,0 0 474,0 0-175,0 0 15,0-3-218,0-8-113,0 8-52,0 3 169,-3 0-52,-7 0 74,9 0-368,1 0 0,0 0-1,0 0 1,0 0-1,0 0 1,0 0 0,0 0-1,0 0 1,0 0-1,0 0 1,0 0-1,-1 0 1,1 0 0,0 0-1,0 0 1,0 0-1,0 0 1,0 0 0,0 0-1,0 0 1,0 0-1,0 0 1,0 0 0,-1 0-1,1 0 1,0 0-1,0 0 1,0 1-1,0-1 1,0 0 0,0 0-1,0 0 1,0 0-1,0 0 1,0 0 0,0 0-1,0 0 1,0 0-1,0 0 1,0 0-1,0 0 1,0 1 0,0-1-1,0 0 1,0 0-1,0 0 1,0 0 0,0 0-1,0 0 1,0 0-1,0 0 1,0 0-1,0 1 1,0-1 0,0 0-1,0 0 1,-1 3 82,1-1-1,-1 1 1,1-1 0,-1 1 0,0-1-1,0 1 1,-3 4 0,-6 17 445,-1-4-216,7-16-237,2 0 1,-1 1 0,1 0 0,-4 6 0,1 19 219,-1-13-188,5-14-80,-1 0 1,1 0-1,0 0 1,0 0-1,1 1 1,-1-1-1,1 0 1,-1 4-1,1-3-16,0 0 0,-1-1 0,1 1 0,-1 0 0,0-1 0,-2 6 0,2-8-15,1 0 0,-1 0 0,1 0 0,-1 0 0,1 0 0,0 0 1,-1 0-1,1 0 0,0 0 0,0 0 0,0 0 0,0 0 0,0 1 0,0-1 0,0 0 0,0 0 0,0 0 0,0 0 0,1 0 0,-1 0 0,0 0 1,1 0-1,-1 0 0,1 0 0,-1 0 0,1 0 0,0 0 0,-1 0 0,3 1 0,-3-1 11,0-1 0,1 0 1,-1 0-1,0 1 0,1-1 0,-1 0 0,0 1 1,0-1-1,1 1 0,-1-1 0,0 0 0,0 1 1,1-1-1,-1 1 0,0-1 0,0 0 0,0 1 0,0-1 1,0 1-1,0-1 0,0 1 0,0-1 0,0 1 1,0-1-1,0 0 0,0 2 0,1 3 39,2-4-20,0-1 0,-1 1 0,1 0-1,0-1 1,0 1 0,0-1 0,0 0 0,0 0 0,0 0 0,4-1-1,3 0 32,-2 2-27,-6-1-22,0 0 0,1 0 0,-1 0 0,0 0 0,0 0 1,1-1-1,-1 1 0,0-1 0,3 0 0,3-3 14,-5 3-31,0 0 0,-1 0 0,1 0 0,0-1 0,-1 1 1,1-1-1,-1 0 0,1 1 0,-1-1 0,0 0 0,0-1 0,0 1 0,0 0 0,3-4 0,0-21 0,2 14-21,-6 11 17,0 1 0,-1-1 0,1 1 0,0-1 0,0 0 0,-1 1 0,1-1 0,-1 0 0,0 0 0,1 1 1,-1-1-1,0 0 0,0 0 0,0-2 0,0 2-8,1-15-103,-1 17 114,1-1 0,-1 1 0,0-1 0,0 1 0,0 0 0,1-1 0,-1 1 1,0-1-1,1 1 0,-1-1 0,0 1 0,1 0 0,-1-1 0,0 1 0,1 0 0,-1-1 0,1 1 0,-1 0 0,1 0 0,-1-1 0,0 1 0,1 0 1,-1 0-1,1 0 0,-1 0 0,1-1 0,-1 1 0,1 0 0,0 0 0,5 3-202,6 16 282,-10-14 36,0-1 0,1 0 0,0 0 0,5 6 0,-3-5 17,1 0 0,0 0-1,12 6 1,-7-4-26,-3-3-22,-1 0-1,0 0 1,1-1-1,0 0 1,0 0-1,16 3 1,-9-3-10,-11-2-37,0-1 0,0 0 1,0 0-1,0-1 0,0 1 1,0-1-1,0 0 0,-1 0 1,1 0-1,0 0 0,0-1 1,-1 1-1,1-1 0,-1 0 1,6-4-1,7-3 91,-15 8-110,0 1 0,0-1 1,0 1-1,0-1 0,0 0 1,0 0-1,0 0 0,0 1 1,0-1-1,0 0 0,-1 0 1,1 0-1,0 0 0,-1 0 1,1 0-1,-1-1 0,1 1 1,-1 0-1,1-2 0,0-2 41,-1 0-1,1 0 1,-1 1-1,-1-7 1,0-10-140,1 17 84,0 1 0,-1-1 0,1 1 1,-1-1-1,0 1 0,0-1 0,-2-4 0,-3-8 145,4 6-79,1 2-15,-13-21 3,14 28-57,-1 0-1,1-1 1,-1 1 0,1-1-1,0 1 1,0-1 0,0 1-1,-1-1 1,2-1 0,-1-13-59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6560,'17'0'2432,"-17"0"-1888,0 0-160,0 0-64,16 0-256,-16-16-160,0 16 32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5216,'-16'-17'1952,"16"17"-1536,0 0-96,0 17 448,0-17-480,0 16 96,0 17-224,0 0 128,16 16-192,-16-16-1792,0-1 928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0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5408,'16'0'1984,"-16"0"-1536,16 33-128,1 0 544,-1-17-544,0 50 576,17-17-512,-33 16 160,17 17-320,-34-32 0,1 15-128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0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2976,'0'-1'92,"0"-1"0,0 0 0,0 1 0,0-1 1,1 0-1,-1 1 0,1-1 0,0 0 0,-1 1 0,1-1 1,0 1-1,0-1 0,0 1 0,0-1 0,0 1 0,0 0 0,2-3 1,-2 4-54,-1 0 1,0-1 0,0 1 0,1 0 0,-1-1 0,0 1 0,1 0 0,-1-1 0,1 1-1,-1 0 1,0 0 0,1 0 0,-1-1 0,1 1 0,-1 0 0,0 0 0,1 0 0,-1 0 0,1 0-1,-1 0 1,1 0 0,-1 0 0,1 0 0,-1 0 0,0 0 0,2 0 0,3-1 173,1-11 537,-5 11-709,-1 0 0,1 0-1,-1 0 1,1 0 0,-1 0 0,1 0 0,0 0-1,-1 0 1,1 0 0,0 0 0,0 0 0,0 1-1,0-1 1,-1 0 0,3 0 0,-1 0 64,0 0-1,0 1 1,0-1 0,1 1 0,-1-1 0,0 1-1,0 0 1,1 0 0,2 1 0,-3-1-28,0 0 0,0 0 0,0 0 0,1 0 0,-1 0 0,0-1 0,0 1 0,0 0 0,3-2 0,-4 1-56,0 1 1,0-1 1,0 1 0,-1-1 0,1 1-1,0-1 1,0 1 0,0-1 0,0 1-1,0 0 1,0-1 0,0 1 0,0 0-1,0 0 1,0 0 0,0 0 0,0 0-1,0 0 1,0 0 0,0 0 0,0 0-1,0 0 1,0 1 0,0-1 0,0 0-1,0 1 1,0-1 0,-1 1 0,1-1 0,0 1-1,2 0 1,-2 0-7,2 0 48,0 0 1,0 0 0,0-1 0,0 1-1,0-1 1,0 0 0,0 1-1,0-1 1,0-1 0,4 0 0,2 1 49,19-1 298,-21 0-355,-1 1 0,1 0 0,-1 0 0,0 1 0,1-1 0,8 4 0,10 9 108,-18-10-133,0 0 0,0-1 0,0 0 0,1 0-1,-1-1 1,11 1 0,53 0 103,-59-2-125,491 0 332,-306-3-257,-111-1-52,314-6 115,337 10 322,-360 0-326,-243-3-86,-64-3 39,40-1 73,-97 7-144,19-2 46,-30 2-65,0-1 1,0 1 0,0-1 0,0 0 0,0 0 0,0 0 0,0 0-1,0-1 1,0 1 0,0 0 0,2-4 0,0 2 6,2-6 50,-16 2-35,10 7-29,-16-11-43,14 11 39,1-1 0,0 1 1,-1-1-1,1 1 0,-1 0 1,1 0-1,-1 0 0,1 0 0,-3 0 1</inkml:trace>
  <inkml:trace contextRef="#ctx0" brushRef="#br0" timeOffset="1">574 410 2560,'0'-6'408,"0"4"-315,0 0 0,0 0 0,0 0 0,0 0-1,0 0 1,0 0 0,0 0 0,1 0 0,-1 1-1,2-4 1,9 0 569,-3-9-156,-1 8-314,0 1 0,1 0 0,0 0 0,0 0 0,0 1 0,0 0 0,1 1 0,0 0 0,12-3 0,31 0 405,-35 3-403,-6 1-38,1 1 0,11-1 0,-9 3-88,1 1 1,-1 0-1,1 0 1,-1 2-1,0 0 0,0 1 1,14 6-1,0 2-23,0 2 0,28 19 0,-49-29-29,0 1-1,0 0 1,0 1-1,-1-1 1,0 1-1,0 0 0,4 8 1,5 5 42,-8-11-35,-3-5-8,-1 0 0,0-1 0,0 2-1,-1-1 1,3 5 0,1 20 114,-4-14-61,0-5-39,-1-7-4,0 1 1,0-1-1,0 1 1,-1-1-1,0 1 1,0-1 0,0 1-1,0-1 1,0 1-1,-1-1 1,1 0-1,-1 1 1,0-1-1,0 1 1,-3 5-1,1-1 5,0-1 0,-1 1 0,0-1 0,0 0 0,0 0 0,-9 10 0,10-14-22,-1 0 0,1 0 0,-1 0 0,0 0 0,0-1 0,0 0 0,0 1 0,0-2 0,-1 1 1,1 0-1,-1-1 0,1 0 0,-1 0 0,-4 1 0,-19-1 98,1 0 0,-1-2 1,-53-9-1,70 8-99,3 1 26,-1 0 0,1 0 0,0-1 0,0 0 0,0 0 0,0-1 0,1 0 0,-1-1 0,1 0 0,-10-6 0,14 8-11,0 0 0,0-1 1,0 1-1,0-1 1,1 0-1,-1 0 0,1 0 1,0 0-1,-1-1 1,-1-4-1,4 7-21,-1 0 0,1 0 0,0 0 0,0 0 0,-1 0 0,1 0 0,0 0 0,0 0-1,0 0 1,0-1 0,0 1 0,1 0 0,-1 0 0,0 0 0,0 0 0,1 0 0,-1 0 0,1 0 0,-1 0 0,1 0 0,-1 0 0,1 0 0,-1 0 0,1 0-1,0 0 1,0 1 0,-1-1 0,1 0 0,0 0 0,0 1 0,0-1 0,1 0 0,22-14-62,1 2 1,1 0-1,-1 2 0,2 0 1,0 2-1,0 1 0,52-8 1,-14 14-20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0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 3392,'-14'-13'1088,"14"12"-1052,1 1 1,-1 0 0,1 0-1,-1 0 1,1 0-1,-1-1 1,1 1-1,-1 0 1,1 0 0,-1 0-1,1 0 1,-1 0-1,1 0 1,-1 0-1,1 1 1,-1-1 0,1 0-1,-1 0 1,1 0-1,0 1 1,-1-1-10,0 0 0,1 1 0,-1-1 0,0 0 0,0 1 0,1-1 0,-1 1 0,0-1 0,0 1 0,0-1 0,0 0 0,0 1 0,0-1 0,1 1 0,-1-1 0,0 1 0,0-1 0,0 0 0,-1 1 0,1-1 0,0 1 0,0-1 0,0 1 0,0-1 0,0 0 1,0 1-1,-1 0 0,-7 11 718,4-6-615,3-4-67,0 0 1,1 1 0,-1-1-1,0 1 1,1-1 0,0 1-1,-1-1 1,1 1 0,1 4-1,-2 10 287,-16 21 589,6-18-656,8-16-196,0 1 1,0-1-1,1 1 1,-3 7-1,3-5-16,1 0 0,1 0 1,-1 0-1,2 13 0,-1-8 37,0-10-82,0-1 0,0 1 0,0 0 0,0 0 0,1 0 0,-1 0 0,0 0 0,1 0 0,0-1 0,-1 1 0,1 0 0,0 0 0,0-1 1,0 1-1,0-1 0,0 1 0,0 0 0,0-1 0,1 0 0,-1 1 0,1-1 0,-1 0 0,1 0 0,-1 0 0,1 0 0,-1 0 0,4 1 0,1 0-78,0 0 1,0-1-1,1 0 1,-1 0-1,0-1 1,11 1-1,-16-1-6,0 0 0,1 0 0,-1 0 0,0 0 1,0-1-1,0 1 0,1 0 0,-1 0 0,0-1 0,0 1 0,0 0 0,0-1 0,0 1 1,0-1-1,1 0 0,-1 1 0,-1-1 0,1 0 0,0 0 0,0 1 0,0-1 0,0 0 0,0 0 1,-1 0-1,1 0 0,0 0 0,-1 0 0,1 0 0,-1 0 0,1-1 0,-1 1 0,1-2 1,4-7-401,0 1 137,-4 8 284,0 0-1,0-1 1,0 1 0,-1-1 0,1 1-1,0-1 1,-1 1 0,1-1 0,-1 0-1,1 1 1,-1-1 0,0 0 0,0 1-1,0-1 1,0-2 0,0-5 269,-1 14 1087,1-3-1072,0 1 1,0-1-1,1 1 1,-1 0-1,0-1 1,1 1-1,1 2 0,28 42 1439,-27-44-1602,-1 1 1,1-1 0,0 0 0,1 0 0,-1 0-1,0-1 1,1 1 0,0-1 0,-1 1-1,1-1 1,6 2 0,0 0 74,0-1 0,0 0 0,12 1 0,-14-3-82,1-1 0,-1 1 0,0-2 0,0 1 0,0-1 0,11-2 0,47-16 257,-39 11-236,-16 5-41,-4 2-16,0-1 0,-1 0-1,1 0 1,-1-1-1,1 0 1,-1 0 0,0 0-1,0-1 1,7-6 0,-10 8-20,0-1 1,0 0 0,0 0 0,-1-1-1,0 1 1,1 0 0,-1-1-1,0 1 1,-1-1 0,1 0 0,-1 0-1,2-7 1,-8-19-25,2 21-4,3 6 7,-1 0 1,0 0-1,1 0 1,-1 0-1,-1 0 1,1 1-1,0-1 1,-1 0-1,1 1 1,-1-1-1,0 1 1,0-1-1,-3-3 1,-7-6 18,6 3-31,1 0-1,-6-12 0,8 15-43,0 0 0,0 1 1,-1-1-1,0 1 0,-6-8 0,8 8-179,2-9 81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0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4224,'0'-16'1568,"0"16"-1216,0 0-96,0 16 2528,0-16-1568,0 17 992,0-1-1280,0 17-32,0-17-544,0 17 0,0-17-224,17 1-7456,-17 16 4000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1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82 2816,'-13'-13'917,"12"12"-894,1 1-1,-1-1 1,1 1-1,0-1 1,-1 1 0,1-1-1,0 1 1,0-1-1,-1 0 1,1 1-1,0-1 1,0 1-1,0-1 1,0 0 0,0 1-1,0-1 1,0 0-1,0 1 1,0-1-1,0 0 1,0 1-1,0-1 1,0 1 0,0-1-1,1 0 1,-1 0 41,0-1 645,0-1-106,0 2-549,0 0 0,0 0 0,0 0 0,0 0 0,0 0 0,0 0 0,0 0 0,1 0 0,-1 0 0,0 0 0,1 0 0,-1 0 0,1 0 0,-1 0 0,1 0 0,-1 0 0,1 0 0,-1 0 0,1 1 0,0-1 0,0 0 0,-1 1 0,1-1 0,0 0 0,2 0 0,0-1 17,1 1 1,0 0-1,-1 1 1,1-1-1,0 0 1,4 1-1,17-3 99,0-2-31,-1 1 0,39 0-1,180 4 230,-99 8-138,-6 0-60,-122-9-118,1 2 0,-1 0-1,1 0 1,0 2-1,31 8 1,-2 3 108,-33-12-124,-10-2 21,-1 1 1,1-1-1,0 1 1,-1-1-1,1 1 1,-1 0-1,1 0 1,-1 0 0,0 0-1,1 0 1,-1 1-1,4 2 1,-4-1 170,-9 0-67,-13 4-31,-42 16 23,-159 26-116,166-41 71,1-3 1,-89-2-1,119-3 90,19 0-160,-17-1 136,22 1-172,-1 0 0,1-1-1,-1 1 1,1 0 0,-1 0 0,1 0-1,0-1 1,-1 1 0,1 0-1,-1-1 1,1 1 0,0 0-1,-1-1 1,1 1 0,0 0-1,-1-1 1,1 1 0,0-1-1,0 1 1,-1 0 0,1-1-1,0 1 1,0-1 0,0 1 0,0-1-1,-1 1 1,1-1 0,0 1-1,0-1 1,0 1 0,0-1-1,2-2-13,7-2-13,20-8-30,1 1 0,40-10 0,-37 12 11,0 1-9,-1 0 0,64-7 0,61 13 18,-112 4 43,18 1 33,-56-1-30,-1 0 0,1 0 0,-1 1 0,1 0 0,-1 0 0,6 3 0,-9-4 4,-1 0-1,0 1 1,0-1 0,0 1 0,0-1 0,0 1 0,0 0 0,-1-1-1,1 1 1,0 0 0,-1 0 0,2 3 0,-3-4-10,1 0 0,0 0 0,-1 0 0,0 0 0,1 0 0,-1 0 0,0 1 0,1-1 0,-1 0 0,0 0 0,0 0 0,0 1 0,0-1 0,0 0 0,0 0 0,-1 0 0,1 1 0,0-1 0,-1 2 0,-1-1 1,1 0 1,0 0-1,-1 0 1,1 0 0,-1 0-1,0-1 1,0 1-1,1-1 1,-1 1-1,0-1 1,-3 2-1,-31 14 61,2-1-36,18-8-24,-12 6 14,-1-1 0,-46 15-1,48-20 24,2-2 30,0 2 1,-40 19-1,-11 17 129,75-43-57,5 0-104,9-1-1,10 0 44,83-2 97,-70-2-142,119-6-566,-71 10-2972,-2 0 922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3072,'0'-20'1787,"0"13"-671,0 14-249,0-6-852,0-1 0,0 0 0,0 0-1,0 0 1,0 0 0,0 0-1,0 0 1,0 0 0,0 0-1,0 0 1,0 1 0,0-1-1,0 0 1,0 0 0,0 0-1,0 0 1,0 0 0,0 0 0,0 0-1,0 0 1,0 0 0,0 0-1,0 1 1,0-1 0,0 0-1,0 0 1,1 0 0,-1 0-1,0 0 1,0 0 0,0 0 0,0 0-1,0 0 1,0 0 0,0 0-1,0 0 1,0 0 0,0 0-1,0 0 1,0 0 0,1 0-1,-1 0 1,0 0 0,0 0-1,0 0 1,0 0 0,0 0 0,0 0-1,0 0 1,0 0 0,0 0-1,1 0 1,-1 0 0,0 0-1,0 0 1,0 0 0,4 0 204,-1 0-77,-1 0 0,0 0 0,1 0 1,-1 0-1,1 0 0,-1 1 0,1-1 0,3 2 0,2 3 176,-6-4-255,-1 0-1,1 0 0,-1 0 0,1 0 1,-1-1-1,1 1 0,0 0 0,-1-1 1,1 1-1,0-1 0,-1 0 0,1 0 0,2 1 1,209-1 1211,-212 0-1308,0-1-1,0 1 0,-1 0 1,1 0-1,0 1 0,0-1 1,0 0-1,0 0 0,0 0 1,0 0-1,-1 1 0,1-1 1,1 1-1,-1 0 6,-1 0 0,1 0 0,-1 0 0,0-1 0,1 1 0,-1 0 0,0 0 0,0 0 0,0 0 0,0 0 1,0 0-1,0-1 0,0 3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4064,'-17'0'1504,"17"0"-1184,-16 16-64,16-16 1056,16 16-768,-16-16 352,17 0-544,-1 0 160,17 17-288,0-17 64,-1 0-160,18-17-1472,15 17 736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47 633 3648,'-36'35'1643,"35"-34"-1592,0 0 1,0 0-1,0 0 1,0 1 0,1-1-1,-1 0 1,0 0 0,1 0-1,-1 0 1,1 1 0,-1-1-1,1 0 1,-1 1 0,1-1-1,0 0 1,0 1-1,-1 2 1,2-4-21,-1 0 1,0 1-1,0-1 0,0 1 0,0-1 1,0 0-1,1 1 0,-1-1 0,0 0 1,0 1-1,1-1 0,-1 0 1,0 0-1,1 1 0,-1-1 0,0 0 1,1 0-1,-1 0 0,0 1 0,1-1 1,-1 0-1,0 0 0,1 0 0,-1 0 1,1 0-1,-1 1 0,1-1 1,1 0 85,1 0 1,-1 0 0,0-1-1,1 1 1,-1 0-1,0-1 1,1 1 0,2-2-1,28-9 294,16 3-134,-38 4-235,0 0 0,0-1-1,0 0 1,-1 0-1,0-1 1,0 0 0,0-1-1,-1 0 1,10-10-1,30-38 125,3 12-54,-30 24-68,0-1 0,-1-1 0,23-31 0,-6-8 84,6 5-64,-8-2-80,-16 27-7,-5 8-14,12-25 1,-15 24 3,-8 14 40,1-1 0,0 0 0,8-9-1,-4 7 18,-4 7 31,-1-1 0,0 0 0,0 0 0,2-8 0,1 5 50,-6 9-100,-1 0-1,0 0 1,0 0 0,0 0 0,1 0 0,-1 0 0,0 0 0,0 0-1,1 0 1,-1 0 0,0 0 0,0 0 0,1 0 0,-1 0-1,0 0 1,0 0 0,0 0 0,1 0 0,-1 0 0,0 0 0,0 1-1,1-1 1,-1 0 0,0 0 0,0 0 0,1 0 0,10 19 230,-8-13-205,-3-4-5,1 0 0,0 0 0,-1 0 0,1 0 0,-1 0 0,0 0-1,0 0 1,0 0 0,0 0 0,0 3 0,-1 5 21,2 0-15,0-6-17,-1 0 0,0-1 0,0 1-1,0 0 1,-1 0 0,1 0 0,-1-1-1,-1 6 1,-1-2 39,2-5-22,0 1-1,0 0 1,1 0-1,-1 0 1,0 0-1,1 3 1,0-3-15,0-1 0,0 0 1,1 0-1,-1 1 1,1-1-1,-1 0 1,2 3-1,-1-2 2,1 0 0,-1 0 1,-1 0-1,1 1 0,0-1 0,-1 1 1,0 4-1,0 0 6,0-3 5,0-1 1,0 1-1,0-1 0,1 0 1,0 1-1,1 5 0,-2-9-6,1 0 0,-1 0 0,1 0 0,-1 0-1,1 0 1,0 0 0,0 0 0,-1 0 0,1 0-1,0 0 1,0 0 0,0-1 0,0 1 0,0 0-1,0-1 1,0 1 0,0 0 0,0-1 0,0 0-1,1 1 1,-1-1 0,0 1 0,0-1 0,0 0-1,0 0 1,1 0 0,-1 0 0,2 0 0,9 1 175,-10-1-184,1 1-1,-1-1 0,1 0 1,-1 0-1,1 0 1,-1 0-1,1-1 1,0 1-1,-1-1 0,1 1 1,-1-1-1,0 0 1,1 0-1,2-1 1,22-20-521,-5 11 11,8-14-379,-23 21 742,-1-1 0,0 0-1,0-1 1,0 1 0,-1-1-1,9-12 1,-11 13 59,1 0 0,0 1 0,7-7 0,-8 10 61,-1-1 0,0 0-1,0 1 1,-1-1 0,1 0 0,0 0 0,-1 0 0,1 0 0,-1-1 0,1 1 0,-1 0 0,0-1 0,0 1 0,0 0 0,0-1 0,-1 1 0,1-1 0,0-2 0,-1-9 93,0 11 192,0 3 69,0 0 379,-3 3-165,-2 2-291,0 0-82,0 0 0,0 0 0,-5 8 0,-14 21 196,13-19-254,0 0 0,1 0 0,1 1-1,-8 20 1,14-26-63,0 0 0,0 1 0,1-1 1,-1 18-1,1 40 399,2-66-431,-1 1-26,1 0 1,0 0-1,1 0 0,-1 0 1,0 0-1,1 0 1,0 0-1,-1 0 0,1 0 1,0 0-1,1-1 1,-1 1-1,0 0 0,1-1 1,1 3-1,0-1-20,-2-2-94,0-1-1,0 0 1,0 1-1,0-1 1,0 0 0,0 0-1,0 0 1,1 0-1,-1 0 1,0 0-1,1 0 1,-1 0 0,1-1-1,-1 1 1,3 0-1,7 4-2238,5 9-39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18 2080,'0'0'667,"0"-3"-411,0-8 64,0 8 624,-2 3-203,-5 0-91,3 0-358,-1-1 0,1 1 0,0 0 0,0 1 0,-1-1 0,1 1 0,-6 1 0,3 2-163,4-2-51,0-1 0,0 0 0,0 1 0,-1-1 0,1 0-1,0-1 1,-1 1 0,1 0 0,0-1 0,-1 0 0,1 0 0,-6 0 0,1 0 12,5-1-54,0 1 1,-1 0-1,1 0 0,0 1 0,0-1 0,-1 1 0,1 0 1,0 0-1,0 0 0,0 0 0,0 0 0,0 0 0,0 1 0,1 0 1,-1-1-1,0 1 0,-2 3 0,-85 52 702,27-19-271,50-28-367,1 0-1,0 0 0,0 1 0,1 0 0,-10 15 0,17-22-70,-5 6 29,1 1-1,0-1 0,1 1 1,0 0-1,0 1 0,1 0 1,-5 12-1,9-11 17,0 0 0,1 0-1,0-1 1,1 1 0,0 0 0,1 0-1,0 0 1,1 0 0,1-1 0,0 1-1,7 19 1,-6-25-50,1 0 0,0 1 0,0-2 1,1 1-1,0 0 0,0-1 0,8 6 0,-3-3-642,0-1 1,1 0-1,15 8 1,22 3-1068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5472,'-6'22'673,"-7"35"1123,2 3-1407,10-55-336,1-1-1,-1 0 1,1 1-1,0-1 1,1 1-1,-1-1 0,1 0 1,-1 1-1,1-1 1,1 0-1,1 5 1,2 8 43,-1 2 10,-4-16-94,0 0 0,1 0-1,0 0 1,-1 0 0,1 1 0,0-1 0,1 0 0,-1-1-1,0 1 1,1 0 0,0 0 0,0-1 0,2 4 0,23 16 116,-5 2 5,-20-23-108,0 0 0,0 0 0,0 0 1,0-1-1,0 1 0,0 0 0,4-1 0,4 2 73,0 1-22,13 3-19,7-11-250,-24 3 97,0 0 1,0 1-1,11 0 0,-11 1-83,0-1-1,0 1 0,-1-1 1,1 0-1,0-1 1,-1 1-1,10-5 1,-11 4 44,-1 1 1,0-1 0,0 0-1,0 0 1,0 0 0,0-1-1,0 1 1,-1-1 0,1 1-1,-1-1 1,0 0 0,0 0-1,3-4 1,-2-6 125,-3 31 412,-2-7-131,0 0-1,0-1 0,-1 1 0,0 0 0,-7 13 0,-1 7 220,-73 188 1038,53-143-1293,20-46-174,-29 65 180,33-80-175,-1 0-1,-1 0 1,-17 23 0,-1-12 163,13-14-87,1 2-4,11-11-118,-1 0-1,1-1 1,-1 1 0,1 0 0,-1-1 0,0 0 0,0 0 0,0 1 0,0-2-1,-1 1 1,1 0 0,0-1 0,-1 1 0,1-1 0,-1 0 0,1 0-1,-1-1 1,0 1 0,1-1 0,-1 0 0,0 1 0,-3-2 0,-20 1 69,27 0-90,-1 0 3,0 0-1,-1 0 0,1 0 0,0 0 1,0 0-1,0 0 0,0 0 1,0 0-1,0-1 0,0 1 0,0-1 1,0 1-1,0 0 0,0-1 1,0 0-1,0 1 0,0-1 0,0 0 1,1 1-1,-2-2 0,-6-8-80,1 0 0,1 0 0,-1-1 0,2 0 0,0 0 0,0 0 0,1 0 0,0-1 0,1 0 0,-3-18 0,3-2-718,3-36 0,0 39-76,0-23-296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18 1888,'14'-14'613,"-12"11"-367,-2 3-33,0 0 256,0 0-74,0 0 186,0 0-218,0 0-102,0 0-74,0 0 69,0 0-243,-1 0 0,1 0 1,-1 0-1,1 0 0,-1 0 0,1 0 1,-1 0-1,1 0 0,-1 0 1,1 0-1,-1 0 0,1 0 0,-1 0 1,1 0-1,-1 0 0,1 0 1,-1 1-1,1-1 0,-1 0 0,1 0 1,-1 1-1,1-1 0,-1 0 0,1 1 1,0-1-1,-1 0 0,1 1 1,-1-1-1,1 1 0,0-1 0,0 1 1,-1-1-1,1 1 0,0-1 0,0 1 1,-1-1-1,1 1 0,0-1 1,0 1-1,0-1 0,0 1 0,0-1 1,0 1-1,0-1 0,0 1 1,0 0-1,0-1-7,0 0-1,0 0 1,0 0 0,0 0 0,0 0 0,0 1-1,0-1 1,0 0 0,0 0 0,0 0 0,0 0-1,0 0 1,0 0 0,0 0 0,0 0 0,0 0-1,0 1 1,0-1 0,0 0 0,0 0 0,0 0-1,0 0 1,0 0 0,0 0 0,0 0 0,0 0-1,0 0 1,0 0 0,0 0 0,0 0 0,0 1-1,-1-1 1,1 0 0,0 0 0,0 0 0,0 0-1,0 0 1,0 0 0,0 0 0,0 0 0,0 0-1,0 0 1,0 0 0,-1 0 0,1 0 0,0 0-1,0 0 1,0 0 0,0 0 0,0 0 0,0 0-1,0 0 1,0 0 0,0 0 0,0 0 0,-1 0-1,-26 0 486,22 2-267,-6 12 203,8-9-340,3-4-58,0 0 1,-1-1-1,1 1 1,0 0-1,-1-1 1,1 1-1,0-1 1,-1 1-1,1 0 1,-1-1-1,1 1 1,-1-1-1,1 1 1,-1-1-1,1 0 1,-1 1-1,0-1 1,1 1-1,-1-1 1,0 0-1,0 1 1,-5 1 114,3 0-89,0 1 1,-1-1 0,1 1-1,0 0 1,0 0 0,0 0-1,1 0 1,-1 0-1,1 1 1,-1-1 0,1 1-1,-2 4 1,-3 8 106,-7 24-1,11-31-119,2-7-35,1 0 0,-1 0 1,1 1-1,0-1 1,0 0-1,0 0 0,0 0 1,0 0-1,0 0 0,1 0 1,-1 0-1,1 0 1,-1 0-1,1 0 0,0 0 1,0-1-1,0 1 0,1 3 1,3 4 28,-5-7-19,1 0 1,-1 0 0,1 0 0,0 1-1,0-1 1,0 0 0,0 0 0,0 0 0,1 0-1,-1-1 1,0 1 0,1 0 0,3 2-1,-3-3 15,1 0 0,0 0-1,0 0 1,0 0 0,0-1-1,-1 0 1,1 1 0,0-1-1,5-1 1,-1 1 19,-5 1-39,0-1 0,-1 0-1,1 0 1,0 0 0,-1 0 0,1 0-1,0-1 1,0 1 0,-1 0 0,1-1-1,3-1 1,3-11 68,1 5-57,-7 6-21,0 1 0,0-1 0,0 0 1,0 0-1,0 0 0,-1 0 1,1 0-1,0 0 0,-1 0 1,2-4-1,24-27 83,-11 0-42,-13 20-107,-3 13 57,0 0 1,0 0-1,0-1 1,0 1-1,0 0 1,0 0-1,0 0 1,0 0-1,0 0 1,0 0-1,0 0 0,0 0 1,0 0-1,0-1 1,0 1-1,0 0 1,0 0-1,0 0 1,0 0-1,0 0 0,0 0 1,0 0-1,0 0 1,0 0-1,0 0 1,0 0-1,0-1 1,1 1-1,-1 0 1,0 0-1,0 0 0,0 0 1,0 0-1,0 0 1,0 0-1,0 0 1,0 0-1,0 0 1,0 0-1,0 0 0,0 0 1,1 0-1,-1 0 1,0 0-1,0 0 1,0 0-1,0 0 1,0 0-1,0 0 1,0 0-1,0 0 0,0 0 1,1 0-1,-1 0 1,0 0-1,0 0 1,11 0-240,-11 0 245,0 0 0,0 0-1,0 0 1,0 0-1,0 0 1,0 0 0,1 0-1,-1 0 1,0 0-1,0 0 1,0 0 0,0 0-1,0 0 1,0 0-1,0 0 1,0 0 0,0 0-1,0 0 1,1 0-1,-1 0 1,0 0-1,0 0 1,0 0 0,0 0-1,0 0 1,0 0-1,0 0 1,0 0 0,0 0-1,0 0 1,0 1-1,0-1 1,0 0 0,1 0-1,-1 0 1,0 0-1,0 0 1,0 0 0,0 0-1,0 0 1,0 0-1,0 0 1,0 0 0,0 1-1,0-1 1,0 0-1,0 0 1,0 0 0,0 0-1,0 0 1,0 0-1,0 0 1,0 0 0,0 0-1,0 1 1,0-1-1,0 43 253,0-39-218,0-1 1,0 1-1,0-1 0,1 0 1,0 1-1,0-1 0,0 0 1,3 7-1,1 5 83,-4-12-92,-1 0 1,1 0-1,0 0 1,0-1-1,0 1 1,0 0-1,2 2 0,-2-4 3,0 0 0,1 0 0,-1 0 0,0 0 0,1-1 0,-1 1 0,0 0 0,1-1-1,-1 1 1,1-1 0,1 1 0,3 1 47,10 4 126,-13-5-154,1 0 0,-1 1 0,1-1 0,-1 0 0,1-1-1,0 1 1,-1-1 0,5 1 0,0-2-7,0 0 0,-1 0 0,1 0 0,0-1 0,-1 0-1,1-1 1,-1 0 0,0 0 0,0 0 0,0-1 0,6-4 0,-9 5-32,0 0 0,0 1 0,-1-1 1,1 0-1,-1-1 0,0 1 0,0-1 1,0 1-1,0-1 0,-1 0 0,1 0 1,-1 0-1,0 0 0,0 0 0,0-1 1,-1 1-1,0-1 0,0 1 0,0-1 1,0-6-1,-1-49 228,0 58-237,1 1 0,-2-1 1,1 0-1,0 1 0,0-1 1,0 0-1,-1 1 1,1-1-1,-1 1 0,1-1 1,-1 1-1,0-1 0,0 1 1,1-1-1,-1 1 0,0-1 1,0 1-1,-1 0 1,-1-2-1,3 2-3,-1 1-3,1-1 0,-1 1 0,1-1 0,0 0 0,-1 1 0,1-1-1,0 0 1,-1 1 0,1-1 0,0 0 0,0 1 0,0-1 0,0 0-1,0 1 1,0-1 0,0 0 0,0 1 0,0-1 0,0 0 0,0 0 0,0 1-1,0-1 1,1 0 0,-1-2-31,0 2 25,0 0-1,0 0 1,0 1 0,0-1 0,0 0 0,0 0 0,0 0 0,0 0 0,1 0 0,-1 0 0,0 1-1,1-1 1,0-2 0,0 3 6,-1 0-1,1-1 0,0 1 0,0 0 0,0-1 1,-1 1-1,1 0 0,0 0 0,0 0 1,0 0-1,0-1 0,0 1 0,1 1 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3968,'0'-16'1472,"0"16"-1120,0 0-128,0 16 2016,-16-16-1280,16 16 800,-17 17-1024,17 0-256,-16-17-320,0 17 448,16-17-352,0 17-800,0-33 288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3712,'0'0'1221,"3"-3"-757,-3 3-462,8-7 261,-3 10 556,-2 1-282,13 4 386,-11-4-702,-1 0-1,1 0 1,-1 0-1,0 0 1,6 10-1,19 31 954,-10-15-423,-5-8-347,-2-1 0,15 31 1,-22-38-316,0 0 0,0 1 1,-2-1-1,0 1 1,2 15-1,-2 12 105,-2 0 0,-5 52 0,2-77-61,-1 0 0,-1-1 1,0 1-1,-12 28 0,1-11 158,-20 33 0,26-53-669,0 0 0,-1-1 1,0 0-1,-18 17 1,-5 3-887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3904,'-14'-14'1253,"14"14"-1234,-1-1-1,1 1 1,-1-1 0,1 1-1,-1 0 1,1-1 0,-1 1-1,1 0 1,-1 0 0,1 0-1,-1-1 1,0 1-1,1 0 1,-1 0 0,1 0-1,-1 0 1,0 0 0,1 0-1,-1 0 1,1 0 0,-2 0-1,-1 1 3580,3-1-1425,195 0-160,-71 0-3498,-118 0 88,-6 0 432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3072,'0'16'1120,"0"-16"-864,0 66-64,0 0 1440,0-17-928,0 16 352,-17 1-640,17-1 416,-16-15-512,0-1 416,16 0-416,-33-33 480,16 1-480,-32-1 160,16 0-320,-16-32 128,17 0-160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7296,'0'-17'2720,"0"17"-2112,0 0-192,0 0 288,0 0-480,0 0-512,0 0 128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33 1888,'0'0'613,"0"-3"-367,0 3-224,0-1 1,0 1-1,0-1 0,0 1 1,0-1-1,0 1 1,0-1-1,-1 1 1,1-1-1,0 1 1,0-1-1,0 1 1,0-1-1,-1 1 1,1-1-1,0 1 1,0-1-1,-1 1 1,1 0-1,0-1 1,-1 1-1,1-1 1,-1 1-1,1 0 0,0-1 1,-1 1-1,1 0 1,-1 0-1,1-1 1,-1 1-1,1 0 1,-1 0-1,1 0 1,-1 0-1,1 0 1,-1-1-1,1 1 1,-1 0-1,1 0 1,-1 0-1,0 1 1,-2-1 515,0 0 113,-7 0-208,7 0 36,0-3-137,-8-8 36,11 11-373,0 0 0,0 0 0,0-1 0,0 1 0,0 0 0,0 0 0,0 0 0,0 0 0,0 0 0,-1 0 0,1 0 0,0 0 0,0-1 0,0 1 0,0 0 0,0 0 0,0 0 0,0 0 0,0 0 0,-1 0 0,1 0 0,0 0 0,0 0-1,0 0 1,0 0 0,0 0 0,0 0 0,-1 0 0,1 0 0,0 0 0,0 0 0,0 0 0,0 0 0,0 0 0,0 0 0,-1 0 0,1 0 0,0 0 0,0 0 0,0 0 0,0 0 0,0 0 0,0 0 0,0 0 0,0 1 0,-1-1 0,1 0-1,0 0 1,0 0 0,0 0 0,0 0 0,0 0 0,0 0 0,0 0 0,0 1 0,0-1 0,-20 12 378,16-10-257,0 0 0,0 1 0,0 0 0,-7 5 0,-16 15 443,23-20-502,0 0-1,0 0 1,1 0 0,-1 0-1,1 0 1,0 1-1,0 0 1,0 0 0,1-1-1,-3 6 1,-9 17 166,8-15-183,0 1 0,0 0 0,-7 23 1,12-32-39,1 1 0,-1 0 1,1-1-1,-1 1 0,1 0 1,0 0-1,0-1 0,1 1 1,-1 0-1,1 0 0,0-1 1,0 1-1,0-1 0,0 1 1,1-1-1,-1 1 0,5 5 1,-4-6 6,-1 0 0,1 0-1,1 0 1,-1-1 0,0 1 0,0-1 0,1 0 0,0 1 0,-1-1 0,1 0 0,0 0 0,0-1 0,0 1-1,0-1 1,0 1 0,1-1 0,-1 0 0,0 0 0,1 0 0,-1-1 0,5 1 0,14-6 87,-11 2-58,8-1 10,-11 2-19,-1 0 1,1 0 0,0-1 0,8-3-1,1-2 8,28-16 83,-41 22-123,-1-1-1,0 1 1,0 0 0,0-1 0,0 0-1,0 0 1,-1 0 0,1 0 0,-1 0-1,2-4 1,2-4-2,-5 8-23,0 1 1,0 0 0,0-1-1,0 1 1,1 0-1,2-3 1,-2 2-154,-2 15-483,0-4 636,0 18 201,-1-15-137,1-1-1,0 1 0,0-1 0,1 1 0,0-1 0,1 0 0,1 1 0,-1-1 1,7 14-1,-6-18 19,0 1 0,1-2 0,0 1 0,0 0 0,1-1 0,-1 0 0,7 6 0,-9-9-35,0-1 0,0 0 0,0 1 0,-1-1 0,1 0 0,0 0 0,1 0 0,-1 0 0,0 0 0,0 0 0,0-1 0,1 1 0,-1-1 0,0 0 0,0 1 0,1-1 0,-1 0 0,0 0 0,1-1 0,-1 1 0,0 0 0,0-1 1,1 1-1,-1-1 0,0 0 0,2-1 0,29-22 296,-29 21-302,0 0 7,1 0-1,-1 0 0,0-1 1,0 1-1,0-1 1,-1 0-1,1 0 0,-1 0 1,0-1-1,4-7 1,-4 6-17,4-7 111,-1-1 0,7-19 0,-12 28-113,0 0-1,0 0 1,0-1-1,-1 1 1,1 0-1,-1-1 1,0 1-1,-1-1 1,1 1-1,-3-7 1,0 4-31,0 0 0,-7-14 0,-1-3-48,7 13 32,-1 0 0,-7-14 0,11 24 27,-10-12-205,11 14 114,-1 0 0,1-1-1,0 1 1,-1 0 0,1-1 0,0 1-1,0-1 1,0 1 0,-1-1 0,1 1-1,0 0 1,0-1 0,0 1 0,0-1-1,0 1 1,0-1 0,0 1-1,0-1 1,0 1 0,0-1 0,0 1-1,0-1 1,0 1 0,0-1 0,0 1-1,0-1 1,0 1 0,1-1-1,-1 1 1,0 0 0,0-1 0,1 1-1,-1-1 1,0 1 0,1-1 0,-1 1 93,1 0-141,0-1 0,-1 1 0,1-1 0,0 1-1,0 0 1,0 0 0,0-1 0,0 1 0,-1 0 0,1 0-1,0 0 1,0 0 0,2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8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5216,'0'-16'1952,"0"16"-1536,0-17-96,17 17 544,-17 0-544,0 17 416,0-1-416,16 17 128,-16-17-288,0 17 0,0-16-96,16 15-64,-16-15 32</inkml:trace>
  <inkml:trace contextRef="#ctx0" brushRef="#br0" timeOffset="1">246 0 6560,'-16'0'2432,"16"0"-1888,0 16-160,-17 17 512,17-16-576,0 15 128,0-15-256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18 215 2720,'-13'-14'891,"12"13"-871,1 1 0,-1-1 0,1 1 0,0-1 0,-1 1 0,1-1 0,0 0 0,-1 1 0,1-1 0,0 0 0,0 1 0,0-1 0,0 0 0,-1 0 0,1 1 0,0-1 0,0 0 0,0 1 0,1-1 0,-1 0 0,0 1 0,0-1 0,0 0 0,1-2 65,-1 2-71,0 1 0,-1-1-1,1 1 1,0-1 0,0 1 0,0-1 0,0 1 0,0-1-1,0 1 1,1-1 0,-1 1 0,0-1 0,0 1 0,0-1-1,0 1 1,0-1 0,1 1 0,-1-1 0,0 1 0,1-1 0,-1 1-1,0 0 1,1-1 0,-1 1 0,0 0 0,1-1 0,-1 1-1,0 0 1,1-1 0,-1 1 0,2-1 0,4-3 114,0-7 64,8 3 0,-5-6 40,-7 11-177,0 0 0,0 0-1,0 0 1,0 0 0,0 0 0,1 0-1,0 1 1,5-5 0,7-3 320,-1 0 0,20-19 0,12-18 510,-45 47-870,-1 0 0,1-1 0,-1 1 0,1-1-1,-1 1 1,1 0 0,0 0 0,-1-1-1,1 1 1,-1 0 0,1 0 0,0 0 0,-1-1-1,1 1 1,-1 0 0,1 0 0,0 0-1,-1 0 1,1 0 0,0 0 0,-1 1 0,1-1-1,0 0 1,-1 0 0,2 1 0,-2-1 22,5 2 336,-2 2-266,0 0 0,0 0-1,-1 0 1,0 1 0,0-1-1,0 0 1,0 1 0,1 7 0,11 24 256,-13-33-331,1-1 0,-1 0 1,1 1-1,-1-1 0,1 0 1,0 0-1,0 0 0,0 0 1,0-1-1,0 1 0,1-1 1,2 3-1,-3-3 1,1-1 1,-1 1-1,0 0 0,1-1 1,-1 1-1,0-1 1,1 0-1,-1 0 0,1 0 1,-1 0-1,1 0 0,-1 0 1,0-1-1,1 1 0,-1-1 1,0 1-1,5-3 1,1-1 80,0 0 0,0-1 1,9-6-1,-9 6-41,-5 2-40,0 1-1,0-1 1,0 1 0,0-1 0,-1 0 0,1 0 0,-1 0 0,1-1 0,-1 1 0,2-5 0,-2 3 9,1 1 1,0 0 0,0-1 0,7-6 0,6-5 69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1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2976,'-14'0'971,"14"0"-965,0 0 0,0 0 1,0 0-1,0 0 1,0 0-1,0 0 1,0 0-1,0 0 1,0 0-1,-1 0 1,1 0-1,0 0 0,0 0 1,0 0-1,0 0 1,0 0-1,0 0 1,0 0-1,0 0 1,0 0-1,-1 0 1,1 0-1,0 0 0,0-1 1,0 1-1,0 0 1,0 0-1,0 0 1,0 0-1,0 0 1,0 0-1,0 0 1,0 0-1,0 0 1,0 0-1,0 0 0,0 0 1,0 0-1,-1-1 1,1 1-1,0 0 1,0 0-1,0 0 1,0 0-1,0 0 1,0 0-1,0 0 0,0 0 1,0 0-1,0 0 1,0-1-1,0 1 1,0 0-1,0 0 1,1 0-1,-1 0 1,0-1 17,0 1 1,0-1-1,0 1 1,0-1 0,0 1-1,0-1 1,0 1 0,-1-1-1,1 1 1,0-1 0,0 1-1,0-1 1,0 1-1,-1-1 1,1 1 0,0-1-1,0 1 1,-1 0 0,1-1-1,0 1 1,-1-1-1,1 1 1,0 0 0,-1-1-1,1 1 1,-1 0 0,1 0-1,-1-1 1,1 1 0,-1 0-1,1 0 1,-1 0-1,1-1 1,-1 1 0,1 0-1,-1 0 1,1 0 0,-1 0-1,1 0 1,-1 0 0,0 0-1,1 0-14,0 0 0,0 0-1,0 0 1,0 0 0,-1 0 0,1 0-1,0 0 1,0 0 0,0 0-1,0 0 1,0 0 0,0 0 0,0 0-1,0 0 1,0 0 0,0 0 0,-1 0-1,1 0 1,0 0 0,0 0 0,0 0-1,0 0 1,0 0 0,0 0-1,0 0 1,0 0 0,0 0 0,0 0-1,0 0 1,-1 0 0,1 0 0,0 0-1,0 0 1,0-1 0,0 1-1,0 0 1,0 0 0,0 0 0,0 0-1,0 0 1,0 0 0,0 0 0,0 0-1,0 0 1,0 0 0,0-1 0,0 1-1,0 0 1,0 0 0,0 0-1,0 0 1,0 0 0,0 0 0,0 0-1,0 0 1,0-1 0,0-9 688,0 7-239,0 3-54,6 0-191,76 0-12,103 0-239,40 8 232,-130-3-134,80 1 51,-6 5-48,-92-8-55,168 13 30,-114-2 14,-85-12-36,-6 0-4,71 13 0,-51-2 51,-57-12-37,0-1 1,-1 1-1,1 0 1,0 0-1,0 0 1,3 2-1,-5 1 70,-8 1 3,-37 0 199,-20 8-124,-17 2-35,-75-12 100,104-4-139,-180 1-5,59-10-309,131 7 101,-51-3-16,24-5 154,52 9-7,8 1-84,1 0 0,-1-1-1,0 0 1,0 0-1,-9-4 1,14 3-80,8 3 23,77 0-209,150 3 321,-95 8-81,-120-10 79,315 33 131,-205-4 121,-119-27-197,-6 0-1,-1-3-36,0 1-1,0 0 1,0-1-1,-1 1 1,1 0 0,0-1-1,0 1 1,0-1-1,-1 1 1,1-1-1,0 1 1,-1-1-1,1 1 1,0 0-1,-1-1 1,1 0-1,-1 1 1,1-1-1,-1 1 1,1-1-1,-1 0 1,1 1-1,-1-1 1,1 0-1,-1 1 1,1-1 0,-2 0-1,-6 4 75,-1-2 1,0 1-1,1-1 1,-1-1-1,0 1 1,-10-1-1,-68 1 492,76-2-496,-8 0 7,1-1 0,-1-1 0,1 0 0,-34-10 1,16-1-36,31 11-67,-7-4-56,12 6 72,-1 0 0,1-1 0,0 1 1,0 0-1,0-1 0,0 1 1,0 0-1,0-1 0,0 1 0,0-1 1,0 1-1,0 0 0,0-1 0,0 1 1,0 0-1,0-1 0,0 1 1,0 0-1,0-1 0,1 1 0,-1 0 1,0-1-1,0 1 0,0 0 1,1-1-1,-1 1 0,0 0 0,0-1 1,1 1-1,-1 0 0,0 0 1,0-1-1,1 1 0,-1 0 0,1 0 1,0-2-13,1 1 1,0 0-1,0-1 0,-1 1 1,1 0-1,0 0 1,0 0-1,0 0 1,0 1-1,0-1 0,3 0 1,30-3-86,-11 2 97,48-9 84,48-6-87,-8 15-410,2 2 107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2816,'0'-1'60,"0"0"0,0 0 0,0-1 0,0 1 0,0 0 0,0 0 0,1 0 0,-1-1 0,0 1-1,1 0 1,-1 0 0,0 0 0,1 0 0,0 0 0,-1 0 0,1-1 0,0 2 0,-1-1 0,1 0 0,0 0 0,0 0 0,0 0 0,0 0 0,0 1 0,0-1 0,1 0 0,1 0 25,0 0 0,0 0-1,0 0 1,0 1 0,1 0 0,-1-1 0,5 1 0,-6 0 12,-1 1-41,1-1 1,0 0 0,-1-1-1,1 1 1,0 0 0,-1 0 0,1-1-1,0 1 1,-1-1 0,1 0 0,0 1-1,-1-1 1,1 0 0,-1 0 0,0 0-1,3-2 1,5-3 162,-2 2-44,0 1-1,0 0 1,10-3-1,-9 3-19,-1 0 0,1 0 0,7-5 0,-2-1 8,-1-2 0,0 1 0,14-18 0,-7 7 86,-16 18-36,11 3 731,-12 0-101,-2 3-283,0 5-252,-1-4-266,1 0 1,0-1 0,0 1 0,0 0 0,1-1 0,-1 1 0,1 0-1,1 5 1,9 7-224,-8-9-240,-3-6 368,0-1-1,1 1 1,-1-1-1,0 1 1,0-1-1,0 1 1,1-1 0,-1 1-1,0-1 1,1 0-1,-1 1 1,0-1-1,1 1 1,-1-1-1,1 0 1,-1 1-1,0-1 1,1 0-1,-1 0 1,1 1-1,-1-1 1,1 0-1,-1 0 1,1 0-1,-1 1 1,1-1-1,-1 0 1,1 0-1,-1 0 1,1 0-1,-1 0 1,1 0-1,0 0 1,-1 0-1,1 0 1,-1 0-1,1-1 1,1 1-363,-1 0 1,1 0-1,-1 0 1,1 1-1,-1-1 1,1 0 0,-1 0-1,1 1 1,1 0-1,13 13-2549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1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 2400,'-14'-28'779,"14"28"-771,0 0 1,0 0-1,0 0 1,0-1-1,0 1 1,0 0-1,0 0 1,0-1-1,0 1 1,0 0-1,-1 0 1,1 0 0,0-1-1,0 1 1,0 0-1,0 0 1,0 0-1,-1 0 1,1-1-1,0 1 1,0 0-1,0 0 1,-1 0-1,1 0 1,0 0-1,0-1 1,0 1-1,-1 0 1,1 0 0,0 0-1,0 0 1,0 0-1,-1 0 1,1 0-1,-11 0 243,8 0 357,3 0-112,0 0 218,3-3-207,-3 3-488,0-1 0,1 1-1,-1-1 1,1 1 0,-1-1 0,0 1 0,1 0-1,-1-1 1,1 1 0,-1-1 0,1 1-1,-1 0 1,1 0 0,0-1 0,-1 1-1,1 0 1,-1 0 0,1 0 0,0 0 0,-1-1-1,1 1 1,-1 0 0,1 0 0,0 0-1,-1 0 1,1 0 0,-1 1 0,1-1-1,0 0 1,-1 0 0,1 0 0,-1 0-1,1 1 1,0-1 0,18 5 172,0-2-48,0-2 0,30-1 0,-2-1-12,220 1 349,-56 5-341,7 17-54,-69-16-29,-74-3-32,250 19 211,-44-1 63,-216-18-306,149 13-112,-116-2 115,-64-13 19,-29-1 6,1 0-1,-1 0 1,1 1-1,-1 0 1,0 0-1,1 0 1,-1 0 0,0 1-1,0 0 1,9 4-1,-10-3 65,-4-2-27,-10-1 10,-16 2 19,-7 3-14,-63 4 0,60-10-59,6 1-105,-38 3 0,33 3 24,14-3 86,-35 2 0,10-5-311,76 0 277,17 0 16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2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3328,'0'-14'1061,"0"12"-634,0 2-107,-2 0 346,-9 0-170,11 0-485,0 0-1,0 0 0,-1 0 0,1-1 0,0 1 0,0 0 0,0 0 0,0 0 0,0 0 1,0 0-1,0 0 0,0 0 0,0 0 0,0 0 0,-1 0 0,1 0 0,0 0 0,0 1 0,0-1 1,0 0-1,0 0 0,0 0 0,0 0 0,0 0 0,0 0 0,0 0 0,0 0 0,-1 0 1,1 0-1,0 0 0,0 0 0,0 0 0,0 0 0,0 0 0,0 0 0,0 1 0,0-1 0,0 0 1,0 0-1,0 0 0,0 0 0,0 0 0,0 0 0,0 0 0,0 0 0,0 0 0,0 0 1,0 1-1,0-1 0,0 0 0,0 0 0,0 0 0,0 0 0,0 0 0,0 0 0,0 0 0,0 11 380,0-11-383,0 0 0,0 1 0,0-1 0,0 0 0,0 0 0,0 0 1,0 0-1,0 0 0,0 0 0,0 0 0,0 0 0,0 0 0,0 0 0,0 1 0,0-1 1,0 0-1,0 0 0,0 0 0,0 0 0,0 0 0,0 0 0,0 0 0,0 0 0,0 0 1,0 0-1,0 1 0,0-1 0,0 0 0,0 0 0,1 0 0,-1 0 0,0 0 0,0 0 1,0 0-1,0 0 0,0 0 0,0 0 0,0 0 0,0 0 0,0 0 0,0 0 0,0 0 1,1 0-1,-1 0 0,0 0 0,0 0 0,0 0 0,0 0 0,0 0 0,0 0 0,0 0 1,0 0-1,0 0 0,0 0 0,1 0 0,-1 0 0,224 0 852,-152 2-758,82 12 0,210 36 81,-334-46-190,64 12-36,-78-12 37,-1 0 0,1 1 0,23 11 0,-38-16 8,0 1 0,0-1 0,0 0 1,0 1-1,0 0 0,0-1 0,0 1 1,-1 0-1,1-1 0,0 1 0,0 0 0,-1 0 1,1 0-1,0 0 0,-1-1 0,1 1 1,-1 0-1,1 2 0,-1-3 1,0 1 1,0 0-1,0-1 1,0 1-1,0 0 1,0-1-1,0 1 0,0-1 1,0 1-1,-1 0 1,1-1-1,0 1 0,0-1 1,-1 1-1,1 0 1,-1-1-1,1 1 0,0-1 1,-1 1-1,1-1 1,-1 1-1,0 0 0,-2 1 10,-1 0 0,1 0 0,-1 0 0,0 0 0,0-1 0,1 1-1,-1-1 1,0 0 0,-8 1 0,-61 4 73,-31 8 62,0-1 101,-71-10-39,118-3-199,-1-1-10,-97 4 0,108 4 35,32-4 12,0-1 0,-23 0 0,31-4 34,14-2-74,23-4-47,-10 6-11,0 0 1,35 3 0,-16 0-13,9-2 7,114 4 38,-100 2 33,87 4-57,-111-10 26,-23 0 63,0 1 0,0 0 0,0 1 0,15 3 0,-16 1 40,-14-5-86,0 0 0,0 1 0,0-1 0,0 0 0,0 0 0,0 0 0,1 0 1,-1 0-1,0 0 0,0 0 0,0 0 0,0 0 0,0 1 0,0-1 0,0 0 0,0 0 0,0 0 0,0 0 0,0 0 0,0 0 0,0 0 1,0 1-1,0-1 0,0 0 0,0 0 0,0 0 0,0 0 0,0 0 0,0 0 0,-1 0 0,1 0 0,0 1 0,0-1 0,0 0 0,0 0 0,0 0 1,0 0-1,0 0 0,0 0 0,0 0 0,0 0 0,0 0 0,-1 0 0,1 0 0,0 0 0,0 0 0,0 1 0,0-1 0,0 0 0,0 0 1,-1 0-1,-1 1 9,-1-1 0,0 1 0,1-1 0,-1 1 0,0-1 0,-4 0 0,-8 0 3,0-1-1,-19-3 1,22 1-11,0 2-1,-15 0 1,-26 5 28,22 0 57,-158-1 1088,121-4-606,55 1-452,13 0-113,16 0 35,85 0-103,265 0 395,-345 0-553,23 3 1,-31 0 107,-1-1 0,15 7 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2240,'0'-17'832,"0"17"-672,-33-16 0,33 16 512,0 0-384,16 0-32,1 0-160,32-16-224,0 16 64,49 0 160,-16 0-32,16 0-32,1 0 0,-1 0 96,-16 0-64,-16-17 320,-17 17-192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3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443 294 3488,'14'-28'1115,"-14"28"-1104,0 0 1,0-1-1,0 1 1,0 0 0,0 0-1,0-1 1,0 1 0,0 0-1,1 0 1,-1-1 0,0 1-1,0 0 1,0 0 0,0 0-1,1-1 1,-1 1 0,0 0-1,0 0 1,1 0-1,-1-1 1,0 1 0,0 0-1,1 0 1,-1 0 0,0 0-1,0 0 1,1 0 0,-1 0-1,0 0 1,0 0 0,1 0-1,-1 0 1,0 0 0,1 0-1,-1 0 1,0 0 0,1 0-1,1 0 41,1 0 0,0 0 0,-1 0-1,1-1 1,0 1 0,3-2 0,0-5 425,-4 3-186,5 0 103,-2 0 48,-3-10 759,-2 2-628,1 7-383,-1 0 0,1 0 0,-1 0 0,-1 0 0,1 0 0,-1 0 0,0 0 0,-1-6 0,-9-5 156,-7-12 23,15 24-317,0 0 1,1 0 0,-1 0-1,1 0 1,0-1-1,0 1 1,-1-7 0,1 8-43,1 0 0,0 0 1,-1 0-1,0 0 0,0 0 1,0 0-1,0 1 0,0-1 1,0 1-1,-1-1 0,1 1 1,-1 0-1,1 0 0,-1 0 1,0 0-1,0 1 0,-4-3 1,-6-1 43,0 1 1,0 0 0,-19-3 0,14 3-58,10 2-3,0 0 1,-1 1-1,1-1 0,-1 2 1,1-1-1,-1 1 1,-10 1-1,6 2 37,-1 0 0,1 0 0,0 1 0,0 1 1,0 0-1,-22 13 0,27-13-28,0 1 0,0 0 0,1 0 0,-1 1 0,1 0 0,1 0 0,-1 1 0,1 0 0,0 0 0,-8 17 0,8-13 15,-1 1 57,0 1 0,1 0 1,0 1-1,-6 26 0,11-29 17,0-1 0,0 1-1,2 21 1,-1-28-58,1 0-1,0 0 1,0 0 0,0 0 0,1 1-1,-1-2 1,1 1 0,1 0 0,4 8-1,-5-10-4,0-1 0,1 1 0,0-1 0,0 1 0,5 2 0,1 2 32,0 0-9,-4-3-24,0 0 1,1 0-1,7 4 0,47 14 138,-24-6-95,-24-11-29,1 1 0,-1-1 1,1-1-1,16 3 0,-3-3 11,-9-1-12,0 0 0,21 7 0,30 9-1166,-43-8-192,-20-9-1867,-5-2 944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3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3808,'-33'0'1408,"33"0"-1088,-16-16-96,0-1 1568,16 17-1024,0 0 704,0 0-896,16 0 768,17 0-768,16 0 128,16 17-416,17-17 96,-16 16-224,16-16 64,-17 0-128,1 0-608,-17 0 256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3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17 4320,'0'0'1392,"-3"-2"-848,2 0-465,0 1 1,-1 0 0,1-1-1,-1 1 1,1 0 0,-1 0-1,0 0 1,1 1 0,-1-1-1,0 0 1,0 1 0,0-1-1,1 1 1,-4-1-1,-1 4 481,5-2-490,0 0 0,-1 0 0,1 0 0,-1 1 0,0-2 0,1 1 0,-1 0 0,-2 1 0,-15 7 271,6-2-200,1 1 1,0 1-1,1 0 0,0 1 1,-12 12-1,-93 111 648,44-47-186,6-12-171,14 2-91,37-53-266,0 0 0,1 1-1,2 0 1,-11 29 0,21-47-63,0 0 0,0 0 0,1 0-1,0-1 1,0 1 0,1 0 0,-1 0 0,2 10 0,0-9 4,1 0 0,0 1 0,1-1 0,0 0-1,6 12 1,-4-9-273,0 1-1,13 15 1,-15-22-47,0 0 0,1-1 0,0 1 0,-1-1-1,1 0 1,1 0 0,-1 0 0,6 2 0,39 14-1845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3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2912,'-49'0'1611,"48"1"-1559,0-1 0,0 0 1,0 0-1,0 0 1,0 0-1,1 0 0,-1 1 1,0-1-1,0 0 1,0 1-1,0-1 1,1 1-1,-1-1 0,0 1 1,0-1-1,1 1 1,-1 0-1,0-1 0,1 1 1,-1 0-1,0 1 1,-10 20 806,4-5-301,-4 1-39,8-14-451,1-1 1,0 1-1,0-1 0,0 1 1,0 0-1,-1 5 0,2-3 99,0 0 0,0 0-1,-4 9 1,-17 20 302,11 9-74,-1-22-246,10-19-136,0 0 0,1 0 0,-1 0 1,1 0-1,-1 0 0,1 0 0,0 0 0,0 1 0,0-1 1,1 0-1,-1 1 0,1 4 0,0 58 264,2-49-52,-2-17-218,1 1 0,-1-1 0,0 1 0,0-1 0,1 0 0,-1 1 0,0-1 0,0 0 0,1 1 0,-1-1 0,1 1 0,-1-1 0,0 0 0,1 0 0,-1 1 0,1-1 0,-1 0 0,1 1 0,1-1 9,0 0 0,0 0-1,0 0 1,0 0 0,0-1 0,0 1 0,-1 0 0,1-1 0,0 1-1,3-2 1,-3 1 2,26-5 19,-9-5-170,-13 9 2,-1-1 1,1-1 0,-1 1 0,1-1 0,-1 0-1,0 0 1,0 0 0,4-6 0,4-4-208,31-18-206,-36 18 443,-4 11 250,1 1 1,-1 0-1,1 0 0,7-3 1,-6 7 138,-1 0 0,0 0 0,0 0 1,0 0-1,0 1 0,0 0 0,7 6 0,-8-6-177,10 6 273,3 3 45,0-1-1,26 11 1,-39-20-377,1 0 1,0 0-1,0 0 1,0-1 0,0 0-1,0 0 1,0 0-1,0-1 1,0 1-1,0-1 1,0 0 0,1-1-1,-1 1 1,9-4-1,8-6 354,5 4-118,-23 5-237,-1 0-1,0-1 1,1 1 0,-1-1 0,0 0 0,0 0 0,0 0 0,4-4 0,-2-19 179,-2 17-177,-2 7-48,-1 0 0,1 0-1,-1 0 1,0 0 0,1 0 0,-1 0 0,0 0 0,0 0 0,0 0 0,0 0 0,0 0 0,0 0-1,0 0 1,0 0 0,0 0 0,0 0 0,-1 0 0,1 0 0,0 0 0,-1 1 0,1-1 0,0 0-1,-1 0 1,1 0 0,-1 0 0,0-1 0,0 2-4,-15-33-283,15 29 217,0 0 1,0 0-1,1-1 1,-1 1-1,1 0 1,0-1-1,1-5 1,-1 4-204,0 3-4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3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4736,'-16'-33'1760,"16"33"-1376,16 17-96,-16-1 2080,0 0-1344,33 34 1280,0 15-1344,-1 1 768,1 16-992,0 0-97,-17-17-415,-16 17 288,0-16-288,-32 16 384,-18-17-352,-15-16-2016,-1 0 929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4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67 100 1728,'-14'-14'560,"14"14"-545,-1-1-1,1 1 1,0-1-1,-1 1 1,1-1 0,0 1-1,-1-1 1,1 0-1,0 1 1,0-1 0,-1 1-1,1-1 1,0 0-1,0 1 1,0-1 0,0 0-1,0 1 1,0-1-1,0 1 1,0-1 0,0 0-1,0 1 1,1-1-1,-1 0 1,0 0 0,0 1 26,0-17 711,-2 12-645,0 3-88,1 0 0,-1 0-1,1-1 1,-1 1 0,1 0 0,0-1 0,0 1-1,1 0 1,-1-1 0,0 1 0,1-1 0,-1 0 0,1 1-1,0-1 1,0 1 0,0-4 0,0 6-16,0 0-1,0 0 1,0 0 0,0 0 0,0 0 0,0 0 0,0 0-1,0 0 1,0-1 0,0 1 0,0 0 0,0 0-1,0 0 1,0 0 0,0 0 0,0 0 0,0 0-1,0 0 1,0 0 0,0 0 0,0-1 0,0 1-1,0 0 1,0 0 0,0 0 0,0 0 0,0 0-1,0 0 1,0 0 0,0 0 0,0 0 0,-1 0 0,1 0-1,0 0 1,0 0 0,0 0 0,0-1 0,0 1-1,0 0 1,0 0 0,0 0 0,0 0 0,0 0-1,-1 0 1,1 0 0,0 0 0,0 0 0,0 0-1,0 0 1,0 0 0,0 0 0,0 0 0,0 0-1,0 0 1,0 0 0,-1 1 0,-10-1 109,9 0-21,2 0-17,-1-1-67,0 1 0,1 0 0,-1 0 0,1 0 0,-1 0 0,1 0 0,-1 0 0,0 0 0,1 0 0,-1 0 0,1 0 0,-1 0 0,0 0 0,1 1-1,-1-1 1,1 0 0,-1 0 0,1 1 0,-1-1 0,0 1 0,0-1 39,0 2 39,1 1 1,-1-1-1,1 0 0,-1 0 1,1 0-1,0 1 0,0-1 1,0 0-1,0 4 0,0-4-79,0-2-3,0 0 0,0 0 0,0 0 0,0 0 0,0 0 0,0 0 0,0 0 0,0 0 0,0 0 0,0 1 0,0-1 0,0 0 0,0 0 0,0 0 0,0 0 0,0 0 0,0 0 0,0 0 0,0 0 0,0 0 0,0 0 0,0 1 0,0-1 0,0 0 0,0 0 0,0 0 0,1 0 0,-1 0 0,0 0 0,0 0 0,0 0 0,0 0 0,0 0 0,0 0 0,0 0 0,0 0 0,0 0 0,0 0 0,0 0 0,0 0 0,1 1 0,-1-1 0,0 0 0,0 0 0,0 0 0,0 0 0,0 0 0,0 0 0,0 0 0,0 0 0,0 0 0,1 0 0,-1-1 0,0 1 0,0 0 0,0 0-1,24 1 251,-3-1-211,-1 0 0,24-3 0,-6-8-63,-15 8 147,0 2 1,36 1 0,-19 1 154,-34-1-293,0 1 1,-1 0-1,1 0 0,-1 0 0,1 0 0,-1 1 0,0 0 1,1 0-1,-1 1 0,0-1 0,0 1 0,-1 0 1,6 5-1,-7-5 582,-3-3-127,0-9 68,1 6-419,-1-1 0,0 0 1,0 0-1,0 0 0,0 0 0,-1 0 0,-2-7 0,3 11-99,-1 0 0,1-1 0,-1 1 0,0 0 0,1-1-1,-1 1 1,0 0 0,1 0 0,-1 0 0,0 0 0,0 0 0,1-1 0,-1 1 0,0 1-1,1-2-16,0 1 1,1 0-1,-1 0 0,1 0 0,-1 0 0,1 1 0,-1-1 0,0 0 0,1 0 0,-1 0 0,1 0 1,-1 0-1,0 0 0,1 1 0,-1-1 0,1 0 0,-1 0 0,0 1 0,1-1 0,-1 0 0,0 0 0,0 1 1,1-1-1,-1 0 0,0 1 0,1-1 0,-1 1 0,9 7-1024,-6-7 551,0 0 1,0-1-1,1 1 0,-1-1 0,0 0 1,5 0-1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2976,'0'0'971,"0"-3"-603,0-11 869,2 14-619,307 0 1628,-301 1-2234,-1-1 0,1 1 0,-1 1 0,0 0 1,14 4-1,-16-4 0,0-1 77,0 0 0,0 0-1,0-1 1,0 1 0,0-1-1,7-1 1,-5 1 21,-5 0-133,-4 2-424,-2 3-441,0-1 194,0 0 1,1-1-1,-2 1 0,-5 4 0,9-8 447,-1 1 1,1-1-1,-1 1 0,1-1 0,-1 0 1,1 0-1,-1 0 0,1 0 0,-2 0 1,3 0 228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2976,'0'0'971,"6"0"-603,16 0 21,-22 0-350,0 0 1,1 0-1,-1 0 0,0 0 1,1 0-1,-1 0 1,0 0-1,1 0 0,-1 0 1,0 0-1,1 0 0,-1 0 1,0 1-1,1-1 1,-1 0-1,0 0 0,1 0 1,-1 0-1,0 0 1,0 1-1,1-1 0,-1 0 1,0 0-1,0 1 0,1-1 1,6 8 473,-1 0 1,0 0 0,7 12-1,1 2 307,-9-13-633,0 0 0,-1 0-1,0 1 1,-1-1 0,0 1-1,0 0 1,-1 0 0,0 0-1,0 20 1,1-2 197,8 43 133,-9-31-234,-4 55 0,-9 38 154,10-118-373,-1-1 0,0 1 0,-1-1 0,0 0 0,-1 0 0,-1 0 0,-11 23 0,7-20 6,-1 1-1,-1-1 1,-23 28 0,11-20-180,-40 33 0,20-24-2041,-1-2 0,-60 33-1,52-32-146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4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3488,'-4'-4'357,"3"4"-312,1-1 0,-1 1 0,1 0 0,-1-1 0,1 1 0,-1-1-1,1 1 1,-1-1 0,1 1 0,0-1 0,-1 1 0,1-1 0,0 1 0,-1-1 0,1-1 0,1 2-1,-1-1 1,1 1-1,0-1 1,-1 1 0,1 0-1,0-1 1,0 1-1,-1 0 1,1 0 0,0 0-1,0-1 1,0 1 0,0 0-1,-1 0 1,1 0-1,0 0 1,0 0 0,0 1-1,0-1 1,4 0 140,-1-1 1,1 0-1,-1 0 1,0 0-1,0 0 1,0-1-1,0 0 1,6-3-1,-8 5-120,0-1 0,0 0 1,0 1-1,0 0 0,0-1 0,0 1 0,0 0 1,4 1-1,-6-1-65,191 0 704,-178 0-687,1 1 0,23 6 0,-23-5 19,-1 1 1,27 0-1,-34-3 8,1 1 0,-1 0-1,0 0 1,0 1 0,6 2 0,-7-3 37,0 1-1,1-1 1,-1 0 0,11 1-1,-14-2-47,0 0 1,0 0-1,0 0 0,1 0 0,-1-1 0,0 1 0,0-1 0,3-1 0,-5 2-39,1 0-1,-1 0 0,1-1 1,-1 1-1,0 0 0,1-1 1,-1 1-1,1 0 1,-1-1-1,0 1 0,1 0 1,-1-1-1,0 1 0,1 0 1,-1-1-1,0 1 0,0-1 1,1 1-1,-1-1 1,0 1-1,0-1 0,0 1 1,1-1-1,-2 0-29,1 1-1,0 0 1,0 0 0,-1-1 0,1 1-1,0 0 1,0 0 0,-1 0-1,1 0 1,0-1 0,-1 1-1,1 0 1,0 0 0,-1 0-1,1 0 1,0 0 0,-1 0 0,1 0-1,0 0 1,-1 0 0,1 0-1,0 0 1,-1 0 0,1 0-1,-1 0 1,1 0 36,0 0-22,0 0-1,0 0 1,0 0 0,0 0-1,0 0 1,0 0 0,0 0-1,0 0 1,0 0-1,-1 0 1,1 0 0,0 0-1,0 0 1,0 0 0,0 0-1,0 0 1,0 0 0,0 0-1,0 0 1,0 0-1,0 0 1,-1 0 0,1 0-1,0 0 1,0 0 0,0 0-1,0 0 1,0 0 0,0 0-1,0-1 1,0 1-1,0 0 1,0 0 0,0 0-1,0 0 1,0 0 0,0 0-1,0 0 1,0 0 0,-1 0-1,1 0 1,0 0 0,0-1-1,0 1 1,0 0-1,0 0 1,0 0 0,0 0-1,0 0 1,0 0 0,0 0-1,0 0 1,0 0 0,1 0-1,-1-1 1,0 1-1,0-13-3459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2400,'0'0'779,"0"-2"-481,0-9-47,0 11-240,0-1-1,0 1 1,0 0 0,0 0-1,0 0 1,0 0 0,0 0-1,0 0 1,0 0 0,0 0-1,0 0 1,0 0 0,0-1-1,0 1 1,0 0 0,0 0-1,0 0 1,0 0 0,0 0-1,0 0 1,0 0 0,0 0-1,0 0 1,0 0 0,0-1-1,0 1 1,0 0 0,0 0-1,0 0 1,1 0 0,-1 0-1,0 0 1,0 0 0,0 0-1,0 0 1,0 0 0,0 0-1,0 0 1,0 0 0,0 0-1,0 0 1,0 0 0,1 0-1,-1 0 1,0 0 0,0 0-1,0 0 1,0 0 0,0 0-1,0 0 1,0 0 0,0 0-1,0 0 1,0 0 0,1 0-1,-1 0 1,52 0 1226,-30 0-1176,0 1 0,1 0 0,-1 2-1,33 8 1,-22-1 36,-2 1-1,36 17 1,-54-22-73,0 1 1,-1 1-1,0 0 1,0 1-1,-1 0 1,1 1-1,13 15 0,-12-8 74,0 0 0,20 33-1,-29-42-20,0 1-1,-1-1 0,0 0 1,0 1-1,-1-1 0,0 1 1,0 0-1,-1 0 0,0 11 0,-1-17-53,0 0 0,0 0 0,0 0 0,-1 0 0,0 0 0,1 0-1,-1 0 1,0 0 0,-1 0 0,1 0 0,0 0 0,-1-1 0,0 1-1,1 0 1,-1-1 0,0 0 0,0 1 0,-1-1 0,1 0 0,0 0-1,-1 0 1,1 0 0,-1-1 0,0 1 0,1-1 0,-1 1-1,0-1 1,0 0 0,-6 1 0,-6 2 44,1-1 1,-1-1-1,-1-1 1,-24 0-1,36-1-55,-65-3 109,61 2-126,-1-1 0,1 0 0,0 0 0,0-1 0,-16-6 0,15 4-9,0 1 0,1-1 0,-1-1-1,1 0 1,0 0 0,0 0 0,1-1 0,0 0 0,0-1 0,-8-11 0,8 6-29,1 0 1,0 0-1,1 0 0,-4-15 1,9 26 37,-1-1 1,1 1 0,0-1 0,0 0-1,0 1 1,0-1 0,1 0 0,-1 1-1,1-1 1,0 1 0,-1-1 0,1 1-1,0-1 1,0 1 0,1 0 0,-1-1-1,0 1 1,1 0 0,0 0 0,-1 0-1,1 0 1,0 0 0,3-2 0,2-2-4,1 0 0,-1 1 0,1 0 0,0 1 0,13-6 0,-3 3-28,0 1-1,1 0 1,0 2-1,0 0 1,22-1-1,99 1 276,-105 4-141,-18 1-128,0 1 1,0 0 0,25 7-1,-39-8-137,1 0 0,0 0-1,-1 0 1,1 1-1,-1-1 1,5 4 0,1-1-587,7 2-648,1 7-1121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17 2720,'0'-17'1237,"-3"17"-997,-126 0 1216,114 1-1354,0 0-1,-22 5 0,3 0 192,-6-1-61,24-4-39,0 1 0,-1 0 1,1 2-1,0 0 0,1 0 0,-26 12 0,28-9-107,0 0 0,1 0 0,0 1 0,1 1 0,0 0 0,0 0 0,-14 18-1,20-22-82,1 0 0,0 1-1,1 0 1,-1 0-1,1 0 1,0 0-1,1 0 1,-1 1 0,1-1-1,0 1 1,1-1-1,0 1 1,0 0 0,0 0-1,1 0 1,0-1-1,1 1 1,0 7-1,0-8 29,1-1 0,0 0 0,0 1-1,0-1 1,1 0 0,-1-1 0,1 1 0,0 0-1,0-1 1,1 0 0,0 1 0,-1-1-1,1-1 1,1 1 0,4 3 0,11 7 206,0-1 1,28 12-1,-13-6 14,-17-9-130,-10-4-107,1-1 0,1 0 0,-1 0 0,1-1 0,-1 0 0,19 3 0,18-1-611,-40-5 56,0 1 0,0 0 0,-1 0 1,8 5-1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4576,'16'0'1664,"0"0"-1280,17 0-96,0 0 192,0 0-320,16 16 192,0 0-192,0 1 352,0-1-288,0 17 160,-16-17-224,0 1-4160,16-1 2176,-16 0-352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0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1664,'-4'1'121,"-1"-1"-1,0 1 1,1 0 0,-1 1 0,0-1-1,-4 3 1,0 0-49,2-2 160,0 1-1,0 1 0,-9 5 0,12-7-61,0 1-1,0-1 0,-1 0 1,1 0-1,-6 2 1,-5 0 70,0 2-1,1 0 1,0 0 0,0 2 0,0 0 0,1 0 0,-24 20 0,9-2 64,-49 54 0,66-66-234,0 1-1,1 0 0,1 0 1,0 1-1,-9 24 0,13-28 0,2 1 0,-1 1 0,1-1 0,1 0 0,1 1 0,-1 0-1,3 24 1,-1-25 68,0-10-177,-1-1 0,1 1-1,0 0 1,1-1 0,-1 1-1,0-1 1,1 1-1,-1-1 1,1 1 0,0-1-1,0 1 1,0-1-1,0 0 1,0 1 0,0-1-1,1 0 1,-1 0 0,1 0-1,0 0 1,2 2-1,0-1-72,0 0-1,0 0 0,0 0 0,0-1 1,6 3-1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0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33 992,'0'0'309,"0"0"-175,0 0 31,0 0 320,0 3-47,0-1-333,0 0 1,0 0-1,0 0 0,0 0 1,-1 0-1,1 0 1,-1 0-1,1 0 1,-1 0-1,0 0 1,0 0-1,0 0 1,-1 2-1,1-2-54,0 0 0,0 0 0,0 0 0,0 1 0,0-1 0,0 1 0,1-1 0,-1 0-1,1 1 1,0-1 0,-1 1 0,2 4 0,-2-3-1,1 1 0,0-1 0,-1 0-1,0 0 1,0 0 0,0 0 0,-1 0-1,1-1 1,-1 1 0,0 0 0,-3 4 0,2 0-2,0 0 0,1 1 1,-1-1-1,2 1 1,-1-1-1,0 14 1,1 64 348,2-53-254,-1-32-135,0-1-1,-1 1 0,1-1 0,0 1 0,0-1 0,0 1 0,0-1 0,0 1 0,0 0 0,0-1 0,1 1 0,-1-1 0,0 1 0,0-1 0,0 1 0,0-1 0,1 0 0,-1 1 0,0-1 0,0 1 0,1-1 1,-1 1-1,0-1 0,1 0 0,-1 1 0,1-1 0,-1 0 0,0 1 0,1-1 0,-1 0 0,2 1 0,4 3 77,-1 3 21,-5-6-100,1-1 0,-1 1 0,0-1 0,0 1 0,1-1-1,-1 0 1,0 1 0,1-1 0,-1 1 0,0-1 0,1 0 0,-1 0 0,1 1-1,-1-1 1,1 0 0,-1 1 0,1-1 0,-1 0 0,0 0 0,1 0 0,-1 0-1,1 0 1,0 1 0,-1-1 0,1 0 0,-1 0 0,1 0 0,-1 0 0,1 0-1,-1-1 1,2 1 0,-2 0-3,1 0-1,-1 0 1,1 1 0,-1-1-1,1 0 1,-1 0 0,1 0-1,-1 0 1,1 0 0,-1-1-1,1 1 1,-1 0 0,1 0-1,-1 0 1,1 0 0,-1-1-1,1 1 1,-1 0 0,1 0-1,-1-1 1,0 1-1,1 0 1,-1-1 0,1 1-1,-1 0 1,0-1 0,1 1-1,-1-1 1,0 1 0,0 0-1,1-2 1,4-5-2,8 2-64,-8 2 34,-1 0-1,-1 0 1,1 0-1,0 0 1,-1-1-1,5-5 1,15-15-237,-21 23 257,-1 0 1,1 0-1,0 0 0,-1 0 0,1 0 0,0 0 0,0 0 0,0 0 0,-1 1 0,1-1 1,0 1-1,0 0 0,3-1 0,3 1-19,-6 0 43,0 0 0,0-1 0,1 2 0,-1-1 0,0 0 0,0 0 1,1 1-1,-1-1 0,3 2 0,2 3 41,-6-4-40,0-1-1,0 1 1,0 0 0,0-1 0,0 1 0,0 0 0,0-1 0,0 1 0,0-1-1,0 0 1,0 1 0,0-1 0,0 0 0,0 0 0,0 1 0,0-1 0,1 0-1,-1 0 1,0 0 0,0 0 0,0-1 0,0 1 0,0 0 0,3-1-1,6-4 70,-7 4-49,1-1-1,-1 1 0,0 0 1,0 0-1,0 0 0,1 0 0,-1 1 1,0 0-1,7-1 0,-7 1-14,1-1 0,0 1 0,0-1 0,-1 0-1,1 0 1,-1 0 0,1-1 0,-1 1 0,1-1 0,-1 0-1,0 0 1,0 0 0,0 0 0,4-4 0,1 0 13,4-3 12,-9 8-34,-1 0 1,1-1-1,-1 0 1,0 1-1,0-1 0,0 0 1,0 0-1,0 0 0,0 0 1,0 0-1,0-1 1,-1 1-1,1-1 0,-1 1 1,0-1-1,0 1 1,0-1-1,0 0 0,0 1 1,0-1-1,-1 0 1,1 0-1,-1 0 0,0 1 1,0-7-1,0-29-75,0 36 72,0 0 1,0 1-1,0-1 1,0 0-1,-1 0 0,1 0 1,0 0-1,-1 1 1,0-1-1,1 0 0,-1 0 1,0 1-1,0-1 0,-1-1 1,-4-10 206,2 1-124,4 9-26,-1 0 0,1 1 1,-1-1-1,0 0 0,0 1 0,0-1 0,0 0 0,-1 1 0,1-1 0,-1 1 0,1 0 1,-1 0-1,0-1 0,0 1 0,0 0 0,0 1 0,-1-1 0,-3-3 0,-27-11 186,19 13-310,14 3 59,0 0-1,0 0 1,0 0 0,0 0-1,0 0 1,0 0-1,-1 0 1,1 0-1,0 0 1,0 0-1,0 0 1,0 0-1,0 0 1,0 0-1,0 0 1,0 0-1,0 0 1,0 0-1,-1 0 1,1 0 0,0 0-1,0 0 1,0 0-1,0 0 1,0 0-1,0 0 1,0 0-1,0 0 1,0 0-1,0 0 1,0-1-1,0 1 1,-1 0-1,1 0 1,0 0 0,0 0-1,0 0 1,0 0-1,0 0 1,0 0-1,0 0 1,0 0-1,0 0 1,0-1-1,0 1 1,0 0-1,0 0 1,0 0-1,0 0 1,0 0 0,0 0-1,0 0 1,0 0-1,0 0 1,0 0-1,0-1 1,0 1 7,0-1-1,0 1 1,0-1 0,0 1 0,0-1 0,0 1 0,0-1 0,0 1-1,1 0 1,-1-1 0,0 1 0,0-1 0,0 1 0,0-1 0,1 1-1,-1-1 1,0 1 0,0 0 0,1-1 0,-1 1 0,0 0 0,1-1-1,-1 1 1,0 0 0,1-1 0,-1 1 0,1 0 0,-1 0 0,0-1-1,1 1 1,-1 0 0,1 0 0,-1 0 0,1 0 0,-1-1 0,1 1-1,-1 0 1,1 0 0,-1 0 0,0 0 0,1 0 0,-1 0 0,1 0-1,-1 0 1,2 1 0,-1-1-42,1 0-1,0-1 0,0 1 1,0 0-1,0-1 0,-1 1 1,1-1-1,2 0 0,13-13-2918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0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3232,'17'-16'1184,"-17"16"-896,0-17-96,16 17 736,-16 0-544,0 17-224,17-17-128,-17 16 384,0 0-224,0 1 128,0-1-192,16 0-4160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2240,'0'0'832,"17"0"-672,-1 0 0,1 0 960,-1 17-640,17-17 160,-17 32-384,1-15 32,-1 32-160,-16 17 416,0 15-288,0-15 288,-16 0-288,-17-17 64,0 0-192,-16-16-1888,0-1 928,-17 1-2400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3136,'0'3'1029,"0"8"-629,0-11-395,0 0 0,0 0-1,0 0 1,0 0 0,0 0-1,0 1 1,0-1 0,0 0-1,0 0 1,-1 0 0,1 0-1,1 0 1,-1 0 0,0 0-1,0 0 1,0 0 0,0 1-1,0-1 1,0 0 0,0 0-1,0 0 1,0 0 0,0 0-1,0 0 1,0 0 0,0 0 0,0 0-1,0 0 1,0 0 0,0 0-1,0 1 1,0-1 0,0 0-1,0 0 1,1 0 0,-1 0-1,0 0 1,0 0 0,0 0-1,0 0 1,0 0 0,0 0-1,0 0 1,0 0 0,0 0-1,0 0 1,1 0 0,-1 0-1,0 0 1,0 0 0,0 0-1,0 0 1,0 0 0,0 0-1,0 0 1,0 0 0,71-1 2573,123 4-1359,-95 8-867,35-8-75,-134-3-277,1802 0 2016,-1802 0-2016,153-3 192,-25-8-106,-29 6-145,-34-6 91,-49 9 88,6-2 175,-21 3-281,0 1 0,0-1-1,0 1 1,0-1-1,0 1 1,0-1-1,-1 1 1,1-1-1,0 0 1,0 0-1,0 1 1,-1-1-1,1 0 1,0 0-1,-1 0 1,1-1-1,-1 2-10,1-1 0,-1 1 0,0 0 0,0-1 0,0 1 0,1 0 0,-1-1 0,0 1 0,0-1 0,0 1 0,0 0 0,0-1 0,0 1 0,0-1-1,0 1 1,0 0 0,0-1 0,0 1 0,0-1 0,0 1 0,0 0 0,0-1 0,0 1 0,-1 0 0,1-1 0,0 1 0,0-1 0,0 1 0,-1 0 0,1 0 0,0-1 0,0 1 0,-1 0-1,1-1 1,0 1 0,-1 0 0,0-1 0,0 1 1,-1-1 0,0 0 0,0 1 0,0 0-1,0-1 1,0 1 0,0 0 0,0 0 0,0 0-1,0 0 1,-4 1 0,-26 7-693,15-3-81,-16 1-894,0 7-2837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0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50 115 3648,'-30'-14'1173,"29"14"-1133,0 0-1,0-1 1,-1 1-1,1-1 1,0 1-1,0-1 1,0 0-1,-1 1 1,1-1 0,0 0-1,0 0 1,0 0-1,-1-1 1,1 1 3,1 0 1,0 0 0,-1 0-1,1 0 1,0-1-1,0 1 1,0 0-1,0 0 1,0 0 0,0 0-1,0-2 1,0-4 308,3 1 64,23-13 1,-6 5-306,-9 6-63,-9 6-41,1 0 1,-1-1-1,1 2 0,0-1 0,0 0 0,0 0 0,0 1 0,0 0 0,1-1 0,-1 1 1,0 0-1,1 1 0,-1-1 0,0 1 0,1-1 0,-1 1 0,5 0 0,15 0-9,61 2-18,-71-1 21,1 1 0,-1 0 1,1 1-1,17 6 0,-8 1 17,0 1-1,0 1 0,-1 1 1,-1 1-1,0 1 0,-1 0 1,23 24-1,-15-9 202,-28-29-204,1 0-1,-1 0 1,1 0 0,-1 0 0,1 0 0,-1 1-1,1-1 1,-1 0 0,0 0 0,0 0 0,0 1-1,0-1 1,0 0 0,0 0 0,0 1 0,0-1-1,0 0 1,0 0 0,-1 0 0,1 1 0,-1-1-1,1 0 1,-1 1 0,-1 1 7,1 0 1,-1 0 0,0-1-1,0 1 1,-4 3-1,0-2 9,1 0 0,-1 0-1,0-1 1,0 1-1,-1-2 1,1 1-1,-1 0 1,1-1 0,-10 1-1,5 0 0,-11 4 61,-70 16 133,80-21-169,0-1 0,0 0 0,1 0-1,-1-1 1,0-1 0,-16-3 0,-13-6 409,39 9-431,0 1-1,-1-1 1,1 1-1,0-1 1,0 0-1,0 1 1,0-1 0,0 0-1,0-1 1,0 1-1,0 0 1,1 0-1,-1-1 1,0 1 0,1-1-1,-1 1 1,-1-3-1,3 3-27,0 0 0,0 1 0,-1-1 0,1 0 0,0 1 0,0-1 0,0 0 0,0 0 0,0 1 0,0-1 0,0 0 0,0 0 0,0 1 0,1-1 0,-1 0 0,0 1 0,0-1 0,1 0 0,0 0 0,0-2-10,1 1-1,-1 0 0,1 0 0,0 0 0,0 0 1,0 0-1,4-2 0,13-8-2,0 1-1,2 0 1,-1 2-1,1 0 1,0 2 0,32-8-1,29 4 201,-20-7-74,-44 12-79,0 0 0,32-5 0,-16 7-26,-4 1-449,37-9 0,45-18-593,-96 27 892,-11 2 128,0 1 0,1-1 0,-1-1 0,0 1 0,0-1 0,-1 0 0,1 0 0,4-3-1,15-9 10,2-2-117,-26 17 108,0-1-1,0 1 0,1 0 1,-1-1-1,0 1 1,0 0-1,0-1 1,0 1-1,0 0 1,0-1-1,0 1 1,0 0-1,0-1 0,0 1 1,0 0-1,-1-1 1,1 1-1,0 1 1,-11 17-66,5 2 51,5-16 22,0 0 0,0-1 0,-1 1 0,1 0 0,-1-1 1,-3 7-1,1-4 2,0-1 0,0 2 0,1-1 0,0 0 0,1 0 0,-2 11 0,-3 4 0,7-20 4,0 0 0,-1 0 1,1 0-1,0 0 0,0 0 1,0 0-1,0 0 0,0 0 1,0 0-1,1 0 0,-1 0 1,1 0-1,-1 0 0,1 0 1,0 0-1,0 0 0,0 0 1,0 0-1,2 2 0,-1 0 27,-1-2-11,-1-1 1,1 0-1,0 1 0,0-1 0,-1 0 1,1 0-1,0 1 0,0-1 1,0 0-1,0 0 0,0 0 0,0 0 1,2 1-1,3 2 59,-5-2-47,1-1 0,0 1 0,1 0 0,-1-1 0,0 0 0,0 1 0,1-1 0,-1 0 1,0 0-1,1-1 0,-1 1 0,1 0 0,2 0 0,5-1-24,-1 1 0,14-2 1,2 0-489,-23 2 433,1-1-1,0 0 0,-1-1 1,1 1-1,0 0 0,-1-1 1,1 0-1,-1 1 0,1-1 1,-1 0-1,1 0 0,-1-1 1,1 1-1,-1 0 0,3-3 1,-4 3 47,-1 1 1,1 0-1,-1-1 0,1 1 1,-1-1-1,1 1 0,-1 0 1,1 0-1,0-1 0,-1 1 1,1 0-1,0 0 1,-1 0-1,1 0 0,-1 0 1,1 0-1,0 0 0,-1 0 1,1 0-1,0 0 1,-1 0-1,1 0 0,-1 0 1,1 0-1,0 1 0,0-1-9,1 0-253,1 3 60,8 10 100,-9-9 120,0-1-1,1 1 0,0-1 0,-1 0 0,1 0 0,0 0 0,0-1 0,0 1 0,1-1 0,-1 1 0,5 1 0,10 5 157,21 8 0,-31-14-124,30 12 294,66 16 0,-99-30-299,0 0 0,1-1 0,-1 0 0,0 0 0,0 0 0,1-1 0,-1 0 0,0 0 0,0 0 0,0-1 0,0 0-1,0 1 1,7-5 0,13-8 318,-14 12-246,-9 2-103,-1 0 0,1 0 0,-1 0 0,0-1 0,1 1 1,-1 0-1,1 0 0,-1-1 0,0 1 0,1-1 0,-1 0 0,0 1 0,0-1 0,1 0 0,-1 1 0,0-1 0,0 0 0,0 0 0,0 0 0,0 0 0,0 0 0,0-1 0,0 1 0,-1 0 0,1 0 0,0-2 0,0-2-3,0 0-1,-1 0 1,0-1 0,0 1-1,0 0 1,-1 0 0,0-1-1,0 1 1,0 0-1,0 0 1,-5-9 0,4 9-22,-2-6 9,1 0 0,0 0 0,0 0 0,1 0 0,0 0 0,1 0 0,0-13 0,1 22-70,0 1 0,0-1 0,0 1 0,1-1 0,-1 1 0,0-1 0,0 1 0,1-1 0,0-1 0,13-13-466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4384,'-16'0'1632,"16"0"-1248,16 0-128,1 17 1632,-17-17-1088,32 0 224,-15 0-608,16 0-32,-1 0-256,1-17 64,0 34-96,0-17-832,-17 0 384,0 16-4768,-16 0 2816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0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6144,'0'-16'2272,"0"16"-1760,0 16-160,0 0-32,0 17-256,0 0 384,0 0-224,0 16-5824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0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17 262 2496,'-14'0'784,"14"0"-778,0 0-1,0 0 1,0 0-1,0 0 1,0 0 0,0 0-1,0 0 1,0 0-1,-1 0 1,1 0 0,0 0-1,0 0 1,0 0-1,0 0 1,0 0 0,0 0-1,0 0 1,0 0 0,0 0-1,0 0 1,-1 0-1,1 0 1,0 0 0,0 0-1,0 0 1,0 0-1,0 0 1,0 0 0,0 0-1,0 0 1,0 0 0,0 0-1,0 0 1,0-1-1,0 1 1,0 0 0,0 0-1,-1 0 1,1 0-1,0 0 1,0 0 0,0 0-1,0 0 1,0 0 0,0 0-1,0-1 1,0 1-1,0 0 1,0 0 0,0 0-1,0 0 1,0 0-1,0 0 1,0 0 0,0 0-1,1-1 1,-1-9 191,0 9-191,0 1 0,-1 0 0,1 0 1,0 0-1,0 0 0,0 0 0,0 0 0,0 0 0,0 0 0,0 0 0,0 0 0,0-1 0,0 1 0,0 0 0,0 0 1,0 0-1,0 0 0,0 0 0,0 0 0,1 0 0,-1 0 0,0 0 0,0 0 0,0-1 0,0 1 0,0 0 0,0 0 1,0 0-1,0 0 0,0 0 0,0 0 0,0 0 0,0 0 0,0 0 0,0 0 0,0 0 0,1 0 0,-1 0 0,0 0 0,0 0 1,0 0-1,0 0 0,0 0 0,0 0 0,0 0 0,0 0 0,0 0 0,0 0 0,1 0 0,-1 0 0,0 0 0,0 0 1,0 0-1,0 0 0,0 0 0,0 0 0,14 0 522,-14 0-336,3 0-48,-3 0-141,1 0 1,-1 0 0,0 0-1,1 0 1,-1 0-1,1 0 1,-1 0-1,1 0 1,-1 0 0,0 0-1,1-1 1,-1 1-1,1 0 1,-1 0 0,1 0-1,-1-1 1,0 1-1,1 0 1,-1 0-1,0-1 1,1 1 0,-1 0-1,0-1 1,1 1-1,-1 0 1,0-1-1,0 1 1,0 0 0,1-1-1,-1 0 1,5-6 50,9 2 0,-11 2-38,1 1 0,-1-1 0,0 1 0,0-1 0,5-6 0,-5 6-12,0 0 1,0 0-1,0 0 0,0 0 1,7-4-1,1 2 3,-9 4-21,0 0 0,1 0 0,-1 0 1,0-1-1,1 1 0,-1-1 0,0 1 1,2-3-1,-3 2 7,1 1 0,0-1 0,0 1 1,0-1-1,0 1 0,1 0 0,-1 0 1,0 0-1,0 0 0,1 0 0,-1 1 0,0-1 1,4 0-1,7-2-5,0-2 24,-9 3 20,-1 1-1,1 0 0,-1-1 1,1 2-1,0-1 0,4 0 1,-7 1-21,0 0 1,0 0-1,0 0 0,0 0 1,0 0-1,0 1 0,0-1 1,0 0-1,0 1 1,0-1-1,0 1 0,0-1 1,0 1-1,-1 0 0,1-1 1,0 1-1,0 0 0,0-1 1,-1 1-1,1 0 1,0 0-1,-1 0 0,1 0 1,-1 0-1,1-1 0,0 2 1,4 9 186,-4-8-166,0-1 1,0 0-1,0 1 1,0-1-1,1 0 1,-1 0-1,1 0 1,2 2-1,-3-2-11,1 0 0,0 1 0,-1-1 0,0 0 0,1 1 0,-1-1 0,0 1 0,0-1 0,0 1 0,-1-1 0,1 4 0,0-4 3,-1 0-1,0-1 0,0 1 1,1 0-1,-1-1 1,1 1-1,0 0 0,-1-1 1,1 1-1,0-1 1,0 1-1,0-1 1,0 0-1,0 1 0,0-1 1,0 0-1,1 0 1,-1 0-1,3 2 0,9 3 265,-8 0-73,-5-5-204,0-1-1,0 1 1,1-1 0,-1 1-1,0-1 1,1 0-1,-1 1 1,0-1 0,1 1-1,-1-1 1,1 0 0,-1 1-1,0-1 1,1 0-1,-1 0 1,1 1 0,-1-1-1,1 0 1,-1 0 0,1 0-1,-1 0 1,1 1-1,-1-1 1,1 0 0,-1 0-1,1 0 1,-1 0 0,1 0-1,-1 0 1,1 0-1,0-1 1,1 1 18,0 0 0,-1 0 0,1 0 0,0-1 1,-1 1-1,1-1 0,-1 1 0,1-1 0,-1 1 0,1-1 0,-1 0 0,2-1 0,11-4 84,-8 4-73,-2 1-22,-1 0-1,1-1 1,0 1-1,0-1 1,0 1 0,-1-1-1,1 0 1,-1 0-1,0-1 1,1 1-1,-1-1 1,0 0 0,-1 0-1,4-3 1,7-11 54,-1 0 1,0 0-1,-2-2 1,11-23-1,-17 35-109,-1-1 1,1 1-1,1 0 0,-1 0 0,8-7 0,0-1-270,-1-5-770,-7 17 340,0 0 0,1 0 0,-1 1 0,6-3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2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1664,'0'0'608,"16"0"-480,-16 16-32,0 1 320,16-1-256,-16 17 288,0 0-256,-16 16 32,16 0-128,0-16-64,-16 16 0,16-16 160,-17-17-96,1 17-2432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2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1312,'30'-77'715,"-30"77"-708,0 0 0,0-1 0,0 1 0,0 0 0,0 0 0,0-1 0,0 1 0,0 0 0,0 0 0,1 0 0,-1-1 0,0 1 0,0 0 0,0 0 0,0 0 0,0-1 0,0 1 0,1 0 0,-1 0 0,0 0 0,0 0 0,0 0 0,1-1 0,-1 1 0,0 0 0,0 0 0,0 0 0,1 0 0,-1 0 0,0 0 0,0 0 0,0 0 0,1 0 0,-1 0 0,28 0 558,-28 0-559,0 0-1,0 0 1,0 0 0,0-1-1,0 1 1,0 0 0,0 0-1,0 0 1,1 0-1,-1 0 1,0 0 0,0 0-1,0 0 1,0 0-1,0 0 1,0 0 0,0 0-1,0 1 1,0-1 0,1 0-1,-1 0 1,0 0-1,0 0 1,0 0 0,0 0-1,0 0 1,0 0-1,0 0 1,0 0 0,0 0-1,0 0 1,0 0 0,0 0-1,0 0 1,0 0-1,0 1 1,1-1 0,-1 0-1,0 0 1,0 0-1,0 0 1,0 0 0,0 0-1,0 0 1,0 0-1,0 0 1,0 0 0,0 1-1,0-1 1,0 0 0,0 0-1,0 0 1,0 0-1,0 0 1,0 0 0,-1 0-1,1 7 205,0 0 1,-1 0-1,0 0 0,-1-1 0,1 1 0,-1 0 1,-5 10-1,3-6 20,0 0 1,-4 17 0,4 1-56,2-16-134,0-1 1,-1 1-1,-5 13 1,-11 17-26,14-34-5,1 0 1,0 1 0,0 0 0,1 0 0,0 0 0,1 0 0,0 0 0,-1 16-1,3 24 91,0-48-108,0 0 0,1 1 0,-1-1 0,1 1 0,-1-1 1,1 0-1,0 0 0,0 1 0,0-1 0,0 0 0,3 4 0,-4-5 3,1 0-1,0 0 0,0 0 1,0 0-1,0 0 0,0 0 1,0 0-1,0 0 0,0 0 1,1 0-1,-1-1 0,0 1 0,0 0 1,1-1-1,-1 1 0,0-1 1,1 0-1,-1 1 0,3-1 1,3-1-32,0 0 0,1-1 1,-1 0-1,0 0 0,12-6 1,-5 2-20,26-16 1,9-10 48,-47 30 5,-1 1-1,1 0 1,-1-1 0,1 1 0,-1-1-1,1 1 1,-1-1 0,0 0 0,0 0-1,1-2 1,-1 3 1,-1 1-1,0-1 1,1 0-1,-1 0 1,0 1-1,1-1 0,-1 0 1,1 1-1,-1-1 1,1 0-1,0 1 1,-1-1-1,1 1 1,0-1-1,-1 1 1,1-1-1,0 1 0,-1 0 1,1-1-1,0 1 1,0 0-1,-1-1 1,1 1-1,0 0 1,0 0-1,0 0 1,0 0-1,1 0 0,-1 0 10,1 1 0,-1-1-1,1 1 1,-1-1-1,0 1 1,1 0-1,-1 0 1,0-1-1,1 1 1,-1 0-1,0 0 1,0 1-1,0-1 1,0 0-1,0 0 1,0 0-1,0 1 1,0-1-1,0 0 1,0 1-1,-1-1 1,1 1-1,0 2 1,2 2 49,10 29-40,-10-24-64,2 7-32,-4-16 71,-1-1-1,0 1 0,1 0 1,-1-1-1,1 1 0,-1 0 0,1-1 1,0 1-1,0-1 0,0 1 1,0-1-1,0 1 0,0-1 0,0 0 1,0 1-1,1-1 0,1 1 0,15 4-6,-9-3 90,7 2 289,-13-3-308,1-1 0,-1 0 0,1 0-1,-1 0 1,1 0 0,0 0-1,-1-1 1,5 0 0,-2 0-67,0-1 0,0-1 0,0 1 0,0-1 0,0 0 0,0 0 0,-1 0 0,1-1 1,-1 0-1,1 0 0,7-7 0,-11 8 30,2-1 0,0 0-1,0-1 0,0 0 0,0 0 1,-1 0-1,0 0 0,0-1 0,0 1 0,-1-1 1,1 0-1,-1 0 0,2-6 0,5-9 16,-3 9-32,-2 4 0,-1 0 0,1 0 0,-1-1 0,0 1 0,-1-1-1,0 0 1,0 0 0,0 0 0,0-12 0,-2 5-4,-1 8 10,1 0 0,0 1-1,1-1 1,-1 0 0,3-7-1,13-24-206,-5 14 80,-11 23 118,0 1-1,0 0 1,0 0 0,0-1 0,0 1-1,0 0 1,0 0 0,0 0 0,0-1-1,1 1 1,-1 0 0,0 0 0,0 0-1,0-1 1,0 1 0,0 0 0,0 0 0,1 0-1,-1-1 1,0 1 0,0 0 0,0 0-1,1 0 1,-1 0 0,0 0 0,0 0-1,0-1 1,1 1 0,-1 0 0,0 0-1,0 0 1,0 0 0,1 0 0,-1 0-1,17-7-669,-1 0-683,-16 7 1293,1-1 0,-1 1-1,0 0 1,1 0 0,-1 0-1,1 0 1,-1 0 0,1 0-1,-1 0 1,1 0 0,-1 0-1,1 0 1,-1 0 0,1 0-1,-1 0 1,1 0 0,-1 0-1,0 0 1,1 0 0,-1 0-1,1 1 1,-1-1 0,1 0-1,0 1-70,-1 0-1,0 0 0,1 0 1,-1 0-1,0-1 0,0 1 1,1 0-1,-1 0 0,0 0 1,0 0-1,0 0 0,0 0 1,0 1-1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2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1664,'-16'-16'608,"16"-1"-480,0 17-32,0 0 800,0 0-512,16 0 352,-16 17-448,0-1 64,0 0-224,0 17-64,0 0-32,0 0 96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2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3488,'-16'0'1280,"16"16"-992,0 1-64,0-1-128,0 0-96,0 17 128,0 0-64,0 16-1568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2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 1888,'-3'0'613,"3"0"-594,-1 0-1,0 0 1,0 1-1,0-1 1,0 0-1,1 1 1,-1-1-1,0 0 1,0 1-1,0-1 1,1 1-1,-1-1 1,0 1-1,1-1 1,-1 1-1,1 0 1,-1-1-1,0 1 1,1 0-1,-1 0 1,1-1-1,0 1 1,-1 0-1,0 1 1,-14 19 446,7-13-397,0-1 0,0 0-1,-1 0 1,0-1 0,0-1 0,0 1-1,-1-1 1,0-1 0,-11 4 0,-25 7 253,-1-3 1,-52 8 0,65-16-161,10-2 100,-46 11-1,21 0 12,16-7-21,16 0-165,14-5-122,0 1-1,-1-1 0,1 0 1,-1 0-1,1-1 0,-6 2 0,3-2-155,9 2 139,3 4 55,1-1 0,-1 0 0,1-1 0,0 0 0,1 0 0,14 6-1,49 13 65,-63-21-60,10 3 9,11 3 52,0 1 0,0 1 0,46 24 0,-45-18 48,39 17-1,-64-31-105,1 0-1,-1 1 0,0 0 1,1 0-1,-1 0 0,-1 0 1,1 1-1,6 6 0,-10-9-2,1 1-1,0 0 0,0-1 1,1 1-1,-1-1 1,0 0-1,0 1 1,4 0-1,4 3-273,7 8-1246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3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34 1984,'-13'-28'640,"10"23"-389,0 5-38,2 0-182,0 0 0,-1 1-1,1-1 1,0 1 0,0-1 0,-1 1 0,1-1-1,0 1 1,0 0 0,0-1 0,0 1 0,0 0-1,0 0 1,0 0 0,0 0 0,0 0 0,0 0 0,1 0-1,-1 0 1,0 0 0,0 2 0,-6 6 107,-4-3 116,6-4-140,-12 8 145,1 1 0,-26 21 1,25-18-183,-20 12 1,-1-2-4,-41 21 247,59-33-84,16-9-153,-1 0-1,0 0 1,0 0 0,-8 3 0,0-3 54,10-3-116,1 1-1,-1-1 1,1 1 0,0 0 0,-1 0-1,1 0 1,0 0 0,0 0 0,0 0-1,-1 0 1,1 1 0,1-1 0,-3 3-1,-10 9 145,14-12-160,-1-1 0,1 1 0,-1-1 0,1 1 0,0-1 0,0 1 0,-1 0 0,1-1 0,0 1 0,0-1 0,0 1 0,0 0-1,-1-1 1,1 1 0,0-1 0,0 1 0,0 0 0,0-1 0,1 1 0,-1-1 0,0 1 0,0 0 0,0-1 0,0 1 0,1-1 0,-1 1 0,0-1 0,0 1 0,1 0 0,-1 0 0,1 0 11,1 2-3,0 0-1,0 0 1,0-1-1,0 1 1,0 0-1,1-1 0,-1 1 1,1-1-1,4 3 1,32 17 83,-7-5 13,-13-6 12,-1-1 1,41 15 0,-27-12-43,18 4-496,13 0-2475,-44-15 1265,-3-2-81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3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19 1664,'-27'-14'528,"25"13"-468,1 0 0,-1 1 0,1-1 0,-1 1 0,0-1 0,1 1 0,-1 0 0,0 0 0,1 0 0,-1 0 0,0 0 0,1 0 0,-1 0 0,0 0 0,1 1 0,-1-1 0,0 0 0,1 1 0,-4 1 0,0 9 308,-9-3-112,4 5-86,0 0-1,1 1 1,0 1 0,1-1 0,-9 23 0,16-33-145,0-1 1,0 1-1,-1-1 1,0 1-1,1-1 1,-1 0 0,0 0-1,-1 0 1,-2 2-1,-10 15-35,-15 27 154,29-45-151,0 1 1,0 0-1,1 1 1,-1-1-1,1 0 1,0 0 0,0 0-1,0 0 1,0 0-1,1 0 1,-1 0-1,1 0 1,1 4-1,2-4-151,0-1 0,1 0 1,-1 0-1,9 3 0,9-14-498,-1 5 392,-9 2 180,-1 0-1,0-1 0,13-5 0,1-1 0,43-12 0,-3 5 298,-61 15-62,-1 0 0,0 0 1,0 1-1,0-1 0,1 1 0,-1 0 1,0 0-1,0 0 0,1 0 0,-1 1 0,0-1 1,0 1-1,5 1 0,-3 12 564,-1-9-647,0 1 0,0-1 0,1 0 0,0 0 0,0 0 1,0-1-1,9 7 0,-14-11-64,9 6 27,0 0 0,0-1-1,0 0 1,0 0 0,1-1-1,0 0 1,20 4 0,-10-4 46,0-2 0,1 0 1,20-1-1,-33-2-29,-1 1 0,1-1 0,-1-1 0,1 0 0,-1 0 0,0 0 0,1-1 0,-1 0 0,0 0 0,-1-1 0,10-6 0,-13 8-30,0-1 0,0 1 0,-1-1 0,1 0 1,0 0-1,-1 0 0,0 0 0,1 0 0,-2-1 0,1 1 0,2-6 1,0 1 8,0-1 24,-1 0 1,0-1-1,-1 1 0,0-1 0,-1 1 0,0-1 1,0 0-1,-1-17 0,0 18-53,-1 2-10,1 0 0,-1 0 1,0 0-1,0 0 0,-1 0 0,-4-10 1,4 10-19,1 4-36,0 0 0,0 0 0,1-1 0,-1 1 0,1 0 0,0 0 0,0-1 1,0 1-1,0 0 0,1-1 0,-1 1 0,1 0 0,1-4 0,-1 5-208,0 0 0,0 0 0,0 1 0,0-1-1,0 0 1,0 0 0,1 1 0,-1-1 0,3-1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0:3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 2656,'-33'-32'960,"17"32"-736,0 16-64,16 0 192,-17-16-224,1 33 160,16 0-160,0 0-1184,0 16 544,0-16-1344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4160,'-16'16'1536,"16"-16"-1216,16 17-64,0-17 928,1 0-704,-1 16 352,17-16-480,16 0 32,0 0-256,33 0-192,-16-16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2720,'0'0'891,"0"-3"-545,0-8-10,0 9 539,0 2-257,0 2-68,1-1-519,-1 0 1,0-1-1,0 1 0,0-1 1,0 1-1,1 0 0,-1-1 1,0 1-1,0-1 0,1 1 1,-1-1-1,1 1 0,-1 0 1,0-1-1,1 0 0,-1 1 1,1-1-1,-1 1 1,1-1-1,-1 0 0,1 1 1,-1-1-1,1 0 0,0 1 1,-1-1-1,1 0 0,0 0 1,-1 0-1,1 1 0,-1-1 1,1 0-1,1 0 0,32 1 987,1 1-558,-16 2-269,-9-1-89,0-1-1,0 0 1,1-1-1,11 0 0,-4-1-43,-9-1-31,1 1 0,-1 0-1,1 1 1,13 2 0,-5 2 29,-11-3-30,0 0 0,0 0 1,0-1-1,10 1 0,-15-2-21,0 0 0,-1 0 0,1 0-1,0 0 1,0 0 0,-1 1 0,1-1 0,0 1 0,-1-1 0,1 1-1,0 0 1,-1 0 0,1 0 0,1 1 0,6 3-259,4 1-1186,-12-5 1363,-1-1 1,0 1-1,1 0 0,-1 0 1,0 0-1,1 0 1,-1-1-1,0 1 1,0 0-1,0 0 0,0 0 1,0 0-1,0 1 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2912,'0'0'1056,"0"0"-800,16 0-96,0 16 1120,-16-16-736,17 0 288,16 0-512,-1 17-192,1-17-64,0 16 0,0-16-32,-1 0 128,1 0-96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3904,'-16'0'1440,"16"0"-1120,0 17-96,16-17 672,0 0-544,1 16 0,16-16-224,-1 0-32,17 0-32</inkml:trace>
  <inkml:trace contextRef="#ctx0" brushRef="#br0" timeOffset="1">525 99 3232,'-16'49'1184,"16"-49"-896,-17 98-96,1-49 256,16-16-288,-17 33 896,1-17-576,0 0 576,-17 0-608,0-16 448,0-17-480,-16 1-32,0-17-224,-17-17-160,17 1-32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4224,'-16'-17'1568,"16"17"-1216,16 17-96,-32-17 1632,16 0-1088,0 16-416,0 1-256,0-17-832,0 16 384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0 1824,'0'0'587,"0"0"-353,0 0-4,0 0 399,-2 0-149,1 0-459,1 0 0,-1 0 0,1 0 0,-1 0 0,1 0 0,-1 0 0,0 0-1,1 1 1,-1-1 0,1 0 0,-1 0 0,1 0 0,0 0 0,-1 1 0,1-1 0,-1 0 0,1 0 0,-1 1 0,1-1 0,0 0 0,-1 1 0,1-1 0,0 0 0,-1 1 0,1-1 0,0 1 0,-1-1 0,1 1-1,0-1 1,0 1 0,-1-1 0,1 1 0,0-1 0,0 1 0,0-1 0,0 1 0,0-1 0,0 1 0,0-1 0,0 1 0,0 0 0,0-1-15,0 0 1,0 0 0,0 0-1,0 0 1,0 1 0,0-1-1,0 0 1,0 0 0,0 0-1,0 0 1,0 0 0,0 0-1,0 0 1,0 0-1,0 0 1,0 0 0,0 1-1,0-1 1,0 0 0,0 0-1,0 0 1,0 0 0,0 0-1,0 0 1,0 0 0,0 0-1,0 0 1,0 0-1,0 0 1,-1 1 0,1-1-1,0 0 1,0 0 0,0 0-1,0 0 1,0 0 0,0 0-1,0 0 1,0 0 0,0 0-1,0 0 1,0 0-1,-1 0 1,1 0 0,0 0-1,0 0 1,0 0 0,0 0-1,0 0 1,0 0 0,0 0-1,0 0 1,0 0 0,0 0-1,-1 0 1,1 0 0,-76 0 803,-225 0 667,301 0-1467,-1 0 0,1 0 0,0 0 0,-1 0 0,1 0-1,-1 0 1,1 0 0,-1 0 0,1 0 0,0 0 0,-1 0-1,1 0 1,-1 0 0,1 1 0,-1-1 0,1 0-1,0 0 1,-1 1 0,1-1 0,0 0 0,-1 0 0,1 1-1,0-1 1,-1 0 0,1 1 0,0-1 0,0 1 0,0-1-1,-1 0 1,1 1 0,-5 6 96,-6-1 33,6 5 5,-7-4 174,11-7-301,0 0-1,0 1 1,0-1 0,0 1 0,0-1 0,0 1-1,0 0 1,0-1 0,0 1 0,0 0-1,0 0 1,0 0 0,0 0 0,1 0 0,-2 1-1,-11 33 292,7-15-189,-48 212 905,43-175-928,-3 22 85,12-55-135,-4 23 20,-16 30-2,16-29-29,4-25-6,-1-4 30,-7 23 0,-5 28 138,10-10 128,-1-28-169,3-23-73,1 1 1,1 0 0,-1 14 0,2 52 279,0-76-361,0 0 0,0 0 1,0 1-1,0-1 0,0 0 1,0 0-1,0 0 1,0 0-1,0 0 0,-1 0 1,1 1-1,0-1 0,0 0 1,0 0-1,0 0 1,0 0-1,0 0 0,0 1 1,0-1-1,0 0 0,0 0 1,0 0-1,0 0 1,1 0-1,-1 1 0,0-1 1,0 0-1,0 0 0,0 0 1,0 0-1,0 0 0,0 0 1,0 0-1,0 1 1,0-1-1,0 0 0,1 0 1,-1 0-1,0 0 0,0 0 1,0 0-1,0 0 1,0 0-1,0 0 0,1 0 1,-1 0-1,0 0 0,0 1 1,0-1-1,0 0 0,0 0 1,1 0-1,-1 0 1,5 0 35,-2 0-44,0 0 0,0 0 0,0 0 0,0 0-1,0-1 1,0 0 0,4 0 0,4-4-24,-8 4 24,0-1-1,0 1 0,0 0 1,0 0-1,1 0 1,-1 0-1,0 1 0,1-1 1,5 1-1,86 0 119,-91 0-92,0 0 0,0 1 0,0-1-1,-1 1 1,1 0 0,0 0 0,-1 0 0,1 1 0,6 3 0,-8-4-23,-1 0 0,1-1 0,-1 2 0,0-1 0,1 0 1,-1 0-1,0 0 0,0 1 0,1-1 0,-1 0 0,0 1 1,0-1-1,-1 1 0,1 0 0,0-1 0,0 1 0,-1 0 0,1-1 1,-1 1-1,0 0 0,1-1 0,-1 4 0,3 0-962,6 2-61,-9-7 964,1 0 0,-1 0 0,0 0 0,0 0 0,0 0 0,1 0 0,-1 0 0,0 0 0,0 0-1,0 0 1,1 0 0,-1 0 0,0 0 0,0 0 0,0-1 0,0 1 0,1 0 0,-1 0 0,0 0 0,0 0 0,0 0 0,0-1 0,0 1-1,1 0 1,-1 0 0,0 0 0,0-1 0,0 1 0,0 0 0,0 0 0,0 0 0,0-1 0,0 1 0,0 0 0,0 0 0,0 0 0,0-1-1,0 1 1,0 0 0,0 0 0,0 0 0,0-1 0,0 1 0,0 0 0,0 0 0,0 0 0,-1-1 0,1-2-1874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67 1984,'13'-14'640,"-10"11"-389,-3 0-49,0-7 220,0 7-124,3 3-4,-3 0-276,1 0 0,-1 0 1,1 0-1,-1 0 0,1 0 1,0 0-1,-1 0 1,1 0-1,-1 0 0,1-1 1,-1 1-1,1 0 1,-1 0-1,1 0 0,-1-1 1,1 1-1,-1 0 0,0-1 1,1 1-1,-1 0 1,1-1-1,-1 1 0,0 0 1,1-1-1,-1 1 0,0-1 1,1 1-1,-1-1 1,0 1-1,0-1 0,0 1 1,1-1-1,-1 1 1,0-1-1,0 1 0,0-1 1,0 1-1,0-1 0,0 1 1,0-1-1,0 1 1,0-1-1,0 1 0,0-1 1,0 1-1,-1-2 1,-1 2 258,-9 0-5,11 0-269,0 0 0,0 1 0,-1-1 0,1 0 0,0 0 0,0 0 0,0 0 0,0 0 0,0 0 0,0 0 0,0 0 0,0 0 0,0 0 0,0 0 0,-1 0 0,1 0 0,0 0 0,0 0 0,0-1 0,0 1 0,0 0 0,0 0 0,0 0 0,0 0 0,0 0 0,0 0 0,0 0 0,-1 0 0,1 0 0,0 0 0,0 0 0,0 0 0,0 0 0,0 0 0,0 0 0,0 0 0,0-1 0,0 1 0,0 0 0,0 0 0,0 0 0,0 0 0,0 0 0,0 0 0,0 0 0,0 0 0,0 0 0,0-1 0,0 1 0,0 0 0,0 0 0,0 0 0,0 0 0,0 0 0,0 0-1,0 0 1,0-1 13,0 1-1,0-1 1,0 1-1,0-1 0,0 0 1,0 1-1,0-1 0,0 1 1,0-1-1,0 1 0,0-1 1,-1 1-1,1-1 0,0 1 1,0-1-1,-1 1 1,1-1-1,0 1 0,0 0 1,-1-1-1,1 1 0,-1-1 1,1 1-1,0 0 0,-1-1 1,1 1-1,-1 0 0,1 0 1,-1-1-1,1 1 1,-1 0-1,1 0 0,-1 0 1,1-1-1,-1 1 0,1 0 1,-1 0-1,1 0 0,-1 0 1,1 0-1,-1 0 0,1 0 1,-1 0-1,1 0 1,-1 0-1,0 1 0,0-1 1,-3 1 140,-1 1 0,0-1 1,1 1-1,-6 3 0,6-2-213,-7 2 87,9-4-26,-1 0 0,1 0-1,0 0 1,-1 0 0,1 1 0,0-1-1,0 1 1,-2 2 0,-59 59 428,58-58-413,0 0 0,1 1 0,-1 0 0,-4 9 1,6-10-29,-1 0 1,1 0-1,-1 0 1,-6 6-1,8-9 25,1 1 0,-1-1 1,0 1-1,1-1 0,-1 1 0,1 0 0,0-1 0,0 1 0,0 0 1,0 0-1,1 0 0,-1 0 0,1 0 0,-1 0 0,1 0 0,0 0 1,1 6-1,-1-2 56,3-2-35,8 6-42,-11-11 6,0 1 1,0-1 0,1 0-1,-1 0 1,0 1 0,0-1-1,1 0 1,-1 0 0,0 0-1,1 0 1,-1 1-1,0-1 1,0 0 0,1 0-1,-1 0 1,0 0 0,1 0-1,-1 0 1,0 0 0,1 0-1,-1 0 1,0 0-1,1 0 1,-1 0 0,1 0-1,4-1 22,0 1-1,0-1 0,0-1 0,0 1 0,0-1 0,6-2 1,35-18 225,-40 19-225,13-8 57,5 6-53,-23 5-28,0-1 0,-1 1 0,1 0 0,-1-1 0,1 1-1,-1 0 1,1-1 0,-1 1 0,1-1 0,-1 1 0,0-1 0,1 1 0,-1-1 0,0 1 0,1-2 0,3-2-40,9 2-445,-2 2 230,-11 0 254,0 0-1,0 0 1,0 0 0,0 0 0,0 0-1,1 0 1,-1 0 0,0 0 0,0 0-1,0 0 1,0 0 0,0 0 0,0 0-1,0 0 1,0 0 0,0 0 0,0 0-1,1 0 1,-1 0 0,0 0 0,0 0-1,0 0 1,0 0 0,0 0 0,0 0-1,0 0 1,0 1 0,0-1 0,0 0-1,0 0 1,0 0 0,1 0 0,-1 0-1,0 0 1,0 0 0,0 0 0,0 0-1,0 0 1,0 0 0,0 0 0,0 1-1,0-1 1,0 0 0,0 0 0,0 0-1,0 0 1,0 0 0,0 0 0,0 0-1,0 0 1,0 0 0,0 1 0,0-1 0,0 0-1,0 0 1,0 0 0,0 2 9,0 0-1,0-1 1,1 1 0,-1 0 0,1 0 0,-1-1 0,1 1-1,0 0 1,0-1 0,0 1 0,0-1 0,0 1 0,2 1-1,21 22 203,-7-9-156,-10-9-18,1-1 0,0 0 0,0 0 0,1 0 0,0-1 0,0 0-1,0-1 1,1 0 0,-1 0 0,14 3 0,-11-5 29,1-1 1,-1 0-1,1 0 0,18-2 1,5-1 141,-32 2-167,1 0-1,-1 0 1,0-1-1,0 0 1,0 0-1,0 0 0,0 0 1,0-1-1,0 1 1,0-1-1,-1 0 1,1 0-1,-1-1 1,1 1-1,-1-1 1,0 1-1,0-1 1,0 0-1,0 0 1,0-1-1,-1 1 1,4-6-1,2-4 165,-6 9-160,1 0 0,-1 1 1,0-1-1,0 0 1,-1 0-1,1 0 0,1-5 1,-12-10 46,8 2-48,1 14-38,0 1-1,0-1 0,0 1 0,0-1 1,0 1-1,-1-1 0,1 1 0,-1-1 1,-1-4-1,-3-1 5,4 7-25,0-1-1,0 1 1,0-1 0,0 1-1,0-1 1,1 1 0,-1-1-1,1 0 1,-1 1 0,1-1-1,0 0 1,-1 0 0,1-1-1,0-14-136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5408,'-16'0'1984,"16"0"-1536,-16 17-128,-1-1 192,17 17-352,0-17 0,0 34-96,0-18-64,17 1 32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5216,'0'0'1952,"0"0"-1536,0 0-96,16 0 736,-16 0-640,17 0-96,16 0-192,-17 0 32,0 0-96,17 0-1440,0 16 768</inkml:trace>
  <inkml:trace contextRef="#ctx0" brushRef="#br0" timeOffset="1">410 0 2080,'-14'0'667,"11"0"-411,3 0-32,0 0 293,0 6-112,0 43 454,0-15-592,-1-1-1,-2 0 1,-9 45-1,4-44-163,-14 76 77,19-78-165,3-23 95,-1 0-1,0-1 0,0 1 0,0 0 0,-1-1 1,-1 0-1,1 1 0,-2-1 0,1 0 0,-1 0 0,0 0 1,-5 7-1,-19 18 616,27-31-690,-1 1 0,1-1-1,-1 0 1,0 1 0,0-1 0,0 0 0,0 0-1,0 0 1,0 0 0,-1 0 0,1-1 0,-1 1-1,1-1 1,-1 0 0,0 1 0,1-1 0,-1 0-1,0-1 1,0 1 0,-4 0 0,-2 2 25,5-2-42,1 0 0,-1 0 1,1 0-1,0 0 1,-6-1-1,-20-4 89,12 0-54,5 2-27,8 2-34,0 0 0,0-1 1,1 0-1,-1 0 0,1 0 0,-1 0 0,-5-3 0,5 1-53,0 0-1,0 0 1,1-1 0,-7-7-1,-3-3-116,3 5 62,0 1 1,-16-10-1,25 17 111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4320,'0'-17'1600,"0"17"-1248,0 0-96,0-16-288,0 32-32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 1152,'13'-13'363,"-12"14"-282,-1-1 1,1 1 0,-1 0-1,1 0 1,-1 0 0,0 0-1,0 0 1,0 0 0,1 0-1,-1 0 1,0 0 0,0 0-1,0 0 1,0 0 0,-1 1-1,1-1-21,-2 23 1259,2-23-1253,0 0-1,-1 0 1,1 1-1,-1-1 1,1 0 0,-1 0-1,1 0 1,-1 0-1,0 0 1,1 0-1,-1 0 1,0 0-1,0-1 1,0 1-1,0 0 1,0 0-1,0-1 1,-1 2-1,-6 1 305,5-1-235,0-1 0,-1 1 0,1 0 1,0 0-1,0 0 0,0 0 0,0 0 1,1 1-1,-1 0 0,0-1 1,1 1-1,-4 6 0,-4 6 142,0-1 1,-19 20-1,27-32-275,0 0 0,0 0 0,1 0 0,-1 0 0,1 0 0,0 1 0,-1-1 0,1 1 0,0-1 0,0 1 0,1-1 0,-1 1 0,0 5 0,1-7 9,0 0 0,0 0-1,0 0 1,0 1 0,0-1 0,0 0 0,0 0-1,1 1 1,-1-1 0,1 0 0,-1 0 0,0 0-1,1 0 1,0 0 0,-1 0 0,1 0 0,0 0-1,0 0 1,-1 0 0,1 0 0,0 0 0,0 0-1,0 0 1,0-1 0,0 1 0,0 0 0,0-1-1,0 1 1,1-1 0,0 1 0,43 11 180,-40-11-178,-1-1 0,0 1 0,1-1 1,-1 0-1,1 0 0,-1 0 0,1-1 0,7-1 0,10-9 67,-9 8-39,-10 2-32,-1 1-1,1-1 1,-1 1-1,0-1 1,1 0-1,-1 0 1,0 0-1,0 0 1,0 0-1,1-1 1,-1 1-1,-1-1 1,3-1-1,-2 1-2,-1 1-1,0 0 1,1-1 0,-1 1-1,1 0 1,-1 0 0,1 0-1,-1 0 1,1 0 0,0 0-1,0 0 1,-1 1-1,1-1 1,0 1 0,0-1-1,2 1 1,2-3-97,5-8-15,-11 11 89,1 1 0,-1-1-1,0 1 1,0-1 0,1 1 0,-1-1 0,0 1 0,0 0 0,0-1 0,0 1 0,1-1 0,-1 1-1,0-1 1,0 1 0,0 0 0,0-1 0,0 2 0,0-2-22,-2 18-253,2-16 274,0 1-1,-1-1 0,1 0 1,0 1-1,0-1 1,1 1-1,-1-1 1,0 1-1,1-1 0,0 0 1,-1 1-1,2 2 1,9 14-84,-8-6 81,-3-12 22,0 1 0,0 0 0,1 0 0,-1 0 0,1-1 0,-1 1 0,1 0 0,0-1 0,-1 1 0,1 0 0,0-1 0,0 1 0,0-1 0,0 1 0,1-1 0,-1 0 0,0 1 0,0-1 0,1 0 0,1 1 0,8 6 113,1 0 0,0-2 0,1 1 0,-1-1-1,21 6 1,-28-12-88,-1 1 1,1-1-1,0 0 1,0 0-1,-1-1 1,1 1-1,0-1 0,-1 0 1,1 0-1,0-1 1,-1 1-1,1-1 1,-1 0-1,6-4 0,0-1 86,0 1 0,0-2-1,16-15 1,-24 21-87,0 0 0,-1 1 0,1-1 0,-1 0 0,1 0 0,-1 0 0,0 0 0,0 0 0,0 0 0,0 0 0,0 0 0,0-1 0,0 1-1,-1 0 1,1 0 0,-1-1 0,0 1 0,0-1 0,0 1 0,0-4 0,0 4-5,0-1 10,0 0 0,0-1 0,-1 1 0,1 0 0,-1-1 0,0 1 0,0 0 1,-3-7-1,-2-5 35,4 0-22,-4-3-1,-20-21 49,9 15-123,3 8-177,-1-1 6,14 17 185,1-1 1,-1 0-1,1 0 0,0 1 0,-1-1 0,1 0 0,0 0 1,0 0-1,0 1 0,0-1 0,-1 0 0,1 0 1,0 0-1,0 1 0,1-1 0,-1 0 0,0 0 0,0 0 1,0 0-1,0 1 0,1-1 0,0-1 0,-1 0 26,2-1-632,0-1-1,-1 1 1,1 0 0,0-1-1,1 1 1,4-5 0,-4 7 272,0 0 0,0 1 0,1 0 0,-1-1 0,0 1 0,5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20 2976,'-28'-14'971,"27"14"-945,0-1 0,0 1 0,0-1 1,0 1-1,0 0 0,0-1 1,0 1-1,0 0 0,0 0 0,0 0 1,0 0-1,0 0 0,-2 0 1,-11 0 50,6-1 76,-1 0 1,0 1-1,1 0 1,-1 1-1,0 0 1,-10 2-1,-5 11 519,1-5-136,15-6-314,0 0 1,0 0-1,0 1 1,-14 9-1,-49 42 1133,61-46-1247,-1 1 1,2 0-1,0 0 0,0 1 0,0 0 1,2 1-1,-1 0 0,2 0 0,-9 19 1,-33 101 731,39-104-716,2 1-1,-8 53 0,13-58-69,1 1 0,3 38-1,-1-52-62,1 0-1,0 0 1,1 0 0,0 0-1,1-1 1,0 1-1,8 14 1,21 27-791,0-3 192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4800,'0'0'1792,"0"0"-1408,0 17-96,-16-1 1056,16 0-800,-16 1 0,-1-1-352,17 17-128,-16-17-32,16 1 32,0-1-32,16-16-3456,1 16 1856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4736,'0'16'1760,"0"-16"-1376,-16 49-96,16-33-256,0 1-64,16-1 160,-16 17-64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50 992,'14'-14'309,"-11"12"-175,-3 2-1,98 0 464,-92 0-554,-4 0-15,0 0 0,0 0 0,0 0 0,0 0 0,0 0 0,0 0 1,0-1-1,0 1 0,0-1 0,2 0 0,0-6 71,0 2-18,10 3 65,30 2 1043,-42 0-986,-2 0-11,0 0-75,0 0-26,3 0-6,27 0 843,-30-2-811,0-6 101,0 16-4,0-8-208,0 0 0,0 0 1,0 0-1,0 0 0,0 0 0,0 0 0,0 0 1,0 0-1,0 0 0,0 0 0,0 1 0,0-1 0,0 0 1,0 0-1,0 0 0,0 0 0,0 0 0,0 0 0,0 0 1,0 0-1,0 0 0,0 0 0,0 1 0,0-1 1,0 0-1,0 0 0,0 0 0,0 0 0,0 0 0,0 0 1,1 0-1,-1 0 0,0 0 0,0 0 0,0 0 0,0 0 1,0 0-1,0 0 0,0 0 0,0 0 0,0 0 0,0 0 1,0 0-1,1 0 0,-1 1 0,0-1 0,0 0 1,0 0-1,0-1 0,0 1 0,0 0 0,0 0 0,0 0 1,0 0-1,1 0 0,-1 0 0,0 0 48,1 0-1,-1 0 1,1 0 0,-1 0-1,1 0 1,-1 0 0,1 0 0,0 0-1,-1 0 1,1 0 0,-1 0-1,1 0 1,-1-1 0,1 1-1,-1 0 1,0 0 0,1-1-1,-1 1 1,1 0 0,-1-1-1,1 1 1,-1 0 0,0-1-1,1 1 1,-1-1 0,0 1-1,1-1 1,-1 1 0,0-1-1,0 1 1,0-1 0,1 1-1,-1-1 1,0 1 0,0-1-1,0 1 1,0-1 0,0 1-1,0-1 1,0 1 0,0-1-1,0 1 1,0-1 0,0 1-1,0-1 1,-1 0 0,-1 1 10,-9 0-80,11 0 15,0 0 1,0 0-1,-1 0 1,1 0-1,0 0 1,0 0-1,0 0 1,0 0 0,0 0-1,0 0 1,0 0-1,0 0 1,0 0-1,-1 0 1,1 0-1,0 0 1,0 0-1,0 0 1,0 0-1,0 0 1,0 0-1,0 0 1,0 0-1,0 0 1,0 0 0,0 0-1,-1 0 1,1 0-1,0 0 1,0 0-1,0 0 1,0 0-1,0 1 1,0-1-1,0 0 1,0 0-1,0 0 1,0 0-1,0 0 1,0 0 0,0 0-1,0 0 1,0 0-1,0 0 1,0 1-1,0-1 1,0 0-1,0 0 1,0 0-1,0 0 1,0 0-1,0 0 1,0 0-1,0 0 1,0 0 0,0 1-1,0 10 17,0-9 80,0 1-27,0 8-31,0-8 31,0-3 128,0 2-90,0 9-182,0-8 1,0 0 20,0 27 54,0 68 470,0-96-465,0 0 0,-1 0 0,1 0 0,-1 0 1,1 0-1,-1 0 0,0-1 0,1 1 0,-1 0 0,0 0 1,0-1-1,-1 1 0,1-1 0,0 1 0,0-1 0,-1 1 1,-1 1-1,-10 13-29,11-12 13,1 2-1,1 17-18,0-16 1,1-6 23,-1 1-1,0 0 1,0 0-1,0-1 1,0 1-1,0 0 1,-1-1-1,1 1 1,0 0-1,-1 0 1,0 2-1,-6 0 4,2 0-4,3 10 129,2-10-93,0-1-18,0 0 0,0 0 0,0-1 0,0 1 0,-1 0 0,1 0 0,-2 3 0,-9 8-75,11-14 69,-1 1-1,1-1 0,0 1 0,-1 0 0,1-1 1,0 1-1,-1-1 0,1 1 0,0 0 0,0-1 1,-1 1-1,1 0 0,0-1 0,0 1 1,0 0-1,0 0 0,0-1 0,0 1 0,0 0 1,0-1-1,0 1 0,1 0 0,-1 0 0,0 2 29,1-3-32,-1 1 0,0-1 0,0 1 0,0-1 0,0 1 0,0-1 0,0 1 0,0 0 0,0-1 0,0 1 0,0-1 0,0 1 0,0-1 0,0 1 0,-1-1 0,1 1 0,0-1 0,0 1 1,-1-1-1,1 1 0,0-1 0,0 1 0,-1-1 0,1 0 0,0 1 0,-1-1 0,1 0 0,-1 1 0,1-1 0,-1 0 0,1 1 0,-1-1 0,1 0 0,-1 0 0,1 1 0,-1-1 0,1 0 0,-1 0 0,1 0 0,-1 0 0,1 0 1,-1 0-1,1 0 0,-1 0 0,0 0 0,-5 3-71,-5 11-15,11-13 79,-1 0 0,1 1 0,0-1 1,-1 1-1,1-1 0,0 1 0,0-1 0,0 1 0,0 1 0,0-3 6,0 14 6,1-8-3,-1-1 0,0 1 0,0 0 0,0-1 0,-1 1 0,-2 9 0,-4-11-26,2 0 5,3 10 139,2 13-196,-2-22 1,1-4 74,0 0 5,0 0 1,-1 1-1,1-1 0,0 0 1,0 0-1,0 1 0,1-1 0,-1 1 1,0-1-1,0 1 0,1-1 1,-1 1-1,1 0 0,0-1 1,-1 1-1,1 0 0,0-1 1,0 1-1,0 2 0,1 6 25,-1-6-15,0 0 0,0 0 0,0-1 0,0 1 0,0 0 0,-1 0 0,1-1 1,-3 6-1,1-2 16,-1 0-2,1 0-1,0-1 0,1 1 0,0 0 1,0 0-1,0 11 0,1 0 36,1-7-16,-1 0 0,-1 0 0,-2 20 0,-14 48 219,16-75-244,-2 9 55,0 0 0,0 0 0,0 23 1,3-17 7,1-11-34,-1 0 0,-1-1 0,1 1 0,-3 10 0,-2 0 160,3-11-99,0 0-1,0 0 0,1 0 0,-1 10 1,2-10 86,1-5-120,-1 0 0,0 0 0,0 0 1,0 1-1,0-1 0,0 0 0,-1 0 1,1 0-1,-1 0 0,1 0 1,-1 0-1,0 0 0,0 0 0,0 0 1,0 0-1,0 0 0,0 0 0,0 0 1,-1-1-1,1 1 0,-1 0 0,1-1 1,-3 2-1,4-2-47,-1 0 17,-1 0 1,1 0-1,0 0 0,0 0 1,-1 0-1,1 0 0,-1 0 1,1 0-1,-1-1 0,1 1 1,-1 0-1,1-1 0,-1 1 1,0-1-1,1 0 0,-1 0 1,0 1-1,1-1 0,-4 0 1,-5 0 118,7 1-108,-1-1-1,0 0 1,0 0-1,1 0 1,-1-1-1,0 1 1,0-1-1,-5-1 1,-18-9 170,19 7-608,-1 0 1,-13-3-1,17 6-524,-1-1 0,1 2-1,-11-1 1,-30 1-2010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17 798 1664,'-13'0'528,"13"0"-525,0 0 1,0 0 0,-1 0-1,1 0 1,0 0-1,0 0 1,0 0-1,0 0 1,0 0-1,0 0 1,0 0 0,0 0-1,0 0 1,-1 0-1,1 0 1,0 0-1,0 0 1,0 0-1,0 0 1,0 0 0,0 0-1,0 0 1,0 0-1,0 0 1,0 0-1,0 0 1,-1 0-1,1 0 1,0 0 0,0 1-1,0-1 1,0 0-1,0 0 1,0 0-1,0 0 1,0 0-1,0 0 1,0 0 0,0 0-1,0 0 1,0 0-1,0 0 1,0 1-1,0-1 1,0 0-1,0 0 1,0 0 0,0 0-1,0 0 1,0 0-1,0 0 1,0 0-1,0 0 1,0 0-1,0 1 1,0-1 0,0 8 283,0-19 1655,0 11-1297,3-3-213,6-6-3,-2 1-211,0 1 0,1 0 0,10-8 0,-13 12-189,0-1 0,-1 1-1,1-1 1,-1 0-1,0 0 1,0 0 0,0-1-1,0 0 1,-1 1 0,4-8-1,22-39 95,38-92-1,-27 57 105,-4 8-112,-11-1-142,2 11 0,-5 5 49,2 14 79,-15 16 235,-7 27-243,0 1 0,1-1-1,0 1 1,3-6 0,1 8 138,-14 3 269,7 0-490,0 0 1,-1 1-1,1-1 1,0 0-1,0 0 1,-1 0-1,1 0 1,0 0-1,0 0 1,0 0-1,-1 0 1,1 0-1,0 0 1,0 1-1,0-1 1,-1 0-1,1 0 1,0 0-1,0 0 1,0 0 0,0 1-1,-1-1 1,1 0-1,0 0 1,0 0-1,0 1 1,0-1-1,0 0 1,0 0-1,0 1 1,0-1-1,0 0 1,0 0-1,0 1 1,-5 10 153,1 1 0,-3 20 0,-7 19-11,10-43-129,1 0 1,1 1-1,0-1 0,0 0 0,0 1 1,1-1-1,0 1 0,1 9 1,0-7 12,0 0 0,-3 14 1,0-11 27,3-12-51,-1-1 1,1 1-1,-1 0 0,1 0 1,0 0-1,-1-1 0,1 1 1,0 0-1,0 0 0,1 0 1,-1 0-1,0 0 0,0-1 1,1 1-1,0 0 0,-1 0 1,1-1-1,0 1 0,0 1 1,4 8 139,-5-10-145,1 0 1,-1 0 0,0 0-1,1 1 1,-1-1-1,1 0 1,0 0-1,-1 0 1,1 0-1,0 0 1,-1 0-1,1 0 1,0 0 0,0-1-1,0 1 1,0 0-1,0 0 1,0-1-1,0 1 1,0-1-1,0 1 1,0-1 0,0 1-1,0-1 1,0 1-1,1-1 1,-1 0-1,0 0 1,0 0-1,0 0 1,1 0-1,1 0 1,-1 0-10,0 0-1,0 0 1,0-1 0,1 1-1,-1-1 1,0 1 0,0-1-1,0 0 1,0 0 0,-1 0 0,1 0-1,0 0 1,0 0 0,0-1-1,-1 1 1,1-1 0,-1 1-1,3-3 1,7-7-37,-8 9 42,2-1-112,0-1 1,0 0-1,0 0 0,0-1 1,-1 1-1,0-1 1,0 0-1,0 0 1,4-8-1,19-23-465,6-10-333,-13 3 404,-4 6 175,-13 30 295,-1 0-1,1 0 1,0-8 0,-2 11 42,0 0 1,0 1-1,0-1 1,0 0-1,1 0 1,-1 1-1,1-1 0,0 1 1,5-7-1,-7 10-7,0 0-1,0 0 0,1 0 1,-1-1-1,0 1 0,0 0 0,1 0 1,-1 0-1,0-1 0,0 1 0,1 0 1,-1-1-1,0 1 0,0 0 1,0 0-1,0-1 0,0 1 0,0 0 1,1-1-1,-1 1 0,0 0 1,0-1-1,0 1 0,0 0 0,0 0 1,0-1-1,0 1 0,0 0 0,0-1 1,0 1-1,0 0 0,-1-1 1,1 1-1,0 0 0,0-1 0,0 1 1,0 0-1,0 0 0,-1-1 1,1 1-1,0 0 0,0 0 0,0-1 1,-1 1-1,1 0 0,0 0 0,0 0 1,-1-1-1,1 1 119,-3 1 31,1 0 1,0 0-1,-1 1 0,1-1 0,0 1 0,0 0 1,0 0-1,-2 3 0,-21 24 1012,18-19-1065,1 1 1,0-1-1,1 1 0,0 1 1,1-1-1,0 1 1,1-1-1,0 1 0,0 0 1,0 18-1,3 38-20,0-35-53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33 3072,'-41'-27'976,"30"21"-587,-70 6 4038,79 0-4397,0 0 1,0 0 0,0 1 0,0-1-1,0 0 1,0 1 0,0-1 0,0 1-1,0 0 1,0-1 0,0 1 0,1 0-1,-1 0 1,0 0 0,1 1 0,-1-1-1,1 0 1,-1 1 0,1-1 0,0 1-1,-2 2 1,-7 5 45,-17 13 169,2 11-101,6-11-103,9-11-25,0 1 1,1 0-1,0 0 0,-10 20 1,-2 10 118,2 1 0,-23 79 0,32-84-343,3-18 365,2 1 0,0 0-1,-1 27 1,5-43-435,1 0-1,0 1 1,0-1 0,1 1-1,-1-1 1,1 0-1,1 1 1,-1-1 0,1 0-1,-1 0 1,2 0 0,-1 0-1,0 0 1,1-1-1,0 1 1,0-1 0,7 8-1,6 5-2078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 2976,'-13'-27'971,"10"22"-603,0 5 48,-8 0 725,9 0-379,2 2-282,0 159 75,0-157-536,0 0-1,0 0 0,1-1 1,0 1-1,-1-1 1,1 1-1,1-1 1,1 5-1,2 7 120,-1-2-78,-4-11-44,0 1-1,1-1 0,-1 0 1,1 1-1,0-1 0,0 0 0,0 1 1,0-1-1,0 0 0,0 0 0,0 0 1,1 0-1,-1 0 0,1 0 0,-1 0 1,1-1-1,0 1 0,0-1 0,0 1 1,0-1-1,0 1 0,0-1 0,4 1 1,-3-1-1,-1 0 0,1 0 0,1-1 1,-1 1-1,0-1 0,0 0 0,0 0 1,0 0-1,0 0 0,0 0 0,0-1 1,0 0-1,4-1 0,12-8-79,8 4-48,-21 4 30,0 0 0,-1-1 0,1 0 0,4-3-1,-5-1-12,-2 2 27,11 3-131,-12 2 190,0 1 1,0-1-1,-1 0 1,1 1-1,0-1 1,0 1-1,-1 0 1,1 0-1,0 0 0,-1 0 1,1 0-1,-1 0 1,1 0-1,1 3 1,6 1-62,5 3 42,-10-5 65,1 0-1,0-1 1,0 1-1,0-1 1,0 0-1,0 0 1,1-1-1,-1 1 1,1-1-1,5 0 1,4-1 126,0 0-1,24-5 1,-34 4-119,0 0-1,-1 0 0,1-1 0,0 0 1,-1 0-1,1 0 0,-1-1 1,0 1-1,1-1 0,-1 0 0,5-5 1,-5 4-6,0 0 1,-1 0-1,0 0 0,0-1 1,0 1-1,-1-1 1,1 0-1,-1 1 0,0-1 1,-1 0-1,1 0 1,-1 0-1,0-1 0,1-6 1,-2-3 40,0 10-66,0-1 0,0 1 0,0-1 0,-3-9 0,-8-17 24,8 19-22,3 9-15,-1 0 0,0 0 0,-1 0 0,1 1 1,-1-1-1,1 0 0,-1 0 0,-4-4 0,4 4-207,-1-1 1,1 1-1,1 0 0,-1-1 1,0 1-1,1-1 0,0 1 1,0-1-1,0 0 0,1 1 1,0-10-1,0-3-950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7:5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3712,'-16'0'1408,"16"0"-1120,0 0-64,16 0 672,-16 16-544,17 1 704,-1-1-608,1 50 288,-1-1-448,-16 17 64,16-16-224,-32 16 224,16-33-224,-16 16 384,-1-32-288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1312,'0'-13'421,"0"12"-418,0 1 0,0 0 1,0 0-1,0 0 0,0 0 0,0 0 0,0 0 0,0 0 0,0 0 0,0 0 0,0 0 0,0-1 0,0 1 1,0 0-1,0 0 0,0 0 0,0 0 0,0 0 0,0 0 0,0 0 0,0 0 0,0 0 0,0 0 0,0-1 0,0 1 1,0 0-1,0 0 0,0 0 0,0 0 0,0 0 0,0 0 0,0 0 0,-1 0 0,1 0 0,0 0 0,0 0 1,0 0-1,0 0 0,0 0 0,0 0 0,0 0 0,0 0 0,0 0 0,0 0 0,-1 0 0,1 0 0,0 0 0,0 0 1,0 0-1,0 0 0,0 0 0,0 0 0,0 0 0,0 0 0,0 0 0,-1 0 0,-10 0 173,9 0 331,4-3-150,9-8-74,-10 11-273,-1 0 0,0-1 1,1 1-1,-1 0 0,0-1 0,1 1 1,-1 0-1,0-1 0,1 1 1,-1 0-1,0-1 0,0 1 0,0-1 1,1 1-1,-1-1 0,0 1 0,0 0 1,0-1-1,0 1 0,0-1 0,0 1 1,0-1-1,0 1 0,0-1 0,0 1 1,0-1-1,1-4 44,0 4-34,0 1 1,0-1 0,0 1 0,0-1 0,1 1-1,-1 0 1,0 0 0,0-1 0,0 1 0,1 0 0,1 0-1,11-2 19,-11 0-60,1 0 1,0 1-1,-1-1 1,1 1 0,0-1-1,0 1 1,0 1 0,0-1-1,0 0 1,7 1 0,5 0 130,-5 0 20,0 0 0,22-3 1,-21 1-45,-1 0 27,1 0 1,16 0 0,23 6 87,-23 0-109,150 0 405,-113-5-306,118 1-58,-175 0-92,0 0-1,0 0 1,0 1 0,0 1-1,0-1 1,0 1 0,13 5-1,-7-3 597,-13-3-616,-3 0 52,-11 8 119,8-8-166,1 0 1,0 0 0,-1 0 0,1-1-1,0 0 1,-6 0 0,-105 0 138,31 3-85,10 8-27,-64-8 73,85-3-49,49 0-75,0 0 1,1 0-1,-1 0 0,0-1 1,1 1-1,-5-2 0,8 2-3,-1 0-1,1 0 0,0 0 1,0 0-1,-1 0 1,1-1-1,0 1 0,0 0 1,0 0-1,-1 0 1,1 0-1,0-1 0,0 1 1,0 0-1,0 0 1,0 0-1,-1-1 0,1 1 1,0 0-1,0 0 1,0-1-1,0 1 1,0 0-1,0 0 0,0 0 1,0-1-1,0 1 1,0 0-1,0 0 0,0-1 1,0 1-1,0 0 1,0 0-1,0-1 0,0 1 1,0 0-1,0 0 1,0-1-1,0 1 0,0 0 1,1 0-1,-1-1 1,0 1-1,0 0 1,0 0-1,0 0 0,0 0 1,1-1-1,-1 1 1,0 0-1,0 0 0,0 0 1,1 0-1,-1 0 1,0-1-1,1 1 0,32-5-78,-23 3 67,19-3-24,0 2 1,36-1 0,85-4 153,20 0-42,-58 5-49,-74-1-22,22 0-2,7 9 4,-3 1 46,-44-7-27,-13 0 19,-17 5 69,-3 0-110,0-1 1,0 0 0,-1-1-1,-14 0 1,-1 1-33,-55 11 99,2-1 281,-16-7-63,44-1-143,-67 3 89,108-8-236,1 0 1,-15 3-1,-3 5-36,30-8 38,0 0-1,0 0 0,1 0 0,-1 0 0,0 0 0,0 0 0,0 0 1,0 0-1,1 0 0,-1 0 0,0 0 0,0-1 0,0 1 0,0 0 1,0 0-1,1 0 0,-1 0 0,0 0 0,0 0 0,0-1 1,0 1-1,0 0 0,0 0 0,0 0 0,0 0 0,1 0 0,-1-1 1,0 1-1,0 0 0,0 0 0,0 0 0,0-1 0,0 1 0,0 0 1,0 0-1,0 0 0,0 0 0,0-1 0,0 1 0,0 0 1,0 0-1,0 0 0,-1 0 0,1-1 0,0 1 0,0 0 0,0 0 1,0 0-1,0 0 0,0-1 0,0 1 0,0 0 0,-1 0 0,1 0 1,0 0-1,0 0 0,0 0 0,0 0 0,0-1 0,-1 1 1,1 0-1,0 0 0,0 0 0,0 0 0,0 0 0,-1 0 0,1 0 1,0 0-1,33-6-5,29-4 204,26 4-108,80-14-198,-77 7 98,98 0 0,-151 14 16,-23 0 6,0-1-1,0 0 1,0-1 0,15-3-1,-28 4 2,-1-1-1,1 1 1,-1-1-1,1 0 1,-1 0-1,1 1 0,-1-1 1,1 0-1,-1 0 1,0 0-1,2-2 1,-2 1 49,-10 1-7,-13 1-1,-98 3 105,13 8 17,9-6-53,46 1-52,-43 2 50,46-8-14,155-8-1036,-46 2-286,49 4-17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1984,'0'0'640,"0"-2"-389,0-9-145,0 11-106,0-1 0,0 1 0,0 0 0,0 0 0,0 0 0,0 0 0,0 0-1,0 0 1,0 0 0,0 0 0,0 0 0,0 0 0,0-1 0,0 1 0,0 0 0,0 0 0,0 0 0,0 0-1,0 0 1,0 0 0,0 0 0,0 0 0,0 0 0,1 0 0,-1-1 0,0 1 0,0 0 0,0 0 0,0 0-1,0 0 1,0 0 0,0 0 0,0 0 0,0 0 0,0 0 0,0 0 0,0 0 0,0 0 0,1 0 0,-1 0-1,0 0 1,0 0 0,0 0 0,0 0 0,0 0 0,0 0 0,0 0 0,0 0 0,0 0 0,0 0-1,1 0 1,-1 0 0,0 0 0,0 0 0,0 0 0,0 0 0,30-11-96,-8 16 101,4-8 148,-16 0-61,1 1 1,-1 1-1,18 0 1,31 0 322,138 4 279,-87 8-555,-9-5-91,-52-2-31,96 5 174,-1-9-84,-111 3-15,-32-3-34,1 1 0,0-1 0,-1 1 0,1 0 0,-1-1 1,1 1-1,-1 0 0,1 0 0,-1 0 0,1 0 0,0 2 0,0 0 222,-6-1-43,-23 10 89,1-2-1,-57 14 0,-62 5 48,122-24-277,-108 10 251,85-11-187,-5 3-18,32-4 3,-26 0 0,32-3-15,12 0-67,3 0-1,19 0 173,-16 0-192,58 1 308,103-4 242,-139 1-559,64-6 128,130 7 0,-120 14-50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2 320,'4'0'11,"1"-1"-2,0 1 1,0 0-1,1 0 1,-1 1 0,0-1-1,0 1 1,0 0-1,-1 0 1,1 1 0,0 0-1,0 0 1,-1 0-1,1 0 1,4 4 0,-5-3-1,0 0 0,0 0 1,0 0-1,0 0 0,1-1 1,-1 0-1,1 0 0,0 0 1,0 0-1,-1-1 0,1 0 1,0 0-1,0 0 0,0-1 1,9 1-1,5-1 63,32 6 1,2 1 33,53-1-26,-54-2-62,148 6 49,630-10 1368,-818 0-1333,1-1 0,-1 0 0,1 0 0,-1-2 1,22-5-1,-31 7-41,0 0 0,1 0 0,-1 0 0,1 1 0,0 0 0,-1 0 0,1 0 0,6 0-1,1 1 261,-19-1-251,4-1-43,0 1 0,0 0 0,1 0 1,-1 0-1,0 0 0,1 1 0,-1 0 1,-5 1-1,1 3 26,7-4-86,-1 0 0,1 0 0,-1 0 0,1 0 0,-1-1-1,0 1 1,1-1 0,-1 1 0,0-1 0,1 1 0,-1-1 0,0 0-1,-1 1 1,1-2-26,1 1 0,-1 0 0,1 1-1,-1-1 1,1 0 0,-1 0 0,1 1 0,-1-1-1,-1 1 1,-13 13-1610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6048,'0'0'2240,"0"0"-1728,0 0-160,0 0 256,0 0-416,0 0-96,0 0-32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43 4320,'-14'13'1392,"13"-10"-1036,5 3-168,7 4 101,0 0 0,1 0 0,0-1 0,19 12 0,-16-13-91,-8-4-123,1 0 1,-1-1-1,1 0 1,-1 0-1,9 2 1,30 0 233,-20 1-203,-16-4-39,0 0 0,0 0 0,19 0-1,-4-1 39,-12 0-2,0-1 1,0 0-1,15-2 1,-25 1-92,0 1-1,-1-1 1,1 1 0,0-1 0,-1 0 0,1 0 0,0 0 0,-1-1 0,0 1 0,1 0-1,-1-1 1,0 0 0,1 1 0,-1-1 0,0 0 0,0 0 0,-1 0 0,1-1 0,0 1-1,1-3 1,-2 3-19,-1 0 0,1 0 0,0 0-1,-1 0 1,0 0 0,0 0 0,1 0-1,-1 0 1,0 0 0,0 0 0,-1 0-1,1 0 1,0 0 0,-1 0 0,-1-3-1,-12-23-212,12 25 195,0 0-1,-1 0 1,1 1-1,-1-1 1,0 0-1,0 1 1,0 0-1,0 0 1,-1 0-1,-3-2 1,-4-2-52,-3-4 2,6 5 34,0-1-1,0 1 0,-19-8 0,25 12 34,0 1-1,0-1 1,-1 0-1,1 1 1,0 0-1,-1-1 1,1 1-1,0 0 0,-1 0 1,1 1-1,0-1 1,0 0-1,-1 1 1,1-1-1,0 1 1,0 0-1,-1 0 0,1 0 1,0 0-1,-3 2 1,-4 3 21,1 0 0,-1 0 0,1 1 0,0 1 0,1-1 1,0 1-1,0 0 0,1 1 0,0 0 0,0 0 0,1 0 0,-7 16 0,-10 41 94,-54 177 533,67-215-578,4-6-9,-2 0-1,-1-1 1,-15 31-1,-40 46 167,60-93-236,0 0 1,0-1-1,0 1 0,0-1 1,-1 0-1,0 0 1,0 0-1,0 0 0,0-1 1,-1 1-1,1-1 1,-1 0-1,0-1 0,0 1 1,0-1-1,0 0 1,-11 3-1,12-4-280,-1-1 0,1 1 1,-1-1-1,1 0 0,-1 0 0,1 0 1,0 0-1,-1-1 0,1 0 0,-1 0 1,1 0-1,0-1 0,-1 1 0,1-1 0,0 0 1,-5-3-1,-10-11-1639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1:4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1 832,'46'-1'239,"83"4"2,-69 8 100,16-5-74,15 5 48,17-9-112,18 1 52,-12 13-67,-34-4-45,54 4 1,-115-14 37,37-1 0,-30-1 214,-15 0-106,-19 0-119,3-3-53,3 2-106,1-1 1,-1 1-1,1 0 0,-1 0 0,1 0 0,-1 0 0,1 0 0,-1 1 1,0-1-1,0 0 0,1 1 0,-4-1 0,-25-1 182,21 2-141,-8 0 17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2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50 480,'38'0'224,"-5"0"-165,256 0 602,-268 1-581,38 7 0,-42-5 13,34 1 1,765-4 1634,-791-1-1649,37-6 0,-39 3-43,34 0-1,126 4 493,-150 2-528,40 7 1,-54-6-98,33 2-36,-27 0 177,-8-2 5,-1 0 0,25 0 1,125-3-109,-114-1 11,-9 0 27,56 6-1,-36 5-95,-11-4 64,-3 5 117,0-6 10,-24 0-31,-9-2-9,1 0 0,23 0-1,255-3 186,-190 8-114,6 0-66,72 9 321,8-1-581,-150-16 181,82 3 64,-79 2-8,60 4-230,112-9 593,-97-9-103,2 1-248,144 8 191,-261 0-210,0 0 1,0-1 0,0 1-1,0-1 1,0 0 0,0 0-1,0 0 1,-1-1 0,1 1-1,6-4 1,-6 3 30,-1 2 0,1-1 0,-1 0 0,1 1 0,0 0 0,0-1 0,-1 2 0,6-1 0,-1 1 32,-5-1 8,-3 0 0,0 0-16,0 0 59,0 0-81,0 0-154,0-1 109,0 1 0,0-1 0,0 0 0,0 1 0,0-1 0,0 0 0,0 1-1,0-1 1,0 1 0,0-1 0,0 0 0,-1 1 0,1-1 0,0 1-1,-1-1 1,1 1 0,0-1 0,-1 0 0,1 1 0,0 0 0,-1-1 0,1 1-1,-1-1 1,1 1 0,-2-1 0,-15-1 25,14 3-19,0-1-1,-1 0 0,1-1 1,0 1-1,-1-1 0,-4 0 1,-2-3 79,0 2 1,0-1 0,0 1-1,-1 1 1,-20-1 0,-69-6-18,-13 0-450,-1293 8 1302,1216-9-1038,3 1 247,121 9-75,-130-5 101,130 0-113,-131-5-121,-343 9-398,504-1 480,0-1 0,-56-12 0,-79-9 65,118 16-103,-65-9-202,89 13 207,-1 2-1,-30 1 1,13 1 53,35 0-11,9-1-7,0 1 0,0-1-1,0 0 1,0 0-1,0 0 1,-1 0-1,1-1 1,1 1 0,-1-1-1,-4-1 1,-2-3-18,8 3 7,-1 1 0,1 1 0,-1-1-1,1 0 1,-1 0 0,1 1 0,-1-1 0,0 0 0,1 1-1,-1 0 1,0-1 0,1 1 0,-3 0 0,-10 0-125,11 0-159,3 0 117,0 0 117,0 14-5,0-12 155,0-2-11,0 0 5,0 3 70,0-2-135,0-1 0,1 1 1,-1 0-1,0-1 0,0 1 0,0 0 0,0-1 1,1 1-1,-1 0 0,0-1 0,1 1 0,-1-1 0,0 1 1,1 0-1,-1-1 0,1 1 0,-1-1 0,1 1 0,-1-1 1,1 0-1,-1 1 0,2 0 0,-2-1-7,1 0 1,-1 1-1,1-1 0,-1 1 0,1-1 0,-1 1 1,1-1-1,-1 1 0,1-1 0,-1 1 1,1-1-1,-1 1 0,0 0 0,0-1 0,1 1 1,-1-1-1,0 1 0,0 0 0,1-1 0,-1 1 1,0 0-1,0 0 0,0 2-34,3 0-6,7 8 54,-7-6 117,0 9-54,0-9-55,1 0 0,0-1 0,0 1 0,6 4 0,-8-7-34,-1-2 2,-1 1 0,1 0 0,-1-1 0,0 1-1,1-1 1,-1 1 0,0 0 0,0-1 0,1 1 0,-1 0-1,0-1 1,0 1 0,0 0 0,0-1 0,0 1-1,0 0 1,0 0 0,0-1 0,0 1 0,0 0-1,0-1 1,0 1 0,-1 0 0,1 2 15,0 11 83,0-12-42,3 1-75,8 8 10,-9-8 97,15-2-1,-1 0-1,18-2 1,0 0 100,58 2-201,147-5-768,-108-7 577,54 14 43,-48 2 115,-31-9 63,-42 0-1,382 0-136,-262 5 114,-20-1 121,-153 0-76,-1 0 0,1-1 0,-1-1 0,0 0 0,20-6-1,-23 6 10,0 0-30,-8 2-15,1 0-1,0 0 0,0 0 0,0 0 0,0 0 1,0 0-1,0 0 0,0 0 0,0 0 0,0 0 1,0 0-1,0 0 0,0 0 0,0 0 0,0 0 0,0 0 1,0 0-1,0 0 0,0 0 0,0 0 0,0 0 1,0 0-1,0 0 0,0 0 0,0 0 0,0-1 1,0 1-1,0 0 0,0 0 0,0 0 0,0 0 1,0 0-1,0 0 0,0 0 0,0 0 0,0 0 1,0 0-1,0 0 0,0 0 0,0 0 0,0 0 0,0 0 1,0 0-1,0 0 0,0 0 0,0 0 0,0 0 1,0 0-1,0-1 0,0 1 0,0 0 0,0 0 1,0 0-1,0 0 0,0 0 0,0 0 0,1 0 1,-1 0-1,0 0 0,0 0 0,0 0 0,0 0 1,0 0-1,0 0 0,0 0 0,-6-2 39,0 0 0,1 0 0,-1 0-1,0 1 1,-1 0 0,-7-1 0,-48 1-139,62 1 95,-63 0-111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35 832,'23'-8'66,"-9"3"-25,0 0 0,0 1 0,0 1 0,1 0-1,-1 1 1,29-1 0,-10 2 6,-2 1-334,52 4-1,-56 0 233,-6 0 27,0-1 0,25-1 0,17-1 26,117 15-1,213 49-130,-309-48 145,-2 3 0,0 4 0,143 63 0,-156-51 99,-48-24-86,1-1 0,32 12 0,-44-20-10,0 0-1,17 10 0,-7 0 36,12 7 140,0 7 503,-31-27-669,0 1-1,0-1 1,0 1-1,0-1 1,0 0-1,0 1 1,0 0-1,-1-1 0,1 1 1,0 0-1,0-1 1,-1 1-1,1 0 1,0 0-1,-1-1 1,1 1-1,-1 0 1,1 0-1,-1 0 1,1 0-1,-1 0 0,0 0 1,0 0-1,1 0 1,-1 0-1,0 0 1,0 0-1,0 0 1,0 0-1,0 0 1,0 2-1,0 0-70,0 3-966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17 416,'-33'-16'128,"33"16"-96,0 16 0,0 1-160,-16-1 64,16-16 32,0 16 32,16 1 256,1-1-128,-1 1 256,17-1-256,-17 0 448,1 1-320,-17-1-1024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2816,'0'0'917,"0"0"-565,0 0-149,0 0 80,0 0-113,0 0-31,0 0-64,0 0-11,0 0 85,0 0-64,-3 2-122,-11 12 154,15-14-94,0 0 1,0-1-1,1 1 0,-1 0 1,0 0-1,0 0 0,0 0 0,0 0 1,0 1-1,2-1 0,0 0 126,-3 0-69,0 0-42,0 0 10,0 0 53,0 0-42,0 0-75,0 0 10,0 0 97,0 0 5,2 0 53,9 0-58,-8 0-6,-3 0-282,5 0-933,20 0-6,-6 0-1035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1824,'0'-16'672,"0"32"-512,0-16-64,0 0-32,0 0-64,-33 0 0,17 0 0,-17 0-1504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1888,'0'0'704,"0"0"-544,0-17-32,0 17 768,0 0-512,16 0-96,1 0-160,-1 0-192,-16 17 32,0-17 672,0 0-384,17 0 352,-17 0-352,16 0-2880,-16 16 1408,49-16-256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 2304,'0'0'864,"16"0"-672,-16-16-32,-16 16 32,16 0-128,-17 0 128,1 0-128,-17 0 192,17-17-160,-17 17 96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1 320,'98'0'128,"-16"0"-96,0 16-32,-33-16 288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1312,'0'0'421,"0"3"-245,0 0-152,0-1 15,0 0-1,0 0 1,0 0 0,0 0-1,0 0 1,0 0-1,1-1 1,-1 1-1,1 0 1,0 3-1,10 0 154,-4 7-101,-7-11-83,1 0 0,-1 0-1,1 0 1,-1 0 0,1 0-1,-1 0 1,1 0-1,0 0 1,0 0 0,-1 0-1,1 0 1,0 0 0,0 0-1,0-1 1,1 2 0,34 17 674,-14-6-506,0-1 0,1 0 0,0-2 0,27 8-1,103 24 149,-121-34-81,0 0-118,-4 0-1,46 6 0,111-11-181,-111-4 29,202 1 129,-241-1-86,37-6 0,-29 2 40,39-1 52,-3-5 90,-53 9-143,-9 0-22,0 0 0,-1 0 0,26-9-1,4-2 23,-41 12-44,1 0 20,1-1 0,0 0 0,9-3 0,-14 4-29,0 0 0,0-1 0,0 1 0,0 0 0,-1 0 0,1-1-1,-1 1 1,1-1 0,-1 0 0,1 1 0,-1-1 0,0 0 0,1 0 0,0-2 0,-2 3-1,0 1-1,1-1 1,-1 1 0,0-1-1,1 0 1,-1 1 0,0-1-1,0 0 1,0 1 0,0-1 0,1 0-1,-1 0 1,0 1 0,0-1-1,0 0 1,-1 1 0,1-1 0,0 0-1,0 0 1,0 1 0,0-1-1,-1 0 1,1 1 0,0-1 0,-1 1-1,1-1 1,0 0 0,-1 1-1,0-2 1,-1 1 8,0-1 0,-1 1 0,1-1 0,0 1 0,-1 0-1,-3-2 1,-2 0 20,-1-2 9,8 3-32,-1 1 0,1 1 1,-1-1-1,1 0 1,-1 0-1,1 1 1,-1-1-1,0 0 0,1 1 1,-1 0-1,0-1 1,1 1-1,-3 0 0,-43 0-127,47 0 126,0 0 0,0 0 0,0 0 0,0 0 0,0 0 0,0 0 0,0 0 0,0 0 0,0 0 0,0 0 0,-1 0 0,1 0 0,0 0 0,0 0 0,0 0 0,0 0 0,0 0 0,0 0 0,0 0 0,0 0 0,0 0 0,0 0 0,-1 0 0,1 0 0,0 0 0,0 0 0,0 0 0,0 0 0,0 0 1,0 0-1,0 0 0,0 0 0,0 1 0,0-1 0,0 0 0,0 0 0,0 0 0,0 0 0,0 0 0,0 0 0,0 0 0,0 0 0,-1 0 0,1 0 0,0 1 0,0-1 0,0 0 0,0 0 0,0 0 0,0 0 0,1 0 0,-1 0 0,0 0 0,0 0 0,0 0 0,0 1 0,0 10 172,0-9-69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2656,'6'-6'403,"-1"2"-136,0-1 0,-1 0 1,6-8-1,-5 0 442,6 7-143,-4-4 114,-7 8-635,1 0 1,0 1 0,0-1 0,0 1-1,0-1 1,0 1 0,0 0 0,0-1-1,0 1 1,0 0 0,1 0-1,1-2 1,9-4 172,-6 3-74,1 0 0,-1 0 0,9-9 1,-9 8 66,0 1 1,0-1-1,0 2 1,0-1-1,8-3 1,-8 4 76,-6 3-234,1-1 1,0 1-1,0-1 1,0 1-1,0 0 0,0-1 1,0 1-1,0 0 1,0-1-1,0 1 0,0 0 1,0 0-1,0 0 0,1 0 1,-1 0-1,0 0 1,0 1-1,0-1 0,0 0 1,0 0-1,0 1 1,1-1-1,-1 2 97,1-1 1,-1 0-1,1 1 0,-1-1 1,0 1-1,1-1 0,-1 1 1,1 3-1,10 11 415,-6-10-457,-1 1 1,1 0 0,-1 0-1,0 1 1,-1 0-1,0 0 1,0 0 0,3 12-1,-5-16-74,-1 1 0,1-1-1,0 0 1,0 1 0,0-1 0,1 0-1,3 6 1,12 18-414,-6-14-420,-10-13 348,0 1 1,-1 0-1,1 0 1,-1 0-1,1 0 1,-1 0 0,1 0-1,1 5 1,-2-3-97,-1 0-1,1 1 1,-1-1 0,0 9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2080,'65'0'768,"-32"0"-608,33 17-32,-33-17 128,-1 16-160,1 0 384,-16 1-256,-1-1-256,0 17 0,-16-17 416,0 1-192,-32-1 352,-1 0-320,-33 1 160,1-1-224,15 1 832,-15-1-544,16-16-1248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1568,'0'0'501,"0"0"-303,-3 0-70,-1 0-47,2-1-51,-1 1 1,1 0 0,-1 0-1,1 0 1,-1 1 0,1-1 0,0 1-1,-5 0 1,-1 5 75,7-5-89,-1 0-1,1 0 1,-1-1 0,1 1 0,-1 0-1,0 0 1,1-1 0,-1 1 0,0-1-1,1 0 1,-1 1 0,0-1 0,0 0-1,-2 0 1,-19-1 70,11 1-15,0-1 1,0 2-1,0-1 0,-13 4 0,20-3-40,-8 3-6,0-1-1,0-1 1,0 0 0,0-1 0,-18 0 0,21-1 152,6 1-96,0-1-1,1 0 1,-1 0-1,0 0 1,0-1-1,1 1 1,-1-1-1,-5-1 1,-18-9 3,23 10-114,1 0 1,-1 1-1,0-1 0,1 1 0,-8 0 1,7 0 3,-2 3-28,-5 8 26,11-11 22,0 1 0,-1-1 0,1 1 0,-1 0 0,1-1 0,0 1 0,-1 0 0,1-1 0,0 1 0,0 0 0,0-1 0,-1 1 0,1 0 0,0-1 0,0 1 0,0 0 0,0-1-1,0 1 1,0 0 0,1 0 0,-1-1 0,0 1 0,0 0 0,1 2-29,-1 4-112,-1-3 159,1 0-1,0-1 1,0 1 0,0-1 0,1 1 0,-1 0-1,1-1 1,0 1 0,0-1 0,0 0 0,0 1 0,1-1-1,0 0 1,-1 1 0,5 4 0,-3-3 3,-1 0 0,0 0 1,0 0-1,0 0 0,-1 0 1,2 8-1,-2-8 4,0 1 1,1 0-1,0-1 1,0 1-1,0-1 0,0 0 1,7 10-1,2 0 132,-4-7-104,-1 0 1,0 0-1,0 1 0,-1 0 1,0 0-1,0 0 1,4 14-1,7 40 149,-15-60-150,0 0 0,-1 0 0,1 0 0,-1 0 1,0 0-1,0 1 0,0 2 0,0-1 104,-3 0 78,3-4-221,-1-1 0,1 1 0,-1-1 0,0 1-1,1-1 1,-1 1 0,1-1 0,-1 1-1,0-1 1,1 0 0,-1 1 0,0-1-1,0 0 1,1 0 0,-1 1 0,0-1-1,-1 0 1,-12-5 85,11 3-80,-1 0 14,1-1 0,-1 1 0,0-1 0,1 0 0,0 0 0,0-1 0,0 1 0,0-1 0,1 1-1,-1-1 1,-2-6 0,-2-3 28,-9-28-1,15 37-53,0 1-1,0-1 1,1 0 0,-1 0 0,1 1 0,0-1 0,0 0-1,1-5 1,-1-1 18,1 4-29,0 1 0,0 0 0,1 0-1,-1 0 1,1 0 0,0 0 0,0 0-1,1 0 1,-1 1 0,1-1 0,0 1-1,0 0 1,1 0 0,3-4-1,-3 3 3,0 1 0,0-1 0,-1 0 0,0 0 0,5-11 0,-7 14 3,-1 1 2,0 0 0,0 1-1,0-1 1,0 0-1,1 0 1,-1 1 0,0-1-1,0 0 1,0 1 0,1-1-1,-1 0 1,1 1-1,-1-1 1,0 0 0,1 1-1,-1-1 1,1 1-1,-1-1 1,1 1 0,-1-1-1,1 1 1,0-1 0,-1 1-1,1-1 1,0 1-1,0-1 1,6-2 3,-2 1 8,-1-3 5,7-18 46,-1 9-70,-7 12-149,-3-1 48,0-8 64,0 8 85,0 3 33,0 0 100,12 0 306,-7 0-338,11 0 166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2:3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1 160,'46'0'112,"-46"0"-108,0 0-1,0 0 1,0 0 0,1 0 0,-1 0-1,0 0 1,0 0 0,0 0 0,0 0-1,0 0 1,0 0 0,0 0 0,0 0-1,0 0 1,1 0 0,-1 0 0,0 0-1,0 0 1,0 0 0,0 0 0,0 0-1,0 0 1,0 0 0,0 0 0,0 0-1,0 0 1,0 0 0,0 0 0,1 0-1,-1 1 1,0-1 0,0 0-1,0 0 1,0 0 0,0 0 0,0 0-1,0 0 1,0 0 0,0 0 0,0 0-1,0 0 1,0 0 0,0 1 0,0-1-1,0 0 1,0 0 0,0 0 0,0 0-1,0 0 1,0 0 0,0 0 0,0 0-1,0 0 1,0 0 0,0 1 0,0-1-1,0 3 81,-2 43 1131,1-41-1166,1-1 1,-1 0-1,0 1 1,-1-1-1,1 0 1,-1 0-1,1 0 1,-5 6-1,4-7-22,0 0-1,1 0 0,-1 0 1,0 0-1,1 0 0,0 1 1,0-1-1,0 0 0,0 1 1,0-1-1,0 5 1,1-4-9,-1-1 1,1 1-1,-1-1 1,0 1-1,0-1 1,0 1-1,-1-1 1,1 0-1,-1 0 1,0 0-1,-2 4 1,0 0 32,0 0 1,1 1-1,-3 8 0,4-8-9,-1-1 0,0 1 0,-5 8 0,7-14-11,-1 1 0,1-1 0,-1 0-1,0 1 1,0-1 0,0 0 0,0 0 0,0 0 0,0 0-1,0-1 1,-1 1 0,1-1 0,-1 1 0,1-1-1,-1 0 1,1 0 0,-1 0 0,0 0 0,0 0 0,1 0-1,-1-1 1,0 0 0,0 1 0,0-1 0,0 0-1,-4-1 1,4 1-7,1-1-1,-1 0 1,1 0-1,-1 0 1,1 0 0,-1 0-1,1 0 1,0 0-1,0-1 1,0 1-1,0-1 1,0 0-1,0 1 1,0-1 0,0 0-1,-2-3 1,0 0 9,-1 0 0,0 0 0,-7-4 1,6 5 7,1 0 0,0 0 1,-1-1-1,1 0 0,1 0 1,-1 0-1,-5-10 0,8 13-38,0 0 0,1 0-1,-1 0 1,0 0 0,0 0-1,0 0 1,-4-3 0,-24-11-542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2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1312,'0'0'421,"0"0"-245,0 0-58,3 0 127,43 0 854,148 0-475,-183 0-596,-1 1 0,0 0 1,0 1-1,12 3 1,-3-1 15,87 13 198,-64-12-217,-29-2-11,0 0-1,16 6 1,17 4 36,-33-12-26,23 0 1,-23-1 12,23 3-1,-23 0-17,24 8-1,-27-8-13,0 0 0,0 0-1,0-1 1,0 0-1,1 0 1,15-1 0,-1-1 0,5-1 5,38 5 1,-11 7 85,108-8-128,-112-3 22,1212 0 1263,-1238 0-1267,39 8 0,-40-4 63,38 0-1,261-4 219,-304 1-257,-1 0 1,22 5-1,-8 0 17,32-1 32,-33 0 2,-2-1 2,33 1 0,-45-5-73,27 6 0,7-1-50,12-11-111,-22 11 98,-17-2 61,91 0 109,6 0 72,-83 2-115,67 3 10,-77-6-52,33 5 1,-34-3 25,35 0 0,46 4 362,7 0-491,-79-8 24,-2-1-75,40 5-1,-39 1 76,-12-1 56,44 1-1,262-5 134,-244 2-260,-13 9 58,5-5 133,-36-1-26,-8-1-3,37 0 0,-6-3 9,111-4 142,-150-1-63,28-1 160,14 11-99,12-1-400,22 4-37,2-1 166,160-8 226,-155 9 12,-70-5-99,-4 0 0,-6-2 29,49 12 0,23 5 159,-43-8-426,-45-9 239,1-1-1,-1 0 0,27-2 0,-8 0 226,-3 1 80,-29 0-344,-1 0 0,0 0-1,0 0 1,0 0 0,0 1-1,0-1 1,0 0 0,0 0 0,0 0-1,0 0 1,1 0 0,-1 0-1,0 0 1,0 0 0,0 0 0,0 0-1,0-1 1,0 1 0,0 0-1,0 0 1,0 0 0,0 0 0,1 0-1,-1 0 1,0 0 0,0 0-1,0 0 1,0 0 0,0 0-1,0 0 1,0 0 0,0 0 0,0 0-1,0 0 1,0 0 0,0-1-1,0 1 1,0 0 0,0 0 0,0 0-1,0 0 1,0 0 0,0 0-1,0 0 1,0 0 0,0 0 0,0 0-1,0-1 1,0 1 0,0 0-1,0 0 1,0 0 0,0 0 0,0 0-1,0 0 1,0 0 0,0-14 738,-3 14-1029,-10 0 59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2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84 640,'49'-19'315,"-41"14"-295,-6 4-13,-1 0 1,0 0-1,1 0 0,0 0 1,-1 1-1,1-1 0,-1 0 0,1 1 1,0-1-1,-1 1 0,1 0 1,0 0-1,2-1 0,-3 1-7,1 0-1,0 0 0,-1 0 1,1-1-1,-1 1 0,1 0 1,0-1-1,-1 0 1,1 1-1,-1-1 0,1 0 1,0-1-1,12-4-65,4 4 20,-14 2 54,-1 0-1,1 0 1,-1 0 0,0-1 0,1 1-1,-1-1 1,4-1 0,2-1-5,0 0 0,0 1 0,0 0 0,0 1 0,1-1 0,17 2 0,-11 0 244,-5 0-49,1 1 0,-1-2 1,18-2-1,-12-2-106,-10 3-52,0 0 0,0 0-1,0 1 1,0 0 0,7 0 0,26 0 129,-14 0-21,-1 2 0,31 3 0,-15 3-159,50 16 1,-74-16 62,0 1 1,-1 1 0,0 1-1,0 0 1,-1 1 0,0 0-1,17 19 1,-27-26-19,0 0 0,-1 1 0,1-1 0,-1 1 0,0 0 0,-1 1-1,1-1 1,-1 1 0,0 0 0,-1-1 0,1 1 0,-1 0 0,0 0 0,2 13 0,-2-10 33,9 23 93,-6-2 64,1-13-112,-4-14-70,-1 0-1,0 1 0,0-1 0,0 1 1,0-1-1,-1 1 0,1 5 1,-1 26 432,0-35-2319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3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1312,'1'0'21,"1"0"0,-1 1 0,0-1 1,1 0-1,-1 0 0,0 0 0,1 1 0,-1-1 0,0 1 0,0-1 1,1 1-1,-1-1 0,0 1 0,0 0 0,0 0 0,0-1 1,0 1-1,0 0 0,0 0 0,0 0 0,0 0 0,0 0 0,-1 0 1,1 0-1,0 1 0,-1-1 0,1 0 0,-1 0 0,1 0 0,0 2 1,-1-1-2,1 0 0,-1-1 1,1 1-1,0-1 0,0 1 0,0-1 1,0 1-1,0-1 0,0 0 1,0 1-1,0-1 0,1 0 0,-1 0 1,3 2-1,-3-3-11,0 1 0,0-1 1,0 0-1,0 1 0,0-1 0,0 1 0,-1-1 1,1 1-1,0 0 0,0-1 0,-1 1 0,1 0 1,0-1-1,-1 1 0,1 0 0,-1 0 0,1 0 1,-1 0-1,1 0 0,-1-1 0,0 1 0,1 0 1,-1 0-1,0 0 0,0 0 0,1 2 0,1 9 47,9 10 61,-5 5 107,5-5-64,-6 5-21,-2-18-111,-2-8-15,-1 0 1,1 0 0,-1 0 0,0-1-1,0 1 1,1 0 0,-1 0 0,0 0-1,0 0 1,0 0 0,0 0 0,0 0-1,0 0 1,0 0 0,0 0 0,0 0-1,-1 0 1,1 0 0,0 0 0,-1 0-1,1 0 1,-1 0 0,1 0 0,-1-1-1,1 1 1,-2 1 0,2-1-8,-5 9 142,5-9-94,-1 1 0,1-1 0,-1 0 0,0 1 0,0-1 0,0 1 0,0-1 0,0 0 0,-1 2 0,-22 7 528,19-8-501,-2 0 14,-1 1 0,1-1 0,0-1-1,-1 1 1,-13 0 0,5-3 61,8 1-75,0 0 0,0 0 0,0 1-1,-9 1 1,-16 12 474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35 2720,'1'-1'73,"1"-1"-1,-1 1 1,0 0 0,1-1 0,-1 1 0,1 0-1,0 0 1,-1 0 0,1 0 0,0 0 0,-1 1-1,1-1 1,0 1 0,0-1 0,0 1-1,2-1 1,-1 1 167,-3 0 208,0 0-122,-3-3 68,1 1-356,0 1-1,-1-1 0,1 1 1,-1-1-1,1 1 0,-1 0 0,0 0 1,1 0-1,-1 0 0,0 0 1,0 1-1,0-1 0,1 1 1,-1 0-1,0 0 0,0 0 1,0 0-1,0 1 0,0-1 1,1 1-1,-1-1 0,-3 2 1,0 0-15,-1 1 7,0-1 0,0 0 0,-1 0 0,1-1 0,-14 1-1,14-2-3,1 1 0,-1 0-1,1 0 1,-12 3-1,-6 3 61,-20-2 36,6 6 124,17-8-163,10-1-139,0 0 1,0 1 0,-17 6-1,18-5 49,1-1 0,-19 4 0,16-6 197,1 2 0,-1 0 0,1 0 0,-15 6 0,21-6-150,0-1 0,0 1 0,1 0 0,-1 1 0,1-1 1,0 1-1,0-1 0,0 1 0,1 1 0,-1-1 0,1 0 1,-3 6-1,-1 4 15,0 0 0,2 1 1,-8 29-1,9-33-31,2-3-11,0 0 0,0-1-1,1 1 1,0 0 0,0 0-1,1 0 1,0 0 0,1 0 0,-1 0-1,2 0 1,-1 0 0,4 12-1,1-1 23,1 0-1,1 0 0,1-1 1,0 0-1,1 0 0,23 29 0,-26-37 37,1-1 0,0-1 0,0 1 0,1-1 0,0 0 0,11 6-1,23 8 592,-7 2-204,-14-18-229,-11-4-138,1 3-7,-10-3-75,-1-2 0,1 1 0,-1 0 0,1 0 0,0 0 0,0-1 0,-1 1 0,1-1 1,0 0-1,0 1 0,0-1 0,0 0 0,-1 0 0,1 0 0,0 0 0,0 0 0,0-1 0,3 0 0,2-2 58,-4 2-323,0 0 1,0 0-1,0-1 0,-1 1 0,1-1 0,-1 1 0,1-1 1,-1 0-1,1 0 0,-1 0 0,0 0 0,0 0 0,0-1 1,2-3-1,-3 2-525,0 0 0,-1-1 0,1 1 1,-1-9-1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3904,'38'-1'1506,"36"1"-332,-66 1-1084,0 0 0,0 0 1,0 1-1,0 0 0,-1 0 0,14 6 1,-11-3-29,-1-2 1,1 0-1,0 0 1,0-1-1,13 2 1,-12-2-18,0 0 0,0 0-1,13 5 1,-1 3 81,-10-5-54,0 0 0,20 5 0,35 7 237,-41-12-58,-20 3-153,-7-8-101,0 0-1,0 1 1,0-1 0,1 0 0,-1 0-1,0 1 1,0-1 0,0 0 0,0 0-1,0 1 1,0-1 0,1 0 0,-1 0-1,0 1 1,0-1 0,0 0-1,1 0 1,-1 0 0,0 1 0,0-1-1,1 0 1,-1 0 0,0 0 0,1 0-1,-1 0 1,0 0 0,0 1 0,1-1-1,-1 0 1,0 0 0,1 0 0,-1 0-1,0 0 1,0 0 0,1 0 0,-1 0-1,0 0 1,1 0 0,-1-1-1,0 1 1,0 0 0,1 0 0,-1 0-1,0 0 1,1 0 0,-1 0 0,0-1-1,0 1 1,1 0 0,-1 0 0,0 0-1,0-1 1,1 1-4,-1 0 0,0 0 0,0 0 1,0-1-1,1 1 0,-1 0 0,0 0 0,0 0 0,0-1 0,0 1 0,0 0 1,1 0-1,-1 0 0,0-1 0,0 1 0,0 0 0,0 0 0,0-1 0,0 1 1,0 0-1,0 0 0,0-1 0,0 1 0,0 0 0,0 0 0,0-1 0,0 1 1,0 0-1,0 0 0,0-1 0,0 1 0,0 0 0,0 0 0,-1-1 0,-6-4-798,1 2-69,1-8-555,4 10 1230,0 1 0,1 0 0,-1-1 0,0 1 1,0 0-1,0-1 0,0 1 0,1 0 0,-1 0 0,0 0 0,0 0 1,0 0-1,-2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34 1728,'0'-3'560,"0"-24"1429,0 27-1985,0 0 0,0 0 1,0-1-1,1 1 0,-1 0 0,0 0 0,0 0 0,0 0 0,0 0 0,0 0 0,0 0 1,0 0-1,0 0 0,0-1 0,0 1 0,0 0 0,0 0 0,-1 0 0,1 0 1,0 0-1,0 0 0,0 0 0,0 0 0,0 0 0,0 0 0,0 0 0,0-1 0,0 1 1,0 0-1,0 0 0,0 0 0,0 0 0,0 0 0,0 0 0,0 0 0,-1 0 1,1 0-1,0 0 0,0 0 0,0 0 0,0 0 0,0 0 0,0 0 0,0 0 0,0 0 1,0 0-1,0 0 0,-1 0 0,1 0 0,0 0 0,0 0 0,0 0 0,0 0 1,0 0-1,0 0 0,0 0 0,-12 0 91,4-1-96,0 1 0,-1 1 0,-14 2 0,-2 10-58,-3 0 173,-58 15 0,-6 2 287,79-25-264,1 0-1,0 1 1,0 1-1,-20 14 1,10-3 73,-40 30 481,54-44-635,1 0-1,1 1 0,-1 0 1,1 1-1,0 0 0,0-1 1,0 2-1,1-1 1,0 1-1,0 0 0,1 0 1,-5 8-1,-13 48 169,16-45-157,-3 4 10,1 0-1,1 0 1,-6 39-1,10-40-21,2 1 0,1-1 0,0 1 0,1 0 0,2-1 0,0 0 0,1 1 0,1-1 0,13 32 0,-15-47 12,0 1 0,0 0 0,0-1 0,1 0-1,0 0 1,1 0 0,-1-1 0,1 1 0,11 8 0,2 4 176,-11-10-245,-5-6-91,1 1 0,-1-1 1,1 0-1,0 0 1,-1 0-1,1 0 1,0 0-1,0-1 1,0 1-1,0-1 1,0 0-1,6 2 0,19 8-1139,-9-8-1418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16 992,'0'-1'11,"0"1"0,0-1 0,0 1 0,0-1 1,0 1-1,0-1 0,0 1 0,0-1 0,0 1 0,0-1 0,0 0 0,0 1 1,1-1-1,-1 1 0,0-1 0,0 1 0,0-1 0,1 1 0,-1-1 1,0 1-1,1 0 0,-1-1 0,1 1 0,-1-1 0,0 1 0,1 0 0,-1-1 1,1 1-1,-1 0 0,1 0 0,-1-1 0,1 1 0,0 0 1,-1 0 1,1 0-1,-1 1 0,1-1 1,-1 0-1,1 0 0,-1 1 1,1-1-1,-1 1 0,0-1 1,1 0-1,-1 1 0,1-1 0,-1 1 1,0-1-1,0 1 0,1-1 1,-1 1-1,0-1 0,0 1 1,0-1-1,1 1 0,-1-1 1,0 1-1,0-1 0,0 1 0,0-1 1,0 1-1,0-1 0,0 1 1,0 0-1,0 0 0,0-1 127,0 0-102,0 0 17,0 3 250,0-3-290,0 1 0,0-1 0,0 0 0,0 1 0,0-1 0,0 1 0,0-1 0,0 1 1,-1-1-1,1 1 0,0-1 0,0 0 0,0 1 0,0-1 0,-1 1 0,1-1 1,0 0-1,0 1 0,-1-1 0,1 0 0,0 1 0,0-1 0,-1 0 0,1 1 0,0-1 1,-1 0-1,1 0 0,-1 1 0,1-1 0,-1 0 0,-6 5 327,1 12 59,1-3 30,-12 20 0,-7 16 140,12-22-400,6-14-89,-1 0 1,2 0-1,0 1 0,1 0 1,1 0-1,0 0 0,-1 16 1,3-9 46,0-12-143,1 1-1,1 16 1,-1-25 26,0-1 0,0 1 0,0-1 0,1 1 0,-1-1 0,0 0 0,1 1 0,-1-1 0,1 1 0,0-1 0,-1 0 0,1 0 0,0 1 0,0-1 0,0 0 0,0 0 0,0 0 0,0 0 0,0 0 0,0 0 0,0 0 0,1 0 0,-1 0 0,2 0 0,3 1 21,-2 0 9,1 0 0,0-1 0,0 1 0,0-1 0,1 0 0,-1 0-1,0-1 1,0 1 0,0-1 0,1 0 0,8-2 0,8-9 113,-12 9-116,8-4 4,3-19-4,4 3-28,-17 4-54,-8 15 41,1 1 0,-1 0 0,1-1 0,0 1 0,0 0 0,0 0 0,1 0 0,-1 0 0,0 0 0,1 0 0,1-2 0,-2 3 9,1 0-1,-1-1 0,0 1 0,0 0 0,1-1 0,-1 1 0,0 0 0,0-1 0,-1 0 0,1 1 0,0-1 0,0 1 0,-1-1 0,1 0 0,-1 0 1,1 1-1,-1-1 0,0 0 0,0-2 0,0-3-202,0 8 83,0 20 70,3 27 249,8-26-98,-7-10-37,-4-8-45,1-1 0,0 0 0,0 0 1,0 0-1,1 0 0,-1 0 0,1 0 0,-1-1 0,1 1 1,0 0-1,0-1 0,0 1 0,0-1 0,1 0 0,-1 0 0,1 0 1,3 3-1,-2-3 14,0 0 0,0 0 0,0 0 1,0 0-1,1-1 0,-1 0 0,0 1 0,1-2 1,-1 1-1,1 0 0,-1-1 0,1 0 1,-1 0-1,1 0 0,-1-1 0,6-1 0,23-9 52,-19 9-69,-12 2-11,0 0 1,-1 0 0,1-1-1,0 1 1,0 0 0,0-1-1,-1 0 1,1 1-1,0-1 1,-1 0 0,1 0-1,-1 0 1,1 0-1,-1 0 1,1 0 0,-1 0-1,1 0 1,-1-1 0,0 1-1,0 0 1,1-2-1,1-1 15,-1 0 0,0-1-1,0 1 1,-1 0 0,1-1-1,-1 1 1,0-1-1,0 1 1,-1-1 0,1 1-1,-1-1 1,0-5 0,-2-7 46,0 1 0,-4-17 0,3 20-62,1 2 28,0 0-1,0 0 0,-2 1 1,1 0-1,-1 0 0,-1 0 1,-8-16-1,11 24-95,0-1 1,0 1-1,0-1 0,1 0 1,0 1-1,-1-1 0,1 0 1,0 0-1,0 0 0,1 0 1,-1 0-1,1 0 0,-1 0 1,1 0-1,0-7 0,0-6-592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3232,'0'17'1184,"0"-17"-896,16 0-96,1 0 1088,-1 0-736,17 0 640,16 0-704,0-17-96,17 17-256,-1 0 64,-16 0-128,0-16 192,-16 16-160,0-16-32,0 16-32,-33 0-3200,0-17 1728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3904,'-16'-17'1440,"-1"34"-1120,17-17-96,-16 16 448,16-16-416,-16 16-160,16 17-96,0-17 192,0 17-96,0 0 256,0-17-224,0 17-1952,0-16 992,0-1-2016</inkml:trace>
  <inkml:trace contextRef="#ctx0" brushRef="#br0" timeOffset="1">328 66 2912,'-1'-10'911,"5"17"-526,9-2-81,-4 0 16,-6-3-191,1 0 1,-1 0-1,1-1 1,-1 0-1,1 1 1,5 0-1,-5-1-75,0 0-1,1 1 0,-1 0 0,0 0 0,0 0 0,0 0 0,0 0 1,-1 1-1,1 0 0,-1-1 0,1 2 0,-1-1 0,5 7 0,-3-3 41,0 1 0,0 0-1,-1 1 1,0-1 0,-1 1-1,0 0 1,3 11 0,4 24 379,10 78 0,-19-103-377,0-1 1,-1 1-1,-1 0 1,-1-1-1,0 1 0,-2-1 1,-6 22-1,0-10 71,-2-1-1,-1 0 1,-17 28 0,20-43-88,0-1 0,-1 0 1,0 0-1,-18 15 1,-53 37 126,74-58-185,-19 11-17,1-1 0,-2-1 0,-36 15 0,-2 2-1535,14-1 358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3328,'0'-2'152,"0"1"0,0 0 1,0 0-1,0-1 0,0 1 1,0 0-1,1 0 0,-1 0 0,0-1 1,1 1-1,-1 0 0,1 0 0,-1 0 1,1 0-1,0 0 0,-1 0 0,1 0 1,0 0-1,0 0 0,0 0 1,0 0-1,0 0 0,0 1 0,0-1 1,0 0-1,0 0 0,0 1 0,0-1 1,0 1-1,3-1 0,2 0-193,0 0-1,0 0 1,0 1 0,0 0-1,9 0 1,3 1 411,107-1 84,-116 0-407,-1 1 1,1 0-1,-1 1 0,12 2 1,-13-1 29,0-2 1,1 1-1,0-1 0,9 0 1,-4-1 26,-9-1-68,0 1 0,0 0 0,-1 0-1,1 0 1,0 0 0,0 1 0,-1 0 0,6 1-1,19 9-563,-9-8-2602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410 311 640,'0'5'61,"-1"0"-1,0-1 1,0 0-1,0 1 1,-3 7-1,-1 3 78,-3 19 519,-3 14-39,1-20-23,-10 56-1,17-63-421,0-4-8,1 1-1,-10 27 1,-1 11 263,10-42-227,0-1 0,0 0 0,-7 16 0,4-18 201,-14 20 1,13-21-158,5-7-199,0-1-1,0 1 0,0-1 0,0 1 0,-1-1 0,1 0 0,-1 0 0,1 0 0,-1-1 0,0 1 0,0 0 1,0-1-1,0 0 0,0 0 0,-3 1 0,-2 0 11,0-1 0,0 0 1,0 0-1,-8-1 0,12 0-40,-6-1 65,0 1-1,0-2 0,-19-4 1,4 1-40,-22 0-73,41 3 19,1 0 0,-1 0 0,0 0 1,-6-4-1,12 6 13</inkml:trace>
  <inkml:trace contextRef="#ctx0" brushRef="#br0" timeOffset="0.5">689 0 3552,'16'0'1312,"-16"0"-992,-16 17-128,16-17 64,0 16-192,0 0-2432,-16 17 1312,16 0-320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33 2400,'0'-32'3621,"-3"34"-3477,-16 24-58,5-5-28,-13 14 139,8 5-31,-1 5 79,13-31-162,-10 29-1,10-8 32,6-28-84,-1 0 0,1 0 0,-1 0 0,-1 0 0,-3 8 0,4-11-8,0 0 1,0 0-1,0 1 1,1-1-1,0 0 1,0 1 0,0-1-1,0 1 1,1 0-1,-1-1 1,2 8-1,-1-8 11,1 0 0,0 0 0,1 0 0,-1 0 0,1-1-1,-1 1 1,1 0 0,0-1 0,1 0 0,-1 1 0,0-1 0,1 0 0,4 5-1,-5-7-3,0 1 1,0-1-1,0 1 0,0-1 0,0 0 0,0 1 0,1-1 0,-1 0 0,0 0 0,0-1 0,1 1 0,-1 0 0,3-1 0,9 4 39,-1 2 24,-12-5-88,1 0 0,-1 0 0,1 0 0,0-1 0,-1 1 0,1 0 1,0-1-1,-1 0 0,1 1 0,0-1 0,0 0 0,-1 0 0,3 0 0,73 0-1054,-75 0 852,1 0-84,-2 0 266,0 1 0,-1-1 0,1 0 1,0 0-1,0 0 0,-1 1 0,1-1 1,0 0-1,0 1 0,-1-1 0,1 0 1,0 1-1,-1-1 0,1 1 0,0-1 0,-1 1 1,1 0-1,-1-1 0,1 1 0,-1-1 1,1 1-1,-1 0 0,0 0 0,1-1 1,-1 2-1,1 0 12,0-1 0,-1 0 0,1 0 0,0 0 0,0 1 0,-1-1 0,1 0 0,0 0 0,0 0 0,0 0 0,0 0 0,1-1-1,-1 1 1,0 0 0,0 0 0,0-1 0,1 1 0,-1-1 0,0 1 0,1-1 0,-1 1 0,0-1 0,1 0 0,-1 0 0,1 0 0,-1 0 0,2 0 0,158 0 655,-152 0-623,-1-1 1,0 0-1,0 0 1,0-1-1,0 0 1,10-4-1,41-22 162,-43 20-126,-12 6-38,0 0 0,0 0 0,-1-1 0,1 1 0,-1-1 0,0 0 0,0 0 0,0 0 0,0 0 0,0 0 0,-1-1 0,1 1 0,-1-1 0,0 0 0,2-4 0,-3 3-10,1 0-1,-1 0 1,0 0 0,0 0-1,-1 0 1,1-1 0,-1 1-1,0 0 1,-1 0 0,1 0-1,-1-1 1,0 1-1,0 0 1,-2-5 0,-22-39 112,3-11-64,-3 13-81,4 9 23,19 34 17,-1-1 0,1 1 0,-1 0 1,1 0-1,-5-5 0,-6-2 34,11 10-52,0-1-1,0 0 1,0 1-1,0-1 0,1 0 1,-1 0-1,0 0 1,1-1-1,0 1 1,-2-3-1,-8-9-825,8 11-3184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29:5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2400,'-17'0'896,"17"0"-704,0 0-64,0 0 384,0 0-320,0 16-96,0 1-32,0-1 192,0 17-128,17-17-2144</inkml:trace>
  <inkml:trace contextRef="#ctx0" brushRef="#br0" timeOffset="1">181 16 3328,'0'0'1216,"0"0"-928,0 17-96,0-1 960,0-16-672,0 17-128,0 15-224,0-15 512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3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1 576,'0'1'8,"0"-1"1,0 1-1,0 0 0,0-1 1,0 1-1,0 0 0,0 0 1,1-1-1,-1 1 0,0 0 1,0-1-1,1 1 0,-1 0 1,0-1-1,1 1 0,-1-1 1,0 1-1,1 0 0,-1-1 1,1 1-1,-1-1 0,1 1 1,-1-1-1,1 0 0,0 1 1,0 0-6,0-1 1,-1 0-1,1 1 1,-1-1-1,1 1 1,-1-1 0,1 1-1,-1-1 1,1 1-1,-1 0 1,0-1-1,1 1 1,-1-1 0,0 1-1,1 0 1,-1-1-1,0 1 1,0 0-1,0 0 1,1-1-1,-1 1 1,0 0 0,0-1-1,0 1 1,0 1-1,0-1 6,0 0 0,0-1 0,0 1 0,0 0 0,0 0-1,0 0 1,1 0 0,-1 0 0,0 0 0,1-1 0,-1 1 0,1 0-1,-1 0 1,1 0 0,-1-1 0,1 1 0,-1 0 0,1-1 0,0 1-1,-1 0 1,1-1 0,0 1 0,0-1 0,0 1 0,-1-1 0,1 0-1,2 1 1,17 14 538,-16-10-442,0-1-37,0 0 1,0-1 0,0 1-1,6 3 1,56 26 326,-65-32-390,0-1 1,1 1 0,-1-1 0,1 1 0,-1-1-1,1 0 1,-1 0 0,0 0 0,3 0 0,15 3 37,-8 1-29,-8-2-6,0-1-1,0 1 1,0-1 0,1 0-1,-1-1 1,0 1 0,1 0-1,-1-1 1,6 0 0,0 1 43,0-1 0,0 2 0,16 3 1,-15-2-70,1-1 0,-1-1 1,0 1-1,12-1 1,-5 0-9,0 0 0,19 6 0,-10-3 29,23 2 19,0 5-12,-3-6 44,-7 6 95,-19-8-167,0-2 0,33-1 0,-15-1-51,139 1 5,-148 1 126,0 1-1,0 1 0,29 7 1,-21-3-68,0-2 1,0-2 0,51-1-1,38 6 249,-6 0-363,-22-5-3,-65 0 78,33 2-43,19-10 21,13-1 54,557 6 306,-519-8 185,4 0-294,-83 7-91,94-15 0,31-5 167,32-7 286,-187 22-406,1 2 1,0 0 0,0 2 0,30 2 0,84 0 1085,-156 0-1733,-2 0-2543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3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411 213 1472,'-4'0'95,"-1"0"0,1 0 0,-1 1 0,-7 1 0,-13 9 97,9-8-148,10-2-40,-1 1 0,1-1 0,0 1 1,0 0-1,-7 3 0,-9 1 1,12-3 26,0 0 16,-1-1 0,0 0 1,0 0-1,-12-1 0,17 0-11,0 0 0,0 0 0,0 0 0,0 0 0,-7 3 0,8-2-31,0 0 0,0-1-1,-1 0 1,-9 1 0,5-2-35,8 1 21,0-1 1,1 0-1,-1 0 0,0 0 0,1 0 0,-1 0 0,0 0 1,1 0-1,-1 0 0,1-1 0,-1 1 0,0-1 0,1 1 0,-1-1 1,1 1-1,-1-1 0,1 0 0,-1 0 0,1 0 0,0 0 0,-1 0 1,1 0-1,0 0 0,0 0 0,0-1 0,0 1 0,0 0 0,0-1 1,0 1-1,-1-3 0,-9-18-76,11 21 79,-1 0 0,1 0 0,-1 0 0,1 0 0,0 0 0,0-1 0,-1 1 0,1 0 0,0 0 0,0 0 0,0 0 0,0 0 0,0-1 0,1 1 0,-1 0 1,0 0-1,1 0 0,-1 0 0,0 0 0,1 0 0,-1 0 0,1 0 0,-1 0 0,1 0 0,0 0 0,0 0 0,-1 0 0,1 0 0,0 0 0,0 1 0,0-1 0,2-1 1,0-1-18,10-11-57,-12 14 72,-1-1 1,1 1-1,-1 0 0,1-1 1,0 1-1,-1 0 1,1-1-1,-1 1 0,1 0 1,-1 0-1,1 0 0,0-1 1,-1 1-1,1 0 1,0 0-1,-1 0 0,1 0 1,0 0-1,-1 0 0,1 0 1,-1 0-1,1 1 1,0-1-1,-1 0 0,2 0 1,-2 1-8,71-1 260,-71 0-239,0 0 0,1 0 0,-1 0 0,0 0 0,1 0 0,-1 0 0,0 0 0,1 0 0,-1 0 1,0 0-1,0 0 0,1 0 0,-1 0 0,0 0 0,1-1 0,-1 1 0,0 0 0,0 0 0,1 0 0,-1 0 0,0 0 0,0-1 0,1 1 0,-1 0 0,0 0 0,0-1 0,-3-5 89,-1-2-70,1 3-19,3 4-7,0 1 0,0-1 0,-1 0 0,1 1 1,0-1-1,-1 0 0,1 1 0,-1-1 0,1 1 1,0-1-1,-1 1 0,1-1 0,-1 1 0,0-1 1,1 1-1,-1-1 0,1 1 0,-1 0 0,0-1 1,1 1-1,-2 0 0,-3-3 23,-1-1 21,1 0 0,0 0 0,0 0 0,0-1 0,-6-7 0,-1-1-205,7 8 142,0-1-1,1 1 0,0 0 1,-3-7-1,4 6 44,-1 0 0,0 1-1,0-1 1,-6-4 0,4 4-33,4 3 68,1 1 1,-1 0 0,0 0-1,0 0 1,-1 0 0,1 0-1,0 1 1,0-1-1,-1 1 1,1-1 0,-1 1-1,0 0 1,1 0 0,-1 0-1,-3-1 1,6 2-60,0 0 1,0 0-1,0 0 1,0 0 0,0 0-1,-1 0 1,1 0-1,0 0 1,0 0-1,0 0 1,0 0-1,0 0 1,0 0-1,0 0 1,0 0-1,0 0 1,-1 0-1,1 0 1,0 0 0,0 0-1,0 0 1,0 0-1,0 0 1,0 0-1,0 0 1,0 0-1,0 1 1,0-1-1,0 0 1,0 0-1,-1 0 1,1 0-1,0 0 1,0 0 0,0 0-1,0 0 1,0 0-1,0 0 1,0 0-1,0 0 1,0 1-1,0-1 1,0 0-1,0 0 1,0 0-1,0 0 1,0 0-1,0 0 1,0 0 0,0 0-1,0 0 1,0 1-1,0-1 1,0 0-1,0 0 1,0 0-1,0 2-95,0 1 168,0 0 1,0-1-1,0 1 0,0 0 1,0-1-1,1 1 0,-1 0 1,2 3-1,0-2-17,1 0 1,0 0 0,-1-1-1,1 1 1,0-1 0,1 1-1,-1-1 1,1 0-1,-1-1 1,1 1 0,0-1-1,0 1 1,6 1 0,31 2 141,-3 5-282,9-6-6,2 6 75,0-5 5,-24-2-12,-8 0 4,0-2 0,19 1 0,-28-2 19,-1-1 0,0 1 0,0 0 0,0 0 0,0 1 0,9 4 0,-9-4 6,-4-1 6,0 0 0,0-1 1,0 1-1,0-1 0,0 0 1,1 0-1,2 0 0,-1 0 76,-2 0 392,-3 0-176,-3 0-235,0 0-47,0 1-1,0 0 0,0 0 0,0 0 0,0 0 1,0 0-1,0 1 0,1-1 0,-1 1 0,-3 2 0,3-1-4,-1-1-1,0 0 0,0 0 1,0 0-1,-5 2 0,-9 0-28,10-2-4,0 0 1,0 0-1,0 0 0,-8 5 0,9-3-4,3-3 10,0 1 0,1 0-1,0-1 1,-1 1 0,1 1-1,0-1 1,0 0 0,0 1-1,0 0 1,1 0 0,-5 4-1,3-1 73,0 0 0,0-1 0,-1 0 0,0 0 0,0 0 0,0-1 0,-9 7 0,8-6-145,0 0 0,0 0-1,-10 12 1,13-13 64,-1 0 1,0 0-1,0 0 0,0 0 1,0-1-1,-7 5 0,-1-3 82,10-4-45,-1 0 0,1 0-1,0 0 1,0 1 0,0-1-1,-3 3 1,4-3-7,0-1-1,1 0 1,-1 1-1,1-1 1,-1 0 0,0 1-1,1-1 1,-1 0-1,0 1 1,1-1-1,-1 0 1,0 0-1,1 0 1,-1 0 0,0 0-1,1 0 1,-1 0-1,0 0 1,0 0-1,1 0 1,-1 0-1,0 0 1,0-1 0,-2 1 60,-10 0 388,13 0-453,0 0-1,-1 0 0,1 0 1,0 0-1,0 0 1,0 0-1,0 0 1,0 0-1,0 0 0,0 0 1,0 0-1,0 0 1,0 0-1,-1 0 1,1 0-1,0 0 0,0 0 1,0 0-1,0 0 1,0 0-1,0 0 1,0 0-1,0 0 0,0 0 1,0 0-1,0 0 1,-1 0-1,1-1 0,0 1 1,0 0-1,0 0 1,0 0-1,0 0 1,0 0-1,0 0 0,0 0 1,0 0-1,0 0 1,0 0-1,0 0 1,0 0-1,0-1 0,0 1 1,0 0-1,0 0 1,0 0-1,0 0 1,0 0-1,0 0 0,0 0 1,0 0-1,0 0 1,0-1-1,0 1 1,0 0-1,0 0 0,0-1 18,0-1 0,-1 0 0,1 1-1,0-1 1,-1 1 0,1 0-1,-1-1 1,0 1 0,0-1-1,-1-1 1,-5-12 133,6-3 128,1 15-227,0-1 1,0 1 0,0-1 0,-1 1 0,1 0 0,-1-1 0,-1-3-1,-9-18 125,7 18-143,0-1 0,-4-15 0,1-4-61,-8-30 231,13 50-140,-9-23-115,10 28 32,1 0 0,-1 0 0,0 0 0,0 1 0,0-1 0,-1 0-1,1 1 1,0-1 0,-1 0 0,1 1 0,-1 0 0,-1-2 0,-4-1-27,6 4 39,1 0 0,-1 0 0,1 0 0,-1 0 0,1 0 0,0-1 0,-1 1 0,1 0 0,-1 0 0,1-1 0,-1 1 0,1 0 0,0 0 0,-1-1 0,1 1 0,0-1 0,-1 1 0,1 0 0,0-1 0,0 1 0,-1-1 0,1 1 0,0 0 0,0-1 0,0 1 0,-1-1 1,1 1-1,0-1 0,0 1 0,0-1 0,0 1 0,0-1 0,0 1 0,0-1 0,0 0 0,1-1-31,1 4-4,12 12-752,2 2-2976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3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2816,'0'-14'917,"0"12"-565,3 2-32,-3 0-276,1 0 0,-1 0 0,1 0 0,0-1 0,-1 1 0,1 0 0,-1 0 0,1 0 0,0 0 0,-1-1 0,1 1 0,-1 0 0,1-1 0,-1 1 0,1 0 0,-1-1-1,1 1 1,-1 0 0,0-1 0,1 1 0,-1-1 0,1 1 0,0-2 0,-1 2-9,0-1 0,1 0 0,-1 1 0,1-1 0,-1 1 0,1-1 0,-1 0 0,1 1 0,0-1 0,-1 1 0,1 0 0,0-1 1,-1 1-1,1 0 0,0-1 0,0 1 0,-1 0 0,1 0 0,0 0 0,0-1 0,-1 1 0,1 0 0,0 0 0,1 0 0,66 0 882,-60 1-923,1-1 0,-1 1 0,0 1 0,10 2 0,-8-2 35,1 1 1,-1-2-1,1 1 1,13-1-1,58-1 313,25 0 90,-105 0-420,0 0 0,0 0-1,1 0 1,-1 1 0,0-1 0,0 1 0,0 0 0,0-1 0,0 1 0,0 0 0,0 0 0,3 2 0,-4-2 86,0 0 1,0 0 0,1-1-1,-1 1 1,0 0 0,1-1-1,-1 1 1,1-1-1,-1 0 1,1 1 0,2-1-1,-5 0-101,1 0 0,-1 0-1,1 0 1,-1 0-1,1 0 1,-1 0-1,1 0 1,-1 0 0,1 0-1,-1 0 1,1 1-1,-1-1 1,1 0-1,-1 0 1,1 1 0,0-1-1,-1 0 1,1 0-1,-1 1 1,1-1-1,0 0 1,-1 1 0,1-1-1,0 1 1,-1-1-1,1 0 1,0 1-1,-1-1 1,1 1 0,0-1-1,0 1 1,0-1-1,0 1 1,-1-1-1,1 1 1,0-1 0,0 1-1,0-1 1,0 1-1,0-1 1,0 2-1,0-2-30,0 0 0,0 0 0,0 0 1,0 0-1,0 0 0,0 0 0,0 0 0,0 0 0,0 1 0,0-1 0,0 0 0,0 0 0,0 0 0,0 0 0,0 0 0,0 0 0,0 0 0,0 0 0,0 0 0,0 1 0,0-1 0,0 0 0,0 0 0,0 0 0,0 0 0,1 0 0,-1 0 0,0 0 0,0 0 0,0 0 1,0 0-1,0 0 0,0 0 0,0 0 0,0 0 0,0 0 0,0 1 0,0-1 0,0 0 0,1 0 0,-1 0 0,0 0 0,0 0 0,0 0 0,0 0 0,0 0 0,0 0 0,0 0 0,0 0 0,0 0 0,0 0 0,1 0 0,-1 0 0,0 0 0,0 0 0,0-1 0,14 1-1779,2 0-1216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 2400,'0'-12'955,"0"21"-609,-3-3 145,-5 2-244,0 1 1,1 1 0,0 0-1,-10 19 1,-18 47 609,5-8-446,27-63-378,1 0-1,0 0 0,-1 0 1,2 1-1,-3 10 0,4-14-10,-1 0 0,1 0 0,1 0-1,-1 0 1,0 0 0,0 0 0,1 0 0,-1 0-1,1 0 1,0 0 0,-1 0 0,1 0-1,0-1 1,0 1 0,0 0 0,0-1-1,1 1 1,-1 0 0,3 2 0,2 2 68,-3-3-74,-1 0 0,1-1 0,0 1 0,0 0 0,1-1 0,-1 0 0,0 0 0,1 0 0,0 0 0,-1 0 0,8 1 0,-2 1 68,-5-3-52,-1 1 0,1-1 0,0 0 0,-1 0 0,1 0 1,0 0-1,-1-1 0,1 0 0,0 1 0,0-1 0,0-1 1,5 0-1,70-26 442,-75 25-500,1 1-1,-1-1 0,1 0 0,-1 0 1,0-1-1,6-4 0,-8 6 20,-1 0-1,0-1 1,1 1-1,-1 0 0,0 0 1,0-1-1,0 1 1,0-1-1,-1 1 1,1-1-1,0 1 1,-1-1-1,1 1 0,-1-1 1,1 0-1,-1 1 1,0-1-1,1-2 1,-1 1-105,-3 3-160,1 1 270,1-1 0,-1 1 0,1 0 0,-1 0 0,1 0 1,0 0-1,-1 0 0,1 0 0,0 1 0,0-1 0,0 0 1,0 1-1,0-1 0,0 1 0,0-1 0,0 1 0,0-1 0,1 1 1,-1-1-1,1 1 0,-1 0 0,0 3 0,3-3 4,-1 1 1,0-1-1,0 0 0,1 0 1,-1 0-1,1 0 0,0 0 0,0 0 1,-1 0-1,1 0 0,1 0 1,-1-1-1,4 3 0,16 1 201,5 5-90,-22-7-48,1 0 0,0 0 0,0-1-1,0 0 1,1-1 0,-1 1 0,0-1-1,1 0 1,-1-1 0,0 0 0,12 0-1,28-11 256,-25 8-255,-16 3 18,0-1-1,0 1 0,-1-1 1,1 0-1,0-1 0,0 1 0,-1-1 1,1 0-1,-1 0 0,1 0 0,-1 0 1,0-1-1,0 0 0,0 0 0,5-5 1,0 0-29,9-10-56,-17 17 8,-1 0 0,1 0 1,0-1-1,-1 1 0,0 0 0,1 0 0,-1 0 0,0 0 1,1-1-1,-1 1 0,0 0 0,0 0 0,0 0 1,0-1-1,0 1 0,0 0 0,0 0 0,-1-1 0,0-1 1,-10-30 110,9 19-48,2 10-44,0 1 0,-1-1 0,0 0 0,0 1 0,-2-5 0,-19-20 87,17 7-97,5 19-23,0-1 0,-1 0 0,1 1 0,-1-1-1,1 1 1,-1-1 0,0 1 0,0 0 0,0-1 0,-1 1 0,1 0-1,0-1 1,-1 1 0,-2-3 0,-10-9-424,14 14 301,-1 0 0,1-1-1,0 1 1,-1 0 0,1-1 0,0 1 0,0-1 0,-1 1-1,1-1 1,0 1 0,0 0 0,0-1 0,0 1-1,0-1 1,-1 1 0,1-1 0,0 1 0,0-1 0,0 1-1,0-1 1,0 1 0,1-1 0,-1 1 0,0-1-1,0 1 1,0-1 0,0 1 0,0-1 0,1 1 0,-1 0-1,0-1 1,0 1 0,1-1 0,-1 1 0,1-1-1,-1 1 124,14-5-2626,2-9 506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2976,'0'0'1120,"17"0"-896,-17 16-32,0 1 384,16-1-352,-16 1 64,0-1-192,0 0 160,0 17-160,-16-16 320,16-1-224,0 17 256,0-17-256,0-16-4128</inkml:trace>
  <inkml:trace contextRef="#ctx0" brushRef="#br0" timeOffset="1">213 16 3488,'-33'17'1280,"33"-17"-992,-16 16-64,0-16 928,-1 33-672,17-17 160,-16 17-384,16 0-736,0 0 256,0-1-3648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3072,'-16'0'1120,"16"0"-864,-16 16-64,16 1 1664,0 16-1056,-33-1 576,16 17-800,17 1-96,-16-1-320,16 0 192,0 0-224,0 0-32,0-32-64,0 15-1184,-16 1 640,-1-16-2528,17-1 1696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33 2304,'30'-30'1280,"-28"28"-853,-4 2-166,1 0-256,1 0 0,-1 0 0,1 0 1,-1 0-1,1 0 0,0 0 0,-1 0 0,1 0 1,-1 0-1,1 0 0,-1 0 0,1 0 0,0 0 0,-1 1 1,1-1-1,-1 0 0,1 0 0,0 1 0,-1-1 1,1 0-1,0 0 0,-1 1 0,1-1 0,0 0 0,0 1 1,-1-1-1,1 0 0,0 1 0,0-1 0,-1 1 1,-4 6 89,-8-1 177,-2 5-98,13-8-151,-1 0 0,0-1 0,0 1 0,0-1 1,0 0-1,-4 2 0,-15 5 24,14-6-52,-1 0 0,1 0 0,0 1-1,-13 9 1,5 0-13,0-1 67,-20 13 0,25-19 12,0 1 0,1 0 0,0 1 0,1 0 0,0 0 0,-11 13 0,5-1 53,-1 0 101,-18 19 0,27-31-165,1-1 0,0 1 0,0 1 0,1-1 0,-5 10 0,-2 3 44,1-4-37,9-16-58,0 1 0,1 0-1,-1 0 1,1 0-1,0 0 1,-1 0 0,1 1-1,0-1 1,0 0 0,0 0-1,1 1 1,-1-1-1,0 0 1,1 1 0,0-1-1,0 1 1,-1-1 0,1 1-1,1-1 1,-1 1 0,1 2-1,1 3 66,1-1 0,0 1 0,0-1-1,0 1 1,1-1 0,1 0 0,6 9 0,-8-12-2,1 0 0,-1 0 0,1 0 0,0-1 0,0 1 0,0-1 0,0 0 0,0 0 0,1-1 0,0 1 0,-1-1 0,9 3 0,17 0 130,-14 2-94,-14-6-84,-1-1 0,1 1 0,0 0-1,-1 0 1,1-1 0,0 1 0,-1-1 0,1 0 0,0 1-1,-1-1 1,1 0 0,0 0 0,0 0 0,-1 0 0,1 0-1,0-1 1,2 0 0,10-6 20,-12 7-266,-1-1 1,0 0-1,1 0 1,-1 0-1,1 1 1,-1-1-1,1 1 1,-1-1-1,1 1 1,0 0-1,-1 0 1,3-1-1,-4 1-2685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4576,'-16'-17'1664,"32"17"-1280,1 0-96,-17 0 448,16 0-448,0 0 192,17 0-320,0-16 224,33-1-256,-17 1 512,16 0-352,1-1-64,-33 17-128,-1-16-2816,-15-1 1472,-1 17-2400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2912,'-16'0'1056,"16"-17"-800,0 17-96,0 0 1056,0 17-704,0-17-288,0 16-160,0 17 128,0-17-96,16 17 384,-16 16-256,17-32 384,-1 15-352,-16-15-256,16-1-32</inkml:trace>
  <inkml:trace contextRef="#ctx0" brushRef="#br0" timeOffset="1">197 50 3712,'-9'5'207,"0"0"0,1 1 0,0 0 0,0 0 0,0 1 1,1 0-1,0 0 0,0 1 0,1 0 0,0 0 0,-9 17 0,11-17-127,3-5-36,-1 1-1,0-1 1,0 1-1,0-1 1,0 0 0,0 0-1,-1 0 1,1 0-1,-1 0 1,0 0-1,-5 3 1,-16 8 201,22-14-228,1 1 0,-1 0 0,0-1-1,1 1 1,-1-1 0,1 0 0,-1 1 0,0-1-1,0 0 1,1 0 0,-1 0 0,0 0 0,1 0-1,-1-1 1,0 1 0,1 0 0,-1-1 0,0 1-1,-2-2 1,4 1-16,0 1-1,-1-1 1,1 1 0,0-1 0,0 1-1,-1-1 1,1 1 0,0-1-1,0 1 1,0-1 0,0 1-1,0-1 1,0 1 0,0-1-1,0 1 1,0-1 0,0 1-1,0-1 1,0 1 0,0-1 0,0 1-1,0-1 1,1 1 0,-1-1-1,0 1 1,0-1 0,1 1-1,-1-1 1,0 1 0,1-1-1,15-17-7,-5 5-50,-10 10 64,1 0-1,0 0 1,1 1-1,-1-1 1,0 0-1,1 1 1,-1-1 0,1 1-1,0 0 1,0 0-1,0 0 1,0 0-1,0 1 1,5-3-1,14-8 19,-18 9-40,0 1 1,0 0-1,0 0 1,6-3-1,-8 5 14,0-1-1,0 1 1,0 0-1,0-1 1,0 1-1,0 0 1,0 0-1,0 1 1,0-1-1,0 0 1,2 1-1,29 10 130,-3-5-416,-28-5 107,-1-1-1,1 1 0,0 0 1,0 0-1,-1 1 0,1-1 0,-1 0 1,4 3-1,-4-3 15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17 3136,'-16'-16'1184,"-1"16"-928,1 0-64,0 0 320,-17 0-320,0 33 128,-16-1-192,0 18 416,-17 15-288,17 1-128,0 16-64,16-33-352,0 16 160,17-15 608,0-1-256,16 16 288,0-16-288,16-16-3808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2400,'-3'0'779,"-8"0"-481,8 0-122,1 6 102,-1-2-225,2-1 5,-1 0 0,1 0-1,-1 0 1,1 1 0,0-1-1,0 0 1,0 1 0,1-1-1,-1 1 1,1 3 0,0-6-16,0 1 0,0 0 0,-1-1 0,1 1 0,0-1 0,-1 1 0,1 0 0,-1-1 0,0 1 0,1-1 0,-1 1 0,-1 0 0,-5 12 297,6 4-109,1-14-187,0-1 0,0 1 1,-1-1-1,1 0 0,0 1 0,-1-1 1,-1 4-1,-1 2-6,0-4 23,1 1 0,1 0 0,-1 0-1,0 8 1,2-13-43,-1 0-1,1 1 1,0-1-1,0 0 0,0 1 1,1-1-1,-1 0 0,0 0 1,0 1-1,1-1 0,-1 0 1,1 0-1,-1 0 0,1 0 1,-1 1-1,1-1 1,0 0-1,0 0 0,-1 0 1,1 0-1,0-1 0,0 1 1,0 0-1,0 0 0,0 0 1,0-1-1,2 2 0,29 14 411,-29-15-387,-1 0-1,0 0 0,1-1 1,-1 1-1,1-1 1,-1 1-1,0-1 1,1 0-1,-1 0 0,1 0 1,-1 0-1,5-2 1,27-8-210,-25 6-168,-6 4 302,-3 0 2,1-1 0,0 1 0,0 0-1,-1 0 1,1 0 0,0 0 0,0 0-1,-1-1 1,1 1 0,0 0 0,-1-1-1,1 1 1,0 0 0,-1-1 0,1 1-1,-1-1 1,1 1 0,-1-1 0,1 1-1,-1-1 1,1 1 0,-1-1 0,1 0-1,-1 1 1,0-1 0,1-1-1,2-5-268,8-7-97,-10 14 394,-1 0-1,1-1 0,-1 1 0,1-1 0,-1 1 0,1 0 0,-1 0 0,1-1 0,0 1 0,-1 0 0,1 0 0,0 0 0,-1 0 0,1-1 1,-1 1-1,1 0 0,0 0 0,-1 0 0,1 0 0,0 0 0,-1 1 0,1-1 0,-1 0 0,1 0 0,0 1 0,0-1-10,1 0-132,-2 0 170,3 3 137,0 1-1,0-1 1,0 0 0,0 0-1,0 0 1,0 0 0,1 0-1,4 2 1,0-2 20,0 1 0,1-1 0,11 2 0,-16-4-122,0 0-15,-1-1 1,1 0-1,-1 1 1,1-1-1,-1-1 1,1 1-1,0 0 1,-1-1-1,0 0 1,1 0-1,-1 0 0,4-2 1,10-2 181,1 1-43,-10 2-62,0 1-1,0-2 1,-1 1 0,9-5-1,5-2 88,-16 7-133,0 0 1,0 0-1,0 0 1,0-1-1,-1 0 1,1 0-1,-1 0 1,0 0-1,0-1 1,0 1-1,0-1 1,3-5-1,-4 6-44,-1-1-1,0 0 1,0 0-1,-1 0 1,1 0 0,-1 0-1,0-1 1,0 1-1,0 0 1,-1 0 0,0-1-1,1 1 1,-2 0 0,1-1-1,0 1 1,-2-6-1,-9-12 48,7 8-34,4 11-41,0 1 0,-1-1-1,0 1 1,1 0-1,-1-1 1,0 1 0,0 0-1,-1-1 1,1 1 0,-3-4-1,3 6-42,1-1 0,-1 1-1,1 0 1,-1-1 0,1 1-1,-1 0 1,0-1 0,1 1-1,-1 0 1,1 0 0,-1 0-1,0-1 1,1 1 0,-1 0-1,1 0 1,-1 0 0,0 0-1,1 0 1,-1 0 0,0 0-1,1 0 1,-1 0 0,1 1-1,-1-1 1,0 0 0,0 0-148,-1 0-3526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4480,'-16'0'1664,"16"0"-1312,-17 16-64,17 1-32,0 15-192,0 1 128,17 0-128,-1-17 480,-16 17-320,17-16-1440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2656,'17'0'960,"-1"16"-736,0 1-64,1-17 1472,-1 49-928,0 16 0,17 1-448,-16 16 544,-1-17-448,-16 1 608,0-17-544,0 0 768,-16 17-672,-17-17-2688,0 0 1152,-16-16-3680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50 2080,'49'-30'923,"-37"24"-812,-10 5-66,1 0-1,-1 0 0,0 0 0,0 0 0,0-1 1,3-2-1,-2 2 169,-6 2 139,3-1-343,0 1 0,-1 0-1,1 0 1,-1 0 0,1 0-1,-1 0 1,1 0 0,0 0 0,-1 0-1,1 1 1,-1-1 0,1 0-1,0 0 1,-1 0 0,1 0-1,-1 0 1,1 1 0,0-1 0,-1 0-1,1 0 1,0 1 0,-1-1-1,1 0 1,0 1 0,0-1-1,-1 0 1,1 1 0,0-1 0,0 0-1,-1 1 1,-7 10 100,6-9-103,-1 0 1,0-1-1,0 1 1,0-1-1,0 1 1,0-1 0,0 0-1,0 0 1,-1 0-1,1-1 1,-4 1-1,-13 3 1,-2 3 71,-1 1-1,1 0 0,-26 15 1,35-17-43,-1-1 1,-23 6 0,6-2 17,28-8-41,0-1 0,0 1 0,0 0 0,0-1 0,0 1 0,-1-1 0,1 0 0,0 0 0,-5-1 0,-11 0 76,19 1-97,-1 0 0,1 0 0,-1 0 0,0 0 1,1 1-1,-1-1 0,1 0 0,-1 0 0,1 0 1,-1 0-1,1 1 0,-1-1 0,1 0 1,-1 1-1,1-1 0,0 0 0,-1 1 0,1-1 1,-1 0-1,1 1 0,0-1 0,-1 1 1,1-1-1,0 1 0,-1-1 0,1 1 0,0-1 1,0 1-1,-1 1-5,0 0 1,1 1-1,0-1 1,-1 0-1,1 0 1,0 0-1,1 5 1,1 6 32,7 25 1,-6-24 26,-1-2 2,0 1 0,-1-1 0,-1 1 0,-1 18 0,0 5 64,0-28-74,1 1 1,-1-1-1,-1 0 0,-2 9 0,1-9-59,2 0 0,-1-1 0,1 1 0,0 10 0,1-15 13,0 0 0,0 1 1,-1-1-1,1 0 0,0 0 1,-2 5-1,-6 0 124,8-8-110,-1 1 0,1-1 0,-1 0 0,1 1 0,0-1 0,-1 0 0,1 1 0,0-1 0,-1 1-1,1-1 1,0 0 0,-1 1 0,1-1 0,0 1 0,0-1 0,-1 1 0,1-1 0,0 1 0,0-1 0,0 1 0,0-1 0,0 1 0,0-1 0,0 1-1,0 0 1,0-1 0,0 1 0,0 0 0,0 1 8,0-1 1,0 1-1,0 0 0,-1-1 0,1 1 0,-1 0 1,1-1-1,-1 1 0,0 0 0,1-1 1,-1 1-1,0-1 0,0 1 0,0-1 0,0 0 1,0 1-1,-2 1 0,0 0-121,6-1 33,2 4 107,-4-4-6,1 0 1,0 0 0,-1 0 0,1-1-1,0 1 1,0 0 0,0-1 0,0 0-1,0 1 1,0-1 0,1 0 0,-1 0-1,0 0 1,1 0 0,-1-1 0,0 1-1,1 0 1,4-1 0,26 1 153,-15 0-44,0 0 1,-1-2-1,28-3 0,-26-2-326,-15 4 58,1 1 0,-1-1-1,1 1 1,0 0 0,-1 1 0,1-1-1,0 1 1,4 0 0,21 0-2669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2144,'16'-16'800,"-16"16"-608,33 0-64,0 0 896,0-16-576,16 16-32,0 0-256,0 0 160,0 0-192,-16 0-320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1312,'0'0'421,"0"3"-245,0 28 554,-2 0-1,-1 0 0,-8 40 1,-4 0-363,6-23 20,-19 62 0,1-41-127,-6 23 40,-36 135 116,39-112 768,30-114-1208,-1-1 0,1 1 0,0 0-1,0 0 1,-1 0 0,1 0 0,0 0 0,0-1 0,0 1 0,0 0 0,0 0 0,0 0 0,0 0 0,0 0 0,0 0 0,0 0 0,1-1 0,-1 1 0,0 0-1,1 0 1,-1 0 0,0 0 0,1-1 0,-1 1 0,1 0 0,-1 0 0,1-1 0,0 1 0,-1 0 0,1-1 0,0 1 0,-1-1 0,1 1 0,0-1 0,0 1-1,-1-1 1,1 1 0,0-1 0,0 0 0,1 1 0,-1-2-33,0 1-1,0 0 1,1-1-1,-1 1 1,0-1-1,0 0 0,0 1 1,0-1-1,0 0 1,0 0-1,0 1 1,0-1-1,1-2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4800,'0'0'1792,"0"0"-1408,0 16-96,16-16 1344,-16 16-960,33-16 704,0 0-800,32 0 192,1 17-448,16-17-256,0 0-64,-17-17 288,1 17-192,-33 0-1760,0 0 896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 2656,'0'-10'827,"-3"17"-481,-4-3-212,7-3-117,-1-1 1,1 0-1,-1 0 0,1 1 1,-1-1-1,1 0 0,0 1 0,-1-1 1,1 0-1,-1 1 0,1-1 1,0 1-1,0-1 0,-1 0 1,1 1-1,0-1 0,0 1 1,-1-1-1,1 1 0,0-1 1,0 1-1,0-1 0,0 1 1,0-1-1,0 1 0,0-1 1,0 1-1,0-1 0,0 1 1,0-1-1,0 2 0,-1 23 590,-6 41-1,3-41-314,0 42 0,-7 55 212,8-99-410,-2 42 66,-1-30-91,3-14 45,-2 38 1,6-18 338,0-20-153,-1 0 1,-5 41 0,4-56-224,-1 1 0,0-1 0,0 1-1,0-1 1,-1 0 0,0 0 0,-1 0 0,-3 6-1,-10 8-3562,11-18 1071,-8-2 244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3328,'17'-17'1216,"-17"17"-928,0 0-96,16 0 800,0 0-576,1-16 320,-1 16-416,1 0-128,15 0-96,1 0 416,16-17-288,-16 17 544,16 0-448,0 0-2592,1 17 1216,15-17-2528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2656,'1'-1'62,"1"-1"-1,0 0 1,0 1 0,0-1 0,0 1-1,1 0 1,-1 0 0,0 0 0,0 0-1,1 0 1,-1 0 0,1 1 0,-1-1-1,0 1 1,1 0 0,-1 0 0,1 0-1,3 0 1,-3 0-15,1 0 0,-1 0-1,0 1 1,1-1 0,-1 1 0,0 0 0,1 0-1,-1 0 1,5 3 0,3 0 115,7 2 74,16 8 184,-4-1-138,-28-12-263,-1-1 1,1 0-1,0 1 0,-1 0 0,1-1 0,0 1 1,-1 0-1,1 0 0,-1 0 0,0 0 1,1 0-1,-1 0 0,0 0 0,1 1 0,-1-1 1,0 0-1,0 1 0,0-1 0,0 0 0,0 1 1,-1 0-1,1-1 0,0 1 0,-1-1 1,1 4-1,0-4-7,-1 0 4,0 1 0,1-1 0,-1 1 0,0-1 0,0 1 0,0-1 0,0 1 0,0-1 0,0 1 0,-1-1 0,1 0 0,0 1 1,-1-1-1,1 1 0,-1-1 0,1 0 0,-1 0 0,0 1 0,0-1 0,0 0 0,1 0 0,-1 0 0,0 1 0,0-1 0,-1 0 0,1-1 0,0 1 0,-1 1 0,-10 12 228,10-12-224,1 1 0,0-1-1,-1 0 1,1 0-1,-1 0 1,1 0 0,-1 0-1,0 0 1,0 0-1,-3 2 1,-5 4 15,10-8-32,-1 1 0,1 0 0,-1 0 0,1-1 0,-1 1 0,1 0 0,-1 0 0,1 0 0,0 0 0,-1-1 0,1 1 0,0 0 0,0 0 0,-1 0 0,1 0 0,0 0 0,0 0 0,0 0 0,0 0 0,1 0 0,-1 0 0,0 0 0,0-1 0,0 1 0,1 0 0,-1 0 0,0 0 0,1 0 0,-1 0 0,1-1 0,-1 1-1,1 0 1,0 1 0,4-1 23,1 0-1,-1 0 0,0-1 1,0 1-1,0-1 0,9-1 0,4 0 97,-1 2-255,0 1 1,19 5-1,-10-3-333,23 2-595,-35-3-315,21 7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2976,'0'-16'1120,"16"16"-896,1 0-32,16-16 672,-1 16-512,1 0 192,16 0-288,17 0-32,-33-17-128,16 17 352,0 0-224,0 0 96,-16 0-192,-17 0-4416,17 0 2304,16 0 800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3648,'-2'0'96,"0"0"1,1 0-1,-1 0 0,0 1 0,0-1 1,1 0-1,-1 1 0,0 0 1,1-1-1,-1 1 0,1 0 1,-1 0-1,1 0 0,-1 0 1,1 0-1,-1 0 0,1 0 1,0 1-1,-2 1 0,3-3-97,-8 9 177,1 0 1,0 0-1,1 1 0,0 0 1,-9 21-1,-18 55 126,29-76-299,1 1-1,0 0 1,1 0 0,0 0-1,0 14 1,2-23 1,0 0 1,0-1-1,0 1 0,0 0 1,1 0-1,-1-1 0,0 1 1,1 0-1,0-1 0,-1 1 1,1 0-1,0-1 0,0 1 0,1 1 1,3 6 69,-4-7-45,0 0 0,1 0 1,-1 0-1,0 0 0,1 0 0,-1 0 1,1 0-1,0 0 0,-1 0 0,1-1 1,0 1-1,0-1 0,4 3 1,1 0 50,-3-1-36,0-1 0,-1 0-1,1 0 1,0 0-1,0-1 1,0 1-1,1-1 1,-1 0-1,0-1 1,0 1 0,1 0-1,-1-1 1,0 0-1,8-1 1,4 1 65,-13-1-242,-1 1 0,1-1 0,-1 0 0,1 1 0,-1-1 0,1 0-1,-1-1 1,0 1 0,1 0 0,-1-1 0,0 1 0,0-1 0,0 0 0,0 0 0,0 0 0,2-3 0,1 0 27,-5 5 84,-1-1-1,1 1 0,-1 0 1,1 0-1,0 0 1,-1 0-1,1-1 0,-1 1 1,1 0-1,-1 0 1,1 0-1,-1 0 0,1 0 1,-1 0-1,1 1 1,-1-1-1,1 0 0,-1 0 1,1 0-1,-2 1 1,1 2 39,1 0 0,-1 0 0,0 1 0,1-1 0,-1 0 0,1 1 0,0-1 0,0 0 0,1 5 0,0-2 106,1 3 165,0-6-203,1 0 0,-1 0-1,0 0 1,1 0 0,0 0 0,0 0 0,0-1 0,0 1 0,0-1-1,0 0 1,1 0 0,-1 0 0,1 0 0,-1-1 0,1 0 0,-1 1 0,1-1-1,0 0 1,0-1 0,0 1 0,0-1 0,7 0 0,16 0 239,0-1 0,-1-1 0,53-11 0,-17-7 226,-56 17-462,0 1-1,1-1 0,-1-1 1,0 1-1,-1-1 1,11-9-1,-12 10-26,-1 0 0,0-1-1,0 0 1,-1 1-1,1-1 1,-1 0 0,1 0-1,-1 0 1,-1 0-1,3-8 1,-12-18 179,6 21-235,1 3-72,0 0 0,-1 0 1,0-1-1,0 1 0,0 1 0,-1-1 0,0 0 0,0 0 1,0 1-1,-1 0 0,0 0 0,0 0 0,0 0 1,-10-8-1,-30-31-4419,44 44 4447,0 0 0,0 0-1,-1 0 1,1 0-1,0 0 1,0 0-1,0 0 1,0 0-1,0-1 1,0 1-1,0 0 1,0 0-1,0 0 1,-1 0-1,1 0 1,0 0-1,0 0 1,0 0-1,0 0 1,0-1-1,0 1 1,0 0-1,0 0 1,0 0-1,0 0 1,0 0-1,0 0 1,0-1-1,0 1 1,0 0-1,0 0 1,0 0 0,0 0-1,0 0 1,0 0-1,0-1 1,0 1-1,0 0 1,0 0-1,0 0 1,0 0-1,0 0 1,0 0-1,1 0 1,-1-1-1,0 1 1,0 0-1,0 0 1,0 0-1,0 0 1,0 0-1,0 0 1,0 0-1,0 0 1,1 0-1,-1 0 1,14-14-2153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4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2976,'-17'-17'1120,"1"17"-896,16 0-32,0 0 1664,-17 17-1056,1-17 160,0 32-576,16 1 96,-17 16-256,17 0 1056,0 1-704,0-18-6528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5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82 1408,'0'-30'795,"0"27"-337,0 3-100,0 0 63,0 3-149,0-1-258,0 0 0,-1-1 0,1 1 0,-1 0 1,1 0-1,-1-1 0,0 1 0,0 0 0,1-1 0,-1 1 0,0-1 1,-1 1-1,1-1 0,0 1 0,0-1 0,-1 0 0,0 2 0,-15 16-177,12-10 301,0 0 1,0 0 0,0 0-1,-5 18 1,7-15 64,3-8-114,-1 0 1,0 0-1,-1 0 1,1 0-1,-1 0 1,1-1-1,-1 1 0,-4 5 1,4-7-46,-9 18 117,11-19-157,-1 0 0,1 1 0,-1-1 0,1 0 0,0 0 0,-1 0 0,1 1 0,0-1 0,0 0 0,0 1 0,0-1 0,0 0 0,1 0 0,-1 1 0,0-1 0,0 0 0,1 2 0,10 14-9,-8-12 20,-3-5-10,0 1 0,1 0 1,-1-1-1,0 1 0,1 0 0,-1-1 0,0 1 1,1-1-1,-1 1 0,1 0 0,-1-1 0,1 1 1,-1-1-1,1 0 0,-1 1 0,1-1 0,0 1 0,-1-1 1,1 0-1,0 1 0,0-1 0,5 3 74,1 2 162,-6-5-210,-1 1 0,1 0 0,0 0 0,0-1 0,0 1 0,0-1-1,0 1 1,0-1 0,0 1 0,0-1 0,0 0 0,0 1 0,1-1 0,-1 0-1,0 0 1,0 0 0,0 0 0,0 0 0,0 0 0,0 0 0,1 0 0,-1 0-1,0 0 1,2-1 0,8-4 92,-8 3-96,0 1 0,0 0 1,0 0-1,1 0 0,-1 0 0,0 0 0,1 1 0,-1-1 1,6 1-1,-6 0-20,-1 0 0,1 0 1,-1 0-1,1 0 0,-1 0 1,1-1-1,-1 1 0,0-1 0,1 0 1,-1 0-1,0 0 0,1 0 1,-1 0-1,0 0 0,0 0 1,0-1-1,0 1 0,3-3 0,-2 0 12,1 2 0,0-1 0,0 0 0,8-3 0,7-6-55,-16 9-7,-3 3-15,0 0-124,0 3-404,0 7 218,0-9 368,0-1 0,0 0 0,0 0 0,0 0 0,0 0 0,0 0 0,0 1 1,0-1-1,0 0 0,0 0 0,0 0 0,0 0 0,0 0 0,0 0 0,0 1 0,0-1 0,0 0 1,1 0-1,-1 0 0,0 0 0,0 0 0,0 0 0,0 0 0,0 0 0,0 1 0,0-1 0,1 0 1,-1 0-1,0 0 0,0 0 0,0 0 0,0 0 0,0 0 0,0 0 0,1 0 0,-1 0 0,0 0 1,0 0-1,0 0 0,0 0 0,0 0 0,1 0 0,-1 0 0,0 0 0,0 0 0,0 0 0,0 0 1,0 0-1,1 0 0,-1 0 0,0 0 0,0-1 0,0 1 0,7 1 35,-1 0-1,1 0 1,9 3-1,11 3 132,-10-5-15,0-1-1,32-1 1,-23 0 48,-1 0-50,-8 0-57,0 0 1,0 0-1,0-2 0,0 0 0,0-1 0,23-7 0,-28 6-16,0-1 0,-1 0-1,20-12 1,-26 14-43,0 0-1,0-1 1,-1 1-1,0-1 1,1 0 0,-2-1-1,1 1 1,0-1-1,-1 0 1,4-6 0,-5 8-11,0-1 0,0 1 1,-1-1-1,1 0 0,-1 1 1,0-1-1,0 0 0,0 0 1,0 0-1,-1 0 0,0 0 1,1 0-1,-1 0 0,-1 0 1,0-4-1,-26-72 106,27 79-133,0 1 0,0-1-1,-1 0 1,1 0 0,0 0 0,-1 0-1,1 0 1,-1 0 0,1 0 0,-1 0-1,1 0 1,-1 1 0,1-1 0,-1 0-1,0 0 1,1 1 0,-1-1 0,-1 0-1,-4-4-75,5 4 75,1 1 1,0 0-1,0 0 1,0-1 0,-1 1-1,1 0 1,0-1-1,0 1 1,0 0 0,0-1-1,0 1 1,0 0-1,0-1 1,0 1 0,0 0-1,0-1 1,0 1-1,0 0 1,0-1-1,0 1 1,0 0 0,0-1-1,0 1 1,0 0-1,0-1 1,0 1 0,0 0-1,1 0 1,-1-1-1,0 1 1,0 0 0,0-1-1,1 1 1,-1 0-1,0 0 1,0-1-1,1 1 1,-1 0 0,0 0-1,0 0 1,1 0-1,-1-1 1,0 1 0,1 0-1,-1 0 1,0 0-1,1 0 1,-1 0 0,0 0-1,1 0 1,-1 0-1,0 0 1,1 0-1,-1 0 1,0 0 0,1 0-1,-1 0 1,0 0-1,1 0 1,-1 0 0,0 0-1,1 0 1,-1 1-1,0-1 1,0 0 0,1 0-1,-1 1 1,3 3-106,3 3-696,-3-7 248,0 1 0,0 0 0,1-1 0,-1 0-1,0 1 1,5-2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3072,'-33'0'1120,"33"0"-864,0 0-64,0 16 160,-16 1-224,16-1 32,16 17-96,-16 0 224,16 16-160,-16-33 448,17 17-320,-1-17-1312,1-16 544,15 0-2272</inkml:trace>
  <inkml:trace contextRef="#ctx0" brushRef="#br0" timeOffset="1">296 0 2496,'-33'0'896,"33"16"-672,16-16-96,-16 17 448,0-1-352,0 1 320,17 15-288,-1-15-1408,0 15 608,-16-15-1504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0 107 992,'0'-38'443,"0"36"-431,2-14 94,-2 15-86,0 1 1,0-1 0,1 1-1,-1-1 1,0 1-1,0-1 1,1 1 0,-1-1-1,0 1 1,1 0-1,-1-1 1,0 1 0,1 0-1,-1-1 1,0 1-1,1 0 1,-1-1-1,1 1 1,-1 0 0,1 0-1,-1-1 1,1 1-1,-1 0 1,1 0 0,-1 0-1,1 0 1,-1 0-1,1 0 1,0 0 0,5-3 389,-2-1-251,-2 1-104,0 0-1,0 1 1,1-1 0,0 1-1,-1 0 1,1 0 0,0 0-1,5-2 1,22-2 254,-26 5-287,-1 0-20,0 0 0,1 0-1,-1 0 1,1 1 0,-1-1 0,1 1-1,-1 0 1,1 0 0,-1 0 0,1 1-1,-1-1 1,1 1 0,-1 0 0,0-1-1,1 2 1,-1-1 0,4 2 0,14 5 37,1 2 0,-1 0 1,-1 1-1,21 15 1,-31-17 7,-1 0 0,0 1 0,-1 0 0,0 0 0,0 0-1,-1 1 1,-1 0 0,0 1 0,0 0 0,-1-1 0,-1 2 0,0-1 0,-1 0 0,3 14 0,-6-23-20,1 1 0,-1-1 0,0 0 0,0 1 0,0-1-1,0 1 1,0-1 0,-1 1 0,1-1 0,-1 0 0,0 0 0,0 1 0,0-1 0,-1 0 0,-1 4 0,-2 0 35,-1 0 0,1 0 0,-1 0 0,-8 7 0,12-12-46,-6 5 1,0 0-1,-1-1 1,0 0-1,0-1 1,0 0 0,-1 0-1,0-1 1,-17 6-1,-2 0 22,21-6 20,1-2 1,-1 1 0,0-1-1,0 0 1,-14 1 0,18-3-69,0 0 0,1 0 0,-1-1 0,0 1 0,0-1 0,1 0 0,-1 0 1,0 0-1,1 0 0,-1-1 0,1 0 0,0 1 0,-4-4 0,6 4 21,-1 0 0,0 0 0,1 0 0,0-1 0,-1 1 1,1-1-1,0 1 0,0-1 0,0 1 0,0-1 0,0 0 0,0 0 0,0 1 0,1-1 0,-1 0 0,1 0 0,-1 0 0,1 0 0,0 0 0,0 1 1,-1-1-1,1 0 0,1 0 0,-1-2 0,0 1 32,0-1-30,1-1-1,-1 1 1,1 0-1,0-1 1,1 1-1,-1 0 1,1 0 0,0 0-1,-1 0 1,2 0-1,-1 0 1,0 1-1,1-1 1,0 1-1,0 0 1,5-5 0,0 0 7,1 1 0,0 0 0,0 1 1,19-10-1,-13 10 69,1 0-1,-1 1 1,1 0 0,0 2 0,0 0 0,28-2-1,-4 0 48,-5-1-1,-20 3-70,0 1 0,18-1 1,33 3-114,-63 0-140,0 1 0,1-1-1,-1 0 1,1 1 0,-1 0 0,0-1 0,0 1 0,0 1 0,6 1 0,2 2-411,8-2-1977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3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50 2816,'0'-30'1579,"0"27"-822,-2 3-224,1 0-509,0 0 1,1 0-1,-1 0 0,1 0 0,-1 0 1,0 0-1,1 0 0,-1-1 0,1 1 1,-1 0-1,1 0 0,-1-1 0,1 1 1,-1 0-1,1-1 0,-1 1 0,1 0 1,-1-1-1,1 1 0,-1-1 0,1 1 1,0-1-1,-1 0 0,0 0-13,1 1 0,-1-1 0,1 0 0,-1 1 0,1-1 1,-1 1-1,1-1 0,-1 1 0,1-1 0,-1 1 0,0-1 0,1 1 0,-1 0 0,0-1 0,0 1 0,1 0 0,-1-1 0,0 1 0,0 0 0,1 0 1,-1 0-1,0 0 0,0 0 0,0 0 0,-15 0 123,9-1-44,-1 1-1,1 0 0,0 1 1,-11 2-1,-4 8-105,9-8-3,8-2 13,1 0 0,0 1 1,0-1-1,0 1 1,0 0-1,1 0 1,-5 3-1,-10 6-9,-26 19-81,40-26 85,-1 0 0,2-1 1,-1 1-1,0 1 0,1-1 0,0 0 1,-5 9-1,-9 19-2,8-15 25,0 0 0,1 1 0,-8 26 0,15-38-2,-1 0 0,1 0 0,1 0-1,-1 0 1,1 0 0,0 0 0,0 0 0,1 0-1,0 0 1,0 0 0,0 0 0,1 0-1,0 0 1,0 0 0,3 5 0,-3-7 16,17 30 165,-17-32-148,0 1 1,-1-1 0,1 0-1,0 0 1,0 0-1,1 0 1,-1-1 0,0 1-1,0 0 1,1-1 0,-1 0-1,4 2 1,24 2 297,-14 1-141,-13-4-147,0-1 0,0 0 0,0 0 0,1 0 0,-1 0 0,0-1 0,1 1 0,6-1 0,-1-1 27,-6 1-75,0 0 1,0-1-1,0 1 0,0 0 1,0 1-1,0-1 1,0 0-1,1 1 0,-1 0 1,3 1-1,8 9-1082,-12-9 576,-4-2-124,-12 0-1545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199 101 1664,'30'-30'965,"-27"27"-287,-1 3-118,9 0 192,-11 0-743,0 0 0,0 0 1,1 0-1,-1 0 0,0 0 1,0 0-1,0 0 0,0 0 1,0 1-1,0-1 0,0 0 1,0 0-1,0-1 1,0 1-1,1 0 0,-1 0 1,0 0-1,0 0 0,0 0 1,0 0-1,0 0 0,0 0 1,0 0-1,0 0 0,0 0 1,0 0-1,0 0 1,1 0-1,-1 0 0,0 0 1,0 0-1,0 0 0,0 0 1,0 0-1,0-1 0,0 1 1,0 0-1,0 0 0,0 0 1,0 0-1,0 0 1,0 0-1,0 0 0,0 0 1,0 0-1,0 0 0,0-1 1,0 1-1,0 0 0,0 0 1,0 0-1,0 0 0,0 0 1,0 0-1,0 0 0,0 0 1,0-1 12,0 1 0,0-1 0,0 0 0,0 1 0,0-1 0,0 1 0,0-1 0,0 1 0,0-1 0,0 1-1,0-1 1,1 1 0,-1-1 0,0 1 0,0 0 0,1-1 0,-1 1 0,0-1 0,1 1 0,-1-1 0,0 1 0,1 0 0,-1-1 0,0 1 0,1 0 0,-1 0 0,1-1 0,-1 1 0,1 0 0,-1 0 0,1-1 0,-1 1 0,1 0 0,-1 0 0,1 0 0,-1 0 0,1 0 0,-1 0 0,1 0 0,-1 0 0,2 0-1,0 0 619,-2-2-340,0 1-260,0 1 0,0-1 0,0 0 0,0 1 0,0-1 0,0 1 1,0-1-1,0 0 0,0 1 0,1-1 0,-1 1 0,0-1 0,0 0 0,0 1 0,1-1 0,-1 1 1,0-1-1,1 0 0,3-2 124,-1-2 128,-10-3-86,7 8-202,-3-3 162,3 3-49,0-3-5,0 3-107,0-1-1,0 1 1,0-1-1,-1 0 1,1 1 0,0-1-1,0 1 1,-1-1-1,1 1 1,0-1 0,-1 1-1,1-1 1,-1 1-1,1-1 1,0 1 0,-1 0-1,1-1 1,-1 1-1,1 0 1,-1-1 0,0 1-1,1 0 1,-1 0-1,1-1 1,-1 1 0,1 0-1,-2 0 1,-26-4 163,17 4-115,1 0-1,-1 1 0,-15 2 1,18-1-56,0 0 12,1 0 0,0 0 0,0 1 0,-11 6 0,11-6 30,2-1-9,0 1 0,0-1-1,1 1 1,-1 0 0,1 1-1,-1-1 1,1 1-1,0 0 1,1 0 0,-1 0-1,-3 6 1,2-4 32,0 0-1,0 1 0,0-1 1,1 1-1,0 0 0,0 0 1,1 0-1,0 1 0,-3 10 0,4-9-1,1 0-1,0 0 1,1 0-1,0 0 1,0 0-1,1 0 0,3 14 1,-3-18-52,0 0 1,1-1-1,-1 1 0,1-1 1,0 1-1,0-1 1,1 0-1,-1 0 1,1 0-1,0 0 0,0 0 1,0 0-1,1-1 1,-1 0-1,1 0 1,5 4-1,37 15 45,-21-9-32,46 21 198,-60-31-171,0 1 1,0-1-1,1-1 0,-1 0 0,1 0 0,-1-2 0,24 0 0,-18 0 10,-12 0-20,0 0 0,0 0 0,0-1 1,0 0-1,0 0 0,-1 0 0,1 0 0,0-1 0,-1 0 1,5-2-1,-1-1 59,-1 0 0,0 0 1,0-1-1,8-9 1,-11 11-81,-3 4-16,0-1 0,0 0 0,0 0-1,0 0 1,-1 0 0,1 0 0,0 0 0,0 0 0,-1 0-1,1 0 1,-1 0 0,1 0 0,-1-1 0,1 1 0,-1 0-1,0 0 1,1 0 0,-1-1 0,0 1 0,0 0 0,0 0 0,0-1-1,0 1 1,0 0 0,0 0 0,-1-1 0,1 1 0,0 0-1,-1-1 1,-16-75 42,16 70-146,-3-5-114,2 0 0,-1 0-1,2-1 1,-1-13 0,2-23-1607,0 0 544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0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1984,'0'0'640,"0"0"-389,0 0 21,3 0 458,-3 0-708,1 0 1,-1 0-1,1 0 0,-1 0 0,1 0 1,0 0-1,-1 0 0,1 0 0,-1 0 0,1 0 1,-1 0-1,1-1 0,-1 1 0,0 0 1,1 0-1,-1-1 0,1 1 0,-1 0 0,1-1 1,-1 1-1,0 0 0,1-1 0,-1 1 1,0 0-1,1-1 0,-1 1 0,0-1 0,0 1 1,1-1-1,-1 1 0,0-1 0,0 1 1,0-1-1,0 1 0,1-1 0,-1 1 0,0-1 1,0 1-1,0-1 0,0 1 0,0-2 1,0 2-19,0 0 1,-1 0 0,1 0-1,0 0 1,0 0 0,0 0-1,0 0 1,0 0 0,0 0-1,0-1 1,0 1 0,0 0-1,0 0 1,0 0 0,0 0-1,0 0 1,0 0 0,0 0-1,0 0 1,1 0 0,-1 0-1,0-1 1,0 1 0,0 0-1,0 0 1,0 0 0,0 0 0,0 0-1,0 0 1,0 0 0,0 0-1,0 0 1,0 0 0,0 0-1,0 0 1,0 0 0,1 0-1,-1 0 1,0 0 0,0 0-1,0-1 1,0 1 0,0 0-1,0 0 1,0 0 0,0 0-1,0 0 1,0 0 0,1 0-1,-1 0 1,0 0 0,0 0-1,0 1 1,0-1 0,0 0-1,0 0 1,6 0 209,6 0 189,1 0 1,16-3-1,-4-8-179,19 6-181,5-6-315,-23 7 156,-9 1 284,1 0 1,19-6-1,-4-4 123,16-5 293,-22 13-264,-21-2-122,-3 3-92,4-1 41,-7 5-139,1 0 0,-1 0-1,0-1 1,1 1 0,-1 0 0,0 0 0,1-1 0,-1 1 0,0 0 0,1 0 0,-1-1 0,0 1 0,1-1 0,-1 1 0,0 0 0,0-1 0,0 1 0,1 0 0,-1-1 0,0 1 0,0-1 0,0 1 0,0-1 0,0 1 0,0 0 0,0-1 0,0 1 0,0-1 0,0 1 0,0-1 0,0 1-8,0 0 0,0-1-1,0 1 1,0 0 0,0 0-1,0 0 1,0 0-1,0 0 1,1 0 0,-1 0-1,0 0 1,0 0 0,-1 0-1,1-1 1,0 1-1,0 0 1,0 0 0,0 0-1,0 0 1,0 0 0,0 0-1,0 0 1,0 0-1,0 0 1,0 0 0,0-1-1,0 1 1,0 0 0,0 0-1,0 0 1,0 0-1,0 0 1,0 0 0,0 0-1,-1 0 1,1 0 0,0 0-1,0 0 1,0 0-1,0 0 1,0 0 0,0 0-1,0 0 1,0 0 0,0 0-1,0 0 1,-1 0-1,1 0 1,0 0 0,0 0-1,0 0 1,0 0 0,0 0-1,0 0 1,0 0-1,0 0 1,-1 0-35,0 0-1,0 0 0,1 0 1,-1 0-1,0 0 1,1 0-1,-1 0 1,0 1-1,0-1 1,1 0-1,-1 0 0,0 1 1,1-1-1,-1 1 1,0-1 5,1 1 0,-1 0 1,1 0-1,0 0 0,-1 0 0,1-1 1,0 1-1,0 0 0,0 0 1,0 0-1,0 0 0,0 0 0,0 1 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0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1568,'0'-16'576,"0"32"-448,16 1-32,-16-1 800,0-16-512,0 17 128,0-1-320,16 17 96,-16-33-160,0 33 352,0-33-256,17 16 224,-17 0-224,0 1-480,0-1 128,0-16-3008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0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1984,'0'0'736,"-16"16"-576,16-16-32,-16 0 704,-1 17-480,17-1 192,-16 0-288,0-16-160,16 17-64,0-17 160,0 0-96,16 0 192,0 0-192,17-17 96,0 17-96,0-16 160,-1 16-160,1 0 448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0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1248,'0'-9'570,"0"8"699,1 2-1204,-1 0 0,0-1 1,1 1-1,-1 0 0,1-1 0,-1 1 0,1-1 1,-1 1-1,1-1 0,-1 1 0,1-1 1,-1 1-1,1-1 0,0 0 0,-1 1 0,1-1 1,-1 0-1,1 1 0,0-1 0,0 0 1,-1 0-1,1 0 0,0 0 0,-1 0 0,1 0 1,1 0-1,1 1-12,0-1 1,1 0-1,-1 1 1,0-1-1,0 1 1,1 0-1,4 2 0,13 4 85,25-1 118,-32-4-118,-6 0-29,1 0-1,-1-1 0,11 0 0,76-9 313,33 2-80,17-5-197,-71 7-172,150-11-56,65-1 484,-177 13-208,-51-4-96,26 0 155,-65 8-174,-16-1-50,0 0 0,0 0 0,0 0 1,0-1-1,10-1 0,-15 1-23,0 1 1,-1 0-1,1 0 0,0 0 1,0-1-1,-1 1 0,1 0 1,0-1-1,0 1 0,-1 0 1,1-1-1,-1 1 0,1-1 1,0 1-1,-1-1 0,1 0 1,0 0-1,-6-5 201,3 3-88,-1-1-25,-3-3 40,-2 6-389,-1-1 0,0 2 0,1-1 0,-17 2 0,11-1-1573,14 0 1830,-3 0-304,0 0-1,1 1 0,-1-1 0,1 0 1,-1 1-1,-3 0 0,-24 13-1844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0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2144,'20'-1'334,"-13"1"-253,0-1 0,0 1 0,0 0 0,-1 1 0,1 0-1,0 0 1,12 4 0,-4 0 15,0 2-1,-1 0 0,0 0 1,0 2-1,-1-1 0,0 2 1,15 13-1,-9-2 118,-1 1 1,0 1-1,23 40 0,-39-58-182,1 0 0,0 0 1,-1 1-1,0-1 0,0 1 0,-1 0 0,1 0 0,-1 0 0,-1-1 0,1 1 0,-1 0 1,0 7-1,0-12-25,0 5 39,0-1 0,-1 0 0,1 0 0,-1 0 0,0 0 0,0 0 0,-1 0 1,0 0-1,0 0 0,0-1 0,0 1 0,0-1 0,-4 5 0,2-4 5,0 0 1,-1-1-1,1 0 0,-1 0 0,0 0 1,0-1-1,0 1 0,0-1 0,-1-1 1,-9 5-1,-10 3 30,-43 10 0,65-19-90,-1-1 1,0 1-1,1-1 1,-1 0-1,1 0 1,-1-1-1,0 1 1,1-1-1,-1 1 1,1-1 0,-1 0-1,1 0 1,0-1-1,-1 1 1,1-1-1,0 1 1,-3-4-1,4 4 4,0 0 1,0-1-1,1 1 0,-1 0 1,1-1-1,-1 0 0,1 1 1,-1-1-1,1 0 0,0 0 1,-1-2-1,1 3 8,1-1-1,0 1 1,-1 0 0,1 0 0,0 0-1,0 0 1,0 0 0,0-1 0,0 1-1,0 0 1,0 0 0,0 0 0,1 0-1,-1-1 1,0 1 0,1 0-1,-1 0 1,1 0 0,-1 0 0,1 0-1,-1 0 1,1 0 0,0 0 0,0 0-1,-1 1 1,3-3 0,5-3-30,0 0 1,1 1-1,0 0 1,0 0-1,10-3 1,9-6 0,21-13 70,-30 17 13,0 0 0,0 0 0,41-12-1,-36 17 7,41-4 0,-28 4-10,15-6 82,-6 6 207,-10-6-96,-6 5-26,-6-6-116,-23 12-105,0 0-1,0-1 1,-1 0-1,1 1 1,0-1-1,0 1 1,-1-1-1,1 0 1,-1 0-1,1 1 1,-1-1-1,1 0 1,-1 0-1,1 0 1,-1 1-1,0-1 1,1 0-1,-1 0 1,0-1-1,0 2 2,0 0 0,1 0 0,-1 0 0,0-1 0,0 1 0,0 0 0,0 0 0,0 0 0,0 0 0,0 0 0,0 0 0,0 0 0,0 0 0,0 0 0,0 0 0,0-1 0,0 1 0,0 0 0,0 0 0,-1 0 0,1 0 0,0 0 0,0 0 0,0 0 0,0 0 0,0 0 0,0 0 0,0 0 0,0-1 0,0 1 0,0 0-1,0 0 1,0 0 0,0 0 0,0 0 0,0 0 0,-1 0 0,1 0 0,0 0 0,0 0 0,0 0 0,0 0 0,0 0 0,0 0 0,0 0 0,0 0 0,0 0 0,-1 0 0,1 0 0,0 0 0,0 0 0,0 0 0,0 0 0,0 0 0,0 0 0,0 0 0,-1 0-7,0 0 0,1 0 0,-1 0 0,0-1 1,1 1-1,-1 0 0,0 0 0,1-1 0,-1 1 0,1 0 0,-1-1 1,0 1-1,1-1 0,-1 1 0,1-1 0,-1 1 0,1-1 0,0 1 1,-1-1-1,0 0 0,1 1 0,0-1 0,0 1-1,-1-1 1,1 1 0,0-1 0,-1 1 0,1-1 0,0 1-1,-1 0 1,1-1 0,-1 1 0,1 0 0,0-1 0,-1 1 0,1 0-1,-1 0 1,1-1 0,-1 1 0,1 0 0,-1 0 0,1 0 0,-1 0-1,0 0 1,1 0 0,-1 0 0,1 0 0,-1 0 0,1 0-1,-1 0 1,1 0 0,-1 0 0,1 0 0,-1 0 0,1 0 0,-1 1-1,1-1 1,-1 0 0,-4 3-9,1 0 0,-1 1 0,1-1 0,0 1 0,0-1 0,1 1 0,-1 0 0,1 0 0,0 1 0,-5 8 0,3 17-31,-1-15 22,5-11 18,-1-1 1,1 0 0,0 0 0,0 0 0,0 1 0,1-1 0,-1 1 0,1 6 0,0 36 199,0-44-168,0 0-1,0 0 1,0-1 0,1 1 0,-1 0 0,1 0 0,-1 0 0,1-1-1,-1 1 1,1 0 0,0-1 0,0 1 0,0-1 0,0 1 0,0-1-1,0 1 1,0-1 0,1 1 0,-1-1 0,0 0 0,1 0-1,-1 0 1,1 0 0,-1 0 0,1 0 0,0 0 0,2 0 0,2 1 76,0 0 0,-1-1 1,1 0-1,0 0 1,0 0-1,9-1 0,97 0-1268,-106 0 704,-6 0 160,0 0-106,0 0 207,0 3 304,0-2-65,0 1 0,0-1-1,0 1 1,1 0-1,-1-1 1,0 0-1,1 1 1,-1-1-1,1 1 1,0-1-1,0 0 1,-1 1 0,1-1-1,0 0 1,0 1-1,0-1 1,0 0-1,0 0 1,0 0-1,1 0 1,-1 0-1,0 0 1,1-1 0,2 2-1,3 1 134,0 0-1,1-1 0,14 4 1,-6-3-25,-9-1-100,5 1 75,0 0 0,0-1 1,1 0-1,13 0 0,-17-2-54,1 0 0,0-1 0,0 0-1,0 0 1,-1-1 0,1 0 0,-1-1 0,1 0-1,-1 0 1,0-1 0,0-1 0,10-6 0,-12 7 40,0-1 1,-1 1 0,0-2-1,0 1 1,0-1-1,-1 1 1,0-1-1,0-1 1,0 1 0,-1-1-1,0 0 1,0 0-1,-1 0 1,4-9 0,-5 10-72,-1 0 1,1 0-1,-1 0 1,0 0-1,-1 0 1,1 0-1,-1 0 1,-1-7-1,-9-51-17,10 63-24,-2-6-159,0 0 0,-1 0 1,0 0-1,-4-8 0,-3-7-605,-4-11-3218,14 33 3869,1-1 0,-1 1 0,0 0 0,1-1 1,-1 1-1,0 0 0,1 0 0,-1 0 1,1-1-1,-1 1 0,1 0 0,-1 0 0,0 0 1,1 0-1,-1 0 0,1 0 0,-1 0 1,1 0-1,-1 0 0,1 0 0,-1 0 0,1 0 1,0 0-1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0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34 2720,'13'-14'891,"-13"14"-885,0 0 0,1 0 0,-1 0 0,0 0 0,0 0 0,0 0 0,0 0 0,0 0 0,0-1 0,0 1 0,0 0 1,1 0-1,-1 0 0,0 0 0,0 0 0,0 0 0,0 0 0,0 0 0,0-1 0,0 1 0,0 0 0,0 0 0,0 0 1,0 0-1,0 0 0,0 0 0,0-1 0,0 1 0,0 0 0,0 0 0,0 0 0,0 0 0,0 0 0,0 0 0,0-1 0,0 1 1,0 0-1,0 0 0,0 0 0,0 0 0,0 0 0,0 0 0,0 0 0,0 0 0,0-1 0,-1 1 0,1 0 0,0 0 1,0 0-1,0 0 0,0 0 0,0 0 0,0 0 0,0 0 0,0 0 0,-1 0 0,-10-11 352,9 8 612,-1 3-389,-8 1-523,1 0 0,-19 4 0,-3 2 3,11-5-28,-21 4 57,27-2 25,-25 12 0,20-7-17,-22 5 0,15-8-100,0-1 0,0-2 0,0 0 0,-43-3 0,70 0 2,-17-1-27,0-1 0,0 0 1,-25-7-1,40 9-8,-1 0 0,1-1 0,-1 1-1,1-1 1,0 0 0,-1 0 0,1 0 0,0 0-1,0 0 1,0 0 0,-1-1 0,1 1 0,1-1-1,-3-1 1,1 0-328,6 6-106,1 1 332,-2-3 131,0 1 0,1 0-1,-1 0 1,-1 0 0,1 0 0,0 1-1,0-1 1,-1 0 0,0 1-1,1-1 1,-1 1 0,1 2 0,1 12 40,-3-13-8,1 0 1,-1 0-1,1-1 1,0 1-1,0 0 1,1 0-1,-1-1 1,1 1-1,0-1 0,3 6 1,-2-4-12,-1 1 1,1 0 0,-1-1-1,0 1 1,-1 0-1,0 0 1,0 0-1,0 0 1,0 0-1,-1 0 1,0 7 0,-1-6 8,1 0 1,-1 0 0,0 0 0,-1 0 0,1 0 0,-5 9 0,4-9 14,-2 5 290,-1 0 0,-7 14 0,11-24-303,-10 12 230,11-14-244,-1 1-1,1-1 1,-1 0 0,1 1 0,-1-1-1,0 0 1,1 1 0,-1-1-1,1 0 1,-1 0 0,1 0-1,-1 1 1,0-1 0,1 0-1,-1 0 1,0 0 0,1 0-1,-1 0 1,0 0 0,1 0-1,-1 0 1,1-1 0,-1 1-1,0 0 1,0-1 0,1 1 9,-3 0 11,6 3-208,1 1 200,1-1-1,-1 0 0,1 0 0,0 0 1,0-1-1,1 1 0,-1-1 0,0-1 1,1 1-1,-1-1 0,1 0 0,-1 0 1,8 0-1,10-1 97,1 0 172,27 3 0,-17 1-104,-4 1 238,35 0 0,66-5-1077,-112 0-2362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0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3136,'0'0'1184,"17"0"-928,32 16-64,-33-16 320,17 0-320,16 0 352,0 0-320,0 0-256,1 0 0,15 17-3296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0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3136,'-32'49'1184,"32"-16"-928,-17 33-64,17-34 384,-16 18-352,-17 15 416,17 33-384,-17-16 160,16 0-256,1 0 64,16-16-128,-16-17 576,-1 0-384,17-16 384,0-17-384,17 1-5280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0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66 263 2912,'-3'7'120,"0"0"0,0 1 1,1-1-1,0 1 0,0 0 0,1 0 0,0 0 1,1 0-1,0 0 0,0 0 0,0 0 0,3 11 1,3 4 223,-4-16-250,0-1 0,-1 1-1,0 0 1,0-1 0,0 9-1,-2 5 53,1 1 13,3 36 0,-1-48-122,3 21 109,-2 0 0,0 1 0,-2-1 1,-4 34-1,-2-29 13,2-15 10,-2 40-1,5-51-53,0 0-1,-1 0 1,0 0 0,0 0-1,-1-1 1,0 1 0,0 0-1,-1 0 1,-4 9 0,6-17-85,0 0 0,0 1 0,0-1 1,0 0-1,0 0 0,0 0 0,-1 0 0,1 0 0,0 0 1,-1 0-1,1 0 0,0-1 0,-1 1 0,1 0 1,-1-1-1,1 1 0,-1-1 0,-2 1 0,3-1-77,1 0 0,-1 0 0,0 0 0,1 0-1,-1 0 1,0 0 0,1 0 0,-1 0 0,0 0-1,1 0 1,-1 0 0,0 0 0,1-1 0,-1 1-1,0 0 1,1-1 0,-1 1 0,1 0 0,-1-1-1,0 1 1,1 0 0,-1-1 0,1 1 0,-1-1-1,1 1 1,-1-1 0,1 1 0,0-1 0,-1 0-1,1 1 1,0-1 0,-1 1 0,1-1 0,0 0-1,0 1 1,0-1 0,-1 0 0,1 1 0,0-1-1,0 0 1,0 0 0,0 0 0,0-16-3457</inkml:trace>
  <inkml:trace contextRef="#ctx0" brushRef="#br0" timeOffset="1">426 17 3968,'10'-4'300,"0"1"1,0 0-1,1 1 1,-1 0-1,21-1 0,-26 3-287,35 3 688,-37-3-656,0 1 0,-1-1 1,1 1-1,-1 0 0,1 0 0,-1 0 0,1 1 1,-1-1-1,1 0 0,-1 1 0,0 0 1,2 2-1,1 1 44,-1 1 1,0 0-1,0 0 0,-1 0 1,6 12-1,-2-3 20,-4-8-54,0 1 0,-1-1 1,0 0-1,0 1 0,0-1 0,-1 1 0,0-1 1,-1 1-1,1 0 0,-2-1 0,1 1 0,-1 0 1,0-1-1,-1 1 0,1-1 0,-2 1 0,1-1 0,-1 0 1,0 0-1,0 0 0,-1 0 0,-5 8 0,-5 9 236,-3 1-64,19-26-208,-1-1 0,1 1 1,0 0-1,-1 0 0,1 0 1,0 0-1,0 0 0,-1 1 0,1-1 1,0 0-1,0 1 0,3-1 1,29-1-687,-31 2 427,14 0-448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0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4224,'-16'-33'1568,"16"33"-1216,0-33-96,16 33 768,-16 0-608,33-16-32,0-1-224,16 17 448,16 0-352,17 17-576,17 15 128,-17-32-4576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2912,'-28'14'923,"28"-14"-889,-1 1 0,0-1 0,0 1 1,0-1-1,0 1 0,1-1 0,-1 0 1,0 1-1,0-1 0,0 0 0,0 0 1,0 0-1,0 0 0,0 0 0,-1 0 1,-4 1 211,1 2 60,1 0-1,-1 0 1,1 1-1,0-1 0,0 1 1,1 0-1,-1 0 1,1 0-1,0 1 1,-5 8-1,3 19 468,-23 75 436,9-36-850,2 3-141,-15 51 87,27-107-180,-4 27 1,1 21 18,-14-4-107,11-7-32,9-47 15,-1-1-1,-8 14 0,7-13-26,-1 1-1,2-1 0,-1 1 0,1 0 0,-2 10 0,1 2-273,4-15 152,-1-1 1,1 0-1,-2 1 0,1-1 0,0 0 0,-1 1 1,0-1-1,-5 8 0,2-6-662,-4 9-415,7-6-2967,2-24 2306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4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68 416,'3'-8'27,"-2"7"-22,-1-1 1,1 0 0,0 1 0,0-1 0,0 1-1,0-1 1,0 1 0,0-1 0,0 1 0,1-1-1,-1 1 1,0 0 0,1 0 0,-1 0 0,1 0-1,-1 0 1,1 0 0,0 0 0,-1 1 0,1-1-1,0 0 1,2 0 0,21-13 35,-3 1 35,-20 12-67,1 0 0,0 0 0,0 1 0,0-1 0,0 1 0,0 0 0,0-1 0,0 1 0,0 1 0,5 0 0,4-1 20,13 0 15,-17-1-28,0 0 0,0 1 1,0 0-1,0 1 0,0 0 1,0 0-1,-1 1 0,1 0 1,0 0-1,-1 1 1,1 0-1,7 3 0,-10-2-5,1-1 0,0 1-1,-1 0 1,0 1 0,8 8-1,4 15 66,-9-12-29,22 27 94,-24-37-103,-1 1-1,0 0 1,0 0 0,-1 0-1,0 1 1,0-1-1,-1 1 1,0 0-1,0 0 1,2 10 0,-4-9 16,0-1 0,0 1 0,-1 0 0,0 0 0,0 0 1,-1 0-1,0 0 0,-1 0 0,0-1 0,0 1 0,-1 0 0,-6 13 1,-18 14 126,5-6 6,-8-9-70,15-8-72,11-9-29,-1 0-1,1-1 1,0 0 0,-1 1 0,0-1-1,0-1 1,0 1 0,-9 2 0,9-4 29,-1 0 0,1 0 1,-1-1-1,1 1 1,-1-1-1,-5-1 0,8 1-25,1-1 0,-1 1 0,1-1 0,-1 1 0,1-1 0,-1 0-1,1 0 1,-1 0 0,1 0 0,0-1 0,-1 1 0,-2-3 0,5 4-27,0 0 1,0 0-1,0 0 1,0 0 0,0 0-1,-1 0 1,1 0 0,0 0-1,0 0 1,0 0 0,0-1-1,0 1 1,0 0-1,0 0 1,0 0 0,0 0-1,-1 0 1,1 0 0,0 0-1,0 0 1,0-1 0,0 1-1,0 0 1,0 0-1,0 0 1,0 0 0,0 0-1,0 0 1,0-1 0,0 1-1,0 0 1,0 0 0,0 0-1,0 0 1,0 0 0,0 0-1,0-1 1,0 1-1,0 0 1,0 0 0,1 0-1,-1 0 1,0 0 0,0 0-1,0 0 1,0 0 0,0-1-1,0 1 1,0 0-1,0 0 1,0 0 0,1 0-1,-1 0 1,0 0 0,0 0-1,0 0 1,10-11-162,1 1 1,0 1 0,0 0-1,25-15 1,-10 11 260,33-23 0,-55 33-75,1 1-1,-1 0 1,1 0-1,-1 0 1,1 1-1,0 0 0,0 0 1,-1 0-1,1 0 1,9 0-1,-13 2-4,0-1 0,0 0 0,0 0 0,-1 0 0,1 0 0,0 0 0,0-1 0,0 1 0,0 0 0,0 0 0,-1 0 0,1-1 0,0 1 0,0-1 0,-1 1 0,1 0 0,0-1 0,0 1 0,-1-1 0,1 0 0,0 1 0,-1-1 0,1 1 0,-1-1 0,2-1 0,-2 2-4,0-1 1,0 1-1,1-1 0,-1 1 1,0-1-1,1 1 1,-1-1-1,1 1 0,-1 0 1,0-1-1,1 1 0,-1 0 1,1 0-1,-1-1 0,1 1 1,-1 0-1,1 0 1,-1-1-1,1 1 0,-1 0 1,1 0-1,-1 0 0,1 0 1,-1 0-1,2 0 1,-2 0-9,0 0 1,0 0 0,0 0 0,0 0 0,0 0 0,0 0 0,1 0 0,-1 0-1,0 0 1,0 0 0,0 0 0,0 0 0,0 0 0,0 0 0,0 0 0,0 0-1,0 0 1,1 0 0,-1 0 0,0 0 0,0 0 0,0 0 0,0 0-1,0 0 1,0 0 0,0 0 0,0 0 0,0 0 0,0 0 0,0 0 0,0 1-1,1-1 1,-1 0 0,0 0 0,0 0 0,0 0 0,0 0 0,0 0 0,0 0-1,0 0 1,0 0 0,0 0 0,0 0 0,0 1 0,0-1 0,0 0 0,0 0-1,0 0 1,0 0 0,0 0 0,0 0 0,0 0 0,0 0 0,0 0-1,0 1 1,0-1 0,0 13 41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17 115 480,'-3'5'36,"1"0"1,0 0-1,0 0 0,0 1 1,0-1-1,1 0 1,0 1-1,0 0 0,1-1 1,-1 10-1,1-4 49,0-8 1,0 0 10,0-3-85,1 1-1,-1 0 1,0-1 0,0 1 0,0 0 0,0-1 0,0 1 0,1 0 0,-1-1 0,0 1 0,1 0-1,-1-1 1,0 1 0,1-1 0,-1 1 0,1-1 0,-1 1 0,1-1 0,-1 1 0,1-1 0,-1 1-1,2-1 1,-2 1 5,1-1-1,-1 0 1,1 1-1,-1-1 1,1 1 0,-1-1-1,1 1 1,-1-1-1,1 1 1,-1-1-1,1 1 1,-1 0-1,0-1 1,0 1-1,1-1 1,-1 1-1,0 0 1,0-1-1,1 1 1,-1 0 0,0-1-1,0 2 1,0-2-13,0 0 0,0 0 0,0 0 0,0 0 0,0 1 0,0-1 0,0 0 0,0 0 0,0 0 0,0 0 0,0 0 0,0 0 0,0 0 0,0 0 0,0 0 0,0 0 0,0 1 0,0-1 0,0 0-1,0 0 1,0 0 0,0 0 0,0 0 0,0 0 0,0 0 0,0 0 0,0 0 0,0 0 0,0 0 0,0 0 0,0 1 0,0-1 0,0 0 0,1 0 0,-1 0 0,0 0 0,0 0 0,0 0 0,0 0 0,0 0 0,0 0 0,0 0 0,0 0 0,0 0 0,0 0 0,1 0 0,-1 0 0,0 0 0,0 0 0,0 0 0,0 0 0,0 0 0,0 0 0,0 0 0,0 0 0,1 0 0,7 0 94,-5 1-61,1-1 0,0 0 0,0 0 0,-1 0 0,1-1 0,0 1 1,-1-1-1,6-1 0,10-9 97,-6 8-59,-12 3-65,1 0 0,0 0 0,-1 0 0,1 0 0,-1-1 0,1 1 0,-1-1 0,1 1-1,-1-1 1,1 0 0,-1 1 0,1-1 0,-1 0 0,0 0 0,1 0 0,-1 0 0,0 0 0,0 0-1,0-1 1,2-1 0,2-8 24,-5 9-35,0 1 1,1 0 0,-1 0 0,1 0 0,-1 0-1,1 0 1,-1 0 0,1 0 0,0 0 0,0 0-1,-1 0 1,1 0 0,0 0 0,0 0 0,0 0-1,0 1 1,2-2 0,4-1-99,-7 3 90,1 0 0,-1-1 0,1 1 0,-1 0 0,1 0 0,-1 0-1,1 0 1,-1-1 0,0 1 0,1 0 0,-1 0 0,1-1 0,-1 1 0,0 0-1,1-1 1,-1 1 0,0-1 0,1 1 0,-1 0 0,0-1 0,0 1 0,0-1 0,1 1-1,-1-1 1,0 1 0,0-1 0,0 1 0,0 0 0,0-1 0,0 1 0,1-1-1,-1 1 1,0-1 0,-1 1 0,1-1 0,0-2-203,0 3 101,0 3 74,0 0 30,0-1 37,0 0 1,0 0-1,0 0 0,0 0 1,0 0-1,0-1 0,0 1 1,1 0-1,-1 0 1,2 3-1,9 0 195,-6 9 64,-3-12-264,-1 0 0,1 1 0,-1-1 0,1 0 0,-1 0 0,1 0 0,0-1 0,0 1 0,0 0 0,0-1 0,1 1 0,-1-1 0,0 0 0,0 0 0,1 0 0,-1 0 0,1 0 0,-1 0 0,5 0 0,4 1 94,0-1 1,0-1 0,16-1 0,-6 1-29,-20 0-81,0 0 0,0 0 0,1-1 0,-1 1 0,0 0 0,0 0-1,0-1 1,0 1 0,0 0 0,0-1 0,0 1 0,0-1 0,0 0 0,0 1 0,0-1-1,0 0 1,0 1 0,-1-1 0,1 0 0,0 0 0,0 0 0,-1 0 0,1 0 0,-1 0-1,1 0 1,-1 0 0,1-2 0,7-8 89,-8 10-87,1 1 0,-1-1-1,1 0 1,-1 1 0,0-1 0,1 0 0,-1 1 0,0-1-1,0 0 1,1 0 0,-1 1 0,0-1 0,0 0-1,0 0 1,0 1 0,0-1 0,0 0 0,0 0 0,0 1-1,0-1 1,-1-1 0,1-3 23,0-7 9,0 5-24,0-1 0,0 1 0,0 0 0,-3-12 1,-3 3-28,5 13-2,-1-1 0,1 1 1,0-1-1,0 1 0,0-1 0,1 0 0,-1 1 0,1-5 1,0-55-423,0 63 430,0 0 0,0 0 1,0 0-1,0 0 1,0 0-1,0-1 0,0 1 1,0 0-1,0 0 1,0 0-1,0 0 0,0 0 1,0 0-1,0 0 1,0 0-1,0 0 1,0 0-1,0-1 0,0 1 1,0 0-1,0 0 1,0 0-1,0 0 0,0 0 1,0 0-1,0 0 1,0 0-1,1 0 0,-1 0 1,0 0-1,0 0 1,0-1-1,0 1 0,0 0 1,0 0-1,0 0 1,0 0-1,0 0 1,0 0-1,0 0 0,0 0 1,1 0-1,-1 0 1,0 0-1,0 0 0,0 0 1,0 0-1,0 0 1,0 0-1,0 0 0,0 0 1,0 0-1,1 0 1,-1 0-1,0 0 0,0 0 1,30 0 134,-14 0 86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4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1312,'0'-2'43,"1"-1"0,-1 1 0,1-1 0,0 1 0,0-1-1,0 1 1,0 0 0,0-1 0,0 1 0,1 0 0,-1 0 0,1 0 0,0 0 0,-1 0 0,1 0 0,0 0 0,0 1 0,0-1-1,0 1 1,5-3 0,3 0 44,-9 3-83,0 1 0,1 0 0,-1-1 0,0 1 0,0 0 0,-1-1 0,1 1 0,0-1 0,0 0 0,0 1 0,0-1 0,0 0-1,0 1 1,-1-1 0,1 0 0,0 0 0,-1 0 0,1 0 0,-1 0 0,1 1 0,-1-1 0,1 0 0,0-2 0,2-10 16,-3 10-15,1 1 1,-1-1-1,1 1 0,0 0 1,0-1-1,0 1 1,0 0-1,0 0 1,0 0-1,0 0 0,1 0 1,-1 0-1,3-2 1,2-3 35,-1 0 1,1 0-1,-1-1 1,-1 1 0,0-1-1,5-11 1,-4 8 65,1 0 1,12-19-1,80-101 245,-81 112-72,24-23-1,-19 21 26,-21 20-284,0 0 0,1-1 0,-1 1 0,0 0 0,0-1 0,0 1 0,0-1 0,0 1 0,0-1 1,0 1-1,0-1 0,-1 0 0,1 1 0,-1-1 0,1 0 0,-1 1 0,1-1 0,-1 0 0,0-2 0,0 4-14,0-1 1,0 1-1,-1-1 0,1 1 0,0-1 0,0 0 1,0 1-1,0-1 0,0 1 0,0-1 0,0 1 0,1-1 1,-1 1-1,0-1 0,0 1 0,0-1 0,0 1 1,1-1-1,-1 1 0,0-1 0,1 1 0,-1-1 1,0 1-1,1 0 0,-1-1 0,0 1 0,1-1 0,-1 1 1,1 0-1,-1-1 0,1 1 0,-1 0 0,1 0 1,-1-1-1,1 1 0,-1 0 0,1 0 0,-1 0 1,1 0-1,-1 0 0,1 0 0,-1 0 0,1 0 0,-1 0 1,2 0-1,3-3 121,6-8 27,-8 8-75,-3 3-43,-1 1-37,0-1 1,-1 0-1,1 0 1,0 0-1,0 0 1,0 0-1,0 0 1,0 0-1,0 0 1,-2-1-1,3 1-2,0 0 0,0 0 0,0 0 0,0 0 0,0 0 0,0 0 0,-1 0 0,1 0 0,0 0 0,0 0 0,0 0-1,0 0 1,0 0 0,0 0 0,0 0 0,0 0 0,0 0 0,0 0 0,-1 0 0,1 0 0,0 0 0,0 0 0,0 0 0,0 0 0,0 0 0,0 1 0,0-1 0,0 0-1,0 0 1,0 0 0,0 0 0,0 0 0,-1 0 0,1 0 0,0 0 0,0 0 0,0 0 0,0 0 0,0 0 0,0 1 0,0-1 0,0 0 0,0 0 0,0 0 0,0 0-1,0 0 1,0 0 0,0 0 0,0 0 0,0 0 0,0 1 0,0-1 0,0 0 0,0 0 0,0 0 0,0 0 0,0 0 0,1 1 0,-1-1 0,0 1-1,0-1 1,0 1 0,0-1 0,0 0 0,0 1 0,-1-1 0,1 1 0,0-1 0,0 0 0,0 1-1,0-1 1,0 1 0,-1-1 0,1 0 0,0 1 0,0-1 0,0 0 0,-1 1 0,1-1 0,0 0 0,-1 1-1,1-1 1,0 0 0,-1 0 0,1 1 0,0-1 0,-1 0 0,-10 8 19,-22 36 276,24-35-201,7-8-93,0 0 1,0 1-1,1-1 1,-1 1-1,1 0 0,-1-1 1,1 1-1,-1 0 1,1 0-1,0 0 1,0 0-1,0 0 1,0 0-1,0 0 0,1 0 1,-1 1-1,0-1 1,1 0-1,0 0 1,-1 4-1,2-4 12,-1 1 1,0 0-1,-1 0 0,1-1 1,0 1-1,-1-1 0,0 1 1,1 0-1,-1-1 0,0 1 1,0-1-1,-1 0 0,1 1 1,0-1-1,-3 3 0,4-4-6,0-1-1,-1 0 0,1 0 1,0 0-1,0 0 0,0 0 1,0 0-1,0 0 0,0 0 1,0 0-1,0 0 0,-1 0 0,1 0 1,0 1-1,0-1 0,0 0 1,0 0-1,0 0 0,0 0 1,0 0-1,0 0 0,0 0 0,0 1 1,0-1-1,0 0 0,0 0 1,0 0-1,0 0 0,0 0 1,0 0-1,0 1 0,0-1 1,0 0-1,0 0 0,0 0 0,0 0 1,0 0-1,0 0 0,0 0 1,0 1-1,0-1 0,0 0 1,0 0-1,0 0 0,0 0 0,1 0 1,-1 0-1,0 0 0,0 0 1,0 1-1,0-1 0,0 0 1,0 0-1,0 0 0,0 0 1,1 0-1,10 11 209,-11-11-191,1 1-1,-1-1 1,1 1-1,0-1 1,-1 0-1,1 1 1,-1-1-1,1 0 1,0 0-1,-1 1 1,1-1-1,0 0 1,0 0-1,-1 0 1,1 0-1,0 0 1,-1 0-1,1 0 1,0 0-1,-1 0 1,1 0-1,0 0 1,0-1-1,2 1 44,7 0 17,-7 0-65,1 0 0,-1 0 1,1 0-1,-1 0 0,0 0 0,1-1 0,-1 0 0,0 0 0,1 0 1,-1 0-1,0 0 0,0 0 0,0-1 0,0 1 0,0-1 1,3-3-1,71-44-839,-75 47 718,1 0-1,-1 0 0,1-1 0,-1 1 0,0-1 0,1 1 1,-1-1-1,-1 0 0,1 0 0,3-6 0,-5 7 56,1 0 0,1 0 0,-1 0 0,0 0 0,0 0 0,1 0 0,-1 0 0,1 0 0,0 0 0,-1 0 0,1 1 0,0-1 1,0 1-1,2-2 0,-3 3 36,0 0 0,0-1 0,0 1 1,0-1-1,0 1 0,0-1 0,-1 1 1,1-1-1,0 1 0,0-1 1,-1 0-1,1 0 0,0 1 0,-1-1 1,1 0-1,-1 0 0,1 0 1,-1 1-1,1-1 0,-1 0 0,0 0 1,1 0-1,-1 0 0,0 0 0,0-1 1,4-9-52,3 5 11,-3 4 37,-4 1 17,0 1 0,1-1 1,-1 1-1,0-1 1,0 0-1,1 0 0,-1 1 1,0-1-1,0 0 1,0 1-1,0-1 1,0 0-1,0 1 0,0-2 1,0-1 142,0 3 11,0 3 117,0 4-124,0-3-16,-1 0-1,1 0 1,0 1-1,1-1 0,-1 0 1,1 1-1,1 5 0,3-2 39,-4-7-133,0 1-1,0-1 1,0 1 0,0-1-1,-1 1 1,1-1 0,0 1-1,-1 0 1,1-1 0,-1 1-1,0 0 1,0 0-1,1 1 1,-1 63 608,0-65-725,0 1 0,0-1 0,0 1 0,-1-1 0,1 1 0,0-1 0,-1 1 0,1-1 0,-1 2 0,-13 14-3146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4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1056,'0'0'357,"0"0"-229,0 0-26,0 0 31,0 0-10,3 0 122,106 0 1051,-106 0-1226,1 0 1,-1 1-1,1-1 0,-1 1 1,0-1-1,1 1 0,-1 0 1,4 2-1,14 4 92,-1-5-54,0 0 0,0-1 0,22-2 0,3 0-71,-13 1-24,84-3 6,-18-8 2,17 6 75,-62 1-63,150-6 297,404 10 443,-595 0-780,-1 1-1,1 1 1,0-1-1,16 6 1,-19-4-15,-2-2 87,0 0 0,0 0 0,0 0 0,0-1 0,12-1 0,26 0 201,-15 1-570,-28 0-2458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0 640,'3'2'17,"-1"-1"-1,0-1 1,0 1-1,0 1 1,0-1 0,0 0-1,0 0 1,0 1-1,0-1 1,0 1-1,-1 0 1,1-1-1,0 1 1,-1 0-1,0 0 1,1 0 0,-1 0-1,2 4 1,2 2 6,-4-6-12,0-1 0,0 1 0,0-1 0,0 1-1,-1-1 1,1 1 0,0 0 0,-1-1 0,1 1 0,-1 0 0,0-1-1,0 1 1,1 0 0,-1 0 0,0-1 0,-1 3 0,1 3 45,1-4-34,-1-1 0,0 0-1,1 1 1,-1-1 0,-1 1-1,1-1 1,0 0 0,0 1-1,-1-1 1,0 0-1,1 0 1,-1 1 0,0-1-1,0 0 1,0 0 0,0 0-1,-1 0 1,1 0-1,0 0 1,-1 0 0,1 0-1,-1-1 1,-2 3 0,-11 5 132,1 2 1,-20 18 0,32-27-146,2-1-6,-1 0 0,0 0 0,1-1 0,-1 1 0,0 0 0,0 0 0,0 0 0,1-1 0,-1 1 0,0 0 0,0-1 0,0 1 0,0-1 0,0 1 0,-1-1 0,1 1 0,0-1 0,0 0 0,0 0 0,0 0 0,0 1 0,0-1 0,-1 0 0,1 0 0,0 0 0,0-1 0,0 1 0,-2-1 0,-14-10 2,16 11-8,0 0 0,0 0 0,0-1-1,1 1 1,-1-1 0,0 1 0,0-1 0,0 1 0,0-1 0,1 1 0,-1-1-1,0 0 1,0 1 0,1-1 0,-1 0 0,1 0 0,-1 0 0,1 1 0,-1-1-1,1 0 1,-1 0 0,1 0 0,0 0 0,-1 0 0,1 0 0,0 0 0,0 0-1,0 0 1,0 0 0,0 0 0,0 0 0,0 0 0,0 0 0,0 0 0,1-1-1,-1-5 5,0 6 1,-1 1 0,1-1-1,0 1 1,0-1 0,0 1 0,0-1 0,0 0-1,0 1 1,0-1 0,0 1 0,0-1 0,1 1-1,-1-1 1,0 1 0,0-1 0,0 0 0,1 1-1,-1-1 1,0 1 0,0-1 0,1 1 0,-1 0-1,0-1 1,1 1 0,-1-1 0,1 1 0,-1 0-1,1-1 1,-1 1 0,1 0 0,-1-1 0,1 1-1,-1 0 1,1 0 0,-1-1 0,1 1-1,-1 0 1,1 0 0,-1 0 0,1 0 0,-1 0-1,2 0 1,4-2 12,17-11 50,6-4 0,5 1 24,1 1 1,68-17 0,-68 29-846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11 736,'10'-10'209,"-20"20"41,10-7 139,0 2-238,1 0-2,-1 0 0,0 0 0,-1 1 0,1-1 0,-1 0 1,-1 5-1,-3-1-46,4-7-82,0-1 0,0 0-1,0 1 1,0 0-1,1-1 1,-1 1 0,0 0-1,1-1 1,-1 1 0,1 3-1,2 1 92,9 7-58,-5 1-92,1-9 24,-7-5 19,1 0 0,-1 1 0,0-1 0,1 0 0,-1 0 0,0 0 0,1 1 0,-1-1-1,0 0 1,1 1 0,-1-1 0,0 0 0,1 1 0,-1-1 0,0 0 0,0 1 0,1-1 0,-1 1 0,0-1 0,0 0 0,0 1 0,0-1-1,0 1 1,0-1 0,0 1 0,0-1 0,1 0 0,-2 1 0,1-1 0,0 1 0,0 0-2,0-1-1,0 0 1,0 0 0,0 0-1,0 0 1,0 0 0,0 0 0,0 0-1,0 0 1,0 0 0,0 0-1,0 1 1,0-1 0,0 0 0,0 0-1,0 0 1,0 0 0,0 0-1,0 0 1,0 0 0,0 0 0,0 0-1,0 0 1,0 1 0,0-1-1,1 0 1,-1 0 0,0 0 0,0 0-1,0 0 1,0 0 0,0 0-1,0 0 1,0 0 0,0 0 0,0 0-1,0 0 1,0 0 0,0 0-1,1 0 1,-1 0 0,0 0 0,0 0-1,0 0 1,0 0 0,0 0-1,0 0 1,0 0 0,0 0 0,0 0-1,0 0 1,1 0 0,-1 0-1,0 0 1,0 0 0,0 0 0,4 0 7,1 1 154,-1-1 0,1 0 0,0 0-1,-1-1 1,1 1 0,7-3 0,-12 3-177,1-1 1,-1 1 0,0-1-1,0 0 1,1 1-1,-1-1 1,0 0-1,0 1 1,0-1-1,0 0 1,1 0 0,-1 1-1,0-1 1,-1 0-1,1-2-408,3 3 16,-1 0 320,0 0 0,0 1 0,1-1 0,-1 1 0,0 0 0,-1 0 1,1-1-1,0 1 0,0 1 0,2 0 0,-3-1 122,1 0 0,-1 0 0,1-1 0,0 1-1,-1 0 1,1-1 0,0 1 0,-1-1 0,1 1 0,2-1 0,4 3 320,-3 0-290,-2-2-40,0 1 0,0-1 0,0 0-1,0 0 1,0 0 0,0 0 0,0 0 0,0 0 0,1-1 0,-1 0-1,5 1 1,4-1 119,-2 0-35,0 0-1,0 0 0,13-3 0,-4-2 34,-8 3-28,0-1 0,0 2 0,14-2 0,-24 3-89,0 1 1,0-1 0,1 0-1,-1 0 1,0 0-1,1 0 1,-1-1-1,0 1 1,0 0-1,1 0 1,-1-1 0,0 1-1,0-1 1,1 1-1,-1-1 1,0 1-1,0-1 1,0 0-1,0 0 1,0 1-1,0-1 1,0 0 0,0 0-1,0 0 1,-1 0-1,1 0 1,0 0-1,0 0 1,-1-1-1,1 1 1,-1 0 0,1 0-1,-1 0 1,0-1-1,1 1 1,-1 0-1,0 0 1,0-1-1,0 1 1,0 0 0,0-3-1,0 3-19,0 0 0,0 0 0,0 0 0,-1 0 0,1 0-1,0 0 1,-1 0 0,1 0 0,-1 1 0,1-1 0,-1 0 0,1 0 0,-1 0 0,1 0 0,-1 1-1,0-1 1,0 0 0,1 0 0,-1 1 0,0-1 0,0 1 0,0-1 0,0 1 0,1-1-1,-1 1 1,-2-1 0,-13-10 24,11 6-103,-1 1 0,0-1 0,0 2-1,0-1 1,-8-3 0,8 5-190,-8-4-597,14 5 678,0 1 1,-1-1 0,1 0-1,0 0 1,-1 0-1,1 0 1,0 0-1,0 1 1,0-1 0,0 0-1,0 0 1,0 0-1,0-2 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1 896,'3'0'304,"-1"0"-300,1 0 45,0 0 0,-1-1-1,1 2 1,0-1 0,-1 0 0,1 0-1,0 1 1,3 1 0,27 25 617,-24-22-509,1-2-1,16 6 1,-8-4-72,-16-4-69,0 0 0,-1 0-1,1 0 1,0 0 0,0 0 0,0 1 0,-1-1 0,1 0-1,1 3 1,-2-3-5,1 1-1,-1-1 0,1 1 0,0-1 1,-1 0-1,1 0 0,0 0 1,0 0-1,2 1 0,18 4 26,-17-5-24,-1 0 0,0 0 0,0 1 0,1-1 0,-1 1 0,0 0 0,0 0 0,-1 0 0,1 0 0,0 1 0,-1 0 0,6 5 0,3 3 42,-7-6-13,0 0-1,0 0 0,8 11 0,-12-14-27,0 0-1,0 0 0,0 0 1,0 0-1,0 0 1,-1 0-1,1 0 0,-1 0 1,1 0-1,-1 0 0,0 0 1,0 0-1,0 1 0,0-1 1,0 0-1,0 0 0,-1 3 1,-4 12 53,3-10-38,0-1 0,0 1 0,1 0 0,0 0 0,0 7 0,1-7-15,-1 0-1,0 0 0,0 0 1,-1 0-1,-2 7 1,-1 3-8,2-5 2,3-8 8,-1 0 1,0 0-1,-1 0 0,1 0 0,-1 0 0,1-1 1,-1 1-1,-4 5 0,2-2 37,1 0-1,0 0 1,-3 10-1,3-9 3,0-1 0,0 0 0,-5 9 0,-4 6 14,9-17-43,1-1 0,0 0 0,-1 0 0,0 0 0,-4 5 0,-7 5 82,14-14-100,-1 0 1,1 0 0,0 1-1,0-1 1,-1 0-1,1 0 1,0 1 0,0-1-1,-1 0 1,1 0-1,0 0 1,-1 0 0,1 0-1,0 0 1,-1 1-1,1-1 1,0 0-1,-1 0 1,1 0 0,0 0-1,-1 0 1,1 0-1,0 0 1,-1 0 0,1-1-1,-5 1 26,2 1-30,0-1 0,0 0 0,0 0 0,-1 0 0,1-1 0,0 1 0,0-1-1,0 1 1,0-1 0,0 0 0,0 0 0,0-1 0,1 1 0,-1-1 0,0 1 0,1-1 0,-3-2 0,1 1-17,1 0 1,1-1-1,-1 1 1,0-1-1,1 0 1,0 0-1,-1 0 1,2 0-1,-1 0 1,0 0-1,1 0 1,0-1-1,-2-8 1,-1-6-65,-1 2 32,4 14 36,-1 0 1,1-1-1,0 1 1,0 0-1,1-1 0,-1 1 1,1-1-1,0 1 1,0-1-1,0 0 0,0 1 1,1-4-1,3-3 38,0 0 0,1 1 0,0-1 0,1 1 0,7-9 0,-3 4 28,-4 4-4,1 0-1,1 1 0,0-1 1,0 1-1,1 1 1,0 0-1,1 0 0,-1 0 1,2 2-1,18-11 0,-15 5-22,-12 10-28,0 0 0,-1 1 0,1-1 0,0 1 0,0-1 0,0 1 0,0-1 0,5-1 0,17 1 41,-23 2-34,-1 0-1,0 0 1,1 0-1,-1 0 0,0 0 1,1 0-1,-1 0 1,0 0-1,1 0 0,-1 0 1,0 0-1,1 0 0,-1-1 1,0 1-1,1 0 1,-1 0-1,0 0 0,1 0 1,-1-1-1,0 1 1,0 0-1,1 0 0,-1 0 1,0-1-1,1 1 0,0-1 11,0 0 4,0-1 0,0 1 0,0 0 0,1 0 0,-1 0 0,0 0 0,1 1 0,-1-1 0,1 0 0,-1 1 0,1-1 1,-1 1-1,1-1 0,-1 1 0,1-1 0,-1 1 0,1 0 0,0 0 0,2 0 0,10 0-427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0 736,'-10'0'212,"17"0"-3,-7 0-200,-1 0 0,1 0 0,0 0 0,-1 0 0,1 0 1,-1 0-1,1 0 0,-1 0 0,1 0 0,0 0 0,-1 1 0,1-1 0,-1 0 0,1 0 0,0 0 0,-1 1 0,1-1 0,-1 0 0,1 0 0,0 1 0,-1-1 0,1 0 0,0 1 0,0-1 0,-1 0 0,1 1 0,0-1 0,0 0 0,-1 1 0,1 0 0,-5 6 106,-6-2 72,6 6 47,-6-4 316,9-7-513,1 1 1,-1 0-1,1 0 0,-1 0 0,1 0 1,-1 0-1,1 0 0,0 0 1,-1 0-1,1 0 0,0 1 1,-1 1-1,-18 24 171,-7-5-101,5 8-43,11-14-52,4-9 20,0 1 0,1 1 0,1-1-1,0 1 1,0 0 0,0 1 0,-4 13-1,4 9 55,1-21-62,0 11 10,4-18-28,0 0 0,1 0 0,-1 0 0,1 0 0,0 0 0,0-1 0,1 1 0,-1 0 0,1-1 0,0 1 0,0-1 0,0 1 0,0-1 0,1 0 0,-1 0 0,6 5 0,38 22 234,-43-29-219,0 0 0,0-1 1,0 1-1,0 0 0,0-1 1,0 0-1,0 0 1,0 0-1,0 0 0,4-1 1,2 1 36,-5-1-38,0 1 1,-1 0 0,1-1-1,-1 1 1,0-1 0,1 0-1,-1 0 1,1 0-1,-1-1 1,0 1 0,0-1-1,0 0 1,0 0-1,5-4 1,0-1 27,-1-1-1,-1 0 1,10-14-1,-4 6 9,13-17 120,-19 11-100,-4 11-62,25-55-120,-21 36 20,0 17 42,-5 11 42,0 1 0,0-1 0,0 1 0,-1-1 0,1 1 0,0-1 0,-1 1 1,0-1-1,1 1 0,-1-1 0,0 0 0,0-1 0,0-1 36,0 9 5,0 25 45,-1-14-42,2 0 0,2 17 0,4-20-40,-6-12 23,-1 1 0,1-1 0,0 1 0,0-1 0,-1 1 0,1 0 0,-1-1 0,1 1 0,-1 0 0,1-1 0,-1 1 0,0 0 0,0 2-1,0 20 158,3-13-225,10 11-10,-11-21 65,0 0 0,0 0 1,0 0-1,1 0 0,-1 0 1,0-1-1,0 1 0,0-1 1,1 0-1,-1 1 0,0-1 0,0 0 1,1-1-1,-1 1 0,4-1 1,4 1 62,7 0 150,20 0-345,-36-1 110,0 1-1,1 0 0,-1 0 1,1-1-1,-1 1 1,0-1-1,1 1 0,-1-1 1,0 0-1,0 1 1,1-1-1,-1 0 0,0 0 1,0 0-1,0 0 1,0 0-1,0 0 0,0 0 1,0 0-1,1-2 0,14-30 587,-15 31-531,0-1-1,0 0 0,-1 0 0,1 0 1,-1 0-1,0 0 0,0 0 0,0 0 0,-1-6 1,1-7 88,-1 7-51,0 1-1,-1-1 1,0 1-1,-5-16 0,6 21-50,0 2-13,1-1 1,-1 0-1,1 1 1,-1-1-1,1 0 0,0 0 1,0 1-1,0-1 1,0 0-1,0 0 1,0-2-1,0-9 34,-13-19 21,12 31-75,0 0-1,1 0 0,-1 0 0,1 0 0,-1 0 0,1 0 0,-1 0 0,1 0 0,0-1 0,-1 1 0,1 0 0,0 0 1,0 0-1,0-1 0,0 1 0,0 0 0,0 0 0,1 0 0,-1-1 0,0 1 0,0 0 0,1 0 0,-1 0 0,1 0 1,-1 0-1,1 0 0,0 0 0,-1 0 0,1 0 0,0 0 0,-1 0 0,1 0 0,0 0 0,1-1 0,1 1-9,0-1-1,0 1 0,0 0 0,0 0 0,0 0 0,0 0 1,0 0-1,1 1 0,-1-1 0,0 1 0,4 0 0,26 0-3138,-17 0 740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1824,'-16'0'672,"16"-17"-512,0 17-64,0-16 1504,0 16-896,0-16 288,16 16-608,1-17 0,-1 1-256,33 16 0,-32 0-64,15 0 576,1 16-352,-16 1-2560,-1 15 1216,-16-15-1664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2400,'17'0'896,"-1"-17"-704,33 17-64,-16-16-128,0 16-32,16 0 576,-16 0-288,0 16-1216,-1-16 480,-15 17-1152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1888,'7'-11'232,"-5"7"-128,0 0 1,0 0-1,0 0 1,0 0-1,1-6 1,-1 4-53,-1 1 69,0 0-1,1 1 1,0-1 0,0 1 0,0-1 0,1 1 0,-1 0-1,1 0 1,0 0 0,4-4 0,-1 3 167,-1-2-1,1 1 1,-1-1 0,5-7-1,-5 6-8,0 0 0,1 0-1,0 1 1,8-7 0,-6 6-60,0 1 1,0 0-1,0 1 1,1 0 0,13-7-1,-1 2 248,-17 8-281,1 0 0,-1 1 0,1-1 0,0 1-1,0 0 1,0 1 0,0-1 0,0 1 0,10-1-1,-12 2-85,-1 0 0,1 0 0,-1 1 0,1 0 0,-1-1 0,1 1 0,-1 0 0,1 0 0,-1 1 0,0-1 0,1 0 0,-1 1 0,0-1-1,0 1 1,0 0 0,0 0 0,0 0 0,-1 0 0,4 3 0,1 6 25,1-1 0,-2 0 0,6 13 0,-3-6-64,11 22 66,-6-11-238,20 33-1,-31-58-246,-1-1 0,1 0 0,0 0 0,0 0 0,0 0 0,0 0 0,4 2 0,24 13-1780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0 717 1056,'2'0'37,"-1"0"1,1 0-1,0 0 1,-1 0-1,1 0 1,-1-1-1,1 1 1,-1-1-1,1 1 0,-1-1 1,1 1-1,-1-1 1,1 0-1,-1 0 1,0 0-1,1 0 0,-1 0 1,0 0-1,0 0 1,0 0-1,0 0 1,1-2-1,1 0 83,26-25 376,54-58 304,-48 42-661,6 7-50,-27 27-44,-2-2 0,14-14 0,12-20 78,5 7 108,-33 31-199,0-1 1,0 0-1,-1 0 1,0-1-1,0 0 0,-1-1 1,10-18-1,67-151-133,-66 130 112,-14 42 26,-4 7-27,0-1 1,0 1 0,0 0-1,0-1 1,-1 0 0,1 1-1,0-1 1,-1 1 0,0-1-1,1 0 1,-1 1 0,0-1 0,0 0-1,1 1 1,-2-3 0,1-6-77,0 28 174,1-12-79,-1-3-4,1 0 0,-1 0 0,0 1 0,0-1 0,0 0 0,0 0 0,-1 0 0,0 0 0,1 0 0,-2 4 0,-10 13 219,7-14-100,2 0 1,-1 0-1,-2 8 0,-11 27 262,14-35-342,0 1-1,0 0 1,1-1 0,-4 14-1,4-12-72,-2 5-81,2-6 73,0 0 0,0 0 1,1 1-1,0-1 0,-1 12 1,2-18 41,0 1 0,1-1 1,-1 0-1,0 0 1,0 1-1,1-1 0,-1 0 1,0 1-1,1-1 1,0 0-1,-1 0 0,1 0 1,0 1-1,-1-1 1,1 0-1,0 0 0,0 0 1,0 0-1,0 0 1,0-1-1,0 1 0,0 0 1,0 0-1,0-1 1,0 1-1,1 0 0,-1-1 1,0 0-1,0 1 1,1-1-1,-1 1 0,0-1 1,1 0-1,-1 0 1,0 0-1,1 0 0,-1 0 1,2 0-1,15 0 161,-10 1-121,-1-1 0,1-1 0,-1 1 0,14-3-1,-18 2-45,0 0-1,0 0 1,0-1-1,0 1 1,-1-1-1,1 1 0,0-1 1,-1 0-1,1 0 1,-1 0-1,1-1 1,-1 1-1,0 0 1,0-1-1,2-3 0,19-37 153,-19 34-168,0 0 1,1 0 0,0 0-1,1 0 1,13-15-1,-18 22-20,1 1 0,-1-1 0,1 0 0,-1 0 0,0-1 0,1 1 0,-1 0 0,0 0 0,-1-1 0,1 1 0,0 0 0,-1-1 0,1-2 0,3-8-86,-2 7 38,0 0 0,1 1 0,0 0 0,3-6 0,1 6-38,-6 5 80,-1 0 1,0 0 0,1-1 0,-1 1 0,1 0 0,-1 0 0,0-1 0,1 1-1,-1 0 1,0-1 0,0 1 0,1 0 0,-1-1 0,0 1 0,0 0-1,1-1 1,-1 1 0,0-1 0,0 1 0,0 0 0,1-1 0,-1 1 0,0-1-1,0 1 1,0-1 0,0 1 0,0 0 0,0-1 0,0 1 0,0-1-1,0 3-37,0 8-66,-1 0 1,-1 14-1,-3-7 90,3-10 41,0 0 0,0 1 0,1-1 0,-1 10 0,2-8 39,0 1-1,-1-1 1,0 0-1,0 0 1,-1 0-1,-6 18 0,7-24 9,0 1-1,0 0 0,0 0 1,1-1-1,0 1 0,0 0 0,0 0 1,0 3-1,1 10 367,-1-15-392,0 0-1,0-1 1,1 1-1,-1-1 0,0 1 1,1-1-1,-1 1 1,1-1-1,-1 1 0,1-1 1,0 1-1,0-1 1,0 0-1,0 0 0,0 1 1,0-1-1,0 0 1,0 0-1,0 0 0,2 1 1,9-1-1981,-10-2 1478,1 1-2387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1312,'0'-11'404,"0"22"-67,0-11 26,0 0-139,3 0-117,31 0 280,-9 1-198,0-1 0,33-4 0,-23-7-290,31-2 250,-14 4 187,-11-2-69,-6-1 116,-32 11-344,1 0-1,-1 0 1,0 0 0,0 0 0,0 0 0,0 1-1,5-1 1,-8 1-32,0 0-1,1 0 1,-1 0-1,0 0 1,0 0-1,0 1 1,0-1-1,0 0 1,0 0-1,1 0 1,-1 0-1,0 0 1,0 0-1,0 0 1,0 0-1,0 0 1,1 0 0,-1 0-1,0 0 1,0 0-1,0 0 1,0 0-1,0 0 1,1 0-1,-1 0 1,0 0-1,0 0 1,0-1-1,0 1 1,0 0-1,0 0 1,1 0-1,-1 0 1,0 0-1,0 0 1,0 0-1,0 0 1,0 0-1,0-1 1,0 1-1,0 0 1,0 0-1,0 0 1,1 0 0,-1 0-1,0 0 1,0-1-1,0 1 1,0 0-1,0 0 1,0 0-1,0 0 1,0-1-1,0-12 586,-3 13-341,3 0-254,-1-1 0,1 1 0,-1 0 0,1 0 0,-1 0 0,1 0 1,0 1-1,-1-1 0,1 0 0,-1 0 0,1 0 0,-1 0 0,1 0 0,0 0 0,-1 1 0,1-1 0,-1 0 1,1 0-1,0 1 0,-1-1 0,1 0 0,0 1 0,-1-1 0,1 0 0,0 1 0,0-1 0,-1 0 1,1 1-1,0-1 0,0 1 0,-5 6-366,-6-1-468,10-6 657,1 1 1,-1 0 0,1 0-1,0 0 1,0 0-1,-1-1 1,1 1-1,0 0 1,0 0 0,0 0-1,0 0 1,0 0-1,0 1 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1664,'0'0'608,"0"0"-480,0 33-32,0-16 512,-17 15-352,17-15 192,0 16-288,-16-1 0,0-15-96,-1-1 224,1 1-160,-1-1 320,17 0-256,-16 1-448,16-17 128,-16 16-2528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33 480,'0'-2'165,"0"-9"-106,0 8-16,0 3 31,0-3-10,0-8 59,0 9-48,0 2-38,0 2 0,0-1-35,0-1-1,0 1 0,0 0 1,0-1-1,0 1 1,0-1-1,-1 1 0,1-1 1,0 1-1,0-1 1,0 1-1,0-1 0,-1 1 1,1-1-1,0 1 1,0-1-1,-1 1 0,1-1 1,0 0-1,-1 1 1,1-1-1,0 1 0,-1-1 1,1 0-1,-1 1 0,1-1 1,-1 0-1,1 0 1,-1 1-1,1-1 0,-1 0 1,1 0-1,-1 0 1,1 0-1,-1 1 0,1-1 1,-1 0-1,1 0 1,-1 0-1,1 0 0,-1 0 1,1 0-1,-1 0 1,0-1-1,0 1 0,0 0-6,0 1-1,-1-1 1,1 0-1,0 1 1,0 0-1,-1-1 0,1 1 1,0-1-1,0 1 1,0 0-1,0 0 1,0 0-1,0 0 1,0 0-1,0 0 1,0 0-1,0 0 0,0 1 1,-17 29 167,8-14-48,-1 0 171,-8 10 231,-14 30 0,32-54-514,0 1-1,0 0 0,1-1 1,-1 1-1,1 0 0,0 0 1,0-1-1,1 6 0,-1-1 51,0-5 300,3 0-74,-2-2-248,0 0-17,-1 0-1,1-1 1,0 1 0,0 0 0,0 0 0,-1-1 0,1 1-1,0 0 1,0-1 0,0 1 0,0-1 0,0 1-1,0-1 1,0 1 0,0-1 0,0 0 0,0 1 0,1-1-1,-1 0 1,0 0 0,0 0 0,0 0 0,0 0 0,0 0-1,0 0 1,0-1 0,2 1 0,16-11 142,9 5-65,-12 0-30,-13 5-47,1 0-1,-1-1 1,0 1-1,1 1 1,-1-1-1,1 0 1,5 1-1,-8 0-7,0 0 0,1 0-1,-1 0 1,1 0 0,-1 0 0,0 0 0,1 0-1,-1-1 1,0 1 0,0 0 0,1-1-1,-1 1 1,0-1 0,0 1 0,1-1-1,-1 0 1,0 0 0,0 1 0,0-1-1,0 0 1,0 0 0,0 0 0,0 0-1,0 0 1,-1 0 0,1 0 0,1-2 0,3-10 69,2 8-37,-6 5-34,-1-1 0,0 1 0,1 0 0,-1 0 0,1-1 0,-1 1-1,0 0 1,1 0 0,-1-1 0,0 1 0,0 0 0,1-1 0,-1 1 0,0 0 0,0-1 0,1 1 0,-1 0 0,0-1 0,0 1 0,0-1 0,1 1 0,-1-1 0,0 1 0,0 0 0,0-1-1,0 1 1,0-1 0,0 1 0,0-1 0,0 0 0,0-1 13,0 2-106,-3 2-108,-8 9-410,11-10 591,-1-1 0,1 0-1,0 1 1,-1-1 0,1 0-1,0 1 1,0-1 0,0 1 0,-1-1-1,1 1 1,0-1 0,0 1-1,0-1 1,0 1 0,0-1-1,0 0 1,0 1 0,-1-1-1,2 1 1,-1-1 0,0 1 0,0-1-1,0 1 1,0-1 0,0 1-1,0-1 1,0 1 0,1-1-1,-1 1 1,0-1 0,0 0 0,1 1-1,-1-1 1,0 1 0,1 0-1,-1-1 17,5 3 31,0 0 0,1 0 0,-1-1 0,7 3 0,18 0 146,3 6 58,-1-5-31,-15-1-37,-14-4-136,0 1 0,0-1 0,0 0 0,0-1-1,0 1 1,0-1 0,1 1 0,-1-1 0,0 0 0,0 0 0,0 0 0,6-1 0,13-10 119,5 5-21,-21 4-30,0 0 0,-1-1 0,1 0 0,4-3 1,-4-8 50,-1 7-108,-5 6-34,1 0 0,0 1 1,0-1-1,-1 0 0,1 0 1,-1 0-1,1 0 0,-1 0 1,1 0-1,-1 0 0,0-1 1,1 1-1,-1 0 0,0 0 1,0 0-1,0 0 0,0 0 1,0 0-1,0-1 0,0 1 1,0 0-1,0 0 0,0 0 1,-1-2-1,-10-27 46,5 0-117,0 18 17,1 2-41,3-20-177,1 29 235,1 1-1,0 0 1,0-1-1,0 1 1,0-1-1,0 1 1,0-1 0,0 1-1,0 0 1,0-1-1,0 1 1,0-1-1,0 1 1,0-1-1,0 1 1,0 0-1,1-1 1,-1 1 0,0-1-1,0 1 1,0 0-1,1-1 1,-1 1-1,0 0 1,1-1-1,-1 1 1,1-1-1,6 7-1301,-4-3 1325,0 0-1534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16 576,'2'-1'25,"1"1"1,-1-1 0,0 1-1,1-1 1,-1 0-1,0 0 1,4-2-1,-5 2-18,0 0 0,0 1 0,-1-1 1,1 0-1,0 1 0,0-1 0,0 1 0,0-1 0,0 1 0,0 0 0,0 0 1,0-1-1,0 1 0,0 0 0,0 0 0,0 0 0,0 0 0,0 0 0,0 0 1,0 0-1,0 0 0,2 1 0,2 6 232,-4-7-216,0 1 1,-1 0 0,1 0-1,0-1 1,-1 1 0,1 0-1,0-1 1,0 1 0,0-1-1,-1 1 1,1-1-1,0 1 1,0-1 0,0 0-1,0 1 1,0-1 0,0 0-1,1 1 1,23 10 265,-17-7-188,0 0 0,14 4 0,-18-8-63,0 1 0,0 0 0,0 0 0,0 0 0,-1 1 0,1-1 0,0 1 0,-1 0 0,1 0 0,-1 0-1,0 0 1,0 0 0,0 1 0,0 0 0,0 0 0,4 4 0,5 9 177,-2-4 8,14 26 1,-15-8-112,-3-14-25,-5-15-47,0 1 0,0 0 0,-1 0 0,1 0 0,0 0 0,-1 0 0,0 0 0,1 0 0,-1 0 0,0 0 0,0 0 0,0 0 0,0 0 0,0 0 0,0 0 0,-2 3 1,2-2-8,-2 0 0,1-1 0,0 1 1,0 0-1,-1-1 0,0 1 1,1 0-1,-1-1 0,0 0 0,0 1 1,0-1-1,-1 0 0,1 0 0,-3 1 1,-10 11 64,1 0-31,11-10-54,0 0 0,-1 0 0,0-1 0,0 1 0,0-1 0,0 0 0,-8 4 0,4-4-6,1 0 0,-1 0 1,1-1-1,-10 2 1,-2 0-3,10-1-1,7-2 6,0-1 0,0 1 0,0-1 0,1 1 0,-1-1 0,0 0 0,0 0-1,0 0 1,0 0 0,0 0 0,0 0 0,1 0 0,-1 0 0,0-1 0,0 1 0,0-1 0,0 0 0,1 1 0,-4-3 0,-2 0 44,6 3-54,1 0 0,-1 0 0,1 0 0,-1-1-1,1 1 1,-1 0 0,1 0 0,0-1 0,-1 1 0,1 0-1,-1-1 1,1 1 0,0 0 0,-1-1 0,1 1 0,-1-1-1,1 1 1,0-1 0,0 1 0,-1 0 0,1-1 0,0 1-1,0-1 1,0 1 0,-1-1 0,1 0 0,0 1 0,0-1-1,0 1 1,0-1 0,0 1 0,0-1 0,0 1 0,0-1-1,0 1 1,0-1 0,1 0 0,-1-12-128,0 12 113,0 1 0,0-1 0,0 1 0,0-1-1,0 1 1,0 0 0,1-1 0,-1 1 0,0-1 0,0 1 0,0 0 0,1-1 0,-1 1 0,0 0 0,0-1 0,1 1 0,-1 0 0,0 0-1,1-1 1,-1 1 0,0 0 0,1-1 0,14-11-6,0 1 0,0 1-1,1 0 1,0 0 0,1 2-1,18-7 1,109-51 405,-94 47-133,-42 14-211,-7 4-93,1 0-1,-1 0 1,1 0 0,-1 1 0,1-1 0,-1 0 0,1 1-1,0-1 1,-1 1 0,1-1 0,0 1 0,0 0 0,1 0 0,44 0-3233,-45 0 2401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4:5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1472,'3'-3'475,"8"-10"-283,-8 7-167,-3 6-14,0-1 0,0 0 1,1 1-1,-1-1 0,0 0 1,1 1-1,-1-1 0,0 1 1,1-1-1,-1 1 0,1-1 1,-1 1-1,1-1 0,0 1 1,-1-1-1,1 1 0,-1-1 1,1 1-1,0 0 0,-1 0 1,2-1-1,3-2 45,-2 1-34,0 0 0,-1 0 0,1-1 0,-1 0 0,1 1 0,-1-1-1,0 0 1,0 0 0,0 0 0,0 0 0,2-7 0,-1 3 14,10-16 107,16-23 1,8-16 38,-15 16-70,-2 17-68,-13 20-73,-1 1 0,7-15 1,-5 9-46,18-24 0,-18 26 89,13-22 0,-18 20 113,-3 12 171,0 2-59,0 2 5,-1 2-208,0 0 1,0 0-1,0 0 0,-1 0 1,0-1-1,0 1 0,0-1 0,0 1 1,-4 4-1,-7 13 92,10-14-46,0 1 0,0-1 1,1 1-1,0 0 1,1-1-1,-2 16 1,3 49 324,1-32-345,-2-28-66,1-9 35,-1 0 1,1 0-1,0 1 0,0-1 1,0 0-1,1 0 0,-1 0 1,1 0-1,-1 0 0,3 3 0,7 11 267,-6-10-88,-4-6-196,0-1 1,0 1-1,0-1 0,0 1 0,1-1 0,-1 1 0,0-1 0,0 0 0,1 1 0,-1-1 0,0 1 0,1-1 0,-1 1 0,1-1 0,-1 0 1,0 1-1,1-1 0,-1 0 0,1 0 0,-1 1 0,1-1 0,-1 0 0,1 0 0,-1 0 0,1 1 0,-1-1 0,1 0 0,-1 0 0,1 0 1,-1 0-1,1 0 0,-1 0 0,1 0 0,0 0 0,-1 0 0,1 0 0,0-1 0,0 1-3,0 0-1,0 0 0,0 0 1,0-1-1,0 1 1,0 0-1,0 0 1,0-1-1,-1 1 1,1-1-1,0 1 1,0-1-1,0 0 1,0 1-1,-1-1 0,1 0 1,0 1-1,0-1 1,-1 0-1,1 0 1,-1 0-1,1 1 1,-1-1-1,1 0 1,-1 0-1,1-1 1,10-15 62,-9 16-106,0-1-1,-1 0 1,1 0-1,-1 0 0,0 0 1,0 0-1,0-1 1,0 1-1,0 0 1,0-1-1,0 1 1,-1 0-1,1-4 1,3-7-345,-3 8 164,1 1-1,1-1 1,-1 1-1,5-6 0,8-17-963,-12 19 928,1-2-105,0 0 0,1 0 1,11-17-1,-6 5 78,-1-3 13,2 9 237,-7 9 146,-4 7-106,0-1-1,0 1 1,0-1 0,0 1-1,0-1 1,1 1 0,-1-1-1,0 1 1,0 0 0,0-1-1,1 1 1,-1-1 0,0 1 0,1 0-1,-1-1 1,0 1 0,1 0-1,-1-1 1,1 1 0,-1 0-1,1 0 1,-1 0 0,0-1 0,1 1-1,-1 0 1,1 0 0,-1 0-1,1 0 1,-1 0 0,1 0-1,-1-1 1,1 1 0,-1 0 0,1 1-1,0-1 1,1 0 327,-4 16 907,-3-8-918,4-6-273,0-1 1,0 1 0,0-1-1,0 1 1,0-1 0,1 1-1,-1 0 1,1-1 0,-1 1-1,1 0 1,-1-1 0,1 1-1,0 0 1,0 3 0,0 238 784,0-242-954,0 1 0,0-1 0,0 1 0,0-1 0,0 1 0,-1-1 0,1 1 0,-1-1 1,0 2-1,-12 13-2651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2816,'-27'-14'917,"51"12"379,616 2 736,-633-1-1953,0 1 0,0-1-1,0 0 1,0-1 0,0 1 0,9-5 0,-9 4 9,-1 0-159,-3 1 115,-1 1 0,0-1 0,0 0 0,0 0 0,1 0 0,-1 0 0,0 0 0,3-3 0,-4 3-188,0 0 0,-1-1 1,1 1-1,0 0 0,-1-1 1,1 1-1,-1 0 1,1-1-1,-1 1 0,0-1 1,1 1-1,-1-1 0,0 1 1,0-1-1,0 1 0,0-2 1,0 2 44,0 0 1,0 0-1,0 1 1,0-1-1,0 0 1,-1 1-1,1-1 1,0 0-1,0 1 1,0-1-1,-1 0 1,1 1 0,0-1-1,-1 0 1,0 0-63,0 1 0,1-1 0,-1 1 1,0 0-1,0 0 0,0-1 0,0 1 0,0 0 1,1 0-1,-1 0 0,0 0 0,0 0 1,-2 0-1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0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10 896,'14'0'304,"-14"0"-302,0 0 0,0 0 0,0 0 0,0 0 0,0 0 0,0 0 0,0 0 0,0 0 0,1 0 0,-1 0 0,0 0 0,0 0 0,0 0-1,0 0 1,0 0 0,0 0 0,0 0 0,0 0 0,0 0 0,0 0 0,1 0 0,-1 0 0,0 0 0,0 0 0,0-1 0,0 1 0,0 0 0,0 0 0,0 0 0,0 0 0,0 0 0,0 0 0,0 0 0,0 0 0,0 0 0,0 0 0,1 0 0,-1 0 0,0-1 0,0 1 0,0 0-1,0 0 1,0 0 0,0 0 0,0 0 0,0 0 0,0 0 0,0 0 0,0 0 0,0 0 0,0-1 0,0 1 0,0 0 0,0 0 0,0 0 0,-1 0 0,1-7 55,0 7-10,0 1-36,1-1 0,-1 1 1,0 0-1,1-1 0,-1 1 0,1-1 0,-1 1 0,1-1 0,-1 1 0,1-1 1,-1 1-1,1-1 0,-1 0 0,1 1 0,-1-1 0,1 0 0,0 1 0,-1-1 0,1 0 1,0 0-1,-1 0 0,1 1 0,0-1 0,-1 0 0,1 0 0,0 0 0,-1 0 0,2 0 1,-2-1-2,1 1 1,-1 0 0,1 0 0,-1 0-1,1 0 1,-1 0 0,1 0 0,-1 0-1,1 0 1,-1 0 0,1 0 0,0 1-1,-1-1 1,1 0 0,-1 0 0,0 0-1,1 0 1,-1 1 0,1-1 0,-1 0 0,1 1-1,-1-1 1,0 0 0,1 1 0,-1-1-1,1 0 1,-1 1 0,0-1 0,0 1-1,1-1 1,-1 1 0,5 6 98,9 1 78,-9 0-116,1-1-1,-1 1 1,0-1 0,0 1 0,-1 1 0,0-1 0,-1 0 0,0 1 0,3 12 0,0 28 174,-1-23-149,-3-16 13,0 0 1,0 0-1,0 19 1,-4 35 231,1-56-300,0-1 0,0 1 0,-1-1 0,0 1-1,-5 13 1,1-10 143,-14 19 0,13-19-98,6-9-68,0-1 0,-1 1 0,1-1 0,0 0 1,-1 1-1,1-1 0,-1 0 0,1 0 1,-1 0-1,0 0 0,1 0 0,-1 0 0,0 0 1,0-1-1,1 1 0,-1-1 0,0 1 1,0-1-1,0 0 0,0 1 0,0-1 1,0 0-1,0 0 0,-2-1 0,2 1-9,-1 0-2,1 0 0,-1-1 0,1 1 1,-1-1-1,1 0 0,-1 0 1,1 1-1,0-1 0,-1-1 1,1 1-1,0 0 0,0-1 1,0 1-1,0-1 0,0 1 1,0-1-1,0 0 0,-1-2 1,0 0-14,0 0 1,0 0-1,1 0 1,0 0 0,0-1-1,0 1 1,-3-9 0,4 5-41,0 1 1,1 0 0,-1 0 0,1 0 0,1 0-1,0-1 1,0 1 0,0 0 0,1 0 0,0 0 0,0 0-1,0 1 1,1-1 0,0 1 0,1-1 0,7-10 0,-9 14 27,1 0 1,-1 0 0,1 1 0,0-1-1,0 0 1,0 1 0,0 0 0,0 0 0,0 0-1,4-2 1,4-2-1,25-17-39,43-19 0,-76 41 43,28-18-542,-27 15 573,0 1-1,1 0 1,-1 0-1,1 0 1,0 1-1,0-1 1,0 1-1,0 1 1,0-1-1,0 1 1,10-2-1,-14 3-5,0 0 0,0 0 0,-1 0 0,1 0 1,0 0-1,0 0 0,-1-1 0,1 1 0,0 0 0,0 0 0,-1-1 0,1 1 0,0 0 0,-1-1 0,1 1 0,0-1 0,-1 1 0,1-1 1,-1 1-1,1-1 0,0 1 0,-1-1 0,0 0 0,1 0 0,0 0-3,-1 1-1,0-1 1,1 1-1,-1 0 1,0-1-1,1 1 1,-1-1 0,1 1-1,-1-1 1,1 1-1,-1 0 1,1-1-1,-1 1 1,1 0 0,-1 0-1,1-1 1,0 1-1,-1 0 1,1 0 0,-1 0-1,1 0 1,0 0-1,0 0 1,-1 0-6,0-1 0,1 1 0,-1 0 0,0 0 0,0 0 0,0 0 0,0 0 0,0 0 0,0 0 0,0 0-1,0 0 1,0 0 0,0 0 0,1 0 0,-1 0 0,0 0 0,0 0 0,0 0 0,0 0 0,0 0 0,0 1 0,0-1 0,0 0 0,0 0 0,0 0 0,1 0 0,-1 0 0,0 0 0,0 0 0,0 0 0,0 0 0,0 0 0,0 0 0,0 0 0,0 0 0,0 0 0,0 1 0,0-1-1,0 0 1,0 0 0,0 0 0,0 0 0,0 0 0,0 0 0,0 0 0,0 0 0,0 0 0,0 0 0,0 1 0,0-1 0,0 0 0,0 0 0,0 0 0,0 0 0,0 0 0,0 0 0,0 9 141,1-4-99,-1-1 0,0 1 1,0-1-1,0 1 0,-1-1 0,0 0 0,-1 5 0,1-3-24,-2 1 34,1 0-1,0 0 1,0 1-1,1-1 1,-1 14-1,2 75 384,0-94-418,0 0-1,0-1 0,0 1 0,0 0 0,1 0 0,-1 0 1,1 0-1,-1 0 0,1-1 0,0 1 0,-1 0 0,1-1 0,2 3 1,-2-2 34,0-1 0,0 1 0,0 0 0,0-1 0,-1 1 0,1 0 0,-1 0 0,1-1 0,-1 1 0,1 0 1,-1 0-1,0 0 0,0 2 0,0 7 405,0-8-143,3-3-64,-2 0-242,-1 0 1,1 0-1,0-1 1,0 1-1,0 0 1,0-1-1,-1 1 1,1 0-1,0-1 1,0 1-1,-1-1 1,1 1-1,0-1 1,-1 0-1,1 1 1,-1-1 0,1 0-1,-1 1 1,1-2-1,11-18 18,-11 17-47,12-32-508,-10 24 421,4-10-187,-7 19 263,0 1 1,1-1-1,-1 0 0,1 1 0,-1-1 1,1 1-1,0-1 0,-1 0 0,1 1 1,0-1-1,0 1 0,0 0 1,0-1-1,1 1 0,-1 0 0,0 0 1,0 0-1,1 0 0,-1 0 0,1 0 1,-1 0-1,1 0 0,-1 0 1,1 1-1,2-2 0,10-9-294,-14 11 323,0 0 0,0 0 0,0 0 0,0 0 0,0 0-1,0 0 1,0-1 0,0 1 0,0 0 0,0 0 0,0 0 0,0 0 0,1 0 0,-1 0 0,0 0 0,0 0 0,0 0 0,0 0 0,0 0 0,0 0 0,0-1 0,1 1-1,-1 0 1,0 0 0,0 0 0,0 0 0,0 0 0,0 0 0,0 0 0,1 0 0,-1 0 0,0 0 0,0 0 0,0 0 0,0 0 0,0 0 0,0 1 0,1-1 0,-1 0-1,0 0 1,0 0 0,0 0 0,0 0 0,0 0 0,0 0 0,0 0 0,0 0 0,0 0 0,1 0 0,-1 0 0,0 1 0,0-1 0,0 0 0,0 0 0,0 0 0,0 0-1,3 4-43,0-1-1,0 1 1,-1 0 0,1-1-1,-1 1 1,0 0-1,0 1 1,-1-1-1,1 0 1,-1 0-1,2 8 1,3 10-106,-4-17 147,0 0 0,1 0 0,0 0 0,5 7-1,4 8 27,-8-14-7,1 1 0,-1-1 0,1 1 0,1-2 0,-1 1 0,1 0 0,12 8 0,8 8 114,-24-20-91,0 0-1,1 0 1,-1 0 0,0-1 0,1 1 0,-1-1-1,1 1 1,0-1 0,0 0 0,-1 0 0,1 0-1,5 1 1,-1-2 129,0 1 1,1-1-1,10-1 0,5 0 344,-22 1-489,0 0-1,-1 0 1,1 0 0,0 0-1,0 0 1,0 0 0,-1 0-1,1 0 1,0 0 0,0 0-1,-1-1 1,1 1-1,0 0 1,-1-1 0,2 0-1,-1 0 0,-1 0-1,1 0 1,-1 0-1,1 0 1,-1 0-1,0 0 1,0 0-1,1 0 0,-1 0 1,0 0-1,0 0 1,0 0-1,0-2 1,0-33 167,1 13-130,-1-1-1,-4-35 1,-7 21-84,10 31-14,0 0-1,0 1 1,1-1-1,0-7 1,0-8-120,0 21 128,0 0-1,0-1 0,0 1 0,0 0 0,0 0 0,0 0 1,0-1-1,-1 1 0,1 0 0,0 0 0,-1 0 0,1 0 0,-1 0 1,1 0-1,-1 0 0,1 0 0,-1 0 0,0 0 0,0 0 1,1 0-1,-1 0 0,0 1 0,0-1 0,0 0 0,-1 0 0,1 1-106,1 0 0,0 1-1,-1-1 1,1 0-1,0 1 1,0-1-1,-1 0 1,1 1 0,0-1-1,0 1 1,0-1-1,0 1 1,-1-1-1,1 1 1,0-1-1,0 0 1,0 1 0,0-1-1,0 1 1,0-1-1,0 1 1,0-1-1,1 1 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0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1 832,'1'16'138,"-1"-9"-108,0 1 1,0-1-1,-1 1 1,0 0 0,0-1-1,-2 8 1,-44 146 556,-15 21-110,42-129-384,-37 127 83,16 1 32,26-121-155,-11 49 1,-2 115-49,18-123 11,-7 240 294,18-325-239,-1 0 0,2 0 1,0-1-1,7 23 1,-5-18 81,-4-17-62,1 0-1,-1 1 0,1-1 1,0 0-1,0 0 0,0 0 1,0 0-1,1 0 0,-1 0 1,1 0-1,2 4 0,-4-7-77,0 0 0,0 0-1,1 1 1,-1-1 0,0 0 0,0 0-1,0 1 1,1-1 0,-1 0-1,0 0 1,0 1 0,1-1 0,-1 0-1,0 0 1,0 0 0,1 0-1,-1 0 1,0 1 0,1-1 0,-1 0-1,0 0 1,0 0 0,1 0 0,-1 0-1,0 0 1,1 0 0,-1 0-1,0 0 1,1 0 0,-1 0 0,0 0-1,1 0 1,-1 0 0,0 0 0,0 0-1,1-1 1,-1 1 0,0 0-1,1 0 1,-1 0 0,0 0 0,0-1-1,1 1 1,-1 0 0,0 0-1,0 0 1,0-1 0,1 1 0,-1 0-1,0-1 1,0 1 0,0 0 0,5-19 287,-4 13-166,10-12 49,-5 11-179,24-36-233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0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1 992,'0'0'309,"3"0"-175,4 0-27,-2 0 28,0-1 1,0 1-1,0 1 1,0-1-1,1 1 1,5 1 0,0 3-42,-8-4-72,0 1 1,0-1-1,0 0 1,0 0-1,1 0 1,-1-1-1,0 1 0,1-1 1,-1 1-1,6-1 1,11 0 21,75-3 77,3-8-67,89 8 44,-104 3-84,-22 0-15,785 17 146,-725-10-128,383 22 170,-4-16 41,336-13-271,-442-9-42,-23 1 58,-268 9 25,162-4 15,-176-2 11,112-4 21,-18 9-120,-159 1 73,0 1 1,43 9-1,-58-10 2,1 0 0,0 0 0,13-1 0,-10-1 0,-10 1 1,-1 0 1,1 0-1,0 1 1,-1-1-1,1 0 0,-1 1 1,1 0-1,0-1 1,-1 1-1,0 0 1,1 0-1,-1 1 0,0-1 1,1 0-1,-1 1 1,2 1-1,-1 0 4,0-1 0,0 0 0,0 0 0,1 0 0,-1-1 0,5 2 0,19 3 64,-2 8 102,13 2-107,-13-2-214,-12-11 88,-10-3 62,-1 1 0,1-1 0,-1 1 1,0 0-1,1 0 0,-1 0 1,0 0-1,0 0 0,0 0 0,0 0 1,0 1-1,0-1 0,2 3 1,4 4 19,-5-5-2,0 1 0,1-1 0,-1 0 0,1 0 0,4 3 0,-7-6-19,0 0 1,0 1 0,0-1-1,0 0 1,0 1 0,-1-1 0,1 1-1,0-1 1,0 1 0,0 0-1,-1-1 1,1 1 0,0 0-1,-1-1 1,1 1 0,0 0 0,-1 0-1,1 0 1,-1 0 0,1-1-1,-1 1 1,0 0 0,1 0 0,-1 0-1,0 0 1,0 0 0,0 0-1,0 0 1,1 0 0,-1 0 0,-1 0-1,1 0 1,0 0 0,0 0-1,0 1 1,-1 5 0,1 5 35,-1-8-48,1-1 0,0 0 0,0 1 0,0-1-1,0 1 1,1-1 0,-1 0 0,1 0 0,1 4 0,3 2-43,-4-8 66,0 0-1,0 1 1,0-1 0,0 1 0,0 0 0,-1-1-1,1 1 1,-1 0 0,1-1 0,-1 1-1,1 0 1,-1 0 0,0-1 0,0 4 0,0-2-7,0 0 1,0 1 0,0-1 0,1 0 0,0 0 0,-1 0 0,1 0 0,0 0 0,1 0 0,-1 0 0,0 0-1,1 0 1,0 0 0,2 3 0,1 2-57,-1 0-1,-1 1 1,4 10-1,7 16-116,-2-15 125,-8-16 49,-1 1 0,0 0-1,-1 0 1,4 8 0,0 15 188,4-7-96,-4 9-219,-3-16 46,1-1 0,1 0 0,0 0 1,8 14-1,-2-8 118,-2 0 1,0 1-1,-1 0 0,-1 0 1,0 1-1,2 22 1,-3-22-23,5 23 36,-1-7-87,-1 0-1,-2 0 1,5 67 0,-12-82 39,0-1 0,-1 0 0,-2 1 0,0-1 0,-7 25 0,3-19-39,1-2 59,-16 38 0,-6 2 15,7 12-106,11-51 35,-5 19-54,8 5-84,4-30 109,0 0 0,-6 21 0,4-20 169,1 0 0,1 1 0,0-1 0,2 41 0,0-44-55,1-8-37,-1-1-1,2 0 1,-1 1-1,4 14 1,1-8-4,-4-12-13,0-1-1,0 0 0,0 1 1,0-1-1,0 1 0,-1-1 0,1 1 1,-1-1-1,0 1 0,0-1 0,0 1 1,-2 3-1,-3 9 3,3-13 22,1 0-1,0 0 1,0 1 0,0-1-1,0 0 1,1 1-1,-1-1 1,1 7 0,0-6-18,0 1 1,-1-1 0,1 1 0,-1-1 0,0 0 0,0 0-1,-1 1 1,1-1 0,-1 0 0,-2 4 0,-1 0 16,0-1 0,-1 1 1,0-1-1,-8 8 1,5-7 22,8-6-31,0 0 0,-1 0 0,0 0 0,1-1 1,-1 1-1,0 0 0,0-1 0,0 0 0,0 1 0,0-1 0,0 0 0,0 0 0,0 0 0,-1 0 0,1-1 1,0 1-1,0 0 0,-5-1 0,6 0-7,-1 1 0,0-1 0,0 0 0,0 1 0,0-1 0,1 1 0,-1-1 0,0 1 0,0 0 0,1-1 0,-1 1 0,-1 2 0,1-2 3,1 0 1,-1 0-1,1-1 0,-1 1 1,0 0-1,0 0 1,1-1-1,-1 1 0,0-1 1,0 0-1,0 1 0,-2-1 1,-506 0 135,366-8-150,-7-1 56,-43-1 69,145 7-67,-66-3-30,-5-5-203,-185 8 121,192 4 131,-26-2 167,-187 4-385,144 8 52,-23-5 457,133-3-226,-465 5-969,329-19 662,130 8 135,-215-13 212,-106-1-208,399 17 27,-169-3-53,119 0 64,-64-2 36,2 10-25,60-2-33,-95 0-95,-9 0 41,77 3 164,-42 2 117,88-10-89,23 2-91,1-1-1,-1 1 1,1 1 0,-1 0-1,-13 2 1,-9 11-521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3392,'13'0'1088,"-12"0"-1076,-1 0 1,0 0-1,0 0 1,1 0-1,-1 0 1,0 1-1,0-1 1,0 0-1,1 0 1,-1 0-1,0 0 1,0 0-1,0 0 1,1 0-1,-1 1 1,0-1-1,0 0 1,0 0-1,1 0 1,-1 0-1,0 1 1,0-1-1,0 0 1,0 0-1,0 0 1,0 1-1,0-1 1,1 0-1,-1 0 1,0 0-1,0 1 1,0-1-1,0 0 1,0 1-1,3 4 133,0-1 0,0 1 0,1-1 0,0 0 0,0 0 1,0 0-1,0-1 0,1 1 0,5 2 0,-8-4-44,1 0 1,-1 1-1,1-1 1,-1 0-1,0 1 1,0-1-1,0 1 1,0 0-1,-1-1 1,1 1-1,-1 0 1,1 0-1,-1 0 1,1 4-1,7 13 473,21 21 327,-23-30-735,-1 0 1,-1 0-1,1 0 1,-2 1-1,1 0 0,-2 0 1,1 0-1,-2 0 1,2 15-1,2 63 650,-4-66-643,0-11-49,-1 0-1,-1 25 1,-3-19-31,-1 0 0,0 0 0,-2 0 0,0 0 1,-9 18-1,-1-3 163,-36 57 1,40-74-181,-1-1 1,0 0 0,-28 25-1,-49 31-60,62-51-135,-35 25-964,11-10 278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17 134 4224,'-14'0'1365,"14"0"-1355,0 0-1,0 0 1,0 0-1,0 0 0,0 0 1,0 0-1,-1 0 1,1 0-1,0 0 1,0 0-1,0 0 1,0 0-1,0 0 0,0 0 1,0 0-1,0 0 1,0 0-1,0 0 1,-1 0-1,1 0 1,0 0-1,0 0 1,0 0-1,0 0 0,0 0 1,0 0-1,0 0 1,0 0-1,0-1 1,0 1-1,0 0 1,0 0-1,0 0 0,-1 0 1,1 0-1,0 0 1,0 0-1,0 0 1,0 0-1,0 0 1,0 0-1,0-1 1,0 1-1,0 0 0,0 0 1,0 0-1,0 0 1,0 0-1,0 0 1,0 0-1,0 0 1,0 0-1,0 0 0,0-1 1,0 1-1,0 0 1,0-27 544,3 21-346,12-7 374,30-20-1,-38 28-480,-1 0-1,0 0 1,8-8 0,2-3 83,-13 15-163,-1 0-1,0 0 1,0 0 0,1 0 0,-1 1-1,0-1 1,1 0 0,-1 1 0,1 0-1,-1 0 1,1 0 0,-1 0 0,1 0 0,-1 0-1,4 1 1,2 0 41,-6-1-51,1 0 0,0 0 0,0 0 0,-1 1 0,1-1 0,0 1 0,-1 0 0,1 0 0,0 0 0,-1 0 0,1 0 0,-1 0 0,0 1 0,1-1-1,-1 1 1,0 0 0,0-1 0,0 1 0,0 0 0,0 0 0,0 1 0,2 2 0,7 8 121,5-2 407,-13-7-468,-1-1 0,0 1 1,0-1-1,-1 1 0,3 5 0,-2-5-5,-1 1 0,1-1-1,0 0 1,0 0 0,5 6-1,-6-10-45,-1 0 0,0 1-1,1-1 1,-1 0-1,0 1 1,1-1-1,-1 0 1,0 1 0,0-1-1,1 0 1,-1 1-1,0-1 1,0 1 0,0-1-1,1 0 1,-1 1-1,0-1 1,0 1 0,0-1-1,0 1 1,0-1-1,0 1 1,0-1-1,0 1 1,0-1 0,0 1-1,1 4 103,2-4-29,0 0-1,0 0 1,0-1 0,1 0 0,-1 1-1,0-1 1,0 0 0,1 0-1,-1-1 1,0 1 0,0-1 0,5-1-1,41-25 410,-44 26-543,-1-1 1,1 2-1,-1-1 1,1 0 0,-1 1-1,1 0 1,-1 0 0,9 1-1,4 0-1590,-1-1 474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5216,'-16'17'1952,"16"-17"-1536,16 16-96,-16-16 1024,16 0-800,17 0 192,16-16-416,1-1 416,-1 17-416,33-16 0,-17 16-192,1-16-6016,-1 16 3232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4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4800,'0'0'1557,"0"-3"-954,0-8-113,0 9 593,2 2-326,65 0 858,107-3-616,-148-1-918,16 0 40,24 9-3,-23-10-56,-21 2-34,18 0 94,51 2 0,-44 2 813,-47-1-926,0 0-1,0 0 1,0 0 0,0 0-1,0 0 1,0 0 0,0 0 0,0 0-1,1 0 1,-1 0 0,0 0-1,0 0 1,0 0 0,0 0-1,0 0 1,0 0 0,0 0 0,0 0-1,0 0 1,0 0 0,1 0-1,-1 0 1,0 0 0,0 0-1,0 0 1,0 0 0,0 0 0,0 0-1,0 1 1,0-1 0,0 0-1,0 0 1,0 0 0,0 0-1,0 0 1,0 0 0,0 0 0,1 0-1,-1 0 1,0 0 0,0 0-1,0 1 1,0-1 0,0 0-1,0 0 1,0 0 0,0 0 0,0 0-1,0 0 1,0 0 0,0 0-1,0 0 1,0 0 0,0 1 0,0-1-1,-1 0 1,1 0 7,1 1 0,-1-1 0,0 1 0,0-1 0,0 1 0,0-1 0,-1 0 0,1 1 0,0-1 0,0 1 0,0-1 0,0 1 0,0-1 0,0 0 0,-1 1 0,1-1 0,0 0 0,0 1 0,-1-1 0,1 1 0,0-1 0,-1 0 0,1 0 0,0 1 0,-1-1 0,1 0 0,0 0 0,-1 1 0,1-1 0,-1 0 0,-6 5 293,2 2-98,5-6-202,-1-1 1,1 1-1,0-1 1,0 0-1,0 1 1,-1-1 0,1 0-1,0 1 1,-1-1-1,1 0 1,0 1-1,0-1 1,-1 0-1,1 0 1,-1 1 0,1-1-1,0 0 1,-1 0-1,1 0 1,-1 1-1,1-1 1,0 0-1,-1 0 1,1 0 0,-1 0-1,1 0 1,-1 0-1,1 0 1,-1 0-1,0 0 1,-1 0-554,2-3-2341,0-10 741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4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33 2976,'13'0'971,"-12"0"-965,-1 1 0,0-1 1,0 0-1,0 0 1,0 0-1,0 0 1,0 0-1,0 0 1,0 0-1,0 0 1,1 0-1,-1 0 0,0 0 1,0 0-1,0 0 1,0 0-1,0 0 1,0 0-1,0 0 1,0 0-1,0-1 1,0 1-1,1 0 0,-1 0 1,0 0-1,0 0 1,0 0-1,0 0 1,0 0-1,0 0 1,0 0-1,0 0 1,0 0-1,0 0 1,0 0-1,0 0 0,0-1 1,0 1-1,0 0 1,0 0-1,0 0 1,0 0-1,0 0 1,0 0-1,0 0 1,0 0-1,0 0 0,0 0 1,0-1-1,0 1 1,0 0-1,0 0 1,0 0-1,0 0 1,0 0-1,0 0 1,0-11 334,0 8 470,0 0-140,0 3-633,0-1 0,0 1 0,0-1 0,0 1 0,0-1 0,0 1-1,0-1 1,0 1 0,0-1 0,0 1 0,0-1 0,-1 1-1,1-1 1,0 1 0,0-1 0,0 1 0,-1 0 0,1-1-1,0 1 1,-1-1 0,1 1 0,0 0 0,-1-1 0,1 1-1,-1 0 1,1-1 0,-1 1 0,1 0 0,0 0 0,-1-1 0,1 1-1,-1 0 1,1 0 0,-1 0 0,1 0 0,-1 0 0,1 0-1,-1 0 1,1 0 0,-1 0 0,0 0 0,-2 0 495,0 0-234,0 0-280,0 1 0,0 0 0,0 0 0,0 0 0,1 0 1,-1 1-1,0-1 0,1 1 0,-1 0 0,1 0 0,-1 0 1,1 0-1,0 0 0,0 0 0,0 0 0,-3 4 0,-2 4 43,-1 0 1,-10 22-1,-1 3-59,-13 28-92,29-56 128,1 0 1,-1 0 0,1 1 0,1-1-1,-1 0 1,0 15 0,2-13 28,0-6-33,0 0-1,-1 0 1,1 0-1,0 0 1,1 0 0,-1 0-1,1 0 1,-1 0-1,1 0 1,0 0-1,0 0 1,0-1 0,0 1-1,1 0 1,-1 0-1,1-1 1,-1 1-1,4 2 1,-2-2-6,-3-2-10,1 0 0,0 0 0,0 0-1,-1 0 1,1-1 0,0 1 0,0 0-1,0 0 1,0-1 0,0 1 0,0-1-1,0 1 1,0-1 0,0 1 0,1-1-1,-1 1 1,0-1 0,0 0 0,0 0-1,0 0 1,1 0 0,-1 0 0,0 0-1,0 0 1,0 0 0,1 0 0,-1 0-1,0-1 1,1 1 0,29-9 228,-17 6-191,0-2 1,23-8-1,-24 6-72,-7 3-8,1 1 1,0-1-1,0 1 1,0 1 0,0-1-1,0 1 1,1 1-1,-1-1 1,15 0-1,-19 5-205,-1 0 156,0 0 1,1 0-1,-2 1 1,1-1-1,0 1 1,-1 0-1,1 0 1,-1-1-1,1 9 0,0-5 38,0 0-1,0 1 0,4 6 0,-2-6 80,0 0 1,1-1 0,0 1 0,10 10-1,-13-15 1,1 0 0,1 0-1,-1 0 1,0-1 0,1 1 0,-1-1-1,1 0 1,0 0 0,0-1 0,-1 1 0,1-1-1,7 2 1,4-1 117,0-1 0,1 0 0,-1-1 1,30-4-1,-4-7 216,-26 9-272,14-4 87,-24 4-144,-1-1-1,1 0 1,-1 0 0,1 0-1,-1 0 1,0-1 0,0 1-1,6-8 1,24-37 523,-29 41-398,-3 4-133,0 1 0,0 0 0,-1-1 0,1 0 0,-1 1 1,0-1-1,0 0 0,0 1 0,0-1 0,0 0 0,0-4 0,-2 4-18,1 0 1,-1 1-1,0-1 0,0 0 1,0 0-1,0 0 1,0 1-1,0-1 0,-1 1 1,1-1-1,-4-2 0,-4-10 48,-2 1 0,-18-20 1,-1 4-2606,28 27 1036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4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5056,'0'-17'1888,"0"17"-1472,0 17-128,-17-17 576,17 16-544,0 0-64,0 17-160,0 0 416,0-17-288,0 17 320,0-16-288,33-17-3392,-17 0 1696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4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4736,'-32'33'1760,"32"-33"-1376,-17 49-96,1-16 672,-1-1-576,17 1 128,0 0-320,0-17 32,17 1-128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4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68 3552,'28'0'1147,"-28"0"-1130,0 0 1,1 0 0,-1 0 0,0 0 0,1 0 0,-1 0-1,0 0 1,1 0 0,-1 0 0,0 0 0,1 0 0,-1 0 0,0-1-1,1 1 1,-1 0 0,0 0 0,1 0 0,-1 0 0,0 0-1,0-1 1,1 1 0,-1 0 0,0 0 0,0-1 0,1 1 0,10-11 477,-8 8 929,-3 0-394,0-7-97,0 9-923,0 1-1,0 0 1,0 0-1,0 0 0,0 0 1,0 0-1,0-1 1,0 1-1,-1 0 1,1 0-1,0 0 1,0 0-1,0 0 1,0 0-1,0-1 1,0 1-1,0 0 1,0 0-1,0 0 1,0 0-1,0 0 1,-1 0-1,1 0 1,0 0-1,0-1 1,0 1-1,0 0 1,0 0-1,0 0 0,-1 0 1,1 0-1,0 0 1,0 0-1,0 0 1,0 0-1,0 0 1,-1 0-1,1 0 1,0 0-1,0 0 1,0 0-1,0 0 1,0 0-1,-1 0 1,1 0-1,0 0 1,0 0-1,0 0 1,0 0-1,0 0 1,0 0-1,-1 1 1,1-1-1,-53 1 287,11 0-183,-73-6 1,88 1-158,6 0 0,0 1 0,-25 0 0,22 4 43,12 0 6,0-1-1,1 0 0,-1-1 1,-15-2-1,8-2-43,-27-4-76,42 9 62,-1-1 1,1 1-1,-1 0 0,1 0 0,-1 0 1,1 1-1,-9 2 0,7-1-5,0 0 1,1 1-1,-1 0 1,-4 3-1,7-1 58,-1 1 0,2-1 0,-1 0 0,-2 7 0,0 23 43,-58 219 223,59-239-258,-55 203 315,47-152-235,-28 124 123,10-86-105,9-8 70,3-42-79,11-35 3,1 0 0,1 0 0,-3 20-1,5-14 5,3-17-56,0 0 0,-1-1 1,-1 1-1,1 0 1,-1-1-1,0 0 1,-6 13-1,3-11-1,3-6-50,1 0 0,-1 0 0,1 0 0,0 0 0,0 0 0,0 0 0,0 0 0,0 1 0,1-1 0,0 0 0,-1 6 0,1-2-13,0-4 11,0 0 0,0 0-1,0 0 1,0 0-1,0 0 1,0 0 0,1 0-1,0 0 1,-1 0 0,1 0-1,1 0 1,-1 0 0,0-1-1,0 1 1,1 0-1,0-1 1,3 5 0,-1-2 45,0-1 1,1 0 0,0 0 0,0 0-1,0 0 1,0-1 0,1 0 0,-1 0 0,1 0-1,0-1 1,0 0 0,0 0 0,8 1-1,9 0 183,0-1-1,35-3 1,-12 0 37,14 1 60,-8 0-122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2912,'13'-41'923,"-5"25"-550,-2 6-295,-4 6-12,1-1 1,-1 1 0,1-1-1,0 1 1,0 0-1,1 1 1,-1-1 0,1 0-1,0 1 1,6-4 0,0-1 104,0 1 226,22-11 0,-22 12-299,0 2-1,0-1 1,1 1 0,0 1 0,0 0-1,0 0 1,0 1 0,16-1 0,-3 2 24,-16 1-88,-1-1-1,1 1 1,0 0 0,-1 0-1,1 1 1,-1 0 0,1 1-1,-1 0 1,1 0 0,-1 0-1,0 1 1,10 5 0,-9-2-2,-1 0 1,0 0-1,0 0 1,0 1-1,0 0 1,-1 1-1,-1-1 1,1 1 0,-1 1-1,0-1 1,-1 0-1,0 1 1,0 0-1,3 15 1,-1-1 106,0 1 0,-2 0 0,-1 1 1,1 43-1,-4-63-99,0 15 229,-5 40 1,3-50-176,0 0 0,-1-1 0,0 1 0,0-1 0,-1 0 0,-10 16 0,11-19-61,0-1-1,-1 1 1,0-1-1,0 0 1,-1 0 0,1 0-1,-1-1 1,0 1-1,0-1 1,0 0 0,-1-1-1,0 1 1,1-1-1,-1 0 1,0-1-1,-1 1 1,-8 1 0,4-2 15,0-1 1,0-1-1,0 0 1,0-1-1,0 0 1,1 0-1,-1-1 1,0 0-1,-17-7 1,21 5 11,0 1 0,-1-1 0,2 0 0,-1-1 0,0 0 0,1 0 0,-11-12 0,15 15-69,0 1 0,0-1-1,1-1 1,-1 1 0,0 0 0,1 0 0,0-1 0,0 1-1,0 0 1,0-1 0,0 1 0,0-1 0,0 0 0,1 1-1,-1-1 1,1 0 0,0 1 0,0-1 0,0 0 0,0 1-1,0-1 1,1 0 0,-1 1 0,2-5 0,0 2-27,-1 1 0,0 0 0,1-1 0,0 1 0,0 0 0,0 0 0,1 0 0,0 0 0,-1 0 0,1 1 0,0-1 0,1 1 1,-1 0-1,1 0 0,4-3 0,4-2-14,0 1-1,0 0 1,15-5 0,-25 11 52,16-6 48,0 1 1,1 0-1,0 2 0,0 0 0,24-2 0,94 3-1351,-80 4-1096,9-1 328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4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12 2240,'0'0'720,"0"0"-448,0-3 11,1 3-223,-1 0 0,0-1 1,0 1-1,0 0 1,0 0-1,0-1 0,0 1 1,0 0-1,0-1 1,0 1-1,0 0 0,0 0 1,0-1-1,0 1 1,0 0-1,0 0 0,0-1 1,0 1-1,0 0 1,-1 0-1,1-1 0,0 1 1,0 0-1,0 0 1,0 0-1,0-1 0,-1 1 1,1 0-1,0 0 1,0 0-1,0-1 0,-1 1 1,1 0-1,0 0 1,0 0-1,0 0 0,-1 0 1,1 0-1,0 0 1,0-1-1,-1 1 0,1 0 1,-1 1 6,0 0 0,0-1 0,1 1 0,-1 0 0,0-1 0,1 1 0,-1 0 0,1 0 0,-1 0 0,1-1 0,-1 1 0,1 0 0,0 0 0,-1 0 0,1 1 0,-8 28 274,-17 6 59,3 8-123,-5-6-26,20-23-205,0 0-1,1 0 1,1 0-1,-5 30 1,-4 8 297,13-52-328,1 0 0,0 1 1,-1-1-1,1 0 1,0 0-1,0 0 0,0 0 1,0 0-1,0 0 0,0 1 1,0-1-1,0 0 1,0 0-1,1 0 0,-1 0 1,0 0-1,1 0 0,-1 0 1,1 0-1,-1 0 1,1 0-1,0 0 0,-1 0 1,3 2-1,2 4 113,-5-6-111,1 0 0,-1 0 0,1 0 0,0 0-1,0 0 1,-1 0 0,1 0 0,0 0 0,0 0 0,0 0 0,0-1 0,0 1 0,0 0 0,0-1 0,0 1 0,0-1 0,1 1 0,-1-1 0,2 1 0,2 0 40,0-1 0,0 0 0,-1 0 0,7 0 0,7-1 183,-18 1-236,1 0 1,-1 1 0,1-1-1,-1 0 1,1 0 0,-1 0-1,1 0 1,-1 0-1,1 0 1,-1 0 0,1-1-1,0 1 1,-1 0 0,1 0-1,-1 0 1,0 0 0,1-1-1,-1 1 1,1 0 0,-1 0-1,1-1 1,-1 1-1,0 0 1,1-1 0,-1 1-1,1-1 1,-1 1 0,0 0-1,0-1 1,1 1 0,-1-2-1,5-4 34,6 0-6,-11 6-36,1-1-1,-1 0 0,0 1 1,1-1-1,-1 0 1,0 1-1,0-1 0,0 0 1,0 0-1,1 1 1,-1-1-1,0 0 0,0 1 1,0-2-1,0 2 5,-1 13-628,0-8 542,1 0-1,0 0 0,0-1 1,0 1-1,0 0 0,1 0 0,0 0 1,1 6-1,28 25 823,-26-31-657,-3-3-46,1 1 0,-1 0 0,1-1 0,0 1 1,0-1-1,0 0 0,0 1 0,0-1 0,1 0 1,-1 0-1,1 0 0,-1-1 0,1 1 0,0-1 1,0 1-1,0-1 0,-1 0 0,6 1 0,3 0 91,-1-1-1,1 0 1,0-1-1,-1-1 1,1 1-1,0-1 1,-1-1-1,1 0 1,-1-1-1,18-6 0,-19 5-18,0 0-1,0 0 0,-1-1 0,1 0 0,-1 0 0,-1-1 1,1 0-1,-1 0 0,0-1 0,0 0 0,9-13 0,-15 19-83,-1 0 0,1-1 0,0 1 0,-1-1 0,1 1 0,-1-1 0,1 1 0,-1-1 0,0 0 0,1 1 0,-1-1 0,0 1 0,0-1 0,-1-1 0,1 3-21,0-2 17,1-3 11,-1 0-1,0-1 1,-1 1 0,1 0 0,-1 0-1,0 0 1,0 0 0,-1 1 0,1-1-1,-1 0 1,0 0 0,-1 1-1,-3-7 1,-21-25-124,-41-42 0,54 64-437,11 11-1611,3 3 571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4896,'0'-17'1824,"0"17"-1440,0 0-96,0 0 1408,0 0-992,0 0-224,0 17-288,-17-17-256,17 32 32,-16-15 736,16 16-384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4224,'55'0'1904,"-42"-1"-1720,1-1 0,22-6 1,-28 6-125,-2 1-8,0-1 0,-1 0 0,1 0 0,-1 0-1,1-1 1,7-4 0,11-4 97,28 0 48,60-33 203,-99 39-338,0 0 0,0-1-1,0 0 1,-1-1-1,18-14 1,-7 6 198,-20 13-210,1-1 0,-1 1 1,-1 0-1,1-1 0,5-4 0,-7 5-9,0 0-1,0 1 0,-1-1 0,1 0 0,0 0 0,-1 1 1,1-1-1,-1 0 0,1 0 0,-1 0 0,0 0 0,0 0 1,0-2-1,0 2 12,0-1 0,0 1 0,-1 0 0,1-1 0,-1 1 0,0 0 0,0-1 0,0 1 0,0 0 0,0 0 1,0 0-1,-1 0 0,1 0 0,0 0 0,-1 0 0,0 0 0,1 0 0,-1 1 0,0-1 0,0 1 0,0 0 0,-3-2 1,-1-1 46,0 1 1,0 1 0,-1-1 0,1 1 0,-12-2 0,3 1 35,-1 2-1,1 0 1,-25 2-1,9 0-48,25-1-71,1 0 0,0 0 0,-1 0 0,1 1 1,0 0-1,-1 0 0,1 0 0,0 1 0,0 0 0,0 0 0,0 0 0,1 0 0,-1 1 1,0 0-1,1 0 0,0 0 0,-7 6 0,-3 6-17,1 0 1,1 0-1,0 1 1,1 1-1,0-1 1,-14 35-1,16-25 82,2 1-1,0-1 0,2 1 0,2 0 0,0 1 1,1 41-1,2-65-59,0 0 0,0 1 1,1-1-1,-1 0 0,1 1 1,0-1-1,0 0 0,0 0 0,1 1 1,0-1-1,-1 0 0,4 4 0,-1-4 20,-1 0-1,1 0 0,0 0 0,0 0 1,1-1-1,-1 0 0,1 0 0,-1 0 1,10 4-1,-4-2-94,0 0 0,1-1 0,-1 0 0,1 0 0,0-1 0,1-1 0,-1 0 0,0 0 1,23 0-1,-10-2-347,-6 0-932,-1 0-1,22-3 0,10-11-838,-49 14 2144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17 803 3072,'-14'-14'976,"14"14"-969,0 0 0,0 0-1,0 0 1,-1 0 0,1 0 0,0 0 0,0 0 0,0 0-1,0 0 1,0 0 0,0 0 0,0 0 0,0-1 0,-1 1-1,1 0 1,0 0 0,0 0 0,0 0 0,0 0-1,0 0 1,0 0 0,0-1 0,0 1 0,0 0 0,0 0-1,0 0 1,0 0 0,0 0 0,0 0 0,0-1 0,0 1-1,0 0 1,0 0 0,0 0 0,0 0 0,0 0 0,0 0-1,0 0 1,0-1 0,0 1 0,0 0 0,0 0 0,0 0-1,1 0 1,-1 0 0,0 0 0,0 0 0,0 0 0,0-1-1,0 1 1,0 0 0,0 0 0,0 0 0,1 0 0,-1 0-1,0 0 1,11-14 340,-9 10-161,-2 3-133,1 0 0,-1 0 0,0 1 0,1-1 0,-1 0 0,0 1 0,1-1 0,-1 1 1,1-1-1,-1 1 0,1-1 0,-1 1 0,1-1 0,0 1 0,-1-1 0,1 1 0,1-1 0,8-6 171,10-9 14,-1-1-1,24-28 1,-16 17-167,-16 16-15,1 0 0,1 1 0,-1 1 0,2 0 0,25-14 0,-15 13 11,-16 8-49,-1 0 0,0 0 0,10-7 0,-9 3-9,0-1 0,0 1 0,10-15 0,-8 11-8,16-19 10,43-55 133,-61 74-129,-2 0 1,1-1 0,-1 0 0,-1 0-1,0 0 1,2-14 0,4-6-20,35-69 154,-16 35 719,-27 50-480,-3 237 801,0-217-1147,0-1 1,0 0 0,1 1 0,-1-1-1,1 0 1,-1 1 0,1-1-1,0 0 1,0 0 0,3 5 0,1 3 99,-5-10-95,0 1 0,1-1 0,-1 0 0,1 1 0,-1-1 0,1 0 0,0 0 0,-1 1 0,1-1 0,0 0 0,0 0 0,1 2 0,0-3-3,-1 0-1,0 1 0,0-1 1,1 0-1,-1 1 0,0-1 1,1 0-1,-1 0 0,0 0 1,1 0-1,0-1 1,10 1 200,-7 0-240,1-1 0,-1 0-1,0 0 1,0-1-1,0 1 1,0-1 0,0 0-1,-1-1 1,1 1 0,0-1-1,-1 0 1,0 0-1,0 0 1,6-5 0,11-22-816,-12 18 585,42-60-668,-46 63 881,1 0-1,-1-1 1,-1 0 0,0 1-1,5-21 1,-1-4 79,-5 19 116,0 0 0,0 0 1,-1-21-1,-2 34 97,-2 4-52,0 0-182,0 0 0,1 0 0,0 1 0,-1-1 1,1 0-1,0 1 0,0-1 0,0 1 0,1-1 0,-1 1 0,0-1 0,1 6 0,-3 5 20,-24 115 474,25-116-371,1-1 1,1 1-1,-1-1 1,2 0-1,0 1 1,0-1-1,1 0 1,0 1-1,6 14 1,-7-24-92,0 1 1,-1 0-1,1-1 1,0 1-1,-1 0 0,0 0 1,0-1-1,0 1 1,0 0-1,0 0 1,0-1-1,-2 6 0,-7 12-2183,5-12 385,3-7 1465,1 1 0,-1-1 0,1 1 0,0-1 0,-1 1 0,1-1 0,0 1 0,0-1 0,0 2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3232,'-14'-14'1035,"12"11"-614,2 3-32,0 0 587,0 0-203,0 0 187,0 0-346,0 0-108,0 0-495,1 0 0,-1 0-1,1 0 1,-1 0 0,1 0-1,-1 0 1,1 0 0,-1 0-1,1 0 1,-1 0 0,1 0-1,-1 0 1,1 0 0,-1 0-1,1 0 1,-1 0 0,1 1-1,-1-1 1,1 0 0,-1 0-1,1 1 1,-1-1 0,1 0-1,-1 1 1,0-1 0,1 0-1,-1 1 1,1-1 0,-1 1-1,0-1 1,0 1 0,1-1-1,-1 0 1,0 1 0,0-1-1,1 1 1,-1-1 0,0 1-1,0 0 1,0-1 0,0 1-1,0-1 1,0 1 0,0-1-1,0 1 1,0 0 0,0-1-2,0 0 0,0 1 0,0-1 0,0 0 0,0 0 0,0 1 0,0-1 0,0 0 0,0 0 0,1 0 0,-1 1 0,0-1 0,0 0 0,0 0 0,0 0 0,0 1 0,0-1 0,1 0 0,-1 0 0,0 0 0,0 0-1,0 1 1,1-1 0,-1 0 0,0 0 0,0 0 0,0 0 0,1 0 0,-1 0 0,0 0 0,0 0 0,1 0 0,-1 0 0,0 0 0,9 4 71,-1-2 0,1 1 0,0-1-1,0-1 1,10 1 0,-2 1 17,50 8 101,60 5 4,17-13-47,-144-3-155,686 0 816,106 0 181,-557 0-677,-235 0-320,185-3 208,-87-3-82,80-2 132,-157 9-133,-1-1-1,1-1 1,-1-1-1,1-1 0,27-8 1,-13-3 318,-29 13-337,6-5 21,-12 6-130,0-1 0,0 1 0,0 0 0,1-1 0,-1 1 0,0-1 0,0 1 0,0-1 0,0 1 0,0-1 0,0 1 0,0-1 0,0 1 0,0 0 0,0-1 0,0 1 0,0-1 0,-1 1 0,1-1-1,0 1 1,0-1 0,0 1 0,-1 0 0,1-1 0,-1 0 0,-8-11-1,2 5 398,-7-6-90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10 3136,'0'0'1029,"-3"0"-629,3 0-381,-1 0-1,0 0 1,1 0-1,-1 0 1,0 0-1,0 0 1,1 0-1,-1-1 1,0 1-1,1 0 1,-1 0-1,0-1 1,1 1-1,-2-1 1,-1-4 236,4 3-23,-1 5-11,-6 1 4,-6 0 161,9-4-325,1 1 0,0 0 0,-1-1 1,1 1-1,-1 0 0,1 0 0,0 0 0,0 1 1,-1-1-1,1 1 0,0-1 0,0 1 0,-2 2 0,-34 41 442,8-8-328,17-23-114,0 1 0,0 0 0,1 1 0,1 0-1,1 0 1,-11 23 0,-12 35 169,29-66-211,-4 7 54,0 0 0,1 1 0,1 0 0,-7 29 0,12-41-49,0 0 1,0 0-1,1 0 1,0 0-1,0 0 1,0 1-1,0-1 1,1 0-1,-1 0 1,1 0-1,0 0 1,0 0-1,1 0 1,-1 0-1,1 0 1,3 4-1,0-1 68,1-1-1,-1 0 0,2-1 1,-1 1-1,0-1 0,13 7 1,11 4 100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 3488,'0'-13'1771,"-3"26"-1521,-8 6 433,5 9-177,1-12-208,3-13-256,1 0-1,0 1 1,0-1 0,0 1-1,0 0 1,0-1-1,1 1 1,0 4-1,0 90 797,0-97-819,-1 0 0,1 1 0,0-1-1,0 0 1,1 0 0,-1 0 0,0 1 0,0-1 0,1 0 0,-1 0 0,0 0 0,1 0 0,-1 0 0,1 0 0,-1 0 0,1 0 0,0 0-1,-1 0 1,1 0 0,0 0 0,0 0 0,0 0 0,0 0 0,0-1 0,1 2 0,2-1 88,0 0 0,-1 0 0,1 0 0,-1-1 1,1 1-1,0-1 0,6 0 0,-10 0-100,1 0 0,-1 0 0,1 0 0,-1 0 1,1 0-1,-1 0 0,1 0 0,0 0 0,-1 0 0,1 0 0,-1 0 0,1 0 0,-1 0 0,1 0 0,-1-1 1,1 1-1,-1 0 0,0 0 0,1-1 0,-1 1 0,1 0 0,-1-1 0,1 1 0,-1 0 0,0-1 1,1 1-1,-1 0 0,0-1 0,1 1 0,-1-1 0,0 0 0,5-6 81,6 2-19,-6-2-56,-5 6-15,0 1-1,0-1 0,1 1 1,-1 0-1,0-1 0,0 1 1,1 0-1,-1-1 0,0 1 1,1 0-1,-1-1 0,0 1 1,1 0-1,-1-1 0,0 1 1,1 0-1,-1 0 0,0 0 1,1-1-1,-1 1 0,1 0 1,-1 0-1,1 0 0,-1 0 1,0 0-1,1 0 0,-1 0 1,1 0-1,-1 0 0,1 0 1,2 0-468,-3 0 246,0 3 512,0 0-193,0-1-19,0 0 0,-1 0 0,1 0-1,0 0 1,1 0 0,-1 0-1,0-1 1,1 1 0,-1 0 0,2 3-1,11 1 427,5 5 202,-16-10-648,0 1 1,0-1 0,0 0 0,0 1 0,0-1 0,0 0 0,0 0 0,1 0 0,-1-1 0,0 1-1,4 0 1,18-9 605,17 2-209,-5-4 75,-31 9-457,0-1 0,-1 1 0,1 0 0,0-1 0,-1 0 0,1 0 0,-1-1 0,1 1 0,-1-1 0,0 0 0,0 0 0,5-5 0,-7 6-28,-1 1 1,1-1-1,-1 0 1,1 0 0,-1 0-1,1 0 1,-1 0 0,0 0-1,0 0 1,0 0 0,0 0-1,0 0 1,-1-1 0,1 1-1,-1 0 1,1-1 0,-1 1-1,0 0 1,0-1-1,0-2 1,0 3-6,0-2 10,0 1 1,-1-1-1,1 1 0,-1 0 0,1-1 1,-1 1-1,0 0 0,-3-7 0,-2-5 20,4 4-35,2 9-19,0 0 1,-1 0-1,1 0 1,-1 0-1,0 0 1,0 0-1,-1-3 1,-10-8 208,10 11-205,0 0 0,0 0 0,0 0 0,0 0 0,0-1-1,1 1 1,-1 0 0,-1-4 0,0 2-316,0-1 0,-1 1-1,0 0 1,-5-5 0,5 5-184,1 1-1673,3 3 678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3488,'-14'-13'1115,"11"10"-673,3 3-90,0 0 368,0 3-235,0-2-453,1-1-1,-1 1 0,0 0 1,0 0-1,1 0 0,-1 0 0,0-1 1,1 1-1,-1 0 0,1 0 0,-1-1 1,1 1-1,-1 0 0,1-1 0,-1 1 1,2 0-1,-1 0-5,0 0-1,0-1 1,-1 1 0,1 0-1,0 0 1,-1-1-1,1 1 1,0 0 0,-1 0-1,1 0 1,-1 0-1,0 0 1,1 0 0,-1 0-1,0 0 1,1 0 0,-1 0-1,0 0 1,0 0-1,0 0 1,0 0 0,0 0-1,0 0 1,0 0 0,0 0-1,0 0 1,-1 0-1,1 0 1,0 0 0,-1 0-1,1 0 1,-1 0-1,0 1 1,-4 6 106,4-6-112,0-1-1,0 1 1,0-1-1,0 1 1,0-1-1,1 1 1,-1 0-1,1-1 1,-1 1-1,1 0 1,0-1-1,-1 1 1,1 2-1,0 94 883,0-96-864,0 0 0,0-1-1,0 1 1,-1 0 0,1 0 0,-1-1 0,1 1 0,-1-1 0,0 1 0,1 0 0,-1-1 0,0 1 0,0-1 0,0 1 0,0-1 0,0 0-1,-2 2 1,2-2-17,1-1-1,-1 1 0,1-1 1,0 1-1,-1-1 0,1 1 1,0-1-1,-1 1 0,1 0 0,0-1 1,0 1-1,0-1 0,0 1 1,0 0-1,-1-1 0,1 1 1,0 0-1,0-1 0,1 1 1,-1 0-1,0-1 0,0 1 0,0-1 1,0 1-1,1 0 0,-1 0 18,0 1 10,0-2-320,0 0-384,0 0-1440,0 0 592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3392,'0'0'1248,"0"0"-960,16 16-64,1 17 1184,-1 0-800,1 0 672,-1 32-736,-16-16 288,0 17-512,-16 0 768,-1-17-640,-32 0 448,16 0-544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3968,'41'-13'1285,"-14"4"-768,-26 9-513,24-7 229,0 1 0,0 1 0,1 1 0,30-1-1,-1 6 375,86 11-1,-110-6-550,0 0 0,-1 2 0,0 2 1,29 13-1,-3 1 162,82 50 1,-134-71-173,1 0-1,-1 0 1,-1 0 0,1 1-1,0 0 1,-1 0-1,0 0 1,0 0 0,0 0-1,-1 0 1,1 1 0,-1-1-1,0 1 1,0 0-1,0 0 1,-1-1 0,1 7-1,-1-6 12,0 0 0,-1 0 0,0 0 0,0-1 0,0 1 0,-1 0 0,1 0 0,-1 0 0,0-1 0,-1 1 0,1 0 0,-1-1 0,0 1 0,0-1 0,-4 7 0,2-5 2,0 0-1,-1-1 0,1 1 1,-1-1-1,-1 0 0,1 0 1,0-1-1,-1 1 0,0-1 1,-12 5-1,-3 1 196,-44 13-1,41-15-159,10-4-68,-1 0 0,0-1-1,0-1 1,0 0 0,-20 0 0,25-3-32,0 1 1,0-1 0,0-1 0,0 0 0,-10-3 0,8 2-18,11 3 13,-1-1-1,1 1 1,0 0-1,-1-1 1,1 1-1,0-1 1,0 1-1,-1-1 1,1 0-1,0 1 1,0-1-1,0 0 1,0 0-1,0 0 1,-1-1-1,1 1-11,1 0 0,0 0-1,-1 0 1,1 0 0,0 0-1,0 0 1,0 0-1,-1 0 1,1 0 0,0 0-1,1 0 1,-1-2 0,0-4-85,0 5 89,0 0 0,0 0-1,1-1 1,-1 1 0,1 0 0,-1 0 0,1 0-1,0 0 1,-1 0 0,1 0 0,0 0 0,0 0 0,1 0-1,-1 1 1,0-1 0,0 0 0,1 1 0,-1-1-1,1 1 1,0-1 0,2-1 0,6-6-30,3-5 66,1 1 0,0 1-1,1 0 1,0 0 0,1 2 0,0 0-1,1 1 1,32-13 0,61-17 150,-31 12-107,5-3-23,-4 8-1,32-24-10,-109 43-79,1 1 1,0 0-1,0 0 1,0 1-1,1-1 1,-1 1-1,0 0 1,1 0-1,-1 0 1,0 0-1,1 1 1,-1 0-1,7 0 1,-5 0-50,-6 0 90,1 0-1,0 0 1,0 1-1,-1-1 1,1 0-1,0 0 1,-1 0-1,1 1 0,0-1 1,-1 0-1,1 1 1,0-1-1,-1 0 1,1 1-1,0-1 1,-1 1-1,1-1 1,-1 1-1,1-1 1,-1 1-1,1-1 0,-1 1 1,0 0-1,1-1 1,-1 1-1,0 0 1,1-1-1,-1 1 1,0 0-1,0 0 1,0-1-1,0 1 1,1 1-1,-1 4 18,1 0 1,-1 0-1,-1 9 1,0 1 125,1-10-68,-1 1 0,0-1 0,0 1 1,-3 10-1,-3 8 207,2 22-5,4-43-243,0 2 6,-1 0 1,2 0-1,-1 0 1,1 0-1,-1 0 1,2 0-1,-1 0 0,1 0 1,-1 0-1,4 9 1,12 31 829,-16-46-839,0 1 1,0-1 0,0 0 0,0 0 0,0 1 0,1-1 0,-1 0 0,0 0 0,0 0-1,0 1 1,0-1 0,0 0 0,0 0 0,0 0 0,0 1 0,1-1 0,-1 0-1,0 0 1,0 0 0,0 0 0,0 1 0,1-1 0,-1 0 0,0 0 0,0 0-1,0 0 1,1 0 0,-1 0 0,0 0 0,0 0 0,1 1 0,-1-1 0,0 0-1,1 0 1,1-1 27,0 1 0,-1 0 0,1-1 0,0 1-1,0-1 1,0 0 0,-1 1 0,1-1 0,0 0 0,-1 0-1,1 0 1,0 0 0,1-2 0,22-22-137,-13 12-284,-11 12 345,0 0-23,1 0 0,-1 0 0,0-1 0,0 1 0,0 0 0,0 0-1,0-1 1,0 1 0,0-1 0,0 1 0,-1-1 0,1 1 0,-1-1 0,1 0 0,-1 1 0,1-1 0,-1 0 0,0 1 0,0-1-1,0 0 1,0-1 0,0 0-20,0 0-1,0 0 0,0 0 1,1 0-1,-1 0 1,2-4-1,14-9-931,-16 16 971,6 2-215,4 12-220,-8-11 529,3 8 141,0-1 1,0-1 0,1 1-1,0-1 1,1 0-1,0 0 1,16 14-1,-13-15-52,1-1-1,-1-1 0,1 0 0,1 0 1,-1-1-1,1-1 0,18 5 0,-10-4 115,0-1 0,0-2 0,37 2 0,-49-4-178,1 0 0,-1-1 0,1 0 0,-1 0 0,0-1 0,1 0 0,-1 0 0,9-5 0,-8 3 47,-1-1 0,1-1 1,-1 0-1,0 0 0,0-1 0,8-9 0,0 2 177,-11 9-220,1 0 0,-1 0 0,0-1 0,0 1 1,0-1-1,-1 0 0,5-10 0,-7 10-62,-1 0 1,1 0-1,-1 0 0,-1 0 0,1 0 0,-1 0 0,0 0 1,-1 0-1,1 0 0,-1 0 0,-1 0 0,1 0 0,-1 0 1,0 0-1,0 1 0,-5-9 0,-25-35-200,15 29 91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30 2656,'0'-30'4544,"-1"34"-4484,1 0 0,-1 0 0,0-1 1,1 1-1,-2 0 0,1-1 0,0 1 1,-1-1-1,1 1 0,-3 2 0,-1 3 36,1-1 0,0 1-1,-2 10 1,1 1 71,-2 40 0,-3 15 16,-8-7 6,11-46-115,1 1 0,-4 25 0,5 21 251,-1-34-180,3-14 100,-2 35 0,5-49-156,-1-1 0,0 1 0,-3 10 0,0 8 302,4-24-388,0 0 0,0 0 0,0 1 0,0-1 0,0 0 0,1 0 0,-1 0 0,0 0 0,1 0-1,-1 0 1,0 0 0,1 0 0,0 0 0,-1 0 0,1 0 0,-1 0 0,2 1 0,1 0-1358,-3-2 321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3648,'0'-16'1344,"0"16"-1024,0 0-128,0 16 1056,0 1-736,0 32 128,0 0-352,0 17 224,0-1-288,-17-16 448,34 1-384,-17-1 288,-17-16-320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17 574 6048,'-17'-16'2240,"17"16"-1728,33-17-160,-16 17 448,-1 0-512,17-16 96,0 16-224,16-16 384,-16 16-288,16 0 224,-17 0-256</inkml:trace>
  <inkml:trace contextRef="#ctx0" brushRef="#br0" timeOffset="1">148 82 3392,'-16'0'1248,"16"0"-960,16-16-64,-16 0 1472,16 16-960,17 0 480,0-17-704,0 1-160,16 16-224,0-16 416,0 16-320,-16 0 544,0 0-448,-17 0-2528,0 0 1184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3488,'0'49'1280,"0"-49"-992,0 66-64,0-50 832,0 1-608,0 15 192,0 1-384,0-16 256,0-1-288,0 17-192,0-17-32,0-16 192,0 16-96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2912,'-6'-5'325,"1"-1"367,-1 1 5496,20 5-5108,-11 0-939,23 0 277,-9 1-282,0-2 1,21-2-1,-13-2-51,-9 2-64,0 1 1,28-2-1,-18 3 10,-1-1-1,33-8 0,-47 8-148,0 1 1,-1 0-1,1 0 0,16 2 1,2 0-1204,-29-1 1267,0 0 0,0 0-1,0 0 1,0 0 0,0 0 0,0 0 0,0 0 0,1 0 0,-1 0 0,0 0 0,0 0 0,0 0 0,0 0 0,0 0-1,0 0 1,0 0 0,0 0 0,0 0 0,1 0 0,-1 0 0,0 0 0,0 0 0,0 0 0,0 0 0,0 0 0,0 0 0,0 0-1,0 0 1,0 0 0,0 0 0,0 1 0,0-1 0,0 0 0,1 0 0,-1 0 0,0 0 0,0 0 0,0 0 0,0 0-1,0 0 1,0 0 0,0 0 0,0 0 0,0 1 0,0-1 0,0 0 0,0 0 0,0 0 0,0 0 0,0 0 0,0 0-1,0 0 1,0 0 0,0 0 0,0 1 0,0-1 0,0 13-2143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3648,'-27'0'1173,"27"0"-1160,0 0-1,-1 0 0,1 0 1,0 0-1,-1 0 0,1 0 1,0 0-1,0 0 0,-1 0 1,1 0-1,0 0 0,-1 0 1,1 0-1,0 1 0,0-1 1,-1 0-1,1 0 0,0 0 1,0 0-1,-1 0 1,1 1-1,0-1 0,0 0 1,0 0-1,-1 0 0,1 1 1,0-1-1,0 0 0,0 0 1,0 0-1,-1 1 0,1-1 1,0 0-1,0 1 0,0-1 1,0 0-1,0 1 1,-3 4 113,1 1 0,0 0 0,0 0 0,1 0 1,0 0-1,0 0 0,0 0 0,0 7 0,1-3 72,-1 0-1,0-1 1,-4 15-1,-1 8 139,0 36 58,-5 25 54,6-31-237,-9 86 522,0-14-310,9-74-350,2-38 42,-9 33-1,0 4 495,11-49-528,-3 19 500,-8 31-1,8-36-526,4-23-188,0 0-1,0 0 0,0 0 0,0 0 0,0 0 0,0 0 1,0 0-1,0 0 0,0 0 0,1 0 0,-1 0 1,0 0-1,0 0 0,1 0 0,-1 0 0,1 0 0,-1 0 1,1 0-1,-1-1 0,1 1 0,1 1 0,1-1-150,0 0 1,1-1-1,-1 1 0,0-1 0,1 0 0,3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115 262 4160,'-33'33'1536,"33"-33"-1216,-16 82-64,-1-33 576,17 0-512,0 33 288,0 0-352,0 33 288,17-33-320,-17 16 224,0-32-224,0-17 480,-17 0-384,17-16 224,-16-17-320,0 1-2688,-1-17 1344</inkml:trace>
  <inkml:trace contextRef="#ctx0" brushRef="#br0" timeOffset="1">426 17 5888,'33'-17'2176,"-33"17"-1664,33 17-160,-33-1 0,0 0-256,16 17 384,-16 0-256,0 16 32,-16-16-160,16 0 640,-16-1-384,-1 1-32,1-16-192,32-1-96,1 0 0,15-16 160,1 0-96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3488,'0'0'1115,"0"0"-673,0-3-20,0-8 2383,0 9-2112,3 2 80,49 0 17,336 0 794,-376-1-1451,1 0 1,-1-1 0,1 0 0,12-4 0,-18 4-41,27-1-1156,-24 3-1128,-19 0-1515,7 0 992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5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3712,'0'-17'1408,"0"17"-1120,-17 17-64,17-1 960,0 0-704,-16 1 0,16 16-288,-16 16 160,16 0-224,-17 16 384,17 1-288,-16-17 384,0 0-352,16 0 224,-17-16-256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82 2976,'-27'-27'971,"26"26"-955,1 1 0,-1 0 0,1 0 0,0 0 0,-1-1 0,1 1 0,0 0 0,0-1 0,-1 1 0,1 0 0,0-1 0,0 1 0,-1 0 0,1-1 0,0 1 0,0-1 0,0 1 0,-1 0 0,1-1 0,0 1 0,0-1 0,0 0 0,0-6 66,0 6-27,0 0 0,0 0 0,0-1 0,0 1 0,0 0 0,0 0 0,0 0 0,0 0 0,0 0-1,1 0 1,0-2 0,0 2-12,0 0 0,-1 0-1,1 0 1,1 0 0,-1 1-1,0-1 1,0 0-1,0 1 1,0-1 0,0 0-1,1 1 1,-1 0 0,2-1-1,5-2 17,-1 0-1,1 1 1,0 0 0,0 1-1,-1 0 1,1 0 0,0 0-1,0 1 1,0 1 0,0-1-1,0 1 1,10 2 0,-12 0-41,1 0 0,-1 0 1,0 0-1,-1 1 0,1-1 0,6 7 0,30 30 207,-33-32-172,14 16 146,28 36 0,-41-46-121,-1 0 1,0 0-1,-1 1 0,10 24 0,-10-19 127,-2 0-1,0 1 1,-1 0-1,-1 0 1,2 37-1,-6-52-146,0 1 0,0-1 0,-1 0 0,0 0 0,0 0 0,-1 0 0,0 0 1,0-1-1,0 1 0,-1 0 0,-4 6 0,6-10-40,-1 1 0,0 0 1,0-1-1,-1 0 0,1 1 0,0-1 1,-1 0-1,1 0 0,-1 0 0,0-1 1,0 1-1,0-1 0,1 1 1,-1-1-1,-1 0 0,1 0 0,0-1 1,0 1-1,0 0 0,0-1 0,-5 0 1,-23-5 92,18 2-68,4 1-41,4 2 49,-1-1 0,1-1 0,0 1 0,-8-4 0,11 4-39,0 0 0,1 0 0,-1 0-1,1 0 1,-1-1 0,1 1 0,0 0 0,-1-1 0,1 1 0,0-1 0,0 1 0,0-1-1,0 0 1,0 1 0,0-1 0,-1-3 0,2 3-29,-1 0 1,1-1-1,0 1 1,0 0-1,0 0 1,0 0-1,0-1 1,0 1-1,0 0 0,1 0 1,-1 0-1,1 0 1,0 0-1,-1-1 1,1 1-1,0 0 1,0 1-1,0-1 0,1 0 1,-1 0-1,0 0 1,1 1-1,-1-1 1,1 1-1,-1-1 1,1 1-1,2-2 0,7-5-34,0 1-1,0 0 0,18-8 0,-17 10 35,4-4-8,17-7-19,-26 14 33,-1 1 1,0 0-1,1 0 1,-1 1-1,11 0 1,-17 0 9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1888,'-19'0'3936,"17"0"-3879,0 0 0,1 1 0,-1-1 0,0 1 0,0-1 0,0 1 0,1 0 1,-1 0-1,0-1 0,1 1 0,-1 0 0,1 1 0,-1-1 0,1 0 0,-1 0 0,-1 3 0,-1 1 35,-1 0 0,1 1-1,0-1 1,0 1 0,1 0-1,-3 7 1,1-5 2,1 1-1,-9 10 1,-11 11 167,16-20-193,0-1 0,0 2 0,1-1-1,1 1 1,0 0 0,-6 14 0,8-13 14,0-1 1,-3 19-1,6-24-49,0-1 0,1 0 0,-1 0 0,1 1 0,1-1 0,-1 0 0,1 0 0,1 10 0,9 4 79,-10-17-80,0 0-1,1 0 1,-1 1-1,0-1 1,1 0 0,-1-1-1,1 1 1,-1 0-1,1 0 1,0-1 0,0 1-1,0-1 1,4 3-1,1 1 66,-3-3-48,1 1-1,-1-1 1,0 0 0,1 0 0,0-1 0,-1 1 0,1-1 0,0 0 0,0 0 0,-1-1-1,1 1 1,0-1 0,0 0 0,9-1 0,11 0 28,-21 1-72,1 0 0,-1 0 0,0-1 0,1 1 0,-1-1 0,8-2 0,-10 2-5,0 0 1,0-1 0,0 1 0,0 0 0,0 0 0,0-1 0,-1 1-1,1-1 1,-1 0 0,1 0 0,-1 1 0,1-1 0,-1 0 0,0 0-1,1-3 1,-1 4-20,0 0-1,0 0 1,-1 0-1,1 0 1,0 0-1,0 0 1,0 0-1,0 0 1,0 0-1,0 0 1,0 1 0,0-1-1,0 0 1,1 1-1,-1-1 1,0 1-1,0-1 1,1 1-1,-1-1 1,0 1-1,1 0 1,-1 0-1,0 0 1,1 0-1,0 0 1,1 3-595,9 16 427,-9-15 299,-1 0 0,0 0 1,1 0-1,5 7 0,-1-4 65,-5-4-138,-1-1 0,1 0 0,0 0-1,0-1 1,0 1 0,0 0 0,0-1 0,1 1 0,-1-1 0,0 0 0,1 0-1,3 2 1,4-1 125,0-1 0,0-1-1,16 0 1,0 0 61,-8-1-80,0 0 0,0-1 0,-1-1 0,19-6 0,-27 7-55,0-1-1,1-1 1,-1 1 0,0-2-1,-1 1 1,1-1 0,-1 0-1,0-1 1,9-7 0,4-11 187,-20 22-253,1 0 1,-1 0-1,0-1 1,0 1-1,0 0 0,0 0 1,0 0-1,-1-1 1,1 1-1,0-1 1,-1-2-1,-1-3 31,0 1-1,0-1 1,-1 1-1,0 0 1,-1-1 0,0 1-1,0 1 1,0-1-1,-1 0 1,0 1-1,-6-9 1,-7-7-177,-35-35 0,35 40-923,15 15-728,4 1-268,12 1-753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4576,'0'0'1664,"0"0"-1280,16 16-96,-16-16 544,0 0-512,0 17 224,0-1-320,-16 17 352,32-17-320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45 4160,'0'-30'2288,"0"27"-1280,-3 3-315,3 0-654,-1 0 0,0 0 0,0 0 1,1 0-1,-1 0 0,0 0 0,1-1 0,-1 1 0,0 0 0,1 0 0,-1-1 0,0 1 1,1 0-1,-2-1 0,0-2 101,2 2-132,0 1-1,0 0 1,0 0 0,0-1-1,0 1 1,-1 0-1,1 0 1,0-1-1,0 1 1,0 0-1,0 0 1,-1 0-1,1-1 1,0 1 0,0 0-1,-1 0 1,1 0-1,0 0 1,0-1-1,-1 1 1,1 0-1,0 0 1,0 0 0,-1 0-1,1 0 1,0 0-1,-1 0 1,-17 4 205,-13 6-58,21-7-175,0 0 1,0 2 0,0-1 0,0 1-1,1 0 1,0 1 0,0 0-1,0 1 1,-11 11 0,-3 5-6,2 1 1,-20 28-1,31-39 4,1 1 1,0 0-1,1 0 1,0 1-1,1 0 1,-8 28-1,13-35 52,0-1 0,0 1 0,1 0 0,0-1 0,0 1 0,1 15 0,1-17 19,0-1-1,1 1 1,-1-1-1,1 0 1,0 1 0,0-1-1,1 0 1,0 0-1,-1 0 1,7 7 0,-3-5 75,0-1 1,1 0 0,0 0-1,0 0 1,0-1-1,11 7 1,-4-5-881,0 1-1,26 8 1,-21-13-818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6656,'-17'-16'2464,"17"16"-1920,17 16-160,16-16 864,-1 0-768,34 0 160,-1 0-384,17 0 800,-16 0-576,-17-16-1120,17 16 320,-17-16-6272,0-1 3648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3968,'0'-17'1472,"0"17"-1120,0 17-128,0-17 512,16 16-448,-16 17 320,0 0-352,0-1 0,0 1-160,0 0 512,0 0-352,0-17 480,17 17-448,-1-33-1664,1 16 704</inkml:trace>
  <inkml:trace contextRef="#ctx0" brushRef="#br0" timeOffset="1">246 181 5984,'-33'0'2208,"33"0"-1728,-82 16-128,49-16 960,17 16-800,-17-16 64,0 17-352,17-1-192,16 0-64,0 1 512,0-17-256,49 16 544,-16-16-448,33 0 288,-1 0-352,1 0-1568,-1 0 736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4160,'-17'16'1536,"17"-16"-1216,17 17-64,-17-17 992,0 16-736,33-16 416,-17 0-544,17-16-64,16 16-192,-16-17 256,16 17-192,-16-16-192,-1 16 0,1-17-640,-16 17 352,-1-16-1216,0 16 832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17 5152,'-13'-14'1648,"10"11"-987,3 3-170,0 0 543,-3 0-346,1 1-627,1-1-1,-1 0 0,0 1 0,0-1 0,0 1 0,1 0 0,-1-1 0,0 1 1,1 0-1,-1 0 0,1 0 0,-1 0 0,-1 2 0,-4 2-139,-18 11 58,8-6 31,2 1-1,-1 0 1,2 1 0,0 1 0,-17 18-1,-29 37 62,-84 99-19,128-146 17,1 0 1,0 2-1,2 0 0,-16 39 1,22-46-92,2-7 119,1 2 1,-1-1-1,2 0 0,-4 16 1,7-23-100,-1 1 1,1 0 0,0 0 0,0 0 0,0-1-1,1 1 1,-1 0 0,1-1 0,0 1-1,0 0 1,0-1 0,1 1 0,-1-1-1,1 1 1,0-1 0,0 0 0,3 4-1,-1-2-470,0 0-1,1 0 1,0 0-1,7 5 1,20 9-1320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4480,'0'0'1445,"0"3"-885,0 74 469,0-74-980,0 0-1,-1 1 0,1-1 1,-1 1-1,1-1 0,-1 0 0,0 0 1,-2 5-1,-4 12 125,4 21 25,3-38-182,0 0 0,0 0 0,0 0 0,1 0 0,-1 0 0,1 0 0,0 0 0,0 0 0,0 0 0,0 0-1,2 4 1,-2-5 31,0 0-1,0 1 0,0-1 0,0 0 1,0 0-1,-1 1 0,1-1 0,-1 0 1,1 1-1,-1-1 0,0 4 0,0-5-29,-1-1 1,1 1-1,0-1 0,0 1 0,0-1 0,0 1 0,0-1 0,0 1 0,0-1 0,0 1 0,0-1 1,1 1-1,-1-1 0,0 1 0,0-1 0,0 1 0,1-1 0,-1 1 0,0-1 0,0 1 0,1-1 1,-1 0-1,0 1 0,1-1 0,-1 1 0,1-1 0,-1 0 0,0 1 0,1-1 0,-1 0 0,2 1 1,4 3 325,-2 0-175,-4-3-162,0-1-1,0 0 1,0 0-1,1 0 0,-1 0 1,0 0-1,0 1 1,0-1-1,0 0 0,0 0 1,0 0-1,0 0 1,0 0-1,1 0 0,-1 0 1,0 1-1,0-1 1,0 0-1,0 0 0,0 0 1,0 0-1,1 0 1,-1 0-1,0 0 0,0 0 1,0 0-1,0 0 1,1 0-1,-1 0 0,0 0 1,0 0-1,0 0 1,0 0-1,0 0 0,1 0 1,-1 0-1,0 0 1,0 0-1,0 0 0,0 0 1,0 0-1,1-1 1,-1 1-1,0 0 0,0 0 1,0 0-1,0 0 1,0 0-1,0 0 0,1-1 1,7-4 73,6 0 43,-8-6 12,5 5-81,-7-1-91,-3 7 30,-1 0 0,0-1 1,0 1-1,0-1 0,1 1 0,-1 0 0,0-1 0,1 1 0,-1 0 0,0-1 0,0 1 0,1 0 1,-1 0-1,1-1 0,-1 1 0,0 0 0,1 0 0,-1-1 0,0 1 0,1 0 0,-1 0 0,1 0 1,-1 0-1,1 0 0,-1 0 0,0 0 0,1 0 0,-1 0 0,1 0 0,0 0 0,2 0-712,-3 0 326,2 0 516,0 0-85,0 0-1,0 1 1,-1-1-1,1 0 0,0 1 1,-1 0-1,1-1 1,-1 1-1,1 0 0,-1 0 1,1 0-1,-1 0 1,1 0-1,-1 0 0,0 0 1,2 2-1,-1-1 23,-1 0 0,1-1 0,-1 1 0,1-1 0,0 0 0,0 1 0,0-1 0,0 0 0,0 0 0,0 0 0,0 0 0,0-1 0,0 1-1,0-1 1,1 1 0,-1-1 0,3 1 0,22-1 379,-17 1-292,1 0 1,-1-1 0,0-1-1,1 0 1,-1 0 0,0-1-1,0 0 1,0-1 0,16-6-1,-22 7-119,2-1 110,0 0-1,0 0 1,0-1 0,0 0 0,10-9 0,-15 12-103,1-1 0,-1 0 0,1 0 0,-1 0 0,0 0 0,0 0 1,0-1-1,0 1 0,0 0 0,0 0 0,-1-1 0,1 1 0,-1-1 0,1 1 0,-1 0 0,0-1 1,0 1-1,0-1 0,0 1 0,0-1 0,-1 1 0,-1-4 0,0-2-318,0 1 0,-1 0 0,0 0 0,0 0 0,-1 0 0,1 0 0,-7-6 0,-6-17-3321,0-3 1056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4384,'0'-17'1632,"0"17"-1248,0 0-128,0 17 1280,0-17-896,17 33 448,-1-17-640,-16 50-128,17-17-192,-17 33 544,-17 0-384,-16 0 1504,1-1-992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3136,'0'0'1029,"0"-3"-629,0 3-362,0-1 1,0 0-1,0 1 0,0-1 0,0 0 0,1 1 0,-1-1 0,0 0 1,0 1-1,1-1 0,-1 1 0,0-1 0,1 0 0,-1 1 1,1-1-1,-1 1 0,1-1 0,-1 1 0,1-1 0,-1 1 0,1 0 1,0-1-1,0 0 22,-1 1 0,1 0 0,-1-1 0,1 1 1,-1-1-1,1 1 0,-1-1 0,1 1 0,-1-1 0,0 1 1,1-1-1,-1 1 0,1-1 0,-1 0 0,0 1 0,0-1 0,1 0 1,-1 1-1,0-1 0,0 0 0,0 1 0,0-2 0,0 2-40,0 0 0,0 0 0,0 0 0,0 0 0,0 0 0,0 0 0,0 0 0,0-1 0,0 1 0,0 0 0,0 0 0,0 0 0,0 0-1,0 0 1,0 0 0,0 0 0,0 0 0,0 0 0,0-1 0,0 1 0,0 0 0,0 0 0,0 0 0,0 0 0,0 0 0,0 0 0,0 0-1,0 0 1,1 0 0,-1 0 0,0 0 0,0 0 0,0 0 0,0-1 0,0 1 0,0 0 0,0 0 0,0 0 0,0 0 0,0 0 0,0 0-1,1 0 1,-1 0 0,0 0 0,0 0 0,0 0 0,0 0 0,0 0 0,0 0 0,0 0 0,0 0 0,0 0 0,0 0 0,1 0 0,-1 0-1,0 0 1,0 1 13,1-1-1,-1 0 1,1 0-1,-1 0 1,1 0-1,-1 0 1,0 0-1,1-1 1,-1 1-1,1 0 1,-1 0-1,1 0 0,-1 0 1,0 0-1,1-1 1,-1 1-1,0 0 1,1 0-1,-1-1 1,1 1-1,-1 0 1,0-1-1,0 1 1,1 0-1,-1-1 0,0 1 1,0 0-1,1-1 1,-1 1-1,0-1 1,5-6 454,12 1-109,-6 2-323,-8 2-53,0 1 0,0 0 0,0-1 0,0 1 0,1 1 0,-1-1 0,0 0 0,1 1 0,5 0 0,78 0 169,-48-1-79,124 4 152,7 8-84,43-5 26,79 5 230,30-6-48,386 22 630,-386-21-710,-38 5-107,-33-8 27,194-3 363,-433 0-447,0 0 0,19-3 1,-30 3-116,0 0 1,-1 0-1,1 0 1,0-1-1,0 1 1,0 0-1,-1 0 1,1-1-1,0 1 1,0 0-1,-1-1 1,1 1-1,0-1 1,-1 1-1,1-1 1,0 1-1,-1-1 0,1 0 1,-1 1-1,1-1 1,-1 1-1,1-1 1,0-1-1,-2 1-3,1 1 0,0-1-1,0 0 1,0 0-1,0 1 1,-1-1 0,1 0-1,0 1 1,0-1 0,-1 0-1,1 1 1,-1-1 0,1 0-1,-1 1 1,1-1-1,-1 1 1,1-1 0,-1 1-1,0-2 1,-5-2 11,0 0 1,0 1-1,0 0 0,-9-5 1,3 5-1,0-1 0,-1 1 0,-14-1 1,-2-1-87,-6-6-331,29 10 324,0 1 0,0-1 0,-9 1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 3968,'-28'-14'1285,"20"11"-768,3 3-245,7 0 11,18 0 263,34 0 55,-34 2-478,-1 0 1,1 1-1,-1 0 0,0 2 1,32 12-1,-5-2 49,-21-8-102,-12-4-22,0 1-1,18 9 1,-13-2 27,-1 0 0,22 18 0,-34-25-60,0-1-3,5 5 31,0 0-1,0 1 0,-1 0 1,10 11-1,-11-9 66,-1 1-1,8 19 1,-7-14-4,-2-6 27,0 0 0,-2 0 0,1 0 0,4 22 0,-8-29-86,-1 0 0,0 1 0,0-1 0,0 1 0,0-1 0,-1 1 0,1-1-1,-1 0 1,-1 1 0,1-1 0,0 0 0,-1 0 0,0 0 0,0 0 0,0 0-1,-4 4 1,1-1 7,-1 0-1,0 0 1,0-1-1,0 0 1,-1 0 0,0 0-1,0-1 1,-1 0-1,1-1 1,-1 0-1,-12 5 1,-10 2 163,-60 14-1,63-18-131,4-2-24,-1-1-1,0 0 1,-31-1 0,51-2-55,-1-1 1,0 0-1,0-1 1,1 1-1,-1-1 1,0 0 0,1 0-1,-1 0 1,1-1-1,-1 1 1,1-1-1,0 0 1,-5-3 0,7 4-39,1 0-16,-1 0 0,1 0 0,-1 0 0,1 0 0,0 0 0,0-1 0,-1 1 0,1 0 0,-1-3 0,1 3 32,1 0 1,0 0-1,0 0 0,-1 1 1,1-1-1,0 0 0,0 0 0,0 0 1,0 0-1,0 0 0,1 0 1,-1 0-1,0 0 0,0 0 1,0 0-1,1 0 0,-1 0 0,1 1 1,-1-1-1,1 0 0,-1 0 1,1 0-1,-1 1 0,2-2 1,8-10 17,1 0 1,1 1 0,0 1-1,0 0 1,1 0 0,0 1-1,24-11 1,116-48 100,31-11-224,-43 16-31,-42 25 79,-61 22 101,-8 2 7,0 2-1,35-9 0,-58 20-47,8-3-73,1 0 0,0 1-1,23-1 1,-39 4 85,0 0 0,1 0 0,-1 0 0,0 0 0,0-1 0,0 1 0,0 0 0,0 0 0,0 0 0,1 0 0,-1 0 0,0 0 0,0 0 1,0 0-1,0 0 0,0 0 0,1 0 0,-1 0 0,0 0 0,0 0 0,0 0 0,0 0 0,0 0 0,1 0 0,-1 0 0,0 0 0,0 0 0,0 0 0,0 1 0,0-1 0,0 0 0,1 0 0,-1 0 0,0 0 0,0 0 0,0 0 0,0 0 0,0 0 0,0 1 0,0-1 1,0 0-1,0 0 0,0 0 0,1 0 0,-1 0 0,0 0 0,0 1 0,0-1 0,0 0 0,0 0 0,0 0 0,0 0 0,0 1 0,-1 1 5,1 0 0,0 0 0,-1 0-1,0 0 1,1 1 0,-1-1 0,0 0 0,0 0 0,0-1 0,0 1-1,-1 0 1,1 0 0,0 0 0,-1-1 0,1 1 0,-1-1-1,-1 2 1,-10 11 56,0 3-1,1 1 0,1 0 0,1 1 0,0 0 0,2 1 1,-10 30-1,14-35-15,0-1 1,1 1 0,1 0-1,0 0 1,1 20 0,0-31 7,1-1 1,0 0 0,1 0 0,-1 1 0,1-1 0,-1 0 0,1 0-1,0 1 1,0-1 0,0 0 0,1 0 0,-1 0 0,3 3-1,-3-4-2,1 0 0,0-1 0,0 1 0,1 0 0,-1 0-1,0-1 1,1 0 0,-1 1 0,0-1 0,1 0-1,0 0 1,-1 0 0,6 1 0,1-1 20,0 0 0,0 0 0,0 0 0,0-1 0,0-1 0,0 0 0,10-1 0,0-3-71,36-12-1,-31 8-96,-12 6 58,-7 2 11,-1-1 0,1 1 0,0-1 0,-1 0 0,1 0 0,-1-1 0,0 1-1,0-1 1,0 0 0,6-5 0,-9 6-3,0 1-1,0 0 1,0 0-1,0 0 1,1 0-1,-1 0 1,0 0 0,1 0-1,-1 0 1,0 1-1,1-1 1,-1 1-1,1-1 1,0 1-1,2-1 1,-2 1-9,-1 0 0,1 1 0,-1-1 0,1 1 0,0-1 1,-1 1-1,0 0 0,1-1 0,-1 1 0,1 0 0,-1 0 0,0 0 1,0 0-1,1 0 0,1 3 0,10 12-218,-12-14 314,1 1 0,-1-1 0,0 0 0,0 0 0,1 0 1,0 0-1,-1 0 0,1 0 0,0-1 0,0 1 0,0 0 1,4 2-1,5 4 264,4 4 42,-8-7-126,-1 0 1,0 0-1,1 0 1,0-1-1,13 6 1,-8-6-114,0 0 0,-1-1 0,2-1 0,-1 0 0,0-1 0,0 0 0,0 0 0,1-2 0,-1 1 0,0-2 0,14-2 0,8-11 293,-14 5-154,0 3-71,-13 4-98,1 0 0,-1 0 1,9-5-1,-12 4 11,1 0 0,0 0 0,-1-1 0,0 1 0,6-9 0,-4 6 23,-2 2-94,0 1-1,-1-1 1,1 0-1,-1 0 1,0-1-1,-1 1 1,1-1-1,-1 1 1,3-12-1,-5 12-85,0 0-1,0 1 1,0-1-1,0 0 0,-1 0 1,0 1-1,0-1 0,0 1 1,-1-1-1,1 1 0,-1-1 1,0 1-1,0 0 0,-5-6 1,5 6-82,-8-14-540,-2 1 1,0-1-1,-17-18 1,-12 1-1499,38 31 1935,-1 0 0,1 0 0,1 0 0,-1 0 1,-4-9-1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641 115 4064,'0'-13'1307,"0"12"-1299,0 1 1,0 0 0,0 0 0,0 0 0,0 0 0,0 0 0,0 0 0,0 0-1,0 0 1,0 0 0,0-1 0,0 1 0,0 0 0,0 0 0,0 0 0,0 0 0,0 0-1,0 0 1,0 0 0,0 0 0,0 0 0,0 0 0,0-1 0,0 1 0,0 0 0,0 0-1,0 0 1,0 0 0,0 0 0,0 0 0,0 0 0,0 0 0,0 0 0,0 0 0,1 0-1,-1 0 1,0 0 0,0 0 0,0 0 0,0 0 0,0 0 0,0 0 0,0 0 0,0 0-1,0 0 1,0 0 0,1 0 0,-1 0 0,0 0 0,0 0 0,0 0 0,0 0 0,0 0-1,0 0 1,0 0 0,1 0 0,-1 0 28,1 0 0,-1 0-1,1 0 1,-1 0 0,1 0-1,-1 0 1,1 0 0,-1 0-1,1 0 1,-1 0 0,1-1-1,-1 1 1,1 0 0,-1 0 0,1-1-1,-1 1 1,1 0 0,-1 0-1,1-1 1,-1 1 0,0 0-1,1-1 1,-1 1 0,0-1-1,1 1 1,-1 0 0,0-1-1,1 1 1,-1-1 0,0 1 0,0-1-1,0 1 1,1-1 0,-1 1-1,0-1 1,0 1 0,0-1-1,0 1 1,0-1 0,0 1-1,0-1 1,0 0 0,0 1 0,0-1-1,0 1 1,0-1 0,-1 0-1,0-3 400,-1-1 0,1 0 0,-1 1-1,-3-6 1,3 6-227,0 1-130,0 0 0,0 1-1,0-1 1,0 1 0,0 0 0,0 0-1,0 0 1,-1 0 0,1 0-1,-1 0 1,0 0 0,1 1 0,-1 0-1,0-1 1,-4 0 0,-6-2-96,0 0-1,-17-1 1,26 4 4,-12-1-25,-1 1 0,-23 1 0,12 0 35,13 0-27,0 1 1,0 1 0,1 0-1,-1 0 1,-23 8 0,25-6-41,-23 5 1,21-6 6,9-3 34,1 1 0,0 0 0,0 0 0,-5 2 0,-26 19-120,15-14 63,17-7 62,0 0 0,0 1 0,0-1 0,0 1 0,-7 4 0,0 1-65,8-5 62,-1-1 0,1 1 1,0 1-1,0-1 0,0 0 0,0 1 0,0-1 1,0 1-1,1 0 0,-3 3 0,-1 3 15,1 1-1,1 0 0,-1 0 1,1 0-1,1 0 0,0 1 1,-3 17-1,-6 14 101,7-27-9,-5 24-1,5 10 50,0-24-4,2-8-32,0 0 0,0 20 0,3-18-37,1-12-26,-1 1-1,0 0 1,-1-1-1,-2 12 1,0-6 97,-7 30 344,9-40-452,1-1 0,0 1 1,-1 0-1,1 0 0,0 0 1,1 0-1,-1-1 0,0 1 1,1 0-1,0 0 0,0 3 1,10 5 109,-7-1-81,-4-9-37,0 0 0,0 0 0,0 0 0,1 0 0,-1 0 0,0 0 0,1 0 0,-1 0 0,1 0 1,-1-1-1,1 1 0,-1 0 0,1 0 0,0 0 0,-1-1 0,1 1 0,0 0 0,-1-1 0,1 1 0,0-1 1,0 1-1,0-1 0,0 1 0,0-1 0,0 1 0,19 11 211,-14-8-101,1 0-1,-1-1 0,7 4 1,2-3 32,1 0 0,-1-1 1,1-1-1,0 0 0,-1-1 1,21-1-1,-23 0-642,23 3-1,12 10-287,-47-13 767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34 181 4480,'-33'-49'1664,"33"49"-1312,16-33-64,-16 16 1248,17 17-896,-1-16-64,17 16-352,16-16 128,0-1-224,33 17 448,-33-16-320,17 16-3136,-17-17 1536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66 4896,'0'-49'1824,"0"49"-1440,66-17-96,-34 17 480,1 0-480,16 0 96,17 0-224,-33 0 384,16 0-288,-16 17-1664,-1-17 736</inkml:trace>
  <inkml:trace contextRef="#ctx0" brushRef="#br0" timeOffset="1">66 131 4064,'-33'66'1504,"33"-66"-1184,16 82-64,-16-33 832,0 0-640,0 66 480,0-17-576,-16 17 192,16 0-320,0-17 352,-16-16-320,-1-17 928,17 1-640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263 148 4736,'0'-33'1760,"0"33"-1376,-17 49-96,17-16 256,-33 33-352,17-1 256,0 17-224,-17 33 352,0 0-320,17-1 384,-1 1-384,1-17 384,0-16-384,-1-33 640,17 1-480,-16-18-2880,-1-15 1312</inkml:trace>
  <inkml:trace contextRef="#ctx0" brushRef="#br0" timeOffset="1">476 17 6144,'16'-17'2272,"-16"17"-1760,16 0-160,-16 17 256,17-17-416,-17 33 128,0-17-192,0 17 288,0 0-224,0-1 512,0-15-384,0 15 224,16-15-320,17-1 352,16-16-320,33-16-672,0 16 192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0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44 4320,'2'-3'158,"1"0"1,0 0-1,0 1 1,0-1-1,1 1 0,-1-1 1,0 1-1,1 0 1,0 1-1,-1-1 1,1 0-1,0 1 0,0 0 1,0 0-1,0 0 1,6 0-1,-8 1-120,0 0 0,-1 0 1,1-1-1,0 1 0,-1-1 0,1 1 0,-1-1 0,1 1 0,2-3 1,-3 3-3,1-1-1,-1 0 1,1 1 0,-1-1 0,0 1 0,1-1 0,-1 1 0,1 0 0,2-1 0,22 6 204,8 1-112,-31-6-113,0 0-1,1 1 0,-1-1 1,1 1-1,-1-1 1,0 1-1,0 0 0,0 0 1,6 3-1,2 1 29,-6-3-33,1 0 0,-1 1 0,0-1 0,0 1-1,0 0 1,0 1 0,4 3 0,-7-5 26,0 0 0,0-1 0,0 1 0,0 0 0,-1 0 0,1 0-1,-1 0 1,1 1 0,-1-1 0,0 0 0,0 1 0,0-1 0,0 0 0,-1 1 0,1-1 0,-1 1-1,1 2 1,-1 22 246,1-8-281,-5 36-1,-7 13-16,6 25 192,-9 17-21,-35 193 255,29-201-259,-28 118 72,-11-17-13,9-29 662,44-152-726,2-6 67,-11 28-1,-23 24 588,24-36-521,11-25-141,0 1 1,0-1-1,-1 0 0,-8 12 0,9-15-70,-1-1-1,1 0 0,-1 1 0,1-1 0,-1-1 0,0 1 0,-1 0 0,1-1 1,0 0-1,0 0 0,-8 2 0,1-1 45,-10 5 128,0-2 0,-41 7 0,-14-10-309,-6-3-11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3328,'-17'0'1216,"17"0"-928,0 17-96,-16-17 1088,16 16-736,0 1 704,-17 15-736,1 17 672,16 1-704,-16-1 192,-1 0-384,1 0-96,16-16-128,-17 16 96,17-33-96,0 17 320,-16-16-192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4224,'-32'-17'1568,"32"17"-1216,0 0-96,0 0 1760,0 0-1152,0 0-64,0 17-512,32-17 160,-15 16-256,16-16 320,-1 0-288,1 0 672,16 0-512,-16 0-2368,33 0 1056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0 2976,'-33'33'1120,"33"-33"-896,-16 49-32,-1 0 1216,1 1-800,-1 32 320,-15 16-544,-1-16 0,0 0-256,-16-17 704,0-16-448,0 1 448,0-18-480,-1 1 384,1-33-416,0 0 192,16 0-288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5632,'-16'0'2112,"16"0"-1664,-33 0-96,33 17-128,-16-1-192,32-16-1280,-16 17 672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1824,'-13'13'587,"12"-12"-571,1-1 1,-1 1 0,1-1 0,0 1 0,-1-1 0,1 1 0,0 0 0,-1-1 0,1 1 0,0-1-1,0 1 1,0 0 0,0-1 0,-1 1 0,1 0 0,0-1 0,0 1 0,0-1 0,0 1 0,1 0-1,-1-1 1,0 1 0,0 0 0,0-1 0,1 2 0,-1-2 40,0 3 110,0 0 1,0 0 0,0 0-1,0 0 1,0 0 0,-1 0-1,1 0 1,-1 0 0,0 0 0,0 0-1,0 0 1,0 0 0,-1-1-1,1 1 1,-1 0 0,0-1-1,-2 3 1,-4 9 59,-1 0 1,2 0-1,0 1 0,-8 24 0,8-7 56,5-21-105,0 0 0,-6 14-1,-2-2 47,5-10-116,0 0 1,-5 20-1,-7 35 95,17-65-194,0-1 0,-1 0-1,1 0 1,0 0 0,0 0 0,0 0 0,0 0-1,0 1 1,1-1 0,-1 0 0,1 0-1,-1 0 1,1 0 0,0 0 0,0 0-1,0 0 1,2 3 0,-2-4 3,-1 0-1,1 0 1,0-1-1,0 1 1,0 0-1,0 0 1,0-1-1,0 1 1,0 0-1,1-1 1,-1 1-1,0-1 1,0 1 0,0-1-1,1 0 1,-1 0-1,0 1 1,0-1-1,1 0 1,-1 0-1,0 0 1,0 0-1,1 0 1,-1-1-1,0 1 1,0 0 0,1-1-1,-1 1 1,0 0-1,0-1 1,0 0-1,2 0 1,2-2 25,0-1 1,-1 1-1,1-1 1,-1 0-1,0 0 1,6-7 0,-1 0 40,-1 4-39,-1-1 1,0-1-1,10-14 0,-7 7-15,-5 10 51,0-1-1,-1 0 1,1 0-1,-2 0 1,4-8-1,0-1 157,2 0 40,-8 15-196,-1 0 1,1 0-1,0-1 1,0 1 0,-1-1-1,1 1 1,0 0-1,-1-1 1,0 1-1,1-1 1,-1 0-1,0-1 1,0 3-69,0 0-1,0 0 1,0 0 0,0 0-1,0 0 1,0 0-1,0 0 1,0 0 0,0-1-1,0 1 1,0 0 0,0 0-1,0 0 1,0 0 0,0 0-1,0 0 1,0 0 0,0 0-1,0 0 1,0 0-1,0-1 1,0 1 0,0 0-1,0 0 1,0 0 0,1 0-1,-1 0 1,0 0 0,0 0-1,0 0 1,0 0 0,0 0-1,0 0 1,0 0-1,0 0 1,0 0 0,0 0-1,0-1 1,0 1 0,1 0-1,-1 0 1,0 0 0,0 0-1,0 0 1,0 0 0,0 0-1,0 0 1,0 0 0,0 0-1,0 0 1,0 0-1,1 0 1,-1 0 0,0 0-1,0 0 1,0 1 0,2-1-33,0 0 0,0 0 0,0 1 0,-1-1 1,1 1-1,0 0 0,0-1 0,-1 1 0,1 0 0,0 0 1,-1 0-1,4 3 0,20 20-6,-20-19 60,1 1 0,-1-1 0,10 6 0,31 11 286,-31-14-229,20 9 113,-2-11 84,-17-4-153,8 3 44,-6-2-21,35 3 0,-48-6-99,0 0 1,0 0-1,0-1 1,0 1-1,0-1 1,-1 0 0,1-1-1,0 1 1,-1-1-1,1 0 1,-1 0-1,5-3 1,-6 2-14,0 1 1,-1-2-1,1 1 0,-1 0 1,1 0-1,-1-1 0,0 0 1,-1 1-1,1-1 0,0 0 1,-1 0-1,0 1 0,0-1 1,0 0-1,0-7 0,-5-2 46,0 5-38,0-6-5,3 10-34,0 0-1,0 0 1,-1 0-1,0 0 1,1 0-1,-2 0 1,-1-4 0,-1 2-10,1 0 1,1 0-1,-1-1 1,1 0-1,0 1 1,1-1-1,0 0 1,0-1 0,0 1-1,1 0 1,-1-14-1,2 4-121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5568,'-33'-33'2048,"33"33"-1568,-16-16-160,-1 16 1440,17 16-1024,0 0-640,0 17-96,0 0 320,0 16-160,33-16 1088,-16 0-704,-1-1-4032,0-15 1856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821 132 3904,'14'-14'1253,"-11"11"-762,-1 3-59,9 0 618,-8 0-260,-3 0-739,0-1-1,0 1 1,1-1 0,-1 1 0,0-1 0,0 1-1,0-1 1,0 1 0,0-1 0,0 1-1,-1-1 1,1 1 0,0-1 0,0 1 0,0-1-1,0 1 1,-1 0 0,1-1 0,0 1 0,0-1-1,-1 1 1,1-1 0,0 1 0,-1 0 0,1-1-1,0 1 1,-1 0 0,1-1 0,-1 1 0,1 0-1,0-1 1,-2 1 0,-5-5 363,2-6-30,0 8-303,0 0 0,-1 0 1,1 1-1,-7-3 0,5 3-71,0 1 1,-1 0 0,1 1-1,-1-1 1,-13 3 0,-3-2-1,-2 1-5,1-1 1,-41-3-1,34-1 4,-18-2 82,1-1 1,-77-23-1,116 26-128,0 1-1,0 1 1,0-1 0,-1 1-1,-20 0 1,-18 2-790,48 0 803,0 0-1,-1 0 1,1 0 0,0 0-1,0 1 1,0-1-1,-1 0 1,1 1-1,0-1 1,0 1-1,0 0 1,0-1 0,0 1-1,0 0 1,0-1-1,0 1 1,0 0-1,1 0 1,-1 0-1,0 0 1,0 0 0,1 0-1,-1 0 1,0 0-1,1 0 1,-1 0-1,1 0 1,-1 2-1,-1 5-1,0-1 1,1 1-1,-1 13 0,0-2-26,-10 48 26,-3 28 68,13-62-27,-4 35 18,-16 44 42,11 2 0,-5-36 40,8-41-60,-25 173 441,31-182-408,-4 29 80,-16 19 126,14-21-65,1-30-60,5-20-130,1 0 0,-1 0 0,1 0 1,0 0-1,0 0 0,1 1 0,0-1 0,0 0 0,0 1 0,0-1 0,1 0 0,2 9 0,-1-9 5,0 0 0,0 0 0,1-1 0,-1 1 0,1 0 0,0-1 0,1 0-1,-1 0 1,1 0 0,0 0 0,0-1 0,6 5 0,-5-5 0,0 0-1,0-1 1,1 0 0,-1 0-1,1 0 1,-1 0-1,1-1 1,-1 0 0,1 0-1,6-1 1,4 1 43,-7-1 61,1 0-1,-1-1 1,15-1-1,22-9 13,-20 7-382,-2 0-467,27-7 0,9-3-3113,-8 11 1066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28 880 4800,'-24'0'1304,"21"0"-404,16 0 368,-10 0-1141,1 0 0,-1-1-1,0 0 1,1 0 0,-1 0 0,6-2 0,8-3 179,-3 2-124,0-1-1,22-10 0,-15 6-79,42-16 36,-42 14-134,-1-2-1,0 0 0,-1-1 0,21-19 0,181-189 392,-188 183-237,39-63 1,-59 82-97,33-51 60,-10 0-58,-9 28-58,-25 38-21,-1 0 1,0-1-1,0 1 1,0-5-1,1-6-24,2 0-2,0-9-42,-4 23 62,0 1 1,0 0 0,0 0-1,0 0 1,0-1 0,0 1-1,-1 0 1,1 0-1,-1 0 1,1-1 0,-1 1-1,1 0 1,-1 0 0,0 0-1,1 0 1,-1 0-1,-1-1 1,2 2 11,0 0 0,0 0-1,-1-1 1,1 1 0,0 0 0,0 0-1,-1-1 1,1 1 0,0 0 0,-1 0-1,1 0 1,0 0 0,-1 0 0,1 0 0,0-1-1,-1 1 1,1 0 0,0 0 0,-1 0-1,1 0 1,0 0 0,-1 0 0,1 0-1,0 0 1,-1 1 0,0-1 0,-2-1 3,1 1-1,0 1 0,-1-1 0,1 0 1,0 0-1,-1 1 0,1-1 0,0 1 1,0 0-1,-1 0 0,1 0 0,0 0 0,0 0 1,0 0-1,0 1 0,0-1 0,1 1 1,-1-1-1,-2 4 0,-8 9 6,1 1 0,0 1 0,2 0 0,-16 32-1,16-29 3,3-4 10,0 0 0,1 1 0,0 0 0,1 0 0,1 0 0,-1 27 0,-1-2 61,-1-9 84,4-26-107,1 0-1,-1 1 1,2-1-1,-1 1 1,1-1-1,0 0 1,1 13-1,10 6 363,-9-18-361,-2-6-7,0 1-1,1 0 0,-1 0 0,1 0 0,-1 0 1,1-1-1,0 1 0,0 0 0,0-1 0,1 3 1,-1-4-26,-1 1 0,0-1 0,1 0 0,-1 1 0,1-1 0,-1 0 0,1 1 0,-1-1 0,1 0 0,-1 0 0,1 0 0,-1 0 0,1 1 1,0-1-1,-1 0 0,1 0 0,-1 0 0,2 0 0,-1-1 15,1 1 1,0 0-1,-1-1 0,1 1 1,-1-1-1,1 0 0,-1 0 1,1 1-1,1-3 0,2 0 31,-1-1 0,0 0 0,0 0 0,0-1 0,6-8-1,20-33-229,-12 16-309,32-54-389,-34 56 599,14-27-86,-8-5 117,5 6 102,-17 26 68,-8 21 48,0 0-1,1 1 1,-1-1 0,2 1-1,-1-1 1,7-7-1,3-13 189,-10 13-14,-3 30 395,-1-6-417,0-1 0,0 1 0,-1-1-1,-4 13 1,-16 43 285,13-44-160,2 0-1,-7 33 0,9-2 211,3-44-363,-3 23 314,-2 37 0,7-48-1261,-1-14 516,1-1 0,0 1 0,2 9 0,-2-14 140,1 0 1,-1 0 0,0 1-1,1-1 1,-1 0 0,1 0-1,0 0 1,-1 0 0,1 0-1,0-1 1,-1 1 0,1 0 0,0 0-1,0 0 1,0 0 0,0-1-1,0 1 1,0 0 0,1 0-1,0-1-45,-1 1-1,1-1 0,-1 1 0,1-1 0,-1 0 0,1 1 0,-1-1 1,1 0-1,1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10 4320,'0'0'1392,"-8"-3"-848,5 2-471,0 0 1,-1 0-1,1 0 1,-1 0 0,1 0-1,-1 1 1,1-1-1,-1 1 1,1 0-1,-1 0 1,1 1-1,-1-1 1,1 1-1,-1 0 1,1-1-1,0 1 1,-1 1 0,-5 2-1,-6 6 631,-23 9-1,26-13-534,1-1 0,1 1-1,-1 1 1,-9 8 0,-5 6 4,1 2 0,-30 35 0,40-41-158,2 1 0,0 0-1,1 1 1,0 0 0,-7 20 0,-14 49 86,17-53-26,3 1-1,1 1 1,1 0 0,-5 50-1,13-65 110,1 45 1,1-44-74,0-18-183,0 0 0,0 0 0,1 1 0,0-1 0,0 0 0,0 0 0,0 0 0,1 0 0,0 0 0,0-1 0,4 8 0,-4-8-493,12 12-768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 3808,'-13'-13'1227,"12"12"-1209,1 1 1,0 0 0,0 0-1,0-1 1,-1 1 0,1 0-1,0 0 1,-1 0 0,1-1-1,0 1 1,0 0 0,-1 0-1,1 0 1,0 0 0,-1 0-1,1 0 1,0 0 0,-1 0-1,1 0 1,0 0-1,-1 0 1,1 0 0,0 0-1,-1 0 1,1 0 0,-4 0-183,0-1 449,0 1 0,-1 0 0,1 0 0,0 0 1,0 1-1,-1-1 0,-5 3 0,0 4-97,1 0-1,0 1 1,1 0-1,0 1 1,-11 14-1,14-1-139,2-11-25,0-1 0,0 1 0,1-1 1,1 0-1,-1 17 0,2 102 350,0-125-328,0 1-1,0-1 0,0 1 0,1-1 0,0 1 0,0-1 0,0 0 1,0 1-1,1-1 0,0 0 0,-1 0 0,2 0 0,-1 0 0,0 0 1,1-1-1,0 1 0,4 4 0,-7-7-19,1-1-1,0 0 1,-1 1-1,1-1 1,0 1-1,-1-1 1,1 0 0,0 0-1,-1 1 1,1-1-1,0 0 1,0 0-1,-1 0 1,1 0 0,0 0-1,0 0 1,-1 0-1,1 0 1,0 0-1,0 0 1,1-1-1,3 1 33,1 0-39,-3 0-14,0 0 0,0 1 1,1-1-1,-1-1 1,0 1-1,0 0 0,0-1 1,0 0-1,0 1 0,0-1 1,-1 0-1,1-1 1,0 1-1,0 0 0,-1-1 1,1 0-1,4-3 0,6-11-14,-7 2-177,1 9 72,-7 5 100,1 0 0,-1 0 0,0 0 0,1-1 0,-1 1 0,1 0 1,-1 0-1,0-1 0,1 1 0,-1 0 0,0-1 0,0 1 0,1 0 1,-1-1-1,0 1 0,0 0 0,1-1 0,-1 1 0,0-1 0,0 1 1,0 0-1,0-1 0,0 1 0,0-1 0,0 1 0,1-1 0,-1 1 1,0 0-1,0-1 0,-1 0 0,2 2-17,-1 0 0,0 0-1,0 0 1,1 0 0,-1 0 0,1-1 0,-1 1-1,0 0 1,1 0 0,0 0 0,-1 0 0,1-1-1,0 1 1,-1 0 0,1-1 0,0 1 0,0 0-1,-1-1 1,1 1 0,0-1 0,0 1 0,0-1-1,1 1 1,15 11 384,-14-9-259,0-1 1,0 1 0,0-1 0,0 1-1,0-1 1,1 0 0,-1 0-1,1-1 1,-1 1 0,1-1 0,0 0-1,0 0 1,7 1 0,18-8 358,-20 4-318,-6 2-93,0-1-1,0 0 1,0 0-1,0 0 1,0 0 0,0 0-1,-1 0 1,1-1-1,0 1 1,-1-1-1,1 0 1,-1 0-1,4-3 1,7-7 69,-5 6-54,-4 4-26,-2 0 1,1 0 0,0 0-1,0-1 1,4-4 0,15-31 438,-11 26-304,2-4 65,-12 13-165,1-1 0,-1 0 0,-1 1 1,1-1-1,0-4 0,1-7 125,6-10 57,-7 22-234,0-1 0,1 1 1,-1-1-1,0 0 0,-1 1 0,1-1 1,-1 0-1,0 1 0,0-1 0,0 0 0,0 0 1,0 1-1,-1-1 0,0 0 0,-1-3 1,-9-20-14,10 23 6,1 1 1,-2 0-1,1 0 1,0 0-1,-1 0 1,1 0-1,-1 0 1,0 0-1,0 0 1,0 1-1,0-1 1,-4-3-1,0 1 27,1 0 42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5408,'-16'-16'1984,"16"16"-1536,0 16-128,0-16 672,0 0-608,0 17-288,0-17-96,0 33 448,0-17-224,16-16-2336,1 16 1120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10 2560,'0'-1'41,"0"1"0,-1 0 1,1-1-1,0 1 0,0 0 0,0-1 0,0 1 1,0 0-1,0-1 0,0 1 0,0 0 0,1-1 1,-1 1-1,0 0 0,0-1 0,0 1 0,0 0 1,0-1-1,0 1 0,1 0 0,-1 0 0,0-1 1,0 1-1,1 0 0,-1-1 0,0 1 0,6 7 153,-4-3-82,-1-1 1,0 1 0,0 0 0,0 0-1,0 1 1,0-1 0,-1 5 0,0 1 167,-1 0 1,-1 0-1,-2 9 1,-2 14 495,0 30 62,-5 5-54,8-32-539,0-6 217,-10 49-1,7-53-302,1-5 164,0 1 1,-1-1-1,-2 0 0,-14 29 1,-24 16 977,44-64-1260,0 1 0,1-1 0,-1 0 0,0 1 0,0-1 0,0 0 0,-1 0 0,1-1 0,0 1 0,-1 0 0,1-1 0,-1 1 0,0-1 0,1 0 0,-1 0 0,0 0 0,0 0 0,-4 0 0,-13 5 161,13-3-164,-13 2-49,7-9-174,4 0 50,0 2 3,-9-4-579,16 4 440,0 0 0,0 0 0,0 0-1,1 0 1,-1 0 0,1 0 0,-3-3 0,1-1-354,-14-13-1407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4384,'0'0'1632,"0"0"-1248,33 17-128,-17-1 704,1 17-576,32 16 704,0-16-640,-33 32 288,17-15-448,-17 15 352,1 1-384,-34-1 512,1-16-448,-49 33 1120,-1-33-800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33 3904,'0'-2'115,"0"1"0,0-1 0,0 0 0,-1 1 0,1-1 0,0 0 0,-1 1 0,0-1 0,1 0-1,-1 1 1,0-1 0,0 1 0,0-1 0,0 1 0,0 0 0,0-1 0,-2-1 0,0 0 461,3 9-181,0 43 234,0-32-517,1 5 42,-5 34 1,-13 24 117,4-28-170,8-28-52,-1 4 61,-18 53 0,-3-17-31,10-25-37,-19 66-1,32-88 74,-2 0 1,0 0-1,-1 0 0,-16 27 0,-12 21 892,18-45-618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 4384,'0'-17'1632,"0"17"-1248,-16 50-128,16-1 832,0-16-640,-16 32 32,-1-16-288,1 33 160,0-16-224,16 16 512,-17-17-352,17 1 160,0-1-288,-16-16-640,16-16 256,-17-16-4160,1-1 2432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4480,'0'0'1664,"0"0"-1312,49 0-64,-16 0 800,16 0-640,-16 0 256,16 0-416,1-17 320,-1 17-352,-17-16 160,1 16-256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3552,'16'0'1312,"-16"0"-992,17 0-128,-17 0 1056,16 0-736,0-16 576,17 16-640,-17 0-32,34-16-256,-18 16 256,1 0-224,0 0 320,0 0-288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3328,'-33'17'1216,"33"-17"-928,-33 33-96,17-1 864,-1 1-608,-15 49 608,32-16-608,-17 32-32,1-16-256,-17 16 256,17-16-224,-1 16-32,17-16-96,-16 0 288,0-33-160,16 1 608,-17-18-448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3968,'0'0'1285,"-2"6"-768,-3 7-25,0 0-1,-4 27 1,-2 6 145,-13 46 28,-18 56-103,-51 134 386,88-263-909,-47 174 451,25-113-111,19-58-144,0 1-1,-1-1 1,-1-1 0,-24 38-1,21-42-618,10-15 22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4896,'0'-27'1584,"0"27"-1573,0 0 0,0 0 1,0 0-1,0 0 0,0-1 0,0 1 1,0 0-1,-1 0 0,1 0 0,0 0 1,0 0-1,0 0 0,0-1 0,0 1 1,0 0-1,0 0 0,0 0 0,0 0 1,0 0-1,0-1 0,0 1 1,0 0-1,0 0 0,0 0 0,1 0 1,-1 0-1,0-1 0,0 1 0,0 0 1,0 0-1,0 0 0,0 0 0,0 0 1,0 0-1,0 0 0,0-1 0,1 1 1,-1 0-1,0 0 0,0 0 0,0 0 1,0 0-1,0 0 0,0 0 0,0 0 1,1 0-1,-1 0 0,0 0 0,0 0 1,0 0-1,0 0 0,0 0 1,1 0-1,2 0 85,-1-1 23,0 1-1,0 0 0,0 0 0,0 0 1,0 0-1,0 1 0,0-1 0,-1 0 1,1 1-1,3 0 0,1 10 511,0-6-261,-5-4-340,0-1 0,-1 1 0,1 0 0,0 0 0,0-1 0,-1 1 0,1 0 0,-1 0 1,1-1-1,-1 1 0,1 0 0,-1 0 0,1 0 0,-1 0 0,0 0 0,1 0 0,-1 0 1,0 1-1,2 4 61,1-1 0,0 0 0,0 0 1,5 7-1,-5-8-33,0 0 0,0 0 1,0 0-1,-1 0 1,0 1-1,0-1 0,0 1 1,0-1-1,-1 1 0,1 0 1,-1-1-1,0 10 0,-1 65 1032,0-78-1053,0 1 0,0 0 0,0 0 0,-1-1 0,1 1 0,0 0 0,-1-1 0,0 1 0,1 0 0,-1-1 0,0 1 0,0-1 0,-1 2 0,-3 6 142,5-9-169,-1 0 0,1 1-1,0-1 1,0 1 0,-1-1 0,1 1 0,0-1-1,0 1 1,0-1 0,0 1 0,0-1-1,0 1 1,0 0 0,0-1 0,0 1 0,0-1-1,0 1 1,0-1 0,0 1 0,0-1 0,1 1-1,-1-1 1,0 1 0,0-1 0,1 1 0,0 0-6,0-1 1,1 1 0,-1 0-1,0-1 1,0 0 0,1 1-1,-1-1 1,1 0 0,-1 0-1,0 1 1,1-1 0,-1 0-1,1 0 1,1-1 0,24-3-11,22-7-147,17 6-533,13-9 187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3552,'0'0'1147,"-3"0"-683,-8 0-75,8 0 560,3 0-218,0 0 154,0 0-266,0 0 69,0 0-224,3 0-6,6 1-246,-5-1-157,1 1 1,-1-1 0,1-1-1,-1 1 1,1 0-1,-1-1 1,5-1-1,-2-1 22,0 1-4,-1 0 1,1 0 0,0 0-1,0 1 1,0 0 0,11 0-1,3 0 4,37-6-1,-37 3-3,37 0 0,-44 3-19,-1 0 1,1 0-1,15-5 1,-17 4 91,1-1 1,-1 2 0,15-1 0,-15 2 586,-24 0-276,-5 0-265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35 4384,'13'0'1424,"-13"0"-1414,0 0 0,1 0 0,-1 0 0,0 0 0,0 0 0,0 0 0,0 0 0,0 0 0,0 0 0,0 0 0,0 0 0,0 0 0,1 0 0,-1 0 0,0 0 0,0 0 0,0 0 0,0 0 0,0 0 0,0 0 0,0 0 0,0 0 0,0 0 0,0 0 0,0 0 0,1 0 0,-1 0 0,0 0 0,0 0 0,0 0 0,0 0 0,0 0 0,0 0 0,0 0 0,0-1 0,0 1 0,0 0 0,0 0 0,0 0 0,0 0 0,0 0 0,0 0 0,0 0 0,0 0 0,0 0 0,0 0 0,0-1 0,0 1 0,0 0 0,0 0 0,0 0 0,0 0 0,0 0 0,0 0 0,0 0 0,0-1 0,0-9 364,0 7 276,-3 0-196,-8-8 47,11 11-475,-1-1 0,1 1-1,-1-1 1,0 1 0,1 0 0,-1-1-1,0 1 1,1 0 0,-1 0 0,0-1-1,0 1 1,1 0 0,-1 0 0,0 0 0,0 0-1,1 0 1,-1 0 0,0 0 0,0 0-1,1 0 1,-3 1 0,-1-1 68,-9 0 8,3 0 23,0 0 1,0 0-1,-13 3 0,-60 19 297,57-14-289,12-3-60,1 0 1,0 1-1,0 0 0,1 1 1,-1 1-1,2 0 1,-1 0-1,-18 18 1,11-9-47,8-9-16,1 1 0,-10 11 1,17-15-7,-1 0 0,1 0 0,0 0 0,0 0 0,0 1 0,-3 10 0,0 3 81,0-4-11,2-1-1,-6 29 1,9-37-45,1-1 0,0 0 0,0 1 1,0-1-1,1 1 0,0-1 0,0 0 0,0 1 0,0-1 1,1 0-1,4 9 0,1-2 44,0 0 1,1-1-1,0 0 1,0 0-1,1-1 1,20 17-1,-12-13 180,0-1 0,1-1-1,32 16 1,-42-24-281,1-1-1,0 0 1,-1 0 0,1-1 0,0 0-1,1-1 1,-1 0 0,13 0 0,0-1-389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4320,'16'0'1600,"-16"0"-1248,0 0-96,0 0 1408,0 0-960,16 0 64,1 0-448,32 0-1152,-16 0 448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6240,'-16'-16'2304,"16"16"-1792,0 0-160,16-17 544,-16 17-576,49 0 352,0-16-384,17 0 192,16 16-256,-17-17 480,1 17-384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3712,'9'0'790,"-7"-1"-570,-1 1 0,1 0-1,-1 0 1,0 0-1,1 0 1,-1 1-1,1-1 1,-1 0 0,3 1-1,-3 0-193,0-1-1,-1 1 1,1-1-1,-1 1 1,1 0 0,-1-1-1,1 1 1,-1 0-1,0-1 1,1 1-1,-1 0 1,0 0 0,1-1-1,-1 1 1,0 0-1,0 0 1,0-1-1,0 1 1,0 0 0,0 0-1,0-1 1,0 1-1,0 1 1,0 189 1718,0-184-1676,-1 0 1,0 0 0,-3 14 0,-1 3 221,5-23-267,1 1 1,-1-1-1,0 1 0,0-1 1,1 1-1,-1-1 0,1 1 1,0-1-1,0 2 1,0-1 16,0-1 1,0 1-1,-1-1 1,1 1 0,0 0-1,-1-1 1,0 1 0,1 0-1,-1 2 1,0-2-25,2 22 315,-2-24-334,0 0 0,0 1 0,0-1 0,0 0 0,0 0 0,0 1 0,0-1 0,0 0 0,0 1 0,0-1 0,0 0 0,0 0 0,0 1 0,0-1 0,0 0 0,0 0 0,1 1 1,-1-1-1,0 0 0,0 0 0,0 1 0,0-1 0,1 0 0,-1 0 0,0 0 0,0 0 0,0 1 0,1-1 0,-1 0 0,0 0 0,0 0 0,1 0 0,-1 0 0,0 1 0,1-1 0,-1 0 0,0 0 0,0 0 1,1 0-1,-1 0 0,0 0 0,0 0 0,1 0 0,-1 0 0,0 0 0,1 0 0,-1 0 0,0-1 0,0 1 0,1 0 0,-1 0 0,0 0 0,0 0 0,1 0 0,-1 0 0,0-1 0,0 1 0,1 0 0,-1 0 0,0 0 1,0-1-1,0 1 0,0 0 0,1-1 0,4-10-1288,9 6 262,-11 3 896,0 0 1,0 0-1,-1 0 1,1 0 0,-1-1-1,1 1 1,-1-1-1,0 0 1,0 1-1,0-1 1,0 0-1,1-4 1,1 0 80,-1 0 0,0-1-1,1-8 1,13-36 201,-16 50-36,-1-1-1,1 1 0,0-1 0,-1 1 0,1-1 0,-1 0 0,0 1 0,0-1 0,0 0 0,0 1 0,-1-1 0,1 0 0,-1 1 0,1-1 0,-2-2 0,1 3-49,1 1 0,-1 0 0,0 0 1,1 0-1,-1 0 0,0 0 0,0 0 0,0 0 0,0 0 0,0 0 1,0 1-1,0-1 0,0 0 0,0 0 0,0 1 0,0-1 1,0 1-1,0-1 0,-1 1 0,1 0 0,0-1 0,0 1 1,-1 0-1,1 0 0,-2 0 0,-1 0 120,0 1 0,0 1 0,0-1 0,0 1 0,0-1 0,0 1 0,0 0 0,0 1 0,1-1 0,-5 4 0,1-1-68,-1 0 0,2-3-68,1 1 0,0 0 0,-7 6 0,11-8-40,0-1 1,1 1-1,-1 0 0,0-1 0,1 1 1,-1 0-1,0 0 0,1-1 1,-1 1-1,1 0 0,-1 0 1,1 0-1,0 0 0,-1-1 1,1 1-1,0 0 0,0 0 1,0 0-1,-1 0 0,1 0 1,0 0-1,0 0 0,0 0 1,0 0-1,1 0 0,-1 0 1,0 0-1,0-1 0,1 3 1,1-1 22,-1 1 1,1-1 0,-1 0 0,1 0-1,0 0 1,0 0 0,0-1 0,0 1-1,0 0 1,0-1 0,0 0-1,1 1 1,-1-1 0,1 0 0,-1 0-1,1 0 1,-1 0 0,1-1 0,4 1-1,6 1 225,0-1-1,25-1 0,-18 0-26,95-11-1970,-90 8 791,29 0-889</inkml:trace>
  <inkml:trace contextRef="#ctx0" brushRef="#br0" timeOffset="1">771 214 4640,'-17'0'1728,"17"0"-1344,-16 0-96,-17 16 800,33 1-640,-49-1 256,16 33-416,-16 1-608,-17-1 160,1 33 128,16 0 32,-17-1 96,17 18-64,33-17 320,16 16-160,32-49 160,1 0-192</inkml:trace>
  <inkml:trace contextRef="#ctx0" brushRef="#br0" timeOffset="2">574 575 3968,'0'0'1285,"-6"0"-768,3-1-449,0 1-2,0-1-1,0 1 1,0 0-1,0 0 1,0 0 0,0 0-1,0 1 1,0-1 0,0 1-1,-4 1 1,1 15 302,1-6-151,4-8-148,0 0-1,-1 0 0,1 0 1,0 0-1,0 1 1,1-1-1,-1 0 0,1 1 1,-1 5-1,1-1 2,-1-1 0,0 1 1,-4 14-1,2-14 8,1 0-1,1 1 1,-2 16 0,3-12 3,0-1 0,1 1 0,4 23 0,-4-33-43,0 1 0,0-1 0,1 0 1,-1 0-1,1 1 0,-1-1 1,1 0-1,0 0 0,0 0 0,1-1 1,-1 1-1,0 0 0,1-1 0,0 1 1,-1-1-1,1 0 0,0 0 0,4 2 1,-4-3 2,0 0 0,0-1 0,0 1 0,0 0 0,0-1 0,0 0 0,0 0 0,1 0 1,-1 0-1,4-1 0,2 1 19,-7-1-62,0 1 1,0 0-1,0-1 0,0 1 1,0-1-1,0 1 1,0-1-1,0 0 1,0 0-1,0 0 1,0 0-1,0 0 0,0-1 1,-1 1-1,1 0 1,0-1-1,-1 0 1,0 1-1,1-1 1,-1 0-1,0 1 0,0-1 1,1 0-1,-2 0 1,1 0-1,1-2 1,4-8-171,25-40-286,-26 39 287,3 10 38,-16 6-27,8-3 163,-1 1 0,1-1 1,-1 1-1,1-1 0,-1 1 1,1 0-1,0-1 0,0 1 1,-1 0-1,1-1 0,0 1 1,0 0-1,0 0 0,-1-1 1,1 1-1,0 0 0,0-1 1,0 1-1,1 0 0,-1 0 1,0-1-1,0 2 0,9 18 426,-3-7-220,-2 6 100,-3-16-269,-1 0 1,1 0-1,0 0 0,-1 0 0,1 0 1,1 0-1,-1 0 0,0 0 0,1 0 1,-1-1-1,1 1 0,3 3 0,-2-2 46,1-1-1,0 1 0,1-1 1,-1 0-1,0 0 0,1 0 1,0-1-1,-1 0 0,10 4 1,-6-5-5,1 0 0,-1-1 1,1 1-1,-1-1 0,1-1 1,-1 0-1,0 0 0,1-1 1,-1 0-1,0 0 0,0-1 1,0 0-1,0 0 0,0-1 1,7-5-1,2-2 219,18-15 1,-19 14-91,-11 8-167,-2 2 12,0 0-1,0 0 1,0-1 0,0 1-1,4-6 1,-6 6-20,0 0 1,-1 0-1,1 0 0,0 0 0,0 0 1,-1 0-1,0 0 0,1 0 0,-1 0 1,0-1-1,0-3 0,0 0 16,-1-1 1,0 0-1,0 1 0,0 0 0,-1-1 1,0 1-1,0 0 0,-1 0 0,-4-9 1,1 6-203,0-1 1,0 1-1,-1 1 1,-11-12-1,-1 1-355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99 181 4992,'-16'0'1824,"16"0"-1408,-17 16-128,1 0 1056,16 1-800,-16-1 128,-1 17-384,17-17 64,-16 17-192,32 0-288,1-17 64</inkml:trace>
  <inkml:trace contextRef="#ctx0" brushRef="#br0" timeOffset="1">361 0 5824,'0'17'2144,"0"-17"-1664,0 65-128,0-16 576,17-16-576,-17 33 192,16-1-288,-16 17 384,17-16-352,-50 16 512,33 0-480,-33 0 992,0-17-736,-16-32-3456,0 16 1568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66 2560,'27'-14'832,"-26"14"-810,0-1 1,0 1-1,0 0 1,-1-1-1,1 1 1,0 0-1,0 0 1,0-1-1,0 1 1,0 0-1,-1 0 1,1 0-1,2 0 1,87 0 3326,-89 0-3303,0 0 0,-1 0 0,1 0 0,0 0-1,0 0 1,0 0 0,-1 0 0,1 0 0,0-1 0,-1 1 0,1 0 0,0 0 0,0-1 0,-1 1 0,1-1 0,0 1 0,-1-1 0,1 1-1,-1-1 1,1 1 0,-1-1 0,1 1 0,-1-1 0,1 0 0,0 0 37,-1 0 1,0 1-1,1-1 0,-1 1 0,0 0 1,1-1-1,-1 1 0,1-1 0,-1 1 1,1 0-1,-1-1 0,1 1 0,-1 0 1,1-1-1,-1 1 0,1 0 1,-1 0-1,1-1 0,0 1 0,-1 0 1,1 0-1,-1 0 0,2 0 0,-6 0 20,2 0-75,-1 1 0,1-1 1,-1 0-1,1-1 0,-1 1 1,1 0-1,0-1 0,-5-1 1,-1-3 15,7 4-37,-1 0 1,1 0 0,-1 0-1,0 0 1,1 1-1,-1-1 1,0 0-1,1 1 1,-1-1 0,0 1-1,0 0 1,0 0-1,1-1 1,-1 1-1,-3 1 1,-20-1 39,1 1 65,1-1 1,-28-4-1,27-1-19,13 2-107,0 1 0,0 0 0,-17 0 0,-40 2-236,64 0 197,0 1 1,0-1 0,0 1 0,-1 0-1,1 0 1,0 1 0,1-1 0,-1 1-1,-6 3 1,8-4 18,0 0 0,0 0-1,0 0 1,0 0 0,0 1 0,0-1-1,1 1 1,-1-1 0,0 1 0,1 0-1,0 0 1,-1-1 0,1 1 0,0 0-1,0 0 1,0 0 0,0 0 0,0 0-1,0 1 1,1-1 0,-1 0 0,1 0-1,0 0 1,-1 5 0,-3 13-102,2-13 114,-1 5 8,0 0 1,1 1-1,0-1 0,0 14 0,1-5-8,-2 0 0,0 0-1,-1-1 1,-2 1 0,-13 36-1,6-21 61,0 0 224,-23 42-1,31-69-178,4-6-41,-1 0-1,1 0 1,-1 0-1,1 0 1,0 0-1,0 0 1,0 1-1,1-1 1,-1 0-1,1 0 1,0 6-1,0-6-19,0 0-1,0-1 0,0 1 1,-1 0-1,1-1 0,-1 1 1,1 0-1,-1-1 0,0 1 1,0-1-1,0 1 0,0-1 1,-1 0-1,1 1 0,-3 2 1,4-5-18,-1 1 1,1-1-1,0 1 1,-1-1 0,1 0-1,0 1 1,0-1-1,0 1 1,-1-1 0,1 1-1,0-1 1,0 0-1,0 1 1,0-1-1,0 1 1,0-1 0,0 1-1,-1-1 1,2 1-1,-1-1 1,0 1 0,0-1-1,0 1 1,0-1-1,0 1 1,0-1-1,0 1 1,1-1 0,-1 1-1,0-1 1,0 0-1,1 1 1,-1-1 0,0 1-1,1-1 1,-1 0-5,5 2 23,-4-3-26,-1 1-1,0 0 0,1 0 1,-1 0-1,1 0 1,-1 0-1,1 0 0,-1 0 1,1 0-1,-1 0 0,1 1 1,-1-1-1,0 0 1,1 0-1,-1 0 0,1 0 1,-1 1-1,0-1 0,1 0 1,-1 0-1,0 1 1,1-1-1,-1 0 0,0 1 1,1-1-1,-1 1 0,4 2-3,0 0 0,-1 0-1,1 0 1,0-1-1,0 0 1,1 1 0,-1-1-1,0-1 1,1 1 0,-1-1-1,1 0 1,7 2-1,6 1 30,17 7 122,12-6 69,-22 1 56,-15-4-100,0 0-1,0 0 1,19 0 0,15-2 327,-9 0-181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33 738 3968,'-32'-33'1472,"32"33"-1120,0-16-128,0 16 1312,16-16-896,17 16 224,0-17-512,16 17-64,0-16-192,17-1 512,-1 1-352</inkml:trace>
  <inkml:trace contextRef="#ctx0" brushRef="#br0" timeOffset="1">378 17 4384,'0'0'1632,"0"0"-1248,32 0-128,1-16 768,0 32-608,0-16 256,16 0-384,0 0 256,0 0-320,17 0-192,-17 0-32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4896,'33'33'1824,"-33"-33"-1440,0 115-96,0-50 480,0 1-480,0 16 608,0 16-512,-33 1 224,17-18-352,-1 18 192,1-17-224,-17 0 576,33-33-448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5728,'-27'0'1840,"27"0"-1812,-1 0 0,1 0 0,0 0 0,-1 0 0,1 0 0,0 0 0,-1 0 1,1 0-1,0 0 0,-1 0 0,1 0 0,0 0 0,-1 0 0,1 0 0,0 1 0,0-1 0,-1 0 1,1 0-1,0 0 0,-1 0 0,1 1 0,0-1 0,0 0 0,-1 0 0,1 1 0,-2 1 38,1 1 0,-1-1-1,1 0 1,-1 1-1,1 0 1,0-1-1,0 1 1,0 0 0,1-1-1,-1 1 1,0 0-1,1 0 1,0-1-1,0 5 1,-2 10 273,-9 27 157,6-1-314,-10 61 68,7-58-98,-30 192 597,36-209-668,-4 30 116,-16 34 304,11-12-69,6-62-220,-2-2-1,0 1 1,-18 32 0,12-25-248,9-18-133,0 1 1,0-1 0,0 0-1,-1 0 1,-9 10 0,12-15-12,0 0 1,0-1-1,-1 1 0,1 0 1,0-1-1,-1 0 0,0 0 1,1 0-1,-1 0 0,1 0 1,-1 0-1,0 0 0,0-1 1,1 1-1,-1-1 0,-4 0 1,-12 0-1453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4480,'13'-27'1445,"-10"22"-1079,0 7-172,-2-1-87,1 1-1,-1-1 1,0 0 0,1 0-1,0 0 1,-1 0 0,1 0-1,0 0 1,-1 0 0,1-1-1,0 1 1,0-1 0,0 1-1,2 0 1,2 1 741,-3 2-680,-1-1-1,1 1 1,0 0-1,-1 0 1,0 0-1,0 0 1,0 0-1,-1 1 1,1-1-1,-1 0 1,0 1-1,0 4 1,2 10 194,-1 35-1,-2 56 685,0-108-1018,-1 1 0,2 0 1,-1-1-1,0 1 1,0-1-1,1 1 1,0-1-1,-1 1 1,1-1-1,0 1 0,0-1 1,0 1-1,1-1 1,-1 0-1,0 0 1,1 0-1,2 3 1,-3-4-8,0 0 1,0-1-1,0 1 1,0 0 0,0-1-1,1 1 1,-1-1 0,0 1-1,0-1 1,0 1 0,1-1-1,-1 0 1,0 0-1,1 0 1,-1 0 0,1 0-1,25-3 169,-20 2-123,50-10 391,-28 6-1020,-1-1 0,30-10 1,-39 10 113,61-13-994,-78 19 1423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3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18 2816,'-12'0'351,"16"0"1264,20 0 1528,-20 0-3042,-1 0 1,0-1-1,1 1 0,-1-1 1,0 0-1,0 0 0,1 0 1,2-2-1,10-3 96,-7 5-133,0-1-1,1 2 0,-1-1 1,15 2-1,-3 0 10,143-1 300,-151 0-339,-1 1 1,1 1-1,-1 0 0,13 5 1,-18-6-4,-4 0 5,0 0 0,0-1 0,0 1 0,0-1 0,0 0 0,0 1 0,0-1 0,0-1 0,0 1 0,0 0 0,0-1 0,-1 0 1,1 0-1,0 1 0,0-2 0,0 1 0,-1 0 0,1 0 0,0-1 0,2-2 0,-2 2 215,-6 2 287,-4 0-337,4-1-177,0 1-1,0 0 0,0 0 1,0 0-1,0 0 1,0 1-1,0-1 0,0 1 1,1-1-1,-1 1 0,0 0 1,0 1-1,0-1 1,1 0-1,-1 1 0,0-1 1,1 1-1,-3 2 1,0 2-69,0-1 0,0 2 0,1-1 0,0 0 0,0 1 0,-4 11 0,8-18 45,-40 98 85,28-63-42,-13 31 79,-30 81 103,-57 236 441,50-185-35,10-36 354,49-152-867,-1-1 0,0 0-1,0 1 1,-1-2 0,0 1-1,0-1 1,-10 12 0,13-18-84,0 2 64,-1 0-1,0 0 1,-1 0-1,1 0 1,-1-1-1,0 1 1,0-1-1,0 0 1,-6 4-1,3-5 56,0 0 0,1 0 0,-1-1-1,0 0 1,0 0 0,0 0 0,-13-2-1,-54 1 408,-8 0-240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0 230 640,'44'0'411,"-44"0"-400,0 0 0,1 0 0,-1 0 0,0 0 0,1 0 0,-1 0 0,0 0 0,1 0 0,-1 0 0,0 0 0,1 0 1,-1 0-1,0 0 0,1 0 0,-1 1 0,0-1 0,1 0 0,-1 0 0,0 0 0,0 0 0,1 1 0,-1-1 0,0 0 0,0 0 1,1 1-1,0 0 17,1 1 0,-1-1 1,1 0-1,0 0 0,0 0 1,-1 0-1,1 0 0,0-1 1,0 1-1,0 0 0,0-1 0,2 1 1,31 1 625,-32-2-567,19 1 255,-15 0-287,0-1 1,0 0 0,0 0 0,0 0 0,0-1 0,-1 0 0,8-2 0,-3 0-10,25-11 100,-35 14-140,1-1 0,0 0 0,0 0 0,-1 1 0,1-1 0,0 1 0,0-1 0,0 1 0,0 0 0,0-1 0,-1 1 0,1 0 0,0 0 0,0 1 0,0-1 0,0 0 0,0 1 0,-1-1 0,4 2 0,5 0 8,1 0 25,1-1 1,-1 0 0,19-1 0,-15-1 3,-11 1-22,-1 0 0,0 1 0,1-1 0,-1 1 1,0-1-1,1 1 0,-1 0 0,6 3 0,7 2 93,-10-5-84,0 0 0,0-1 0,8 0 0,-9 0-35,-1 0 1,1 1-1,-1-1 0,9 2 0,3 4-10,-13-4 32,0-1-1,1 0 1,0 0-1,-1 0 1,1 0-1,-1-1 1,1 1-1,4-1 1,448 0 633,-446 0-652,0 1 0,1 0-1,-1 1 1,12 3 0,-3 0-29,112 27-327,-128-31 364,0 0-1,0-1 0,0 1 1,-1-1-1,1 0 0,5 0 1,-8 0-6,62 0 138,359 0 747,-402 0-953,-11-1 29,-1 1-1,1 1 0,0-1 1,10 3-1,-1 2-7,-10-3 41,0 0-1,0-1 1,0 1-1,0-1 1,7 0 0,13-1 46,-16 1-30,0-1 0,0 0 0,0-1 0,16-2 0,-10-2 1,-10 3-8,-1 0-1,1 0 1,0 1 0,0 0-1,10 0 1,22 2 8,-8 0 34,61-6 0,-67 1-35,-8 0-52,-1 2-1,21-1 1,-14 3-2,-11-1 89,1 1 0,21 4 0,4 6 18,-10-7-32,-1-1 0,46-3 0,-23 0 20,-23 2-11,-14 0-79,0-1 0,0-1-1,22-3 1,-22 2 27,4-2 3,0 1 1,31-1 0,-23 4 5,-8 1 11,1-2 0,21-2 0,-26 1 16,13-3 31,47-2-1,178 7-160,-208 1 186,1 0-91,47-5 0,-58-1 137,-3 1 25,35-1-1,-7 6-312,-27 0 91,60-6 0,-57-1 70,-19 4 28,1-1 0,20 1 0,98 2-86,-116-1 17,33-6 0,-31 3 52,36-1 0,370 5 678,-418 0-674,0-1-1,0 0 1,0-1-1,9-2 1,-9 2-20,0 0 0,0 0 0,0 1 0,9 0 0,23 2 55,-17 0 31,-1-1-1,38-5 1,-36 0-85,-13 2-5,0 1 1,0 1 0,17-2-1,466 3 245,-482 0-263,0-1 0,22-5 0,-19 3 36,-1 0-1,1 2 1,14-1-1,296 2 36,-316 1-10,-1-1 1,1 2-1,16 4 0,-18-4 6,1 0 0,0-1-1,14 1 1,161-2-242,-172-1 214,1 0 0,0-1-1,17-6 1,5 4 32,212 4 186,-237 1-272,0 0 1,1 0-1,-1 1 0,10 3 0,-12-3 43,0-1 0,0 1 1,14-1-1,94-1 522,-110 0-526,0 0 0,1-1 0,-1 0 0,0 0 0,8-3 0,-7 2-10,0 0 0,0 0 1,0 1-1,-1 0 0,11 0 1,3 2-14,-8-1 33,0 0-1,0 0 0,19-4 0,-11 0 12,-9 1-48,1 1 0,-1 0 0,0 1 0,12 0 0,372 1 239,-377-1-209,33-6 0,-30 4 9,0 0-1,20 0 1,403 3 195,-433 0-70,0 0 0,13-2 1,16-9 58,-25 9-282,0 1 1,20 1 0,-19 0 13,-1 0 0,20-3 0,-10-2 101,-13 2 41,0 1-1,0 1 1,17-1 0,215 2-72,25 0 70,-262-1-48,1 0-1,-1 0 1,0 0 0,8-3-1,12-2 14,1 3-17,0 1 1,38 3-1,-23 0-60,87-1-16,40 0 256,-136 1-186,-18 0-6,1 0 0,-1-1 0,0-1 0,19-4 0,-17 1 0,-10 1 2,0 2-1,0-1 1,0 1 0,0 0 0,7 0-1,166 1-6,-160 1-1,36 6-1,-38-4-61,33 2 0,-37-4 63,0 0 0,0 0 1,15 5-1,-17-4 31,1 0 0,-1 0 0,14 0 0,222-2 49,-228-2-45,32-5 0,-33 4-17,32-2-1,-28 5-2,-11 0-33,1 0 0,21 3 0,-9 3 0,-19-4 42,1 0 1,-1-1 0,0 0-1,12 1 1,307-2 316,-317-1-371,-1 1-1,0-1 1,0 0 0,1 0-1,9-4 1,-11 3 14,0 0 1,1 1-1,-1 0 0,1 0 1,9 0-1,295 1 576,-307 0-556,1 0 0,-1 0 0,1 1-1,7 1 1,12 9 92,-19-10-80,0 0 0,-1-1 0,1 1 0,0-1 0,8 0 1,13 0 28,119 0-56,-138-1 5,-1 1 0,1-1-1,-1 0 1,12-4 0,6-1 40,-2 4 68,-1 0 0,31 3 0,-18-1-175,-9 1 21,34 7 0,-36-5 50,31 2 0,274-5 295,-307-1-361,44-7 0,-45 5 101,40-2 0,134 5 788,-185 0-799,-1-1 0,0 0 0,1 0 1,10-4-1,-11 2 14,-1 2-1,1-1 1,-1 1 0,11 0 0,-3 1 43,-6 0 34,0 1 1,-1-2 0,1 1-1,0-1 1,0-1 0,0 1-1,0-2 1,-1 1 0,1-1-1,8-4 1,27-10 46,-28 4-75,-2-1 277,-14 14-341,1-1 0,-1 1 0,0-1 0,1 1 1,-1 0-1,0-1 0,0 1 0,1-1 0,-1 1 0,0-1 0,0 1 0,0 0 1,0-1-1,0 1 0,1-1 0,-1 1 0,0-1 0,0 1 0,0-1 0,0 1 1,0-1-1,-1 1 0,1-1 0,0 1 0,0-1 0,0 1 0,0-1 0,0 1 0,-1-1 1,1 1-1,0 0 0,0-1 0,-1 1 0,1-1 0,-1 1 0,1 0-15,-1-1 11,1 1 0,-1-1 0,0 1 0,0 0-1,0-1 1,0 1 0,0 0 0,1 0 0,-1 0-1,0 0 1,0 0 0,0 0 0,-2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5312,'-2'0'194,"0"0"1,0 0-1,0-1 1,1 1-1,-1 0 1,0-1-1,1 0 0,-1 1 1,0-1-1,1 0 1,-1 0-1,0 0 1,-1-1-1,-4-2-36,-7 1 834,12 3-246,-1 0 188,-24 0-204,21 3-682,-40 43-522,44-44 475,0 0 0,1-1 1,-1 1-1,1 0 0,0 1 1,0-1-1,-1 0 0,1 0 1,1 0-1,-1 1 1,0-1-1,0 0 0,1 1 1,-1 2-1,-2 9 11,-1 2 0,2-9-7,0 0 0,0 0 0,1 0 0,0 0 1,0 1-1,1-1 0,0 0 0,0 0 0,3 14 1,-1-12 32,1 0-1,0 0 1,1 0 0,0-1 0,0 0 0,1 1 0,0-2 0,0 1-1,9 9 1,-10-13-23,1-1-1,-1 0 0,1 0 1,0 0-1,0-1 0,0 0 1,0 0-1,1 0 1,-1 0-1,0-1 0,1 0 1,10 1-1,8-6 152,-10 0-65,7 0-18,-15 4-25,1-1 0,0 0 0,-1 0 0,1-1 0,-1 0 0,0 0 0,1-1 0,-1 0 0,0 0 0,0 0 0,-1-1 0,9-5 0,-11 5-28,0 1 0,0 0 0,0-1 0,0 0 0,-1 1 0,1-1 0,-1 0 0,0 0 0,0-1 1,2-7-1,-12-18 124,3 12-100,4 10-41,-1 0 0,0 0-1,-1 1 1,-4-9 0,-12-33-184,17 45-6,0 0 0,1 1 0,-1-1 0,1 0 0,-1 0 0,1 0-1,0 0 1,1 0 0,-1-8 0,1-7-793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1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82 180 1984,'-6'-7'338,"4"6"-248,-1-1 0,1 0 0,0 0 0,0 0-1,0 0 1,1-1 0,-1 1 0,0 0 0,1-1 0,0 1 0,-1-1-1,1 1 1,0-1 0,0 0 0,0-3 0,-2 1 411,2 3-440,-1 1-1,1 0 1,0 0-1,0-1 0,0 1 1,0-1-1,0 1 1,0-1-1,1 1 1,-1-1-1,0 0 1,1 1-1,-1-1 0,1 0 1,0 1-1,0-1 1,-1-2-1,1 3-29,0 0 1,0 0-1,0 1 0,0-1 1,0 0-1,0 1 0,0-1 1,0 0-1,0 1 0,-1-1 0,1 0 1,0 1-1,0-1 0,-1 0 1,1 1-1,-1-1 0,1 1 1,0-1-1,-1 0 0,1 1 0,-1-1 1,1 1-1,-1-1 0,0 1 1,0-1-1,0 1 2,1-1 0,-1 1 0,1 0 0,-1-1 0,1 1 1,-1-1-1,1 1 0,-1-1 0,1 0 0,-1 1 0,1-1 0,0 1 0,-1-1 0,1 0 1,0 1-1,0-1 0,-1 0 0,1 1 0,0-1 0,0 0 0,0 1 0,0-1 0,0 0 1,0 0-1,0 0 0,0 0-3,0 0 0,0 1 0,0-1 0,0 0 0,0 0 0,0 0 0,-1 1 0,1-1 1,0 0-1,0 0 0,-1 1 0,1-1 0,0 0 0,-1 1 0,1-1 0,-1 0 0,1 1 0,-1-1 0,1 1 0,-1-1 1,1 1-1,-1-1 0,0 1 0,0-1 0,0 0-9,1 1 0,-1 0 0,1-1-1,-1 1 1,1 0 0,0-1 0,-1 1 0,1-1 0,-1 1 0,1-1 0,0 1-1,-1-1 1,1 1 0,0-1 0,0 1 0,-1-1 0,1 1 0,0-1 0,0 0 0,0 1-1,0-1 1,0 1 0,0-2 0,0-1 160,0 3-90,0 0-11,0 0-16,2 3 59,3 0-117,-1 1 1,1-1 0,-1 0-1,1 0 1,0-1 0,1 0-1,-1 1 1,0-2 0,0 1-1,1-1 1,-1 1 0,1-1-1,-1-1 1,1 1 0,0-1-1,-1 0 1,1-1 0,0 1-1,9-3 1,86-13 190,-34 4-164,24-4 30,5 13 102,-17 1-95,-37-5-82,-33 5 0,1 1 0,-1 0 0,0 0 0,1 0 0,-1 1 0,13 2 0,28 9-20,-37-9-1,-3-1 103,0 1-1,0 0 0,15 5 0,-23-6-49,0-1-1,-1 1 1,1 0-1,0 0 1,-1 0 0,1-1-1,-1 1 1,0 1-1,1-1 1,-1 0 0,0 0-1,1 0 1,-1 1-1,0-1 1,0 1 0,0-1-1,0 1 1,0-1 0,-1 1-1,1-1 1,0 1-1,-1 0 1,1-1 0,-1 1-1,0 0 1,1 3-1,-2 2-20,1 0 0,-1-1 0,0 1 0,-1 0 0,0 0-1,0-1 1,0 1 0,-1-1 0,0 0 0,-5 7 0,4-4-20,-1-1 0,1 1 0,-5 17 0,7-16 33,-1 1-1,-1-1 1,1 0-1,-2 0 0,-8 15 1,-11 19 74,-3 16-1,19-38-59,-9 22 23,-24 24 31,21-27-50,13-26 1,0-1 1,0 0-1,-1 0 0,-14 16 1,-50 45 64,51-54-80,8-8 6,0-1 1,-1-1 0,-28 19-1,37-28-1,0 1 0,0 0 0,-1-1 0,1 0 0,-1 0 0,0-1 0,-6 1 0,-6 2 110,11-2-96,3-1-14,1 0 0,-1 0 0,1 0-1,-1-1 1,1 1 0,-1-1 0,0 0 0,-6-1-1,7 0-10,1 0 0,-1 0 0,0 0-1,0-1 1,1 1 0,-1-1-1,1 0 1,-1 0 0,1 0-1,0 0 1,0 0 0,0 0 0,0 0-1,-3-5 1,-3-6-1,0 1 0,1-1 1,1 0-1,0-1 0,-6-22 0,-18-82 67,28 110-74,-5-28 88,2-1-1,2 0 0,2-50 1,1-8 43,0 13-74,0 80-75,0 0 0,0 1 0,0-1 0,1 0 0,-1 1 0,0-1 0,1 0 0,0 1 0,-1-1 0,1 0 0,0 1 0,0-1 0,0 1 0,0 0 0,0-1 0,0 1 0,2-2 0,0 1 151,-3 4 44,0 12 83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1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5216,'16'49'1952,"-16"-49"-1536,16 16-96,1 1 320,-17-17-416,16 16 416,-16 1-384,0-17-3840,17 0 1920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1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92 2720,'0'-55'1979,"0"26"1231,1 21-2639,-8 18-241,-17 10-164,7 4-58,12-16-51,-16 29 269,-26 41 89,28-50-329,-4 4-3,3 1 1,-28 57-1,-33 150 136,72-208-179,1 0 0,-5 66 0,12-76 20,1 0 0,1-1 0,1 1 0,0 0 0,10 32 0,-9-40 16,2 0 0,0 0 0,0-1-1,1 1 1,0-1 0,2-1 0,-1 1 0,13 14 0,27 22 196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1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34 5728,'-8'-8'1078,"7"6"-918,-1 0 0,1 0-1,-1 0 1,0 1 0,0-1-1,0 0 1,0 1-1,0-1 1,0 1 0,0 0-1,-1 0 1,1 0 0,0 0-1,-1 0 1,1 0-1,-1 0 1,-4 0 0,-19 1 578,9-1-504,0 2 0,-21 2 0,-11 8-74,10-5-76,16-3 45,-27 7-1,19-1-44,6-1-38,-34 5 0,38-10-55,4-1-43,-1 1 0,-27 8 0,-1 1-78,-8 2-126,50-13 216,-1 1 0,1 0 0,0 0 0,-1 0-1,1 0 1,0 1 0,1 0 0,-6 3 0,9-5 28,-1 0 0,0 0 0,1 0 0,-1 0 0,0 0 0,1 0-1,-1 0 1,1 0 0,0 0 0,-1 0 0,1 1 0,-2 4-46,-28 63-379,21-42 460,2 1 0,-7 45 0,8 4 57,2-37-37,-5 64 128,9-91-136,-1-1 1,0 1 0,0-1 0,-1 0 0,-1 1 0,-6 16-1,6-18 18,-1-1-1,2 1 1,-1 0-1,1 0 1,0 14-1,2-23-37,0 0 0,0 0 0,0 0 1,-1 0-1,1 0 0,-1 0 0,1 0 0,-1 0 1,0 0-1,0 0 0,0 0 0,-2 3 0,2-4-8,0 0-1,1 1 1,-1-1-1,0 1 1,0 0 0,1-1-1,-1 1 1,1-1-1,-1 1 1,1 0 0,0-1-1,0 4 1,0-3-14,0 0-1,0-1 1,0 1 0,1 0 0,-1-1 0,0 1 0,1 0 0,0-1 0,-1 1 0,1-1-1,0 1 1,0-1 0,0 1 0,0-1 0,0 1 0,0-1 0,2 2 0,8 3 60,-1-3-9,-1 0 1,1-1-1,0 0 1,0-1-1,18 1 1,130-2 1171,-106 0-864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1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17 902 4992,'-16'-33'1824,"16"33"-1408,0-33-128,0 33 1408,0-16-992,32 16 0,1-17-448,16-16 128,17 17-256,-1-17-320,1 33 96</inkml:trace>
  <inkml:trace contextRef="#ctx0" brushRef="#br0" timeOffset="1">197 66 6144,'17'-17'2272,"-17"17"-1760,65-16-160,-32 0 320,16 16-448,0-17-32,1 17-96,15 0 608,-16 0-352,0 0-2912,1 17 1376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1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5408,'0'16'1984,"0"-16"-1536,33 49-128,-16 1 384,-1-18-448,33 34 256,-33-17-288,34 33 288,-18-16-288,18-17 224,-18 0-224,-15-16-1344,-1-17 608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1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394 279 6240,'-17'0'2304,"17"0"-1792,-33 33-160,33-16 672,-16-1-640,-17 50 128,-16-1-320,0 17 608,0 0-448,0-16 384,0-17-416,32 0-1920,-16-16 864,50-17-5024,-1-16 3200</inkml:trace>
  <inkml:trace contextRef="#ctx0" brushRef="#br0" timeOffset="1">918 1 5152,'-27'0'1648,"27"0"-1637,-1 0 1,1 0 0,0 0-1,0 0 1,0 0-1,0-1 1,-1 1 0,1 0-1,0 0 1,0 0-1,0 0 1,0 0 0,-1 0-1,1 0 1,0 0-1,0 1 1,0-1 0,-1 0-1,1 0 1,0 0-1,0 0 1,0 0 0,0 0-1,0 0 1,-1 0-1,1 0 1,0 0 0,0 1-1,0-1 1,0 0-1,0 0 1,0 0 0,-1 0-1,1 0 1,0 0-1,0 1 1,0-1 0,0 0-1,0 0 1,0 0-1,0 0 1,0 1 0,0-1-1,0 0 1,0 0-1,0 0 1,0 1 0,0-1-1,0 0 1,0 0 0,0 0-1,0 0 1,0 1-1,0-1 1,0 0 0,0 0-1,0 4 59,0-1 1,-1 0-1,1 0 0,-1 1 1,0-1-1,0 0 0,-2 4 1,-9 29 742,3-6-237,-15 30 0,-3 11-32,5 11-208,-27 112 187,24-99-379,15-13-27,-12-16 107,12-18-20,8-38-100,0 0-1,0 0 1,-4 10 0,0-5-20,4-12-286,0 0-1,1 0 0,0 1 1,0-1-1,0 1 1,0-1-1,0 1 1,0 3-1,1-4-1018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0 5568,'-16'17'2048,"16"-17"-1568,-16 49-160,16-16 672,0 16-608,0 16 0,-17 34-256,17-34 480,0 1-352,0-1-32,0-16-128,0-16-2816,0-16 1472</inkml:trace>
  <inkml:trace contextRef="#ctx0" brushRef="#br0" timeOffset="1">1 328 6560,'0'-33'2432,"0"33"-1888,82-49-160,-33 33 288,0-1-448,17 1 64,16 0-192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99 4736,'-33'-17'1760,"33"17"-1376,-17 0-96,17-16 1504,0 16-1024,17 0 128,-17 0-544,33-17-96,-1 17-160,18-16 288,-18 16-192,18-16 448,-18-1-352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1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3712,'-49'0'1408,"49"0"-1120,0 0-64,0 16 1024,0-16-736,-16 33 0,32-17-320,-16 17 96,16 16-192,1-16 256,-1 0-224,1-1-2912,15 1 1472</inkml:trace>
  <inkml:trace contextRef="#ctx0" brushRef="#br0" timeOffset="1">197 148 4160,'-49'0'1536,"49"0"-1216,-49 33-64,16-17 1344,17-16-928,-1 33 576,1-17-736,-1 17-128,17 0-256,17-17 256,-1 1-192,1-1 160,15-16-192,18 0 416,-18-16-320,18-1 96,-1 1-224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5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51 4064,'-27'0'1307,"26"0"-1288,1 0 0,-1 0 1,1 0-1,-1 0 1,1 0-1,-1 0 1,1 0-1,-1-1 1,1 1-1,0 0 1,-1 0-1,1 0 1,-1 0-1,1-1 1,-1 1-1,1 0 1,0 0-1,-1-1 1,1 1-1,0 0 1,-1-1-1,1 1 1,0 0-1,-1-1 1,1 0-1,-4-3 104,2 2-43,1 0 0,0 0 1,-1 1-1,0-1 0,1 0 0,-1 1 1,0 0-1,0-1 0,0 1 1,0 0-1,0 0 0,0 0 1,0 0-1,0 0 0,0 1 1,-1-1-1,-2 0 0,-1-2 816,-5-8 315,11 11-1168,0 0 0,-1-1 1,1 1-1,0 0 0,-1-1 1,1 1-1,-1 0 0,1 0 1,-1 0-1,1-1 0,-1 1 1,1 0-1,0 0 0,-1 0 1,1 0-1,-1 0 0,1 0 1,-1 0-1,1 0 0,-1 0 1,1 0-1,-1 0 0,1 0 1,-1 0-1,1 0 0,-1 0 1,1 1-1,-1-1 0,1 0 1,-1 0-1,1 1 0,0-1 1,-1 0-1,1 0 0,-1 1 1,1-1-42,-5 11 473,-6-4-34,9-7-410,1 1 0,-1 0 0,1 0 0,-1 0 0,1 0-1,-1 0 1,1 0 0,0 0 0,-1 0 0,1 0 0,0 1 0,-2 1 0,-6 14 194,0 0 1,0 0 0,2 1 0,-9 26-1,-14 75 275,29-111-475,-65 274 572,50-217-559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5:2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 3392,'5'-1'415,"20"5"695,-11-1-980,0 0 0,18 7 0,-27-7 7,0 0 0,1 0 0,-1 0 1,7 7-1,-4-4 62,-3-2-94,0 0-1,0 0 1,0 1 0,0 0 0,-1 0-1,0 0 1,0 0 0,0 1 0,-1-1-1,0 1 1,0 0 0,4 12 0,1 2 138,7 14 129,-2 1 0,-1 0 0,11 58 0,-17-57-203,-3 0 0,0 1 0,-3-1 1,-5 51-1,4-60-103,-1-3-16,1-2 38,0 0 1,-9 36-1,0-25 127,-2 0 0,-18 35 0,16-41-23,0-1-1,-2 0 1,-2-1-1,0 0 1,-41 41-1,51-57-129,-15 17 75,-44 44 163,31-39-404,-2-2 0,0-2 0,-2-2 0,-1-1 0,-86 37 0,26-26-589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18 1248,'-58'-14'389,"53"13"-356,-1 0 1,1 0-1,-1 1 0,1-1 0,-11 2 0,5 0 30,7-1-21,0 0 0,-1 1 0,1 0 0,0-1 0,0 2 1,0-1-1,1 0 0,-1 1 0,-4 2 0,-30 21 249,22-13-182,11-9-90,0 0 0,0 1-1,1 0 1,0 0 0,0 0 0,0 1 0,0-1-1,-4 9 1,3-3-26,0 0-1,-6 20 1,4-10-7,-21 51-18,17-24 30,-6 49 1,10-47 10,-56 453 892,59-436-812,-11 150 121,0-12 234,11-133-366,0-24-46,-1 27-10,11 6 8,-3-51 14,0 7 74,-1-2 127,12 60 0,-12-86-160,1 0-1,-1 0 0,2 0 1,-1 0-1,1-1 1,1 1-1,-1-1 1,10 12-1,-9-13-44,-2-2-13,0 0 1,0 0-1,0 0 0,1-1 1,-1 1-1,1-1 0,0 0 1,0 0-1,0 0 0,0-1 1,1 1-1,-1-1 0,1 0 1,-1 0-1,7 1 0,6 2 104,-1-1 0,1-1 0,21 1 0,-11-1-47,4 2-11,-9-2-181,0-1 1,0 0 0,34-3-1,-29-1-461,64-4-1560,70 14 187,29-5 548,-189-3 1391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4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34 1728,'13'-28'560,"-10"23"-331,-3 5-143,3 5-97,-1 0 24,0 1 0,0-1 0,0 0 0,0 1 0,-1-1 0,0 1 1,0 0-1,-1-1 0,1 1 0,-2 10 0,-7 123 316,3-76-109,1-5-69,-11 114 312,2-49-263,-7 49-59,11-128 27,-15 43 0,22-80-4,-1 0 0,0 0 1,-6 11-1,8-16-119,0 0 0,-1 0 0,1-1 0,-1 1 0,0 0 0,1 0 0,-1-1 1,0 1-1,0-1 0,0 0 0,0 1 0,0-1 0,-1 0 0,-1 1 0,3-2-26,0 0-1,0 1 1,0-1-1,1 0 1,-1 0-1,0 0 1,0 0-1,0 0 0,1 1 1,-1-2-1,0 1 1,0 0-1,0 0 1,0 0-1,1 0 1,-1 0-1,0-1 1,0 1-1,1 0 1,-1-1-1,0 1 1,0-1-1,1 1 1,-1 0-1,0-1 1,1 0-1,-1 1 1,1-1-1,-1 1 1,1-1-1,-2-1 1,1-1 2,0 1 0,-1-1 1,1 0-1,0 0 1,0-1-1,0-3 0,-1-7 44,1 0 0,1-28 0,0 11-14,3-22-22,2 1 0,3-1 1,25-92-1,-20 97-83,31-72 0,-34 99 18,1-1 0,0 1 0,2 1 0,30-37 0,-26 37-105,1 2 0,1-1 0,1 2 0,0 1 0,2 0 0,26-14 0,-38 23 70,1 1 0,0 0 0,0 0 0,1 2 0,0-1 0,-1 1 0,1 1 0,18-3 0,-6 4 44,0 1 1,0 0 0,0 2 0,1 1 0,-2 1 0,1 1 0,0 1 0,41 14 0,-62-18 58,1 1 0,-1-1 0,1 1 0,-1 0 0,0 0 1,1 0-1,-1 0 0,0 1 0,0-1 0,-1 1 0,1-1 0,3 6 0,-5-6-9,0 1-1,0-1 0,0 0 1,0 1-1,0-1 1,-1 1-1,0-1 0,1 1 1,-1-1-1,0 1 0,0-1 1,0 1-1,0-1 1,-1 1-1,1-1 0,-1 0 1,1 1-1,-3 3 0,1 1 50,-1 0 0,-1-1-1,1 0 1,-1 1 0,0-1-1,-8 8 1,-30 30 200,26-29-214,-28 31 91,21-21-77,0-2-1,-40 31 0,42-41-52,-37 18 1,12-7-75,-6 6-89,32-21-3,14-6 89,0-1 1,1 1-1,-1 0 1,1 0-1,0 1 1,-6 4-1,9-5 58,0-1 0,0 0 0,0 1 1,1-1-1,-1 1 0,1 0 0,0-1 0,0 1 0,0 0 0,0 0 0,0 0 0,1 0 0,-1 0 0,1 0 0,0 0 0,0 5 0,0-6 1,-1 4 32,1-1-1,0 1 0,1 0 1,0 0-1,0 0 0,0 0 0,0 0 1,1-1-1,0 1 0,0-1 1,1 1-1,3 5 0,21 42 178,-17-33-91,1 0-1,20 29 0,-22-38 54,0 0 0,1-1 0,0-1 0,0 0-1,1 0 1,1-1 0,-1 0 0,1-1 0,1 0-1,-1-1 1,1-1 0,0 0 0,20 5 0,-28-9-212,0-1 0,1 1 0,-1-1 0,1 0 0,-1-1 0,1 1 0,-1-1 0,1 0 0,-1-1 1,0 1-1,8-5 0,-1 2-191,35-12-1113,-12 0-2538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4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3808,'0'1'58,"0"0"0,0-1 0,0 1 0,0 0 0,0 0 0,0 0 0,1 0 0,-1-1 0,0 1 0,1 0 0,-1 0 0,0-1-1,1 1 1,-1 0 0,1-1 0,-1 1 0,1 0 0,-1-1 0,1 1 0,0-1 0,-1 1 0,1-1 0,0 1 0,-1-1 0,1 1 0,0-1 0,0 0 0,1 1 0,-1 0-36,0-1 1,0 1-1,1-1 0,-1 1 1,0 0-1,0 0 0,0-1 1,0 1-1,0 0 0,0 0 1,0 0-1,0 0 0,-1 0 0,2 2 1,-2-2 8,1 1 1,-1-1-1,1 1 0,0-1 1,-1 0-1,1 1 0,0-1 1,0 0-1,0 1 0,0-1 1,0 0-1,0 0 0,0 0 1,1 0-1,-1 0 1,0 0-1,0 0 0,1 0 1,-1-1-1,1 1 0,-1-1 1,1 1-1,1 0 0,22 8 619,-24-8-611,1 0-1,0 0 0,-1-1 0,1 1 0,0 0 0,0-1 0,-1 1 0,1-1 0,0 0 0,0 0 0,0 0 0,0 0 0,0 0 0,-1 0 0,1 0 0,0 0 0,0-1 1,0 1-1,1-2 0,12-1 139,15-2 91,-13 3 60,31-10-1,-23 4-144,46-14 327,-67 21-458,1 1 1,-1-1-1,0 0 0,1-1 0,-1 1 1,0-1-1,0 0 0,0 0 0,0 0 1,0-1-1,0 1 0,0-1 0,-1 0 1,5-5-1,-7 7-39,0 1 1,0-1-1,0 0 0,0 0 0,0 0 1,0 0-1,0 0 0,0 0 0,-1 0 1,1-1-1,-1 1 0,1 0 1,-1 0-1,1-1 0,-1 1 0,1 0 1,-1 0-1,0-1 0,0 1 0,0 0 1,0-1-1,0 1 0,0 0 0,0-1 1,0 1-1,0 0 0,-1-1 1,1 1-1,-1 0 0,1 0 0,-1-1 1,1 1-1,-1 0 0,0 0 0,1 0 1,-1 0-1,0 0 0,0 0 1,0 0-1,0 0 0,0 0 0,0 0 1,-1-1-1,-1 0-22,-1 0 0,1 0 0,0 1 0,-1-1 0,1 1 0,-1 0 0,1-1 0,-1 2 0,0-1 1,1 0-1,-1 1 0,0 0 0,1-1 0,-1 2 0,0-1 0,-3 1 0,-20 6-618,-39 16 1,60-21 567,0 1 0,0 1-1,0-1 1,0 1 0,1 0 0,0 0 0,0 0 0,0 1 0,0 0 0,1 0 0,-1 0 0,1 1 0,1-1 0,-1 1 0,1 0-1,0 0 1,0 0 0,1 0 0,-1 1 0,2-1 0,-1 1 0,1-1 0,0 1 0,0-1 0,0 13 0,1-10 112,1-1 0,-1 0 0,1 0 0,1 1 0,0-1 0,0 0 0,0 0 0,1 0 0,0-1 1,1 1-1,0-1 0,0 0 0,0 0 0,1 0 0,0 0 0,0-1 0,1 0 0,0 0 0,0 0 0,11 7 0,-5-6 56,1 0 1,-1-1-1,1-1 0,0 0 0,1-1 0,-1 0 0,1-1 0,0-1 0,-1 0 0,17 0 0,32-7-793,-28 2 238,63 0-454,-96 3 888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4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901 34 4480,'-17'-4'554,"11"2"-264,0 1 1,1-1-1,-1-1 0,-9-4 0,14 7-274,-3-3-4,-1 1 0,1 0 0,-1 1 0,1-1 0,-1 1 0,0 0 0,1 0 0,-1 0 0,0 1 0,0-1 0,0 1 0,1 0 0,-1 1 0,0-1 0,-9 3 0,-174 44 68,53-13 46,92-22-87,26-7-18,-5 0-68,-1 2 1,1 0 0,-41 21-1,14 2-129,44-27 144,-1 0-21,1 0 0,-1 1 0,-7 7 0,12-10 47,0 0-1,0-1 1,0 1-1,1 0 1,-1 0-1,0 0 1,1 0-1,-1 1 1,1-1-1,-1 0 1,1 0-1,-1 0 1,1 0-1,0 0 1,-1 1-1,1-1 1,0 0-1,0 0 1,0 1-1,0-1 1,0 0-1,0 0 1,1 2-1,0 0-9,1 0 0,-1 0 0,1 0 0,0 0 0,0 0-1,0 0 1,0 0 0,0-1 0,4 4 0,33 29-78,-37-34 93,12 11 5,0-2-1,21 12 1,44 19 12,85 68-70,-128-87 145,0 2 0,-1 1-1,-2 1 1,40 41 0,-67-61-61,0 0 0,-1 0 0,1 0 0,-1 1 0,0 0 0,-1 0 0,1 0 1,-2 0-1,1 1 0,-1 0 0,0 0 0,0 0 0,1 13 0,-3-16-7,0-1 0,-1 1 0,0 0 0,0 0 0,0 0-1,-1-1 1,0 1 0,-2 8 0,-1-4 68,0 1 0,-9 15 1,7-16-39,-1 3 8,-2 4 16,-13 18-1,5-13-26,-23 21 1,27-30-54,0-1 0,0 0 0,-1-1 0,-1-1 0,-23 12-1,13-7-20,-161 98 147,174-105-129,0-1-14,1 0 1,-11 10 0,-4 11-25,13-13 24,-19 13-12,21-16-5,1 1-1,1 0 1,-11 16 0,19-25 29,-3 2-16,0 0 1,1 0 0,0 1-1,0-1 1,0 1 0,1 0-1,0 0 1,0 0 0,0 0-1,1 0 1,-1 11 0,1-12 48,1-1 0,-1 1 0,0-1 1,0 0-1,0 1 0,-1-1 0,1 0 0,-4 6 1,-22 35 237,4-6-167,5-1 16,1 1 0,-16 61 0,29-87-68,2-7-34,0 0 0,0-1-1,0 1 1,1 0 0,0 0 0,0 0-1,1 0 1,0 1 0,0-1 0,0 0 0,1 0-1,2 10 1,-2-12-8,1 1 0,0-1 0,-1 0 0,2 0-1,-1-1 1,0 1 0,1 0 0,0-1 0,0 1 0,0-1 0,0 0-1,0 0 1,1 0 0,-1-1 0,1 1 0,0-1 0,0 0 0,0 0 0,5 2-1,37 12 37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4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1 896,'44'0'485,"-34"3"-405,67 43 75,-68-41-156,1 1 0,-1 0 0,-1 0 0,1 1 1,9 9-1,-15-13 43,-1 0 1,1-1 0,-1 1-1,1 0 1,-1 0 0,0 1-1,0-1 1,0 0 0,-1 1-1,1-1 1,1 8 0,-2-6 10,-1-1 1,0 1-1,0 0 1,0 0-1,-1-1 1,-2 10-1,1 1 85,0-3-48,1-6-46,0 0 1,0 0 0,0-1 0,-4 11 0,-4 1 89,0-1-1,-1 0 0,-23 27 1,-43 40 228,76-83-362,-10 10 42,0 0-1,0-1 0,-17 11 1,-44 19 123,56-29-136,-17 15 0,22-16-73,1-1 0,-2-1 0,-16 10 1,7-9-23,17-7 42,0-1 1,0 1-1,1 0 0,-1 0 1,0 1-1,0-1 1,1 1-1,-1-1 1,1 1-1,-1 0 1,1 0-1,0 0 1,0 0-1,-1 0 0,-1 4 1,4-5 16,-1-1-1,1 1 1,0 0 0,0 0-1,0 0 1,-1 0-1,1 0 1,0 0 0,0 0-1,0 0 1,1 0 0,-1 0-1,0 0 1,0 0 0,0 0-1,1 0 1,-1 0 0,0 0-1,1 0 1,-1 0 0,1-1-1,-1 1 1,1 0 0,0 0-1,-1 0 1,1-1 0,0 1-1,-1 0 1,1-1 0,0 1-1,1 0 1,3 3-31,0-1 0,1 1 0,9 3 0,-9-4 30,28 11 5,70 21 1,-51-19-35,-45-13 12,-1-1 1,1 1 0,-1 1 0,0 0 0,0 0-1,12 8 1,-10-3-7,0 0 0,-1 0 0,9 14 0,-10-14 14,-4-6 32,0 1 0,0 0 0,-1 0 1,5 8-1,-5-7 54,-1 0 1,0 0-1,0 1 1,0 6-1,1 4 96,3 11 30,-2-6 110,0 0 0,0 25-1,-3 79 352,0-108-598,2-1-1,0 1 0,1-1 1,0 1-1,2-1 0,0 0 0,8 17 1,-11-27-22,0 0 0,1 0 1,-2 0-1,1 1 0,-1-1 0,1 9 1,-2-11 37,-1 1 1,1-1 0,-1 1 0,0-1 0,0 0 0,0 1 0,-1-1 0,0 0 0,-2 6-1,0-4 16,-1 0 0,1 1-1,-1-2 1,0 1-1,0-1 1,0 1-1,-1-1 1,0-1-1,0 1 1,0-1-1,-1 0 1,1-1-1,-10 4 1,-12 5 249,-56 14 0,82-25-329,-93 18 294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2720,'0'0'891,"0"0"-545,0 0-116,0 0 170,0 0-27,3 0 368,73 0 1472,-74 0-2181,0 0 0,0 0 0,-1 0 0,1 0 0,0 0 0,-1-1 0,1 1 0,0-1 0,-1 1 0,1-1 0,-1 1-1,1-1 1,-1 0 0,1 0 0,-1 0 0,3-2 0,5-3 108,-5 3-99,0 1 1,0 0-1,1 0 0,-1 1 1,1-1-1,0 1 0,-1 0 1,1 0-1,0 0 0,0 1 1,7-1-1,-6 1 33,0 0 0,-1-1 0,1 0 0,-1 0 0,1-1-1,-1 0 1,1 0 0,-1 0 0,0 0 0,0-1 0,0 0 0,0 0 0,5-5 0,-10 9-45,0 0 1,0-1-1,1 1 1,-1 0-1,0-1 1,0 1-1,0 0 0,0-1 1,0 1-1,0 0 1,0-1-1,0 1 1,0 0-1,0-1 1,0 1-1,0 0 1,-1-1-1,1 2 1,-14 14 98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0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3232,'-14'13'1035,"12"-10"-614,146-3 2400,-133 0-2749,-1-1 0,0 0 0,0-1 0,12-3 0,-3 0 27,50-11 205,-39 11-176,-17-2-25,-11 6-89,-1 0 0,1 0 0,-1 1-1,1-1 1,-1 0 0,1 1 0,-1-1-1,1 1 1,0 0 0,-1-1 0,1 1 0,1 0-1,14 0 419,-17 3-197,0-3-273,0 1 0,0-1 1,0 1-1,0-1 0,0 1 0,0-1 0,0 1 0,0-1 0,-1 1 1,1-1-1,0 1 0,0-1 0,0 1 0,-1-1 0,1 1 1,0-1-1,0 0 0,-1 1 0,1-1 0,0 1 0,-1-1 1,1 0-1,0 1 0,-1-1 0,1 0 0,-1 1 0,1-1 1,-1 0-1,1 0 0,-1 1 0,1-1 0,0 0 0,-1 0 0,1 0 1,-1 0-1,0 0 0,1 0 0,-1 0 0,1 0 0,-1 0 1,0 0-1,-2 0-1002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2080,'14'-13'667,"-11"10"-411,-1 3-6,485 0 3814,-304 10-4043,-137-7-5,52 3 16,-46-1-26,60 4 31,-97-10-14,0 2 0,0 0 0,-1 1 0,1 0-1,0 1 1,14 5 0,-19-4 99,1-1 0,-1 0-1,1-1 1,0 0 0,15 0 0,-25-2-45,1 0 0,0 0 0,-1 0 1,1 1-1,0-1 0,-1 0 0,1 0 1,0 1-1,-1-1 0,1 1 0,-1 0 0,1 0 1,-1-1-1,1 1 0,-1 0 0,0 0 1,1 0-1,-1 0 0,2 2 0,-2-2-48,1 2 627,-2-1-315,0-1-339,0 0-1,0 0 0,0-1 0,0 1 0,-1 0 1,1 0-1,0-1 0,0 1 0,-1 0 0,1-1 1,0 1-1,-1-1 0,1 1 0,-1 0 0,1-1 0,-1 1 1,1-1-1,-1 1 0,0-1 0,1 1 0,-1-1 1,1 0-1,-1 1 0,0-1 0,1 0 0,-2 1 1,0 0-6,0 0 0,0 0 0,0 0 1,0 1-1,1-1 0,-1 1 0,0-1 1,1 1-1,-3 3 0,-1 1-37,1 1 1,0-1-1,1 1 0,0 0 1,0 0-1,0 0 0,-3 14 1,-2 40-120,-11-4 155,11-34 23,-8 30 1,8-18-5,3-5 14,-18 50-1,-4-14 26,20-49-44,1 1 34,-1-1 0,0 0 1,-18 28-1,9-20 3,-34 46 158,48-68-189,-1 0-1,0 0 1,1 0-1,-1-1 1,0 1-1,-1-1 0,1 1 1,0-1-1,-1 0 1,1-1-1,-1 1 1,0-1-1,0 1 1,1-1-1,-1 0 0,0 0 1,-7 0-1,-1 1 41,3 0-1,0 0 0,-17 0-1,22-2-33,-1-1 0,1 1-1,0-1 1,-1 0-1,1 0 1,-8-3 0,3 0 11,0 0 0,0-1 0,1 0 0,-1 0 0,1-1 0,0 0 0,1 0 0,-9-9 0,1-3 53,1 0-1,-14-22 0,18 24-15,-8-13-10,-21-45-1,-2-6 4,29 58 103,2-1 1,-8-26-1,6 15-65,3 11-58,3 8-26,0-1 0,2 1 0,-4-17 0,-3-9 33,3 17-68,3 7-90,5 17 89,0-1 1,1 1 0,-1-1-1,0 0 1,0 1 0,0-1-1,1 1 1,-1-1 0,0 1-1,1-1 1,-1 1 0,1-1-1,-1 1 1,1-1 0,-1 1-1,0-1 1,1 1 0,0 0-1,-1-1 1,1 1 0,-1 0-1,1-1 1,0 1 0,1-1-153,-1 1 0,1-1 0,-1 1 0,1 0 1,-1-1-1,1 1 0,-1 0 0,1 0 0,1 0 1,13 0-1092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4800,'0'16'1792,"0"-16"-1408,33 49-96,-33-49 576,16 17-544,0-1 64,1 1-224,-17-17 256,16 0-224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2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246 835 416,'-2'1'8,"-49"35"110,46-32-104,0 1-1,0-1 1,1 1-1,-1 0 1,1 0-1,0 0 1,-3 7 0,1 9 128,3-10-66,0 2 16,-2-1 0,-7 16 0,7-19-52,0 1-1,1 0 1,1 1 0,-3 11 0,-16 142 125,20-153-158,-3 17-40,-2 42 1,7-60 30,-1 0 0,0 0 0,0 0-1,-4 13 1,0 2 29,2-7-10,1-7-48,0 0 0,0 0-1,-1 0 1,-5 11 0,5-11 34,0 0-1,0 1 1,1-1-1,1 0 1,-1 1 0,2 11-1,-5 36 103,1-28-60,0-5 26,-1 43-1,5-57-41,-1 18 0,6 34 1,-3-52-49,0 0 0,1 1 0,1-2 0,0 1 0,9 19 0,4 6 152,-14-29-120,-1-1 0,1 0 0,1 0 0,-1 0 0,1 0 0,1-1 0,-1 0 0,1 0 0,0 0 0,0 0-1,1-1 1,0 0 0,7 6 0,2-1 21,-1 0 0,20 19 0,-29-23-24,1 0 0,0-1 0,0 1 0,1-1 0,0-1 0,0 1 0,0-1 0,10 4 0,18 4-75,-17-6 23,25 12 0,9 9 58,46 22 101,-41-27-90,-16 5-70,-12-13 113,0-1-1,42 12 0,-71-25-69,39 11-48,66 8 0,-45-10 139,74 1 0,-72-9-114,-28 0-35,56-5 0,90-24 277,-146 25-182,-15 1-20,-1 0 1,0-1-1,27-9 0,114-34 85,-11 7 13,-48 12-86,-8-3-23,13-5-7,3-1 95,-22 6-1,-71 25-80,0 0 1,-1-1 0,19-11-1,-9 4 7,-13 7-6,-2 2 2,1 0-1,-1-1 1,-1-1-1,1 0 1,-1 0-1,10-9 1,-3 0 65,-4 6-26,-1-2-1,0 1 1,0-1 0,-1-1-1,-1 0 1,14-25 0,-14 14-8,9-39 1,-6 21-63,38-139 255,-42 152-232,5-45-1,2-9 138,-9 60-136,-1 0 1,-1-1 0,0 1-1,-2-23 1,7-64-185,0-9-2,-8-229 556,11 217-290,-8 102-77,-2 13-15,-1-1 0,0 1-1,-1 0 1,-5-25 0,1 7-34,0-30 47,-12-21 369,16 78-337,-2 1 1,1 0 0,0 0-1,-1 0 1,0 1-1,0-1 1,0 1 0,-1-1-1,-4-3 1,-6-9 70,2 3 32,-1-1 1,-1 1 0,0 1 0,0 1-1,-23-15 1,23 19-125,0 0 0,0 1 0,-1 1 0,-22-7 0,-72-15 85,55 16-2,-142-37 141,138 37-91,-74-4-1,109 14-76,-6 0-8,0 2 0,0 1 0,-30 6 0,14-2 12,4-2-22,-101 13 32,-121 46-219,176-40-43,-9 8 54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 1888,'0'-12'385,"0"16"330,0 26 500,-1-10-872,-5 27 1,0-2-61,3 35 362,0 4-213,-1-41-296,-5 91 102,9-98-193,1-16 13,-1 0 0,-4 35-1,-1-29 161,2-9 100,-3 33 0,6-47-256,1-1-1,-1 1 1,0-1 0,-1 1 0,1-1-1,0 1 1,-1-1 0,1 1 0,-1-1-1,0 1 1,0-1 0,0 1 0,0-1-1,0 0 1,0 0 0,-1 0 0,1 1-1,-4 2 1,5-5-60,-1 1 0,1-1 1,0 0-1,0 1 0,0-1 0,-1 0 0,1 0 0,0 1 1,0-1-1,-1 0 0,1 0 0,0 0 0,0 0 1,-1 1-1,1-1 0,0 0 0,-1 0 0,1 0 0,0 0 1,-1 0-1,1 0 0,0 0 0,-1 0 0,1 0 0,0 0 1,-1 0-1,1 0 0,0 0 0,-1 0 0,1 0 1,0 0-1,-1 0 0,1 0 0,0 0 0,-1-1 0,1 1 1,0 0-1,0 0 0,-1 0 0,1 0 0,0-1 0,0 1 1,-1 0-1,1 0 0,0-1 0,0 1 0,-1 0 1,1-1-1,0 0-3,-1 0 1,1 0 0,-1-1 0,1 1-1,0 0 1,0 0 0,0-1 0,-1 1-1,1 0 1,0 0 0,1-2 0,-1-3-3,0 0 0,-1 0 1,1 0-1,-2-6 1,-2-2 6,2 2-13,-1 1 0,1-1 0,1 0 0,0 0 0,1 1 0,2-19 0,9-58-252,-10 78 238,2-29-173,11-53 1,-8 72 109,1-1 0,0 1 0,2 1 1,15-27-1,-23 43 79,6-11-32,1 0 1,0 1 0,1 0 0,1 0-1,0 1 1,0 0 0,1 1-1,16-13 1,-12 13 5,2 1-1,-1 1 1,1 0-1,1 1 1,25-7 0,-29 10 36,1 1 1,-1 1 0,0 0 0,1 1-1,0 1 1,-1 0 0,29 3-1,9 9 72,-35-10-50,-14-1-6,-1 0-1,0 0 1,0 0-1,1 0 0,-1 0 1,0 1-1,0-1 0,1 1 1,-1-1-1,0 1 1,0 0-1,0 0 0,0 0 1,0 0-1,0 0 0,0 0 1,0 0-1,-1 1 1,1-1-1,0 1 0,-1 0 1,3 2-1,-3-1 7,1 0 0,0 0-1,0 0 1,-1 0 0,0 0 0,0 0-1,0 1 1,0-1 0,0 0 0,0 1-1,-1-1 1,0 1 0,0-1 0,0 0 0,0 1-1,0-1 1,-1 1 0,1-1 0,-1 1-1,0-1 1,0 0 0,0 0 0,-1 1-1,1-1 1,-1 0 0,0 0 0,-3 4-1,-7 8 32,0-2 0,-1 0 0,0 0 0,-1-1 0,-1-1 0,1 0 0,-22 11 0,-26 4 2,44-20-89,-30 16-1,19-5-176,-40 32 0,63-44 254,0 0 0,1 1 0,0 0 0,0 0 0,0 0 0,1 1 0,0 0-1,0-1 1,1 1 0,0 1 0,0-1 0,1 0 0,0 1 0,0-1 0,0 1 0,1 0 0,0 9 0,1-10 143,1 0 0,0 0 0,0-1 0,0 1 0,1 0 0,0-1 0,1 1 0,-1-1 0,1 1 0,5 7 0,4 4 282,0-1 1,16 17-1,-2-4-112,5 7-36,2-1 0,41 36 0,-47-50-107,39 35 256,-64-55-524,1 1 0,-1-1 0,0 0 0,1 0 0,-1-1 0,1 1 0,0 0 0,0-1 0,-1 0 0,1 1 0,0-1 0,0-1 0,0 1 0,0 0 0,0-1 0,1 1 0,-1-1 0,0 0 0,0 0 0,0 0 0,6-1 0,11 0-2404,-20 1 2139,1 0-1,0 0 1,0 0 0,0 0-1,0 0 1,0 0 0,0 0-1,0 0 1,-1-1 0,1 1-1,0 0 1,0-1 0,1 0-1,-1 0 99,-1 1 0,0-1 0,1 0 0,-1 0 0,0 0 0,1 0 0,-1 1 0,0-1 0,0 0 0,0 0 0,0 0 0,0 0 0,0-1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5408,'3'0'197,"-1"0"-1,0 0 1,1 0 0,-1 0 0,0 1-1,0-1 1,1 1 0,-1-1-1,0 1 1,0 0 0,0 0 0,0 0-1,3 1 1,-3-1-102,0 1 0,0-1-1,0 0 1,1-1 0,-1 1-1,0 0 1,0-1 0,1 1-1,-1-1 1,1 1 0,-1-1-1,0 0 1,4-1 0,138 1 2785,-127 0-2765,-1-2 1,25-5-1,-16 3 3,21-2 42,-10-5 64,-23 9-163,-12 2-54,0 0-1,0 0 1,0 0-1,0-1 1,0 1-1,0 0 1,0 0 0,0-1-1,0 1 1,0-1-1,-1 1 1,1-1-1,0 1 1,0-1 0,0 1-1,-1-1 1,1 0-1,0 1 1,0-1-1,-1 0 1,1 0 0,-1 1-1,1-1 1,-1 0-1,1 0 1,-1 0-1,1-2 1,2-2 12,-3 5-14,1-1 0,-1 0 0,1 1 0,-1-1 0,0 0 0,1 1 0,-1-1 0,0 0 0,1 0 0,-1 1 0,0-1 0,0 0 0,0 0 0,0 1 0,0-1 0,0 0 0,0 0 0,0 1 0,0-1 0,0 0 0,0 0 0,0 0 0,-1 1 0,1-1 0,0 0 0,-1 1 0,1-1 0,0 0 0,-1 1 0,1-1 0,-1 0 0,1 1 0,-1-1 0,1 1 0,-1-1 0,1 1 0,-1-1 0,0 1 0,-1-1 0,-1-3-9,-1 1 0,0 0 0,0 0 1,0 0-1,0 1 0,-1-1 0,1 1 1,-1 0-1,0 1 0,1-1 0,-1 1 1,0 0-1,0 0 0,0 0 0,0 1 1,0-1-1,0 1 0,-8 1 0,-6 2-23,1 1-1,-1 0 1,-28 11-1,31-9 82,14-6-21,-4 2 108,0 0-1,0 1 1,1-1 0,-9 5 0,11-5-72,1 0 0,0 1 1,-1-1-1,1 0 0,0 0 0,0 1 1,0 0-1,1-1 0,-1 1 0,1 0 0,-3 5 1,2-3 14,0 0 0,1-1 0,0 1 0,0 0 0,0 0 0,1 0 0,-1 0 0,1 0 0,0 0 1,1-1-1,-1 1 0,1 0 0,1 7 0,1-4-14,0-1 0,0 1 0,1 0 1,0-1-1,1 0 0,-1 0 0,10 11 0,1-2-19,0-1 1,0 0-1,1-2 0,35 24 0,15-2-14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540 132 2304,'38'-19'1051,"-30"15"-858,0 0 0,-1-1 1,11-9-1,-17 13-161,-1 1 0,1-1 0,-1 1 0,1-1 1,-1 0-1,0 1 0,0-1 0,1 0 0,-1 1 0,0-1 0,0 0 1,0 1-1,1-1 0,-1 0 0,0 1 0,0-1 0,0 0 0,0 0 0,0 1 1,-1-1-1,1 0 0,0 1 0,0-2 0,-1 0 98,1 0-106,0 1 0,0 0 0,0 0 1,0 0-1,0 0 0,0-1 0,0 1 0,-1 0 0,1 0 0,0 0 0,-1 0 0,1 0 0,-1-1 0,1 1 1,-1 0-1,0 0 0,0 0 0,1 1 0,-1-1 0,0 0 0,-2-1 0,1 0 10,-1 1 0,1 0 0,-1 0 0,0 0 0,1 0 0,-1 1 0,-4-1 0,-6-2 44,4 1-13,-2-1-3,-1 0 0,0 1-1,0 0 1,-17 1-1,3 1-43,4 1-22,0-2 0,-22-2 0,33 1 15,-20-3 119,0 1 0,0 2 0,0 1 0,-45 4 0,14 8 190,51-10-276,1 1 1,-17 5-1,23-6-46,1 1 0,-1 0 1,1 0-1,-1 0 0,1 0 1,0 0-1,0 1 0,-4 4 0,2-3-28,4-3 23,0-1 0,0 1 0,0 0 0,0-1 0,0 1 0,1 0 0,-1 0-1,0 0 1,0 0 0,1 0 0,-1 0 0,0 0 0,1 0 0,-1 0 0,1 1 0,0-1-1,-1 0 1,1 0 0,0 0 0,0 0 0,-1 1 0,1-1 0,0 0 0,0 0-1,1 1 1,-1-1 0,0 0 0,0 0 0,0 0 0,1 2 0,1 4 20,1-1 1,0 1 0,0 0-1,0-1 1,1 0 0,0 0-1,0 0 1,6 6-1,-1-4 33,1-1-1,12 9 0,-10-8-15,-1 0-1,15 13 0,42 58 46,-55-65-47,0 0 0,-2 0 0,15 23 0,-22-30-13,-1 1-1,0-1 1,0 0 0,-1 1-1,0 0 1,0 0 0,-1-1-1,0 1 1,0 0 0,-1 0-1,0 0 1,-1 0 0,1 0-1,-1 0 1,-3 7 0,3-10 0,-1 0 1,1-1-1,-1 1 0,0-1 1,-1 1-1,1-1 1,-1 0-1,0 0 1,0 0-1,-6 6 1,-3 5 80,8-10-73,-1 0 0,1 0-1,-1 0 1,0 0 0,0-1-1,-1 1 1,1-1 0,-1-1-1,0 1 1,0-1 0,0 0-1,-1 0 1,1-1 0,-1 0-1,-11 2 1,3-1-8,1-2-1,-25 0 1,12-2-117,21 0-63,8 1-108,4 0 260,0 0-1,0 1 1,0-1-1,0 1 1,9 3-1,-12-3 17,0 0 0,0 1-1,0-1 1,-1 1 0,1-1 0,-1 1-1,1 0 1,-1 0 0,1 0-1,-1 1 1,0-1 0,0 1 0,2 3-1,13 21-140,-15-24 140,0 1 0,0-1 0,0 1 0,-1-1 0,1 1-1,-1-1 1,0 1 0,0 0 0,0 0 0,-1 0 0,1 4 0,2 10 65,-1-5-22,2 4 24,-1-1 0,-1 1 0,0 23-1,-2 283 1500,-1-298-1353,-6 37-1,3-40-34,0 33 1,4-45-141,1 0 0,0 0 0,1 0 0,3 12 0,0-3 10,-4-12-21,0-2 11,0 1 0,0-1 0,1 0 0,3 8 0,-4-10-22,1 0 1,0 0-1,0-1 0,0 1 0,1-1 0,-1 0 0,0 0 1,1 0-1,5 4 0,-4-4-115,0 0 0,0 1-1,1-2 1,-1 1 0,1 0 0,-1-1-1,1 0 1,0 0 0,-1 0 0,1-1-1,0 0 1,6 0 0,36 0-708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36 2976,'-41'-13'971,"16"7"-379,16 1-453,9 5-134,0 0 1,0 0-1,0 0 0,0-1 0,0 1 0,-1 0 0,1 0 0,0 0 0,0 0 0,0 0 0,0 0 0,0 0 0,-1 0 0,1 0 0,0 0 0,0 0 0,0 0 0,0 0 1,0 0-1,-1-1 0,1 1 0,0 0 0,0 0 0,0 0 0,0 1 0,0-1 0,-1 0 0,1 0 0,0 0 0,0 0 0,0 0 0,0 0 0,-1 0 0,1 0 0,0 0 1,0 0-1,0 0 0,0 0 0,0 0 0,0 1 0,0-1 0,-1 0 0,1 0 0,0 0 0,0 0 0,0 0 0,0 0 0,0 1 0,0-1 0,0 0 0,-4 4 56,1-3-24,0 0-1,0 0 0,0-1 1,1 1-1,-1-1 0,0 0 1,0 0-1,0 0 0,0 0 1,-4-1-1,-6 1-25,11 0-12,1 0 0,-1-1 1,1 1-1,-1-1 0,1 1 1,-1-1-1,1 1 0,-1-1 1,1 0-1,-2-1 0,-12-5 36,4 5 28,0 1 0,0 0 0,-1 0 0,1 1 0,-15 1 0,-4 1 145,30-2-205,-20-1 328,1 1 0,0 1 0,-1 1 0,1 1 0,-32 8 0,-44 22 277,92-32-602,-1 1-1,1-1 1,0 1-1,0 0 0,0 0 1,0 0-1,0 0 1,1 1-1,-1-1 0,1 1 1,-1 0-1,1-1 0,0 1 1,0 0-1,-2 4 1,0 4-5,0 0 0,0 0 0,-3 17 0,3-9 15,-7 26 69,3 0 1,1 0-1,0 57 0,6-66-33,1-5 10,4 36 0,1-32-19,-2-14 71,2 38 1,-5 42 771,0-97-789,0 0 0,0 0 0,0 0 0,-3 7 0,3-9-67,-1 0-1,0-1 1,0 1 0,0 0-1,0-1 1,0 1-1,0-1 1,-2 3 0,3-4-30,-3 3-6,3-3-122,13-1-243,-10 2 289,19-2-102,-15 1 164,-1 0 1,1 0-1,0 1 0,7 1 0,27 9-6,16-5 68,-25-1-15,-9-2 50,37 2 1,25-5-926,-82 0 609,1 0 0,0 0 0,-1-1 1,1 0-1,0 1 0,-1-1 1,1-1-1,3-1 0,9-2-2135,-12 4 1903,0 0-1,1 0 1,-1 1-1,9 0 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17 984 3648,'-17'-16'1344,"17"16"-1024,49-17-128,-16 17 352,0 0-352,32-16 0,1 0-128,0-1-544,-1 1 256</inkml:trace>
  <inkml:trace contextRef="#ctx0" brushRef="#br0" timeOffset="1">49 34 3328,'-16'-17'1216,"16"17"-928,16-16-96,17 16 608,-16 0-480,15 16 224,17 1-320,1-1-64,-18 0-96,18 1 288,-18 16-160,1-1-3136,-17 1 1600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3328,'49'33'1216,"-49"-33"-928,66 82-96,-17-33 672,-16 0-512,16 17 64,17-17-256,-17 0 384,0 0-288,-16-16 96,0 0-224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345 115 3648,'0'17'1344,"0"-17"-1024,-17 49-128,1-17 992,-1 18-704,-15 32 288,15-17-448,-32 1 320,16-1-384,-16-16 224,16 1-256,1-18-1056,-1 1 448,33-33-3872,-17 0 2336</inkml:trace>
  <inkml:trace contextRef="#ctx0" brushRef="#br0" timeOffset="1">574 0 3136,'16'0'1184,"-16"0"-928,17 0-64,-17 17 800,0-17-576,0 33 128,0 16-352,0 33 96,0 16-160,0-16 160,0 16-192,-17-32 192,17-1-192,0-15 32,0-18-64,17 1-2368,-17-17 1248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16 1888,'16'-16'704,"-16"16"-544,0 33-32,0-17 896,0 17-576,0 32 320,0 17-448,-16 17 384,16-17-416,-16 0 160,-1 0-288,17-17-64,-16-16-64,16 0-1600,0-32 864</inkml:trace>
  <inkml:trace contextRef="#ctx0" brushRef="#br0" timeOffset="1">17 459 4480,'-16'-17'1664,"16"17"-1312,49-32-64,0 32 1152,-16-17-832,32 1 128,1 16-448,0-33 160,-1 17-256,-16-1-544,0 1 192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2144,'-16'0'800,"16"0"-608,0-17-64,16 17 1472,-16 0-896,17-16 416,-1 16-640,17 0-96,-1 0-224,18 0 256,-18 0-224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2240,'14'0'720,"-14"0"-715,0 0-1,0 0 1,0 0 0,0 0 0,0 0 0,0 0-1,0 0 1,1 0 0,-1 0 0,0 0-1,0 0 1,0 0 0,0 0 0,0 0-1,0 0 1,0 0 0,0 0 0,0 0 0,0 0-1,1 0 1,-1 0 0,0 0 0,0 0-1,0 0 1,0 0 0,0 0 0,0 0 0,0 0-1,0 1 1,0-1 0,0 0 0,0 0-1,0 0 1,0 0 0,1 0 0,-1 0-1,0 0 1,0 0 0,0 0 0,0 0 0,0 0-1,0 1 1,0-1 0,0 0 0,0 0-1,0 0 1,0 0 0,0 0 0,0 0 0,0 0-1,0 0 1,0 0 0,0 0 0,0 1-1,0-1 1,0 0 0,0 3 50,0 1 0,1-1 0,-1 0 0,1 1 0,0-1 0,3 6 0,2 8 152,0 16 65,15 77 347,-15-72-385,-3-18-149,-2-12-52,0-1-1,0 1 1,1-1 0,0 1 0,0-1 0,5 10 0,-1-4-29,1 0 1,1 0-1,0 0 1,1-1-1,19 22 1,-17-25-71,-6-12-315,-4 3 350,-1-1-1,1 1 1,-1-1-1,0 1 0,1-1 1,-1 1-1,1 0 1,-1-1-1,1 1 0,0 0 1,-1-1-1,1 1 1,-1 0-1,1 0 0,0-1 1,-1 1-1,1 0 1,0 0-1,-1 0 0,1 0 1,1 0-1,-2 0 21,0 0 0,0 0 1,0 0-1,0 0 0,0 0 0,0 0 0,0 0 0,0 0 1,0 0-1,1 0 0,-1 0 0,0 0 0,0 0 0,0 0 0,0 0 1,0 0-1,0 0 0,0 0 0,0 0 0,0 0 0,1 0 0,-1 0 1,0 0-1,0 0 0,0 0 0,0 0 0,0 0 0,0 0 0,0-1 1,0 1-1,0 0 0,0 0 0,0 0 0,0 0 0,0 0 0,0 0 1,0 0-1,0 0 0,1 0 0,-1 0 0,0 0 0,0-1 1,0 1-1,0 0 0,0 0 0,0 0 0,0 0 0,0 0 0,0 0 1,0 0-1,0 0 0,0 0 0,0 0 0,0-1 0,-1 1 0,1 0 1,0-2-36,0 1 1,0-1-1,-1 0 1,1 0-1,-1 1 1,0-1 0,1 0-1,-1 1 1,0-1-1,-2-2 1,-2-5-53,3 6 114,0-1 0,0 1 0,0 0 0,0 0 0,-1 0 0,1 1 0,-1-1 0,0 0 0,0 1 0,0 0 0,0 0 0,0-1 0,-4 0 0,-8-7 155,11 8-40,-1-1 1,1 1-1,-1 1 0,1-1 1,-1 1-1,0 0 1,0 0-1,-7-1 0,-38 0 2272,43 3-2058,6-2-323,1 1-1,0 0 0,0 0 1,0 0-1,0 0 0,0 0 1,0 0-1,0 0 0,-1 0 1,1 0-1,0 0 0,0 0 1,0 0-1,0 0 0,0 0 1,-1 0-1,1 0 0,0 0 1,0 0-1,0 0 0,0 0 1,0 0-1,-1 0 0,1 0 1,0 0-1,0 0 0,0 0 1,0 0-1,0 0 0,0 0 1,-1 0-1,1 0 0,0 0 1,0 1-1,0-1 0,0 0 1,0 0-1,0 0 0,0 0 1,0 0-1,0 0 0,-1 0 1,1 1-1,0-1 0,0 0 1,0 0-1,0 0 0,0 0 1,0 0-1,0 1 0,0-1 1,0 0-1,0 0 0,0 11 731,0-11-732,0 1 1,0-1-1,0 0 0,0 0 0,0 1 0,0-1 0,0 0 0,0 0 0,1 0 1,-1 1-1,0-1 0,0 0 0,0 0 0,0 0 0,0 1 0,0-1 0,1 0 0,-1 0 1,0 0-1,0 0 0,0 1 0,1-1 0,-1 0 0,0 0 0,0 0 0,0 0 0,1 0 1,-1 0-1,0 0 0,0 0 0,0 1 0,1-1 0,-1 0 0,1 0 0,6 2 85,0 1 0,0-1 1,1 0-1,-1 0 0,1-1 0,12 1 0,56-2 325,-44-1-182,20 1 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51 280 1472,'0'0'475,"0"0"-283,0 3-38,0-3-141,0 0 0,0 1 0,0-1-1,0 1 1,0-1 0,0 1 0,0-1 0,0 1-1,0-1 1,0 0 0,0 1 0,0-1 0,1 1-1,-1-1 1,0 0 0,0 1 0,1-1 0,-1 1-1,0-1 1,0 0 0,1 1 0,-1-1 0,0 0-1,1 0 1,-1 1 0,0-1 0,1 0 0,-1 0-1,0 1 1,2-1 0,5 5 172,-1 6 194,-5-9-358,-1-1 0,1 0 0,-1 0 0,1 0 0,-1 0 0,1 0-1,0 0 1,-1 0 0,1 0 0,0 0 0,0-1 0,0 1 0,-1 0 0,1 0 0,2 0 0,10 5 353,-10-2-263,3 3 39,-4-6-127,1-1 0,-1 1 1,1-1-1,0 1 0,-1-1 0,1 0 0,0 0 1,0 0-1,2 0 0,15-1 65,-6 2-51,-4 0-15,0-1 1,-1 0-1,1-1 1,13-2-1,-16 1-17,5-1 10,0 0 0,1 1 0,-1 0 0,14 0 0,-19 2 20,1 0 1,-1 0-1,0-1 0,0 0 0,0 0 0,0-1 1,0 0-1,0 0 0,11-5 0,18-10 103,-27 13-126,0 0 0,1 0 1,-2-1-1,1-1 0,0 1 1,13-13-1,27-31 191,-45 44-184,0 1 1,-1-1-1,0 0 1,0 0-1,0 0 0,-1 0 1,1 0-1,-1-1 1,2-7-1,-2 5-27,-1 2-3,1 1-1,-2-1 0,1 0 1,0 0-1,-1 0 0,0 0 1,-2-6-1,2 0-1,0 10 12,0 0-1,0 0 1,-1 0 0,1 0 0,0 0 0,-1 0-1,1 0 1,-1 1 0,1-1 0,-1 0 0,0 0-1,0 1 1,0-1 0,0 0 0,0 1 0,0-1-1,-2-1 1,0 0-7,-1 1 0,0-1-1,0 1 1,1 0 0,-8-3 0,4 1-7,2 2 21,1 0 0,0 0 0,-1 0-1,1 0 1,-1 1 0,1 0 0,-1 0-1,0 0 1,0 1 0,1-1 0,-1 1-1,-9 1 1,-128-1-113,139 0 101,-1 0 0,1 1 0,0-1 0,-1 1 0,1-1 0,0 1-1,-1 0 1,-5 3 0,-7 2 46,-4-1 6,11-4-67,-1 2 1,1-1-1,0 1 1,0 0-1,1 1 1,-1 0 0,-9 6-1,10-4 12,0-1 45,-1 1 0,1 0 0,0 0-1,0 1 1,0 0 0,1 0 0,-8 12-1,10-12 0,-39 65-166,25-41 201,14-25-44,1 1-1,0-1 1,0 1 0,1 0 0,-4 11-1,4-4 40,2 0 0,0 1 0,2 27 0,0-12 134,-2-15-115,1-8-58,0 0 0,0-1 0,0 1 0,1 0 0,2 6 0,7 9-5,-6-9-47,-3-8 18,0-1 0,1 0 0,-1 0 0,1 0 0,0 0 0,0 0 0,3 3 0,0 4 21,-4-9-7,0 1-1,0-1 1,1 0-1,-1 0 1,1 1-1,-1-1 1,1 0-1,-1 0 1,1 0-1,0-1 1,0 1-1,0 0 1,0-1-1,0 1 1,4 1-1,7 1 53,-9-3-36,1 0 0,-1 0 0,0 1 0,0-1 0,0 1 1,-1 0-1,5 3 0,-2-2 4,-1-1 1,1 1-1,-1-1 0,1 0 1,0-1-1,-1 0 0,1 0 1,0 0-1,0 0 0,0-1 1,11-1-1,-7 1-5,1 1 0,14 1-1,-1 3 8,-13-2 4,0-1 0,0 0-1,17 0 1,100-2 69,-93 0-1061,-2 0 262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6:5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2560,'-14'-14'832,"11"11"-517,1 3-11,-6 0 439,16 0-244,-3 3-243,0 0-219,0 1 0,0-1 0,1 0 0,-1-1-1,1 1 1,-1-1 0,1 0 0,0-1 0,0 1 0,10 0-1,44 1 20,19 0 16,-36 4 54,-2 2-1,1 2 0,59 25 1,-96-35-82,0 1 1,-1 1 0,1-1-1,-1 1 1,1-1 0,-1 1-1,0 1 1,4 2 0,-8-5-37,1 0 1,0 0 0,-1-1 0,1 1 0,-1 0-1,1 0 1,-1 0 0,0 0 0,1-1 0,-1 1-1,0 0 1,0 0 0,1 0 0,-1 0 0,0 0-1,0 0 1,0 0 0,0 0 0,0 1 0,-1-1-5,1 1 1,-1-1-1,0 0 1,1 1-1,-1-1 1,0 0 0,0 1-1,0-1 1,0 0-1,0 0 1,0 0-1,0 0 1,0 0-1,0 0 1,-3 1-1,-22 14 214,-42 19-1,33-18 106,23-10-220,1 1 1,-23 18-1,10-7-56,18-15-30,1 0 1,0 0-1,0 0 1,1 1-1,-9 10 0,11-12-1,0 1 0,1-1 0,-1 0-1,1 1 1,0 0 0,0-1 0,1 1-1,-1 0 1,1-1 0,-1 1 0,1 6-1,0-6-4,0 1-1,0-1 1,0 0-1,1 1 0,-1-1 1,1 0-1,0 0 1,1 0-1,-1 0 1,0 0-1,1 0 0,0 0 1,0 0-1,0 0 1,1-1-1,-1 1 0,1-1 1,0 0-1,0 0 1,4 4-1,3 3 33,1 0-1,1-1 1,-1 0 0,24 13-1,-21-19-79,-14-3 36,0 0-1,0-1 1,0 1-1,0 0 1,0 0 0,0 0-1,0 0 1,1 0-1,-1 0 1,0 0 0,0 0-1,0 0 1,0 0-1,0 0 1,0 0 0,0 0-1,0 0 1,0 0-1,0 0 1,1 1 0,-1-1-1,0 0 1,0 0-1,0 0 1,0 0 0,0 0-1,0 0 1,0 0-1,0 0 1,0 0 0,0 0-1,0 0 1,0 0-1,0 0 1,0 0 0,1 0-1,-1 1 1,0-1-1,0 0 1,0 0 0,0 0-1,0 0 1,0 0-1,0 0 1,0 0 0,0 0-1,0 0 1,0 0-1,0 1 1,0-1-1,0 0 1,0 0 0,0 0-1,0 0 1,0 0-1,-1 0 1,2 1-8,-1-1 1,0 1-1,0-1 1,0 1-1,0-1 0,0 1 1,0-1-1,-1 1 1,1-1-1,0 1 0,0-1 1,0 1-1,0-1 1,-1 1-1,1-1 0,0 0 1,0 1-1,-1-1 1,1 1-1,0-1 0,-1 0 1,1 1-1,0-1 1,-1 0-1,1 1 0,-1-1 1,1 0-1,-1 1 1,-14-1-149,12 0 151,1 0 0,0 0 1,-1 0-1,1 0 0,0 0 0,0 1 1,-1-1-1,1 0 0,0 1 0,-3 1 1,2 0-10,0 1 1,1 0-1,-1 0 0,1 1 1,-1-1-1,1 0 0,0 1 1,0 0-1,-2 6 1,0-3-102,4-5 97,-1 0 0,0 0 1,1 0-1,0 0 0,-1 0 0,1 0 0,0 0 0,1 4 0,-1-6 19,-1 18-87,1 8-22,3 31 1,37 166-46,16 2 169,-34-150 81,35 77 0,-44-120-1,12 45 1,-20-59 98,-2 0-1,0 0 1,0 34-1,-3-47-129,0 0 1,0 1-1,0-1 0,-1 0 0,0 0 0,-2 6 0,2-9-28,0 0 0,0 0 1,0 0-1,0 0 0,-1 0 1,1-1-1,-1 1 0,0 0 1,1-1-1,-1 0 0,0 1 0,0-1 1,0 0-1,0 0 0,-3 2 1,1-1-8,-1-1 0,1 1 0,-1-1 0,1 0 1,-1 0-1,0 0 0,0 0 0,1-1 0,-1 0 1,0 0-1,0 0 0,1-1 0,-1 0 0,-7-1 0,-9-2 24,-1 2-17,-22-4-8,20-2-121,1-1 1,-1-2-1,2 0 0,-37-24 0,34 19-40,18 12-183,0 0 0,-11-11 0,16 13 46,0 0 0,0 0 0,0 0 0,1 0 0,-1 0 0,1 0 0,0-1 0,-1 1 0,0-5 0,-1-12-1703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1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1888,'0'0'613,"-3"0"-367,-2 0-216,-13 1 459,18-1-473,0 0 1,-1 1 0,1-1-1,-1 0 1,1 0-1,-1 1 1,1-1 0,0 0-1,-1 1 1,1-1 0,0 0-1,-1 1 1,1-1 0,0 0-1,-1 1 1,1-1 0,0 1-1,0-1 1,-1 1 0,1-1-1,0 1 1,0-1 0,0 1-1,0-1 1,0 1 0,0-1-1,0 1 1,0-1 0,0 1-1,-3 7 304,0 1-173,0-1-1,-3 16 1,2-4 160,-10 58 401,11-61-574,-2 15 64,2-9 2,-2 37 0,5 76 434,0-127-603,0-1-1,-3 16 0,-8 1 18,6 2 5,4-25-49,0 0 0,0 0-1,0 0 1,0 0 0,-1-1-1,1 1 1,0 0 0,-1-1 0,-1 2-1,3-3-2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3488,'0'0'117,"0"9"382,0-9-480,0 1-1,0-1 1,0 0-1,0 0 0,0 0 1,0 0-1,0 1 1,0-1-1,0 0 1,0 0-1,0 0 1,0 0-1,0 1 0,0-1 1,0 0-1,0 0 1,0 0-1,0 0 1,1 1-1,-1-1 1,0 0-1,0 0 1,0 0-1,0 0 0,0 0 1,0 0-1,1 0 1,-1 1-1,0-1 1,0 0-1,0 0 1,0 0-1,0 0 1,1 0-1,-1 0 0,0 0 1,0 0-1,0 0 1,0 0-1,1 0 1,-1 0-1,0 0 1,0 0-1,0 0 0,0 0 1,1 0-1,-1 0 1,0 0-1,0 0 1,1 0-1,20-11 334,-10 8 368,-4 3-539,0-1 0,0 0 0,11-4 0,-9 3-42,0-1 0,0 2 0,1-1 0,10 1 0,-7 0-11,1-1 0,-1 0 0,22-6 0,-31 7-112,8-1 38,1 0 0,-1 1-1,0 1 1,21 1 0,0 0 50,-21-1 66,-21 0-105,8 0-66,1 0 0,0 0 0,0 0 0,0 0 0,0 0 0,0 0 0,0 0 0,0 0-1,0 0 1,0 0 0,0 0 0,-1 0 0,1 0 0,0 0 0,0 0 0,0 0 0,0 0 0,0 0 0,0 0 0,0 0 0,0 0 0,0 0 0,0 0 0,-1 0 0,1 0 0,0 1 0,0-1 0,0 0 0,0 0 0,0 0 0,0 0 0,0 0 0,0 0 0,0 0 0,0 0 0,0 0 0,0 0 0,0 0 0,0 0 0,0 1 0,0-1 0,0 0-1,0 0 1,0 0 0,0 0 0,0 0 0,0 0 0,0 0 0,0 0 0,0 0 0,0 0 0,0 1 0,0-1 0,0 0 0,0 0 0,0 0 0,0 1-16,0-1 0,0 1 0,0-1 0,0 1-1,0-1 1,0 1 0,0-1 0,0 1 0,0-1 0,-1 1 0,1-1-1,0 1 1,0-1 0,0 1 0,-1-1 0,1 1 0,-1 0 0,-11 4-717,8-4 464,-21 10-2898,20-8 891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2144,'11'0'242,"-7"1"-105,1-1-1,0 0 1,0 0 0,-1 0 0,1-1 0,8-2 0,-9 2-90,-2 0-14,-1 0 1,1 1 0,0-1 0,0 1-1,0-1 1,-1 1 0,1 0 0,0-1-1,0 1 1,0 0 0,0 0 0,0 0-1,0 1 1,0-1 0,0 0 0,-1 1-1,1-1 1,0 1 0,0 0 0,0-1-1,1 2 1,-1-1-9,-1-1 0,1 1 0,-1-1 0,0 1 0,1-1 0,-1 0 0,1 0-1,-1 0 1,2 0 0,-1 0-9,0 0-1,-1 0 1,1 0 0,-1 0-1,1 1 1,-1-1 0,1 0-1,-1 1 1,2 0 0,-1 0-5,0 0 0,0 0 0,0 0 0,0 1 0,0-1 0,0 1 1,0-1-1,0 1 0,-1 0 0,1 0 0,-1 0 0,0 0 0,1 0 1,-1 0-1,0 0 0,0 0 0,0 0 0,0 0 0,-1 1 1,1-1-1,0 4 0,-1-2 34,0-1 0,0 1 1,0 0-1,-1-1 0,1 1 1,-1-1-1,0 1 0,0 0 1,0-1-1,-1 0 1,1 1-1,-1-1 0,-3 6 1,-20 33 664,20-30-469,-1-1 0,-1 0-1,0-1 1,-9 11 0,-2-5 353,14-12-474,1-1 1,-1 0 0,1 1-1,-1-1 1,1 1 0,1 0 0,-1 0-1,-2 5 1,2-3 92,0 0 1,1 0-1,-1 1 0,-2 11 0,5-16-175,0-1 0,0 0 0,-1 1 0,1-1 0,0 0 0,0 1 0,0-1-1,0 0 1,1 1 0,-1-1 0,0 1 0,1-1 0,-1 0 0,0 0 0,1 1-1,0-1 1,-1 0 0,1 0 0,0 0 0,-1 1 0,1-1 0,0 0 0,0 0-1,0 0 1,0 0 0,0-1 0,0 1 0,0 0 0,2 0 0,-1 0-4,-1-1 1,1 1-1,0-1 1,0 0 0,-1 0-1,1 0 1,0 0-1,0 0 1,-1 0 0,1 0-1,0 0 1,0-1-1,-1 1 1,1-1 0,0 0-1,-1 1 1,1-1-1,2-1 1,13-4 92,13 0 36,-13 4-61,31-10 1,-34 8-26,21-5 0,-22 7-35,23 1 1,-35 1-42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933 213 1664,'0'0'528,"-3"-3"-325,-8-10 53,6-1 517,-6 8-256,6 0-319,1 1-61,-12 0-45,-109-22 239,99 23-308,2 0 72,-27-7 0,26 4-48,-2 0 70,2-1 1,-43-20 0,52 20-69,-31-16 41,-5-6-48,51 29-45,0 1-1,0 0 1,0-1-1,0 1 1,0 0-1,0 0 1,0 0-1,0 0 1,0 0-1,0 0 1,0 0-1,0 0 1,0 1-1,0-1 1,0 0 0,0 1-1,0-1 1,0 0-1,0 1 1,0-1-1,0 1 1,0 0-1,0-1 1,1 1-1,-1 0 1,0-1-1,0 1 1,1 0-1,-1 0 1,0 0-1,1-1 1,-2 3-1,-2 3-37,1 1 0,-1 0 0,-3 9 0,7-15 43,-3 9-24,0 0 0,0 0-1,-2 18 1,-3 20 47,-14 40 93,-13 67 63,13 12 90,-11 7-112,6-34-131,7 18-18,-15 77 97,8-136 112,-5 6 188,-4 22 311,6 20-846,29-136 181,1-1-1,0 0 1,0 0-1,1 1 1,1-1 0,0 0-1,0 0 1,1 0-1,0 0 1,1-1-1,0 1 1,8 14-1,-8-18 11,0-1 0,0 1-1,1-1 1,0 0 0,-1 0-1,1-1 1,1 1 0,-1-1 0,10 5-1,-1-1 55,1-1-1,28 9 0,-41-15-110,7 2 81,1 0 0,-1 0-1,1-1 1,0-1 0,0 1 0,14-1-1,-15-1-58,1 1-55,0-1 1,-1 0-1,1-1 0,0 0 0,-1-1 0,1 0 1,-1 0-1,17-7 0,4-5-2442,-10 11 661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 2496,'-14'-13'784,"11"10"-464,3 6-112,0-3-188,0 1-1,0-1 1,0 1 0,0-1 0,0 1 0,0-1-1,0 1 1,0-1 0,1 1 0,-1-1 0,0 1-1,0-1 1,0 1 0,0-1 0,1 1-1,-1-1 1,1 1 0,12 5 278,-10-5-253,6 3 38,-1 0 1,-1 0-1,1 1 1,-1 0 0,1 0-1,-2 1 1,1 0 0,0 0-1,7 10 1,8 11 66,20 32-1,-13-15 176,35 74-1,-53-95-298,-2 0 0,-1 1 0,-1 0 1,0 0-1,3 35 0,-9-46 21,0-1-1,-1 0 1,0 1 0,-1-1 0,-5 24 0,5-29-6,-2 1 1,1-1 0,-1 0 0,0-1 0,0 1 0,-1 0 0,1-1-1,-2 0 1,1 0 0,-9 9 0,4-6-1,0 0-1,-1-1 0,1-1 1,-1 0-1,-1 0 1,0-1-1,0 0 1,0-1-1,0 0 1,-1-1-1,-22 5 0,-23-3 136,44-4-138,6-1 6,-1 1 1,-15-1 0,21-1-36,-1 0 1,1-1-1,0 1 0,-1-1 1,1 1-1,0-1 1,0 0-1,0 0 0,-1 0 1,1 0-1,0 0 0,-2-3 1,1 1-13,-1 0 0,1 0 0,0-1 0,0 1 0,1-1 0,-1 0 0,1 0 0,0 0 1,0 0-1,0 0 0,0-1 0,1 1 0,0-1 0,0 1 0,0-1 0,0 1 0,1-1 0,-1 1 0,1-1 1,1 0-1,0-4 0,0 4-15,1 0 1,0 1-1,0-1 1,0 1-1,1-1 1,-1 1 0,1 0-1,0 0 1,0 0-1,1 0 1,7-6-1,1 0-1,1 1 0,22-13 0,-13 11 42,1 1 0,0 1 0,0 1 0,1 1-1,0 1 1,47-5 0,-8 8-87,-11 3-5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1248,'13'-13'389,"-12"12"-377,-1 1 0,0-1-1,1 1 1,-1-1 0,1 1-1,-1-1 1,0 0 0,0 1 0,1-1-1,-1 1 1,0-1 0,0 0-1,0 1 1,0-1 0,0 0-1,0 1 1,0-1 0,0 1-1,0-1 1,0 0 0,0 1 0,0-1-1,0 0 1,0 1 0,-1-2-1,1 2 32,0-3 581,0 3-112,0 0 160,0 3-128,0 2-210,0-2-198,0 0-1,0 0 1,0 0-1,0 0 1,-1 1-1,1-1 1,-2 3-1,-4 14 384,-3 26-1,-6 19 291,7-39-575,-14 60 401,17-40-384,-2-20-78,5-20-122,1 1-1,-1-1 1,1 1 0,0 7-1,1-13-33,0 1-1,0-1 1,0 1-1,0-1 1,0 1-1,1-1 1,-1 1 0,0-1-1,1 0 1,-1 1-1,1-1 1,0 0-1,-1 1 1,1-1-1,0 0 1,0 0-1,0 0 1,0 1-1,0-1 1,0 0-1,0 0 1,0-1-1,0 1 1,0 0-1,1 0 1,-1 0-1,0-1 1,2 2-1,0-2 0,-1 1 1,1-1-1,-1 1 0,1-1 0,-1 0 0,1 0 0,-1 0 0,1-1 0,-1 1 0,1 0 0,-1-1 0,1 1 0,-1-1 0,0 0 0,5-2 0,25-19 48,1 11-80,6-15-218,-15 9 20,-18 12 33,0 1 0,-1-1 1,6-7-1,-6 8 83,-5 4 85,0 1 0,0-1 0,1 1 0,-1 0 1,0-1-1,0 1 0,0 0 0,0-1 0,0 1 0,0 0 0,0 0 0,0-1 0,0 1 0,0 0 0,0-1 0,0 1 1,-1 0-1,1 0 0,-5 7-58,-7 20-24,12-26 130,-3 6 142,0 0-1,1 0 1,0 1-1,-1 16 1,3-23-121,0-1 1,0 1 0,0 0-1,0 0 1,1-1 0,-1 1 0,1 0-1,-1-1 1,1 1 0,-1 0-1,1-1 1,0 1 0,0-1-1,0 1 1,0-1 0,0 1-1,3 1 1,-1 0 25,1 0 0,0-1 1,0 0-1,0 1 0,4 1 0,1 0 85,-6-3-129,1 1 0,0-1 0,0 0 0,0 1 0,0-2 0,0 1 0,0 0 0,0-1 0,0 0 1,0 0-1,0 0 0,0 0 0,0-1 0,0 0 0,7-2 0,-2 1 19,1 0 27,0 0 0,-1-1 1,0 0-1,1-1 0,13-8 0,-9 6 14,-3 0-25,-7 4-45,1 0 1,-1 0-1,1 0 1,-1-1-1,0 0 1,5-5-1,-3 2 13,-1-1 0,0 0 0,5-9 1,0 0 17,2 0-3,6-11 0,-13 15-50,0 0 0,0 0 0,-1 0 0,-1-1 0,0 1 1,2-25-1,-10 5-76,2 15 28,1 4-58,1-1 0,1-20 0,0 11-592,0 14-578,0 20 380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16 928 3328,'-14'27'1061,"12"-22"-783,4-5-129,0 0-109,-1 0 0,1 0 0,-1-1 0,1 1 0,-1 0 0,1-1 1,-1 0-1,1 1 0,-1-1 0,2-1 0,12-5 361,15-1-1,6-17 48,-22 17-335,-8 5-72,0 0 0,0 0 1,8-7-1,-4 0 38,17-20 1,-15 15-37,37-42 64,-31 31-87,16-19 3,-8 19-7,6-8 26,-25 22-9,0 0-1,6-13 1,0 0 19,37-53 113,-36 59-110,-1-1 1,-1-1-1,-1 0 1,15-39-1,-2-39-238,-12 43 137,3 4 122,-11 39 63,-1 1 0,0 0 1,0-1-1,-1 1 0,-1-1 0,0-13 1,-1 16 42,0-18 363,0 24-245,0 13-15,0-6-208,0 1 0,0-1 0,-1 0 0,0 0-1,1 1 1,-1-1 0,-3 5 0,-2 13 124,3 0 50,2 0 1,1 40 0,1-19-165,-1 89 265,0-129-326,0-1-1,0 1 1,1 0-1,-1 0 0,1-1 1,-1 1-1,1 0 1,-1 0-1,1-1 1,0 1-1,0-1 1,2 4-1,-3-5-11,1 1-1,-1 0 1,1-1 0,-1 1-1,1-1 1,0 1 0,-1-1-1,1 1 1,0-1 0,-1 0-1,1 1 1,0-1 0,0 0-1,-1 1 1,1-1 0,0 0-1,0 0 1,0 0 0,-1 0-1,1 0 1,0 0 0,0 0-1,0 0 1,-1 0 0,1 0-1,0 0 1,0 0 0,-1-1-1,1 1 1,0 0 0,1-1-1,6-3 46,-4 2-154,0 1 1,-1-1-1,1 0 1,-1 0-1,1 0 1,-1-1-1,0 1 1,0-1-1,0 0 1,4-4-1,9-16-424,-7 11 270,-1 0 0,0-1-1,-1 0 1,10-26 0,-10 21 148,16-29 1,-16 35 55,-1 0 0,-1 0-1,0 0 1,5-20 0,-8 20 14,-1 8 29,0 1 0,-1-1 0,1 0 0,0 1 1,3-7-1,-3 9 23,-1 0 1,1 0-1,0 1 1,-1-1-1,1 0 1,0 0-1,0 1 1,-1-1 0,1 0-1,0 1 1,0-1-1,0 1 1,0-1-1,0 1 1,0 0-1,0-1 1,0 1-1,0 0 1,0 0-1,0-1 1,0 1-1,0 0 1,0 0-1,1 0 1,-2 0 2,0 0 1,0 0-1,0 0 1,0 0-1,1 0 1,-1 0-1,0 0 0,0 0 1,0 0-1,0 0 1,0 0-1,0 0 0,0 0 1,0 0-1,0 0 1,1 0-1,-1 0 1,0 0-1,0 0 0,0 0 1,0 0-1,0 0 1,0 0-1,0 0 1,0 1-1,0-1 0,0 0 1,0 0-1,1 0 1,-1 0-1,0 0 0,0 0 1,0 0-1,0 0 1,0 0-1,0 0 1,0 0-1,0 0 0,0 1 1,0-1-1,0 0 1,0 0-1,0 0 1,0 0-1,0 0 0,0 0 1,0 0-1,0 0 1,0 0-1,0 0 0,0 1 1,0-1-1,0 0 1,0 0-1,0 0 1,0 0-1,0 3 203,-1 0-1,1 1 1,-1-1 0,0 0 0,0 0-1,-2 5 1,-4 14 490,6-12-507,0 0 0,0 0 0,2 18 0,0-16-104,-1 0 0,0 0 0,-1 0 1,-2 13-1,-6 16 256,10-39-345,-1-1-1,0 1 1,0-1-1,0 1 1,1-1-1,-1 1 1,1-1-1,-1 1 1,2 1 0,2 5 15,-3-3-82,0-1 1,-1 1-1,1-1 1,-1 1-1,0 7 1,-1-1-982,1-10 663,0 0 0,0 0 1,0 0-1,0 0 1,0 0-1,0 0 0,1-1 1,-1 1-1,0 0 0,0 0 1,1 0-1,-1 0 1,1 1-1,0-2 99,0 1 0,0-1 0,-1 1 0,1-1 0,0 0 0,0 0 0,0 1 1,0-1-1,0 0 0,-1 0 0,1 0 0,0 0 0,2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3072,'0'0'1120,"0"0"-864,0 16-64,-17 0 1024,17-16-704,0 17 288,0-1-480,-16 1 160,16 15-256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 2400,'0'0'779,"-3"0"-481,-2-1-194,4 1-10,-1-1 0,0 1 1,0 0-1,0 0 1,0 0-1,0 0 1,0 0-1,0 0 1,0 1-1,0-1 0,0 1 1,0-1-1,0 1 1,-1 0-1,-5 4 103,0 0 0,1 0-1,-1 0 1,1 1 0,0 0 0,1 0-1,0 1 1,-11 14 0,6-1 42,-10 27 1,1-2-90,13-31-121,-10 20 55,0 0 1,3 2 0,-13 43 0,-3 19 171,29-95-240,1 0 1,-1 0-1,1 0 0,0 0 1,0 0-1,0 0 0,0 0 0,0 0 1,1 0-1,0 0 0,-1 0 1,1-1-1,1 4 0,0-1-348,1-1 0,0 1 0,-1-1 0,1 0 0,1 1 0,6 6 0,7 5-1081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 1472,'0'0'475,"-3"0"-283,-8 0 602,11 0-770,1 0-1,-1 0 0,1 0 0,-1 0 1,1 0-1,-1 0 0,0 0 1,1 0-1,-1 0 0,1 0 1,-1 0-1,1 0 0,-1 0 1,0-1-1,1 1 0,-1 0 0,1 0 1,-1-1-1,0 1 0,1 0 1,-1 0-1,0-1 0,1 1 1,-1 0-1,0-1 0,0 1 1,1 0-1,-1-1 0,0 1 0,0-1 1,5-6 517,12 1 25,-12 4-445,2 0 38,0-1-1,1 1 0,-1 1 1,0-1-1,15 0 0,-13 2-2,1-1 0,0 0 0,13-4 0,9-1 20,11 2 91,65 4-1,-48 1-153,8-1 68,-64 0-189,0 1 0,0-1 0,0 1 0,0 0 0,0 0 0,0 0 0,0 1 0,0-1 0,6 5 0,4-4 184,-14-2-182,0 0-1,0 0 0,0 0 1,0 0-1,0 0 1,0 0-1,1 0 1,-1 0-1,0 0 1,0 0-1,0 0 1,0 0-1,0 0 0,0 0 1,0 0-1,0 0 1,0 0-1,0 0 1,1 0-1,-1 0 1,0 0-1,0 0 0,0 1 1,0-1-1,0 0 1,0 0-1,0 0 1,0 0-1,0 0 1,0 0-1,0 0 1,0 0-1,1 0 0,-1 0 1,0 0-1,0 0 1,0 0-1,0 1 1,0-1-1,0 0 1,0 0-1,0 0 0,0 0 1,0 0-1,0 0 1,0 0-1,0 0 1,0 0-1,0 0 1,0 1-1,0-1 1,0 0-1,0 0 0,0 0 1,0 0-1,0 0 1,0 11-2117,0-8 550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 2144,'-14'-14'699,"12"11"-417,-1 3-26,-8 0 379,11 0-627,0 0 0,0 0 0,0 0 0,0 0 1,0 0-1,-1 0 0,1 0 0,0 0 0,0 0 0,0 0 0,0 0 1,0 0-1,0 0 0,0 0 0,0 0 0,0 0 0,-1 0 0,1 0 1,0 0-1,0 0 0,0 0 0,0 0 0,0 0 0,0 0 0,0 1 1,0-1-1,0 0 0,0 0 0,0 0 0,0 0 0,-1 0 0,1 0 0,0 0 1,0 0-1,0 0 0,0 0 0,0 0 0,0 0 0,0 1 0,0-1 1,0 0-1,0 0 0,0 0 0,0 0 0,0 0 0,0 0 0,0 0 1,0 0-1,0 0 0,0 0 0,0 1 0,0-1 0,0 0 0,0 0 1,0 0-1,0 0 0,0 3 66,-1 0 0,0 0 0,0 0 0,0 0 0,0 0 0,0 0 0,-1 0 0,1-1 0,-1 1 0,-2 3 0,1-3-29,1 1 1,0 0 0,0 0-1,0 0 1,-2 5 0,-1 24 204,0-16-45,3-15-168,1 1 0,0 0 0,0 0-1,0 1 1,1-1 0,-1 0 0,1 0-1,0 0 1,-1 0 0,1 0 0,1 1-1,0 5 1,10 12 187,-9-8-158,-1-11-55,-1 0 0,0 0 0,0-1 0,1 1-1,-1 0 1,1 0 0,-1-1 0,1 1 0,0 0 0,0-1-1,0 1 1,0-1 0,0 1 0,0-1 0,0 1-1,0-1 1,1 0 0,-1 0 0,0 1 0,3 0-1,-1 0 12,1 0-1,0 0 0,0 0 1,0 0-1,0-1 0,0 0 1,0 0-1,1 0 0,-1 0 1,0-1-1,1 1 0,-1-1 1,0 0-1,0 0 0,1-1 1,5-1-1,-2-1 71,-1 0 0,13-8 0,-3 1 96,-5 5-103,-10 4-89,0 0 1,0 0-1,1-1 0,-1 1 0,0 0 1,3-3-1,-2 1-76,-3 3-54,0 0 86,0 0 219,3 3 128,9 16 805,-10-15-848,0 1 0,1-1 0,-1 0 0,7 6 0,4 4 277,-12-14-510,-1 1 0,0-1 0,1 0 0,-1 0 0,0 1-1,1-1 1,-1 0 0,1 0 0,-1 1 0,1-1 0,-1 0 0,1 0 0,-1 0 0,1 0 0,-1 0 0,1 0-1,-1 0 1,1 0 0,-1 0 0,0 0 0,1 0 0,-1 0 0,1 0 0,-1 0 0,1 0 0,-1 0 0,1 0 0,-1-1-1,1 1 1,-1 0 0,1 0 0,-1-1 0,0 1 0,1 0 0,0-1 0,-1 1-21,5-11 558,6 5-216,-10 6-329,0-1 0,0 1 0,-1 0 0,1-1 0,0 1 0,0-1-1,0 1 1,0-1 0,0 0 0,0 1 0,-1-1 0,1 0 0,0 1 0,-1-1-1,1 0 1,0 0 0,-1 0 0,1 0 0,-1 0 0,0 0 0,1-1 0,5-25 155,5 5-10,-10 18-143,-1-1 0,1 1 0,-1-1 1,0-7-1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3552,'0'-17'1312,"0"17"-992,0 0-128,0-16 1824,0 32-1152,0-16 416,0 0-736,16 17 224,-16-1-448,0-16 128,16 17-288,-16-1 0,0 17-96,0-17-5056,0 17 2720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2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3904,'17'16'1440,"-17"-16"-1120,0 17-96,0 16 864,0-17-640,-17 49 832,17 1-768,-32 16 128,-1 0-384,0-17 96,-16 1-192,0 0 352,16-34-288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1664,'0'-2'61,"0"0"-1,0 1 1,0-1 0,1 0-1,-1 0 1,1 0 0,-1 1 0,1-1-1,0 0 1,0 1 0,0-1-1,0 1 1,1-2 0,2-5 76,2-5 636,7 4-165,-5 0-308,-7 7-249,0 1 0,0-1 0,0 1 0,0-1 0,1 1 0,-1 0 0,1-1 0,-1 1 0,1 0 1,-1 0-1,1 0 0,0 0 0,-1 0 0,1 0 0,0 1 0,3-2 0,1 0 102,-1-1 0,0 0 1,10-7-1,-10 7-58,1-1 1,-1 1-1,0-1 0,1 2 1,0-1-1,0 1 0,6-2 1,11 1 48,0 1 0,0 1 0,22 3 0,5-1-38,57 6 139,-26 0-52,138-12 572,-85-1-480,36 1 50,230-10 152,668-34 94,-630 35-433,-269 9-115,65-6-17,26 8-75,-192 4 182,-31-2 286,0-1 0,53-9 0,-90 11-394,1 0 1,-1 0-1,1 0 1,-1 0-1,0 0 1,1 0-1,-1 0 0,1 0 1,-1 0-1,0 0 1,1 0-1,-1 0 1,0 0-1,1-1 0,-1 1 1,0 0-1,1 0 1,-1 0-1,0-1 1,1 1-1,-1 0 0,0 0 1,1-1-1,-1 1 1,0 0-1,0 0 1,1-1-1,-1 1 0,0 0 1,0-1-1,-11-4 99,-29-1-71,-25 3 37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33 3232,'-82'-14'1035,"58"11"-614,-31 3 885,56 0-1288,0 0 0,0 0 0,1 0 0,-1 0 0,0-1 0,0 1 0,0-1 0,0 1 0,0-1 0,2 0 0,0-1-7,0 1 1,0 0-1,0-1 0,0 1 1,1 0-1,4 0 1,5 0 1,-1 0 1,1 1-1,0 0 1,17 4-1,66 13 78,-38-6-9,-7-3-38,74 14 319,-104-17-276,0 1 1,0 1 0,29 13-1,-29-9-8,-1 1 0,-1 1 0,0 1 0,33 32 0,-48-43-54,-1 0-1,0 0 1,0 1 0,-1-1 0,1 1 0,-1 0 0,1-1 0,-1 1-1,0 0 1,-1 1 0,1-1 0,-1 0 0,0 0 0,0 1 0,0-1-1,0 9 1,-1-8-3,-1 0 0,0 0 0,0 0 0,0 0 0,-1 0 0,1 0 0,-1-1 0,-1 1 0,1 0 0,0-1 0,-1 0 0,0 1 0,-4 3 0,2-1 4,-1-1-1,1-1 1,-1 1-1,0-1 1,0 0-1,-12 7 1,4-5 41,-30 12 1,4-3-3,29-11-50,-1 0 9,0 0-1,-19 4 0,9-6 57,0 0 0,0-2-1,-23-2 1,14 1 135,26 0-176,-1 0 1,0 0-1,1-1 0,0 0 1,-10-2-1,13 3-32,1-1 1,-1 0-1,1 0 0,0 1 1,-1-1-1,1 0 0,0 0 0,-1 0 1,1 0-1,0-1 0,0 1 0,0 0 1,0 0-1,0-1 0,0 1 1,1-1-1,-1 1 0,0 0 0,1-1 1,-1-1-1,0 1-4,1 0-1,-1 0 1,1 0-1,0 1 1,0-1-1,0 0 1,0 0 0,0 0-1,0 0 1,0 0-1,1 1 1,-1-1-1,1 0 1,0 0 0,-1 0-1,1 1 1,0-1-1,0 0 1,0 1 0,0-1-1,0 1 1,0-1-1,0 1 1,1 0-1,-1-1 1,1 1 0,-1 0-1,3-1 1,23-13-10,-5 5-13,57-31-97,-30 22 67,76-20 0,-89 29 43,328-89 2,-343 94 5,143-36 19,-126 34 17,0 2 0,58-2 1,-88 8 95,-8 1 56,-11 5 275,-2 2-73,-4 5 69,0 1-1,2 1 1,-15 18 0,21-22-306,1 1 0,0 0 0,1 0 0,0 1 0,1-1 0,-5 20 0,-2 1-46,12-30-92,-1 1-1,0-1 1,1 1-1,0 0 1,-1 8-1,2-11-6,0 0 1,0 0-1,0 0 0,1 0 0,-1 0 1,1 0-1,-1 0 0,1 0 1,0 0-1,0 0 0,0 0 0,0 0 1,1 2-1,-1-3 12,0 0 1,1 1 0,-1-1-1,0 0 1,0 1-1,0-1 1,1 0-1,-1 0 1,1 0-1,-1 0 1,1 0 0,-1 0-1,1-1 1,-1 1-1,1 0 1,0-1-1,-1 1 1,1-1 0,3 1-1,-1-1 1,1 0-1,-1-1 1,1 1-1,-1-1 1,1 0-1,5-2 1,53-21 85,-29 11-83,-10 5-288,-1-1-1,24-13 1,-29 12 118,-2 0-292,0 1 0,1 0 0,0 2 1,33-11-1,-48 17 413,-1 1 0,1 0 0,0-1 0,0 1 0,0 0 0,0 0 0,0 0 0,0 0 0,0 0 0,0 1 1,0-1-1,0 1 0,-1-1 0,1 1 0,0 0 0,0-1 0,0 1 0,-1 0 0,1 0 0,2 3 0,-1-2 7,-1 0 0,0 1 0,0-1 0,0 1 0,-1-1 0,1 1 0,-1 0 0,1 0 0,-1-1 0,0 1-1,2 6 1,5 27 78,14 8 586,-15-26-372,-6-14-156,0 0 0,0-1 1,1 1-1,-1-1 0,1 1 0,0-1 1,0 0-1,1 0 0,-1 0 1,1 0-1,-1 0 0,1 0 1,6 4-1,-3-3 29,1 1 0,0-1 0,0 0 0,0-1 0,0 0 0,1 0-1,-1-1 1,1 0 0,0 0 0,15 1 0,-15-1-61,1 0-1,-1-1 1,1 0-1,-1-1 0,1 0 1,-1 0-1,1 0 1,-1-1-1,0-1 1,1 0-1,13-4 1,-13 2-22,-1 0 0,1 0 0,-1-1 0,0 0 0,0-1 0,0 0 0,-1 0 0,0 0 0,0-1 1,-1 0-1,7-10 0,-9 14-117,-1-1 0,0-1 0,0 1 0,0 0 0,-1-1 0,1 1 0,-1-1 0,0 0 0,0 0 0,-1 0 0,1 0-1,0-9 1,-2 10-85,-1 0-1,1 0 0,-1 0 0,0 0 0,0 0 0,-1 0 0,1 0 0,-1 0 0,0 1 0,0-1 0,0 0 0,0 1 0,-1 0 0,0 0 0,1-1 0,-1 2 1,-4-4-1,-36-38-3114,7 9 1036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3808,'17'-17'1408,"-17"17"-1088,0 33-96,0-33 1312,0 0-896,0 33 1056,0-17-960,0 1-64,-17-1-448,1 1 64,16-1-160,-16 0-5920,-1 1 3168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2496,'0'0'896,"0"0"-672,-17 66-96,1-33 736,16-17-512,-33 66 704,17-17-608,-33 34 128,32-17-320,-16 16-32,17-32-128,0-17 288,-1 0-192,1-16 32,16-1-128,0-32-2656,16 0 1376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2240,'0'16'832,"0"-16"-672,0 33 0,0 0 1152,-16-17-736,16 33 352,-16 17-576,-1 16 160,17-1-288,-16 1 128,-1 0-192,17-16 128,0-33-160,-16 16-352,16-33 128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3648,'-17'-17'1344,"17"17"-1024,66-32-128,-33 32 896,-1 0-640,34 0 192,-17-17-384,17 1 192,-17 16-256,0-16-544,0 16 192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3232,'33'-17'1184,"-33"17"-896,16 17-96,0-17 960,1 0-672,-1 0 160,0 0-384,1 0 192,-1 0-256,1 0-32,-1 0-96,-16 0-2368,16 0 1248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4224,'0'28'2010,"1"-25"-1976,-1 0 0,0-1 0,0 1-1,-1 0 1,1 0 0,0 0 0,-1-1 0,-1 6-1,-6 5 810,8-10-755,1 0 0,0 0 0,0 0 0,0 0 0,3 4 0,-1 4 195,-3 33-299,0-44 16,-1 1 0,1-1 0,0 1-1,0-1 1,0 1 0,0-1 0,0 1 0,0-1 0,0 1 0,0-1 0,1 1 0,-1-1 0,0 1 0,0-1 0,0 1 0,0-1 0,1 1-1,-1-1 1,0 1 0,0-1 0,1 1 0,-1-1 0,0 0 0,1 1 0,-1-1 0,1 0 0,-1 1 0,0-1 0,1 0 0,-1 1 0,2-1-1,4 5 94,-2-1-52,-4-4-49,0 0 0,0 0 0,1 1 0,-1-1 0,0 0 0,0 0 0,0 0 0,0 0-1,0 0 1,0 1 0,0-1 0,0 0 0,0 0 0,1 0 0,-1 0 0,0 0 0,0 0-1,0 0 1,0 0 0,0 0 0,1 0 0,-1 0 0,0 1 0,0-1 0,0 0 0,0 0 0,0 0-1,1 0 1,-1 0 0,0 0 0,0 0 0,0 0 0,0 0 0,0 0 0,1-1 0,-1 1 0,0 0-1,0 0 1,0 0 0,0 0 0,0 0 0,1 0 0,-1 0 0,0 0 0,0 0 0,0 0 0,0 0-1,0-1 1,0 1 0,1 0 0,8-5-318,24-7-921,-28 11 1069,-1 0-1,0 0 1,0-1-1,0 1 1,0-1-1,0 0 0,0 0 1,-1 0-1,1-1 1,4-4-1,5-6-126,-8 8 292,-1 0 0,1 0-1,0 0 1,0 1 0,8-5 0,-12 9 55,0-1 0,0 1-1,0 0 1,0 0 0,0 0-1,0 0 1,0 0 0,1 0-1,-1 0 1,0 0 0,0 0-1,0 0 1,0 1 0,0-1 0,0 1-1,0-1 1,0 0 0,0 1-1,0 0 1,0-1 0,0 1-1,0 0 1,0-1 0,-1 1-1,1 0 1,0 0 0,1 1-1,-1-1 72,-1-1-50,0 0-1,0 1 0,1-1 1,-1 0-1,0 0 0,0 1 1,0-1-1,1 0 0,-1 0 1,0 1-1,0-1 0,0 0 1,0 1-1,0-1 1,0 0-1,1 1 0,-1-1 1,0 0-1,0 1 0,0-1 1,0 0-1,0 1 0,0-1 1,0 0-1,-1 1 0,2 11 555,-1 0 62,0 0 0,0 1 1,-3 15-1,0-19-539,2-7-112,1 0-1,-1 0 1,1-1-1,-1 1 1,1 0 0,0 0-1,0 0 1,0 0 0,0 0-1,0 0 1,0-1 0,0 1-1,0 0 1,1 0 0,-1 0-1,1 0 1,0-1 0,-1 1-1,3 3 1,2 11 100,9 0-53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1984,'17'16'736,"-17"-16"-576,33-16-32,-1 16 288,1 0-256,0 0 0,16 0-96,0-17 160,0 34-128,1-34-32,-1 34-32,-16-17 32,-1 16-32,-15-16-32,-1 0 32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2656,'-17'33'960,"17"-33"-736,-16 115-64,0-66 704,16 17-512,-17 16 992,17 16-768,-16 33 160,16-16-448,-16-17-32,-1 0-160,17-16 160,0-16-160,-16-17 384,16-16-256,0-17-1792,0 1 832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13 3488,'0'-12'1377,"0"26"-765,0-10-396,0 0-1,-1 0 1,1 1-1,-2 6 0,-2-3 112,-3 11 82,2 14-48,-9 46 105,-35 175 334,-9-2-463,17-94-18,33-128-217,-1 1 0,-21 43 0,12-29-13,16-40-80,-1 1 1,1-1-1,-1 1 1,0-1-1,0 0 1,-1 0-1,0-1 1,-5 7-1,-5 5-494,11-9 328,3-6 91,0-1 0,0 0 0,0 1 0,0-1 0,-1 1 1,1-1-1,0 1 0,0-1 0,-1 1 0,1-1 0,0 0 0,0 1 1,-1-1-1,1 0 0,0 1 0,-1-1 0,1 0 0,-1 1 0,1-1 1,0 0-1,-1 0 0,1 1 0,-1-1 0,1 0 0,-1 0 0,1 0 1,-1 0-1,1 1 0,-1-1 0,1 0 0,-1 0 0,1 0 0,-1 0 1,1 0-1,-1 0 0,-2 0-1214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3392,'3'-3'175,"-1"0"0,1 1 0,0-1 0,1 0 0,-1 1 0,0 0 0,1 0 0,-1 0 0,1 0 0,0 0 0,0 1 1,-1 0-1,1-1 0,0 1 0,0 1 0,6-1 0,-5 0 37,0 1 0,0 1 0,0-1-1,0 1 1,-1-1 0,9 4 0,-11-3-167,0 0 0,0 0 0,0 0 0,0 0 0,0 1 0,-1-1 0,1 1 0,-1-1 0,1 1 0,-1 0 0,1 0 0,-1 0 0,0-1-1,0 1 1,2 3 0,-3-4-32,1 0 9,0 0 1,-1 0-1,1 0 0,-1 0 1,1-1-1,-1 1 0,1 0 1,-1 0-1,0 0 0,0 0 0,1 0 1,-1 0-1,0 0 0,0 0 1,0 0-1,0 0 0,0 0 1,0 0-1,0 0 0,0 0 1,-1 0-1,1 0 0,0 0 0,-1 0 1,1 0-1,0 0 0,-1 0 1,1 0-1,-1 0 0,-1 1 1,2-1-2,-8 13 102,0 0 1,-11 13-1,2-3-61,-4-1 6,2-3-41,19-20-27,0 1 1,0-1-1,-1 0 1,1 0-1,0 0 1,0 1-1,0-1 1,0 0-1,0 0 1,0 0-1,0 1 1,0-1-1,0 0 1,0 0-1,0 1 1,0-1-1,0 0 1,0 0-1,0 1 1,0-1-1,0 0 1,0 0-1,0 1 1,0-1-1,0 0 1,0 0-1,1 1 1,9 1 23,6-2 5,4 0 7,28-3 0,29-7 39,5 7-32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17 181 2912,'0'-16'1056,"0"16"-800,-16 0-96,16 0 1408,16 0-896,1-17 160,16 17-512,16-16 64,16 16-224,1 0 64,-1 0-128,1-17 224,-17 17-192,17 0-32,-17 0-64,-16-16-1888,-17 16 1024</inkml:trace>
  <inkml:trace contextRef="#ctx0" brushRef="#br0" timeOffset="1">476 1 3392,'-16'49'1248,"16"-49"-960,-33 82-64,33-33 480,0 0-416,-16 17 256,-1-1-320,1 1-1472,16-17 672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82 2912,'-1'-19'1172,"1"18"-1151,0 0 0,0 0 0,-1 0 0,1 0 0,0-1 0,0 1 0,0 0 1,0 0-1,0 0 0,0 0 0,0 0 0,1 0 0,-1 0 0,0 0 0,1 0 0,-1 0 0,1 0 0,-1 0 0,1 0 0,-1 0 0,1 0 1,-1 0-1,1 0 0,0 0 0,0 0 0,-1 1 0,1-1 0,0 0 0,0 1 0,0-1 0,0 0 0,0 1 0,0-1 0,0 1 0,2-1 1,5-3 112,19-8 467,-20 9-477,1 0 0,-1 1-1,1 0 1,-1 1 0,1 0-1,0 0 1,-1 0 0,1 1-1,0 0 1,14 3-1,-16-2-69,0 1-1,-1 0 0,1 0 1,-1 0-1,0 0 0,0 1 1,0 0-1,7 6 0,5 5 114,17 18 0,-25-22-106,-9-10-61,6 5 29,-1 0 0,0 1 0,-1-1 0,1 1 0,-1 0 0,5 10 0,-6-9 14,-2-1-1,1 1 1,-1 0 0,0 0 0,1 8-1,-1 1 32,2 8 13,2 29 82,-5-41-66,-5 23-1,2-14-13,0 6 10,1-8-29,0 1-1,-2-1 1,-7 25-1,9-38-41,-1 0 1,1 0-1,-1 0 0,-1 0 0,1-1 0,-1 1 0,0-1 1,0 0-1,0 0 0,-1-1 0,1 1 0,-1-1 0,0 0 1,-8 5-1,0-3 21,1 1 0,-1-2 0,-1 1 0,-13 2 0,24-7-45,0 0 1,0-1-1,0 0 0,0 1 0,0-1 1,0-1-1,0 1 0,0 0 0,0-1 1,0 1-1,0-1 0,0 0 1,0 0-1,0 0 0,-3-2 0,2 0 12,0 1-1,0-1 1,0 0-1,1 0 1,-1 0-1,1-1 0,0 1 1,0-1-1,-3-5 1,3 4-17,-1-1 0,1 0 1,1 0-1,-1 0 1,1 0-1,0 0 0,1 0 1,-1 0-1,1-1 0,0 1 1,1 0-1,0-1 1,0 1-1,1-8 0,1 7-17,0 0-1,0 1 0,1-1 1,0 0-1,1 1 0,0 0 1,0-1-1,0 1 0,0 1 1,1-1-1,7-6 0,-3 4 18,0 1-1,1-1 0,0 1 0,1 1 0,-1 0 1,1 1-1,1 0 0,15-5 0,30-1-280,-26 2-266,-2 1-639,40-5-1,-9 2-1777,-8 8 917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3808,'-13'13'1227,"12"-13"-1207,1 1 0,0-1 0,-1 1 0,1-1 1,0 0-1,0 1 0,-1-1 0,1 1 1,0-1-1,0 0 0,0 1 0,0-1 0,0 1 1,-1-1-1,1 1 0,0-1 0,0 1 1,0-1-1,0 0 0,0 1 0,0-1 0,1 1 1,-1 0-1,-1 11 189,-1 0 0,0 0 0,0 0 0,-5 11 0,2 4 292,-5 13-68,4-20-244,2 0 0,0 1 1,-2 34-1,6 73 285,0-126-435,0 0-1,0-1 1,0 1-1,0 0 0,0-1 1,0 1-1,1 0 0,-1-1 1,1 1-1,-1-1 1,1 1-1,0-1 0,0 1 1,0-1-1,-1 1 1,1-1-1,1 0 0,-1 1 1,2 1-1,-3-3-27,1 1 0,-1-1 1,1 0-1,-1 1 0,1-1 1,-1 0-1,1 0 0,-1 1 1,1-1-1,-1 0 0,1 0 1,-1 0-1,1 0 1,-1 0-1,1 0 0,-1 0 1,1 0-1,-1 0 0,1 0 1,0 0-1,-1 0 0,1 0 1,-1 0-1,1 0 0,-1 0 1,1-1-1,-1 1 0,1 0 1,-1 0-1,1-1 0,-1 1 1,1 0-1,-1-1 0,0 1 1,1 0-1,-1-1 0,1 1 1,-1-1-1,0 1-10,33-44 276,-25 36-348,-6 7 44,0-1 0,0 1 0,0-1 1,0 0-1,0 0 0,-1 0 0,1 0 0,-1 0 0,1-1 0,-1 1 1,0 0-1,0-1 0,0 1 0,0-1 0,0 1 0,0-4 0,-1 4-138,0 2 0,0 5-6,0 2-65,2 44 578,-2-46-186,1 0 1,0 0-1,0-1 1,0 1 0,1 0-1,-1-1 1,1 1-1,3 6 1,-2-7 18,0 0 0,0 1 0,1-1 0,-1 0 0,1-1 0,-1 1 0,1 0 0,6 3 0,-5-5-64,1 1 0,0-1 0,0 0 0,0 0 0,0 0 0,7 0 0,5 2 46,-10-2-71,-1 0-1,1 0 1,1-1 0,-1 0-1,0-1 1,0 0 0,11-1-1,-8-2 30,1 0 0,-1-1-1,0 0 1,0-1 0,15-9-1,-20 10-65,0-1-1,0 1 1,-1-2-1,1 1 0,-1-1 1,0 1-1,-1-1 1,0-1-1,0 1 1,0-1-1,4-8 1,-7 11-27,0 0 1,0-1 0,0 1-1,0 0 1,-1 0 0,0-1-1,0-6 1,0 11-23,-2-85 105,1 69-147,-1 0-1,-1 0 1,-5-20 0,-25-49-769,17 52 49,15 32 679,0 0-98,0-1-1,0 1 0,0-1 1,0 0-1,0 1 0,0-1 1,0 0-1,1 1 0,-1-3 1,1 3 64,0 0-1,0 0 1,1 0 0,-1 0-1,0 0 1,1 0 0,-1 0-1,1 0 1,-1 0 0,1 0-1,0 0 1,-1 0 0,1 1-1,0-1 1,0 0 0,1 0-1,14-13-3615,-15 13 3480,1 1-1,-1 0 1,1-1 0,-1 1 0,1 0-1,-1-1 1,1 1 0,-1 0-1,2 0 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2560,'-17'0'960,"17"0"-768,-16-17-32,16 17 1824,0 0-1120,0 0 64,0 17-544,0-1-64,0 17-192,16-17 288,-16 17-224,0-17-320,0 1 64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 2240,'0'-14'720,"0"11"-448,-3 1 48,-8-9 533,11 10-803,-1 1 0,1-1 0,-1 1 0,1 0 0,-1-1 0,1 1 0,-1 0 0,1 0 0,-1-1 0,0 1 1,1 0-1,-1 0 0,1 0 0,-1 0 0,0 0 0,1 0 0,-1 0 0,0 0 0,1 0 0,-1 0 0,0 0 0,1 0 0,-1 0 0,1 0 0,-2 1 0,2-1 46,-6 0 167,4 0-219,0-1 0,0 1 0,-1 0 0,1 0 0,0 0 0,0 1 0,-1-1 0,1 1 0,0-1 0,0 1 0,0 0 0,0-1 0,0 1 0,0 0 0,0 0 0,0 1 0,0-1 0,0 0 0,1 1 0,-1-1 0,0 1 0,-2 2 0,-9 9 132,-39 42 293,50-52-452,-14 15 142,1 2-1,1 0 1,-18 34-1,13-17 181,-22 65-1,38-94-289,2 0 0,-1 0 0,1-1 0,0 1 0,1 0 0,0 0 0,0 0 0,1 0 0,-1 0 0,2 0 0,-1 0 0,1-1 0,1 1 0,-1-1 0,5 10 0,-5-13-27,0 0 0,0-1 0,1 1 1,-1-1-1,0 1 0,1-1 0,0 0 0,0 0 0,0 0 0,0-1 0,1 1 0,-1-1 0,1 1 0,7 2 0,21 12-43</inkml:trace>
  <inkml:trace contextRef="#ctx0" brushRef="#br0" timeOffset="1">16 379 3392,'-16'-17'1248,"16"17"-960,33-16-64,-17 16 1280,17 0-864,16 0 96,0-16-448,0-1 160,17 17-256,-17 0-1600,-16-16 768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3328,'0'0'1061,"0"6"-634,0 198 2149,0-202-2562,0 0 0,0 0-1,0 0 1,0 0 0,1 0 0,-1 0 0,0 0 0,1 0 0,0 0-1,-1-1 1,1 1 0,0 0 0,0 0 0,0-1 0,0 1 0,1-1 0,-1 1-1,0-1 1,0 1 0,1-1 0,-1 0 0,4 2 0,-2-1-89,1 0 1,0-1-1,-1 1 1,1-1-1,0 0 0,0 0 1,0-1-1,0 1 1,0-1-1,5 0 0,5 1-435,-10-1 410,-1 1 1,0-1-1,1 0 0,-1 0 0,1 0 1,-1-1-1,1 1 0,-1-1 1,0 1-1,1-1 0,-1 0 0,0-1 1,1 1-1,-1-1 0,0 1 0,0-1 1,0 0-1,2-2 0,25-26-374,-30 30 474,1 0 0,-1 0 0,0 0 0,0 0 0,0 0 0,0-1 0,0 1 0,0 0 0,0 0 0,0 0 1,1 0-1,-1 0 0,0 0 0,0 0 0,0 0 0,0 0 0,0-1 0,0 1 0,0 0 0,0 0 1,0 0-1,0 0 0,0 0 0,0 0 0,0 0 0,0-1 0,0 1 0,0 0 0,0 0 0,0 0 0,0 0 1,0 0-1,0 0 0,0-1 0,0 1 0,0 0 0,0 0 0,0 0 0,0 0 0,0 0 0,0 0 0,0 0 1,0-1-1,0 1 0,0 0 0,0 0 0,-1 0 0,1 0 0,0 0 0,0 0 0,0 0 0,0 0 1,0 0-1,0 0 0,0-1 0,-1 1 0,-10-11 187,11 11-179,0 0 1,0 0-1,-1-1 1,1 1 0,0 0-1,0 0 1,-1 0-1,1-1 1,0 1 0,0 0-1,-1 0 1,1 0 0,0 0-1,-1 0 1,1 0-1,0 0 1,-1-1 0,1 1-1,0 0 1,-1 0-1,1 0 1,0 0 0,-1 0-1,1 1 1,-1-1 0,-2 0 70,-1 0 0,1 1 0,-1 0 1,1 0-1,-1 0 0,-4 2 1,-9 3 373,-11 0 890,7 5-308,8-8-503,11-2-446,-1-1 0,0 1 0,0 0 0,1 0 0,-1 0 0,0 0 0,1 0 0,-1 1 0,1-1-1,0 1 1,-1-1 0,1 1 0,0 0 0,0 0 0,0 0 0,0 0 0,0 0 0,-2 5 0,3-6-71,1 0 0,0-1 0,0 1-1,0-1 1,0 1 0,0 0 0,0-1-1,0 1 1,0 0 0,0-1 0,0 1-1,0 0 1,0-1 0,0 1 0,1 0-1,-1-1 1,0 1 0,0-1-1,1 1 1,-1 0 0,0-1 0,1 1-1,-1-1 1,1 1 0,-1-1 0,1 1-1,-1-1 1,1 1 0,-1-1 0,1 0-1,-1 1 1,2-1 0,0 1 21,-1 1 0,1-2 1,0 1-1,0 0 0,0 0 0,0 0 1,0-1-1,0 1 0,0-1 0,3 1 1,28-10 235,-19 8-138,1-1 0,27 3 0,-27-1-128,-1 0 1,28-3-1,-4-8-1377,-27 10 1026,0 0 1,14 0-1,-25 1 345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1664,'-13'0'528,"10"0"-325,0 0 21,-1 0 9,2 0-139,-1 0 1,1 0-1,-1 0 0,1 0 1,-1 0-1,1 1 0,0-1 1,-5 2-1,-12 9 317,11-9-319,5-1-62,0-1 0,-1 1 1,1 0-1,0 0 0,1 1 1,-5 1-1,-24 22 282,16-12-165,2-2 45,1 0 0,0 1 1,-19 24-1,16-12 239,-15 29 0,9-14-175,11-21-158,-7 12 35,0 0 0,3 1 0,0 1 0,-10 37 0,19-49-69,2-14-8,2 0 0,-1 0 0,0 0-1,1 0 1,0 0 0,1 1-1,-1-1 1,1 0 0,1 0 0,1 12-1,-2-15-92,1 0 0,0 0-1,0 0 1,1 0 0,-1 0-1,1 0 1,-1 0 0,1 0-1,0 0 1,0-1 0,0 1-1,0-1 1,1 0 0,-1 1-1,4 1 1,-5-3-19,1-1-1,-1 1 1,0-1-1,1 0 0,-1 0 1,1 1-1,-1-1 1,1 0-1,1 0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1888,'0'16'704,"0"-16"-544,-17 33-32,1-17 832,16 1-544,0-1-288,-17 17-128,17 0 320,0-17-160,-16 1 128,0 15-160,16-15 0,0-1-64,0-16-256,0 16 96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28 132 2912,'-14'27'923,"14"-26"-897,-1 0 1,1 0 0,0 0-1,-1-1 1,1 1 0,0 0-1,0 0 1,-1 0 0,1 0-1,0 0 1,0-1 0,0 1-1,0 2 1,-2 32 256,-7-10 330,14 0-222,-3-18-251,-1-1-1,1 1 1,-1 11-1,-1-15-107,0-1 0,0 1 0,0 0 0,0 0 0,1 0 0,-1-1 0,1 1 0,0 0 0,0 0 0,0-1 0,0 1 0,0-1 0,0 1 0,1-1 0,-1 1 0,1-1 0,-1 0 0,1 0 0,0 0 0,0 0 0,0 0 0,0 0 0,1 0 0,3 2 0,-2-3 48,-1 1-26,1 0 0,-1 0 0,1-1 0,0 1 1,0-1-1,6 1 0,20-10 132,-16 5-129,-12 3-72,0 0 0,1-1 0,-1 1-1,1-1 1,-1 0 0,0 0 0,0 0 0,1 0 0,-1 0 0,0 0-1,0 0 1,0-1 0,0 1 0,2-3 0,9-9-135,-7 9 91,-1-1 1,-1 1-1,1-1 1,-1 0-1,5-8 0,-6 8 38,2-5 3,-5 9 17,0 1 0,1 0 0,-1 0 0,0 0 0,0 0 0,1 0 0,-1 0 0,0 0 0,0-1 0,0 1 0,1 0 0,-1 0 0,0 0 0,0 0 0,1 0 0,-1 0 0,0 0 0,0 0 0,1 0 0,-1 0 0,0 0 0,0 0 0,1 1 0,-1-1 0,0 0 0,0 0 0,0 0 0,1 0 0,-1 0 0,0 0 0,0 1 0,0-1 0,1 0 0,-1 0 0,0 0 0,0 0 0,0 1 0,0-1-1,1 0 1,0 4 38,0-1-1,-1 1 0,1 0 0,-1-1 0,1 1 0,-1 0 1,0 0-1,-1 5 0,0-4 140,1 5 143,0-6-155,0 0 0,0 0 0,0 0 0,0 0 1,1 0-1,0 0 0,1 4 0,-2-7-142,0-1 1,1 1-1,-1-1 1,0 1-1,0-1 1,1 1-1,-1-1 1,0 0-1,1 1 1,-1-1-1,1 0 1,-1 1-1,1-1 1,-1 0-1,1 1 1,-1-1-1,1 0 1,-1 0-1,1 1 1,-1-1-1,2 0 1,-1 0-1,1 0-1,-1 0 1,1 0 0,-1 0 0,1-1 0,-1 1 0,0 0 0,1-1-1,-1 1 1,1-1 0,1-1 0,2-1 63,-1 0 0,0 0 0,0 0 0,0 0 0,0-1 0,0 0 0,5-7-1,-2 1 95,0-1 0,7-13 0,-6 8-69,-4 9-114,0 0 1,-1 0 0,0-1 0,0 0 0,2-7 0,-4 4-349,0 1 0,-1-13 0,0-13-448</inkml:trace>
  <inkml:trace contextRef="#ctx0" brushRef="#br0" timeOffset="0.5">339 1 2400,'16'0'896,"-16"0"-704,-16 0-64,16 0 1088,16 0-704,-16 0 224,0 16-448,0 1 32,17-1-192,-17 0 64,16 1-96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3648,'-17'-16'1344,"17"16"-1024,17 32-128,-1-15 832,0-1-608,1 17 608,-17 16-576,0 17 320,0 16-448,-17 0 256,-15-1-320,-18-15 128,1 0-224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1728,'-13'0'560,"12"0"-556,1 0 0,0 0 0,0 0 0,0 0 0,0 0 0,0 0 0,0 0 0,0 0 0,0 0 0,0 0 0,0 0 0,-1 0 0,1 0 0,0 0 0,0 0 0,0 0 0,0 0 0,0 0 0,0 0 0,0 0 0,0 0 0,0 0 0,0 0 0,-1 1 1,1-1-1,0 0 0,0 0 0,0 0 0,0 0 0,0 0 0,0 0 0,0 0 0,0 0 0,0 0 0,0 0 0,0 0 0,0 0 0,0 0 0,0 1 0,0-1 0,0 0 0,0 0 0,0 0 0,0 0 0,0 0 0,0 0 0,0 0 0,0 0 0,0 0 0,0 0 0,0 1 0,0-1 0,0 0 0,0 0 0,0 0 0,0 0 0,0 11 140,0-8 107,0-3-38,0 0 139,3-3-5,7-8 325,-9 11-649,-1 0 1,1-1 0,-1 1-1,0 0 1,1-1-1,-1 1 1,0 0-1,1 0 1,-1 0-1,1-1 1,-1 1 0,1 0-1,-1 0 1,0 0-1,1 0 1,-1 0-1,1 0 1,-1 0-1,1 0 1,-1 0 0,1 0-1,-1 0 1,1 0-1,84 0 1401,-47 0-989,140 3 703,-129 0-892,284 8 895,511-11-213,90 0-213,-702 0-113,-218 0-518,0 0-1,16-3 1,-30 3-82,1 0 1,-1 0-1,1 0 0,-1 0 1,0 0-1,1-1 0,-1 1 1,1 0-1,-1 0 0,1 0 1,-1-1-1,0 1 0,1 0 1,-1-1-1,1 1 0,-1 0 1,0-1-1,0 1 0,1-1 1,-1 1-4,0 0 0,0-1 1,0 1-1,0 0 0,0 0 1,0 0-1,0 0 0,0-1 1,-1 1-1,1 0 0,0 0 1,0 0-1,0 0 0,0 0 1,0-1-1,-1 1 0,1 0 1,0 0-1,0 0 0,0 0 1,0 0-1,-1 0 0,1 0 1,0 0-1,0 0 0,0 0 1,0 0-1,-1 0 0,1 0 1,0 0-1,0 0 0,0 0 1,-1 0-1,1 0 0,0 0 1,0 0-1,-1 0 0,-40 8-249,29-6 154,-25-1 0,37-1 96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3488,'5'-1'415,"-3"1"-320,-1 0 1,1 0-1,0 0 0,-1 0 0,1 0 0,0 0 0,-1 1 1,1-1-1,0 1 0,-1-1 0,3 2 0,65 10 37,31 6-296,-88-15 182,19 4 106,-1 1 1,0 1-1,0 2 1,31 16-1,-32-9 124,41 30 0,-68-46-222,1-1 0,-1 1-1,1 1 1,-1-1 0,1 0 0,-1 0-1,0 1 1,0-1 0,0 1 0,-1 0-1,1 0 1,-1-1 0,1 1-1,-1 0 1,0 0 0,0 0 0,0 1-1,0-1 1,-1 0 0,1 0 0,-1 0-1,0 4 1,0-5-8,0 0-1,0 0 1,0 0 0,-1 0-1,1 0 1,-1 0-1,1 0 1,-1 0 0,0 0-1,0 0 1,1-1 0,-1 1-1,0 0 1,-1-1-1,1 1 1,0-1 0,0 1-1,-1-1 1,1 1-1,-1-1 1,1 0 0,-1 0-1,0 0 1,-2 2 0,-5 1 27,-1 0 1,0-1 0,1 0 0,-12 2 0,2-1-1,-7 1 6,0-1 0,-30 1-1,-57-3-5,100-1-8,0-1 1,0-1-1,0 0 0,0-1 1,0-1-1,-24-7 0,36 10-31,-1-1 0,0 1 0,1-1-1,-1 0 1,0 0 0,1 1 0,-1-1-1,1 0 1,-1 0 0,1 0 0,0-1-1,0 1 1,-1 0 0,1 0 0,0-1-1,0 1 1,-1-3 0,2 3-11,0-1 1,0 0-1,0 0 1,0 0-1,0 1 1,0-1 0,1 0-1,-1 0 1,0 0-1,1 1 1,0-1-1,-1 0 1,1 1-1,0-1 1,1-1-1,0-2-8,1 1-1,-1 0 0,1 0 1,0 0-1,0 0 1,1 1-1,-1-1 0,1 1 1,0 0-1,-1 0 0,1 0 1,8-4-1,2 0-33,0 2 1,30-8 0,-13 4 10,52-17 3,-17 4-14,105-20-1,-68 31 11,17-15 30,36-5 9,-136 28 27,-4 2 146,-1-1 0,30-9 0,-33 8 303,-22 9 42,-8 5-158,5-4-121,1-1 0,-17 7-1,18-9-197,1 0-1,0 1 0,-12 8 0,19-10-41,-1 1 0,1 0 0,0 0 0,0 0 0,1 0 0,-1 0 0,1 1 0,0-1 0,0 1 0,0-1 0,-2 10 0,-1 3-2,1-8 5,3-8 4,1 1 0,-1-1 0,0 0 0,1 1 0,-1-1 0,0 1 0,1 0 0,0-1 0,-1 1 0,1-1-1,0 1 1,0-1 0,0 1 0,0 0 0,0-1 0,0 1 0,0 0 0,1-1 0,-1 1 0,1-1 0,-1 1 0,1-1 0,-1 1 0,1-1 0,0 1 0,0-1-1,0 0 1,2 3 0,-1-1 30,0 1 0,1-1 0,-1 0-1,1 0 1,0 0 0,0 0-1,0 0 1,0-1 0,0 1 0,0-1-1,6 3 1,-3-3 36,1 0 0,-1 0 0,1-1 0,0 0 0,0 0 1,-1 0-1,13-2 0,-10 2-67,1-1 1,0-1 0,-1 0-1,1 0 1,0-1 0,-1-1 0,0 1-1,10-5 1,25-4-259,-36 9 210,1 1 0,-1-2-1,0 1 1,0-1 0,0 0 0,8-5 0,-7 2-29,-8 5-31,0 0 1,1 0 0,-1 0 0,1 0-1,-1 0 1,1 1 0,-1-1 0,1 0-1,-1 1 1,1-1 0,0 1 0,-1 0-1,1-1 1,0 1 0,2 0 0,-4 3-66,0 0 143,1 0-1,-1 1 0,1-1 0,0 0 0,0 0 1,2 7-1,4 7 142,-4-2 193,-2-10-167,0 1 0,1-1-1,-1 0 1,1-1-1,4 10 1,-4-11-59,0 0 0,1-1 0,-1 0 0,0 0 0,1 1 0,-1-1 0,1-1 0,0 1 0,-1 0 0,1-1 0,0 1 0,5 1 0,4 1 42,0 0 1,0-1-1,1-1 1,-1 0-1,0-1 1,1 0 0,0 0-1,-1-2 1,1 1-1,-1-2 1,13-2-1,-8-1 9,-1-1-1,0 0 1,27-15 0,46-34 361,-70 42-470,0-2 0,22-20-1,-39 34-60,-1-1 0,1 0-1,-1 1 1,1-1 0,-1 0 0,0 0-1,0 0 1,1 0 0,-1 0-1,-1-1 1,1 1 0,0 0 0,0 0-1,-1 0 1,1-1 0,-1 1 0,0 0-1,0-1 1,0 1 0,0 0-1,0-1 1,0 1 0,-1-3 0,-1 0-227,0 1 0,0 0 0,0-1 1,0 1-1,0 0 0,-1 0 1,0 0-1,0 1 0,0-1 0,-4-3 1,5 5 36,0 1 0,1-1 1,-1 1-1,-1 0 0,1-1 1,0 1-1,0 0 0,0 0 1,-1 0-1,1 0 1,0 1-1,-1-1 0,-2 0 1,-8-2-1174,11 2 1210,0 0-1,0 0 1,0 0 0,0 0 0,1 0 0,-1-1-1,0 1 1,1 0 0,-2-3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3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5216,'-16'49'1952,"16"-49"-1536,-33 17-96,33-1 96,0 1-288,0-1-1312,0 0 640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94 1472,'0'-28'475,"0"23"-283,0 2 101,1 3-257,-1-1 0,0 1-1,0-1 1,0 1 0,0-1 0,0 1 0,-1-1 0,1 0-1,0 1 1,0-1 0,0 1 0,0-1 0,-1 1-1,1-1 1,0 1 0,0 0 0,-1-1 0,1 1 0,0-1-1,-1 1 1,1-1 0,0 1 0,-1 0 0,1-1 0,-1 1-1,1 0 1,-1 0 0,1-1 0,-1 1 0,1 0 0,-1 0-1,1-1 1,-1 1 0,1 0 0,-1 0 0,1 0-1,-1 0 1,1 0 0,-1 0 0,1 0 0,-1 0 0,0 0-1,1 0 1,-1 0 0,0 1 0,1-1-10,-1 0-1,1 0 1,-1 0 0,1 0 0,-1 0 0,1 0-1,-1 0 1,1 0 0,-1 0 0,1 0 0,-1 0 0,1 0-1,-1 0 1,1-1 0,-1 1 0,1 0 0,-1 0-1,1 0 1,-1-1 0,1 1 0,0 0 0,-1-1-1,1 1 1,-1 0 0,1-1 0,0 1 0,-1 0-1,1-1 1,0 0 0,-11-10 240,7 9-267,0 0-1,0 0 1,-1 1 0,1-1 0,0 1-1,-1 0 1,1 0 0,-8 0-1,-45-1-80,41 2 62,0 0 0,-19-4-1,20 0-20,-5 0-35,-43 15-95,61-11 172,0 0-1,0 0 0,0 0 1,0 0-1,0 1 0,0-1 1,0 1-1,0 0 0,0-1 1,1 1-1,-1 0 0,0 0 1,0 0-1,1 0 0,-1 0 1,1 0-1,-1 1 0,1-1 1,-1 0-1,1 1 0,0-1 1,-2 4-1,1-2 31,1 0 0,-1 1 1,1-1-1,0 1 0,0-1 1,0 1-1,0-1 0,1 1 1,-1 0-1,1 4 0,0 2 59,-1-1 0,-4 17 0,0 11 62,9-7-68,0-10-25,-1 2 48,-1 0 0,-3 45 0,0-12-44,1 235 1479,3-285-1457,1-1 13,-3-1-66,1-1-1,0 0 0,0 0 1,0 0-1,0 0 1,1-1-1,-1 1 1,0-1-1,1 1 0,-1-1 1,1 0-1,2 1 1,13 1 140,1-1 1,-1-2-1,28-1 1,-5 0 134,71 1-510,-101 0-525,-1-1 0,1 0 0,-1 0 0,0-1 1,20-7-1,-11 7-1731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33 131 3072,'-33'-33'1120,"33"33"-864,17-16-64,-1 16 384,1-16-352,15 16-160,17-17-64,1-16-288,-1 17 160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1312,'54'0'597,"-49"0"-476,-1-1 0,0 0 0,1 0 0,-1 0 0,0 0 0,0-1-1,0 0 1,6-3 0,-8 5-44,0-1-1,0 0 1,0 1-1,0-1 0,0 1 1,0 0-1,0 0 1,0 0-1,1 0 1,1 0-1,7 1 161,65-1 1107,55 0-49,-128 0-1257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50 2144,'-1'0'68,"-1"0"0,1 0 0,0 0-1,0 0 1,0 0 0,-1 0 0,1 1 0,0-1 0,0 0 0,0 1 0,0-1 0,0 1-1,-1-1 1,1 1 0,0-1 0,0 1 0,0 0 0,1 0 0,-1-1 0,0 1 0,0 0-1,0 0 1,0 0 0,1 0 0,-1 0 0,0 2 0,-1 1-45,1 0-1,0 0 1,0 0-1,1 0 1,-1 1 0,1 4-1,-2 9 264,-28 141 903,-16 67-53,27-101-758,0-4-84,1-48-170,9-42-71,2 1 0,-3 34 0,9-50-36,-15 116 622,15-117-613,0 0 1,1 18-1,0-14-292,0 13-96</inkml:trace>
  <inkml:trace contextRef="#ctx0" brushRef="#br0" timeOffset="1">1017 1 3232,'-28'0'1035,"28"0"-1026,0 0 1,-1 0 0,1 0 0,0 0 0,0 0-1,-1 0 1,1 0 0,0 0 0,-1 0 0,1 0-1,0 0 1,-1 0 0,1 0 0,0 0 0,0 1-1,-1-1 1,1 0 0,0 0 0,0 0-1,-1 0 1,1 1 0,0-1 0,0 0 0,0 0-1,-1 1 1,1-1 0,0 0 0,0 0 0,0 1-1,0-1 1,0 0 0,-1 1 0,1-1 0,0 0-1,0 0 1,0 1 0,0-1 0,0 0 0,0 1-1,0-1 1,0 0 0,0 1 0,-7 21 294,1 0 0,0 1 0,2 0 0,1 0 0,-1 42 0,4-23 131,-3 109 660,-7-41-476,4-7-246,-5 7-69,6-12-90,-6-13 116,5-9-58,-5-21 91,9-40-166,2-9-375,-1 0 0,0 0 1,-4 12-1,4-16 25,0 0 0,0 0-1,0 0 1,0 0 0,-1 0 0,1 0 0,-1-1-1,1 1 1,-1 0 0,1-1 0,-1 1 0,0-1-1,0 0 1,0 0 0,-2 2 0,3-3 31,1 1 0,-1-1 0,1 0 0,-1 0 0,1 0-1,-1 1 1,1-1 0,-1 0 0,1 0 0,-1 0 0,1 0 0,-1 0 0,1 0 0,-1 0 0,1 0 0,-1 0 0,1 0 0,-1 0 0,1 0 0,-1-1 0,1 1 0,-1 0 0,1 0 0,-1 0 0,0-1 0,1 0-36,-1 0 1,1 1 0,0-1-1,-1 0 1,1 0 0,0 0-1,0 0 1,-1 1 0,1-1-1,0 0 1,0 0 0,0 0-1,0-2 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2560,'14'-14'832,"-12"11"-517,1 3 95,11 0 2753,-14 6-2497,-1 2-394,1-2-133,-1 0 1,1 1-1,0-1 1,0 0-1,1 0 1,3 12-1,-1-8-100,9 26 308,-11-33-319,0-1 0,0 1 0,0-1 0,0 1 0,1-1 0,-1 0 1,1 0-1,0 1 0,3 2 0,-3-4-10,0 0-1,0 0 1,0 0 0,0 0-1,1-1 1,-1 1 0,3 0-1,5 1 39,6 2-8,-10-2-6,1 0 0,-1-1 1,1 1-1,0-1 0,0 0 0,-1-1 0,1 0 1,0 0-1,0 0 0,9-3 0,19-10-164,12-4 10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394 312 1312,'-14'14'421,"14"-14"-414,0 0 0,-1 0 0,1 1-1,0-1 1,0 0 0,-1 0 0,1 1-1,0-1 1,0 0 0,0 1 0,0-1 0,0 0-1,-1 0 1,1 1 0,0-1 0,0 0-1,0 1 1,0-1 0,0 0 0,0 1-1,0-1 1,0 0 0,0 1 0,0-1 0,0 1-1,-5 25 164,-1 8 284,11-14-226,-1-5-61,-3-5-43,-1 0 1,0-1-1,0 1 0,-1-1 1,0 1-1,-4 14 1,2-9 13,1 0 0,-1 18 0,3 66 92,0-93-208,0 1 0,0-1 0,-1 1 0,0-1 1,-2 11-1,-19 32 437,11-3-6,-4-22 8,5-9-165,-2 7-5,8-14-195,0 0 1,-1-1-1,-9 13 1,11-17-80,1 0 0,-1-1-1,0 1 1,0-1 0,0 0 0,0 0 0,0 0-1,0-1 1,-1 1 0,1-1 0,-1 0 0,1 0-1,-5 1 1,2 0 14,-1-1 0,1 0 0,0 0 0,-1-1 0,1 0 0,-1 0 0,1-1 0,0 0 0,-1 0 0,-11-3 0,-26-21 241,40 23-315,0-1 0,1 1 0,-1-1 0,1 0-1,-1 0 1,1 0 0,0 0 0,0-1 0,0 1-1,0-1 1,1 0 0,0 0 0,-2-4 0,-6-8-323,6 9 194,-1 0 0,0 1 0,-11-10 0</inkml:trace>
  <inkml:trace contextRef="#ctx0" brushRef="#br0" timeOffset="1">476 1 3328,'0'0'1216,"0"0"-928,16 0-96,-16 16 96,0-16-192,16 0 256,1 0-224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17 165 2656,'-14'-14'837,"14"14"-831,0 0 0,0 0 0,-1 0 0,1 0 0,0 0 0,0 0-1,0 0 1,0 0 0,0 0 0,0 0 0,0 0 0,0-1 0,0 1 0,-1 0 0,1 0 0,0 0-1,0 0 1,0 0 0,0 0 0,0 0 0,0 0 0,0-1 0,0 1 0,0 0 0,0 0-1,0 0 1,0 0 0,0 0 0,0 0 0,0-1 0,0 1 0,0 0 0,0 0 0,0 0 0,0 0-1,0 0 1,0 0 0,0-1 0,0 1 0,0 0 0,0 0 0,0 0 0,0 0 0,1 0-1,-1 0 1,0 0 0,0 0 0,0-1 0,0 1 0,0 0 0,0 0 0,0 0 0,0 0 0,1 0-1,-1 0 1,0 0 0,1-1 29,0-1 0,1 1 0,-1 0 0,0 0 0,1 0 0,-1 0 0,1 0 0,-1 0 0,1 1 0,0-1 0,-1 0 0,1 1 0,0-1 0,-1 1 0,1 0 0,0-1 0,2 1 0,-3 0-15,0 0 0,0 0 0,0 0 1,0-1-1,0 1 0,0 0 1,0-1-1,0 1 0,0 0 0,0-1 1,0 1-1,-1-1 0,1 0 1,0 1-1,0-1 0,0 0 0,-1 1 1,1-1-1,0 0 0,-1 0 1,1 0-1,-1 1 0,1-1 0,-1 0 1,1 0-1,-1-1 0,12-15 163,-9 15-119,0-1 0,0 1 0,1 0 0,-1-1 0,5-1 0,-4 2 13,0 0 1,-1 0-1,0 0 0,1 0 1,3-4-1,1-2 51,-5 4-86,0 1-1,0-1 1,1 1 0,0 0 0,4-2 0,24-12 182,-18 12-64,-9-2 103,-5 7-247,0-1-1,0 1 1,1-1-1,-1 1 0,0-1 1,1 1-1,-1-1 1,0 1-1,1 0 1,-1-1-1,0 1 0,1 0 1,-1-1-1,1 1 1,-1 0-1,1 0 1,-1 0-1,1-1 0,-1 1 1,1 0-1,-1 0 1,1 0-1,-1 0 1,1 0-1,-1 0 1,1 0-1,-1 0 0,1 0 1,-1 0-1,1 0 1,0 0-1,1 0 83,-1 0 0,1 0 1,0-1-1,-1 1 0,1 1 0,-1-1 0,1 0 0,0 0 1,-1 1-1,1-1 0,-1 0 0,1 1 0,-1 0 0,1-1 0,-1 1 1,1 0-1,1 1 0,-2 0-111,-1 0 0,1 0 1,0 0-1,-1 0 0,1 0 1,-1 0-1,0 0 0,0 0 0,0 0 1,0 0-1,0 0 0,-1 2 0,1 13 76,0 234-15,-25-7 416,17-187-309,-2 18-5,-29 235 270,23-91-151,-1 7-36,8-146-158,-3 14 69,1 101-1,11-141-121,-3 102 90,-3-104 73,-2 43 195,8-78-277,-2 0 0,0 0 0,-5 17 1,5-20-32,-1 1 71,3-13-120,0-1 1,0 1-1,0 0 1,0 0 0,-1 0-1,1-1 1,-1 1-1,1 0 1,-1 0-1,0-1 1,0 1 0,0 0-1,0-1 1,0 1-1,0-1 1,0 0 0,0 1-1,0-1 1,-1 0-1,1 1 1,-3 1 0,-24 13 248,9 0-112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27 198 2080,'-23'0'581,"19"0"-236,18 0-44,-14 0-296,1 0 1,0-1 0,-1 1 0,1 0 0,0 0-1,-1 0 1,1 0 0,0-1 0,-1 1 0,1 0 0,-1-1-1,1 1 1,0 0 0,-1-1 0,1 1 0,-1-1-1,1 1 1,-1-1 0,1 1 0,-1-1 0,0 1 0,1-2-1,0 2 1,-1-1-1,0 1 1,1-1 0,-1 1-1,1-1 1,-1 1-1,1-1 1,-1 1-1,1-1 1,-1 1-1,1-1 1,-1 1-1,1 0 1,0 0 0,-1-1-1,1 1 1,0 0-1,-1 0 1,1 0-1,0-1 1,-1 1-1,2 0 1,6-3 122,-2 1-56,-1 0 0,1 0 1,0 0-1,0 0 0,0 1 1,0 0-1,0 0 0,7 1 1,-8-1-47,-1 1 1,0-1-1,1 0 1,-1 0 0,0 0-1,0 0 1,0-1-1,1 0 1,6-4 0,-6 3 14,1 0 1,-1 0-1,11-2 1,69-14-128,-22 0-15,-44 11 91,-7 3 7,25-7 0,-22 9 9,24 0 0,-11 1 19,-4-1 58,45-11 0,-42 6-39,-8 2 9,25-4-1,28 4 102,-35 4-84,21-3 3,116-4-82,233 9 4,-214 8 24,-99-2 36,72-1 143,-7 6-103,113-8-284,-12-1 64,-71 9 109,13-5 16,-11 5-16,-123-9-5,66 4-27,-12 9 18,-53-5 22,47 3 4,173 25 24,279 77-78,-184-3 44,-165-44 97,14 1-24,-15 4 5,77-1 126,-134-37-146,74 25-81,-67-20-6,153 37-5,111 28-73,-110-29 56,472 85 273,100-76-443,-272-72 278,293-76-6,-841 55-18,822-115 1332,-491 66-729,-340 49-550,-50 6-51,87-7 144,-31 14-67,-44-2-52,-1-1 5,-1 0 35,0 1-1,29 7 1,-48-9-115,1 1-1,-1 0 1,0 0 0,0 1 0,-1 0 0,1 0-1,0 0 1,-1 1 0,0 0 0,0 0 0,0 0 0,0 1-1,5 6 1,9 22-1528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44 114 1408,'-4'-4'161,"-17"-16"322,20 19-445,0 0 0,0 1 0,-1-1-1,1 0 1,0 0 0,0 0 0,-1 1 0,1-1 0,-1 1-1,1-1 1,0 1 0,-3-1 0,5 1-24,-1 0 0,1 0 1,-1 0-1,1 0 0,-1-1 1,1 1-1,-1 0 0,1 0 0,-1 0 1,0-1-1,1 1 0,-1 0 0,1 0 1,-1-1-1,0 1 0,1-1 1,-1 1-1,1 0 0,-1-1 0,0 1 1,0-1-1,1 1 0,-1 0 0,0-1 1,0 1-1,0-1 0,1 1 0,-1-1 1,0 1-1,0-1 0,0 1 1,0-1-1,0 1 0,0-1 0,0 1 1,0-2-1,3-3 146,22-11 43,-1 2 47,-20 11-208,0 1-1,1 0 0,-1 0 1,1 1-1,-1-1 0,1 1 1,-1 0-1,1 0 0,0 0 1,0 1-1,8 0 0,-9-1 9,1 1 0,0-1 0,0 0 0,-1 0 0,8-3 0,-8 2-16,-1 1 1,0 0-1,0 0 0,1 0 0,-1 1 0,0-1 0,1 1 0,-1 0 0,1 0 0,-1 0 0,7 1 1,22 10 199,-28-11-202,0 1-1,0 0 0,0 0 1,0 0-1,0 1 0,-1-1 1,1 1-1,-1 0 1,1 0-1,-1 0 0,1 0 1,-1 0-1,0 1 0,0 0 1,0 0-1,3 4 0,1 2 68,-1 0-1,0 0 0,-1 1 0,0 0 0,6 15 0,-7-9 29,0 0 1,3 28-1,-2-12-6,-2-22-85,-2-1 0,1 1 0,-1 0 0,-1 0 0,0 0 0,-1 14 0,-10 25 167,9-34-152,1-9-26,1-1 0,-1 0 0,0 0 0,-2 5 0,-19 26 300,11-4-79,7-26-207,1 0 1,-1-1-1,0 1 0,-1-1 1,1 0-1,-1 0 1,0-1-1,0 1 1,-11 5-1,14-8-25,-1 0-1,0 0 1,0-1-1,0 1 0,0-1 1,0 0-1,0 0 1,0 0-1,0 0 1,0 0-1,0-1 1,-1 1-1,1-1 1,0 0-1,0 0 1,-1 0-1,1-1 1,0 1-1,0-1 1,-7-1-1,1-3 18,6 4-24,1 1 1,0-1-1,-1 0 1,1-1-1,0 1 1,0 0-1,0-1 1,0 1 0,0-1-1,0 1 1,1-1-1,-1 0 1,0 0-1,1 0 1,0 0-1,-1 0 1,1 0-1,0 0 1,-1-3-1,1 3-33,1 0-1,0 0 0,0 0 0,-1 0 1,1 0-1,1-1 0,-1 1 0,0 0 0,0 0 1,1 0-1,-1 0 0,1 0 0,0 0 1,0 0-1,1-2 0,18-30-381,-15 27 343,-3 3 54,0 0-1,1 1 1,0-1 0,0 1-1,0 0 1,0 0-1,0 0 1,1 0 0,-1 0-1,1 1 1,-1-1-1,1 1 1,0 0 0,0 0-1,0 1 1,1-1-1,-1 1 1,0 0 0,0 0-1,1 0 1,6 0-1,-2 0-54,-6 1-234,0 0 1,0-1-1,0 1 0,0 0 0,0 1 0,0-1 0,0 0 0,0 1 0,0 0 0,4 1 0,9 11-1689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0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1728,'0'0'560,"-2"2"-331,-9 9 11,8-8 438,3-3-150,0 0 74,0 0-218,0 0-32,0 0-112,8 0 137,-6 0-321,0-1 0,0 1 1,0 0-1,0 0 0,1 1 0,-1-1 0,0 0 0,0 1 1,4 1-1,-2 0-4,0 0 0,0 0 1,1-1-1,-1 0 0,0 1 1,1-1-1,-1-1 0,1 1 1,-1-1-1,9 0 0,37 4 247,-36-2-217,23 4 219,54 0-1,-23-6-105,127-3 127,-144-1-274,108-6 22,248 10 1482,-405 0-1280,1 0-70,5 0-63,-12 0-302,-16 0-1925,17 0 830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1056,'-13'-14'357,"24"9"-79,-7-2-63,0 2 6,10 3-17,-4 1-36,-5 1-81,-1 0-1,1 0 0,0 0 1,-1 0-1,1 1 1,8 2-1,31 8 399,-28-9-359,17 4 68,-20-1-127,0 2 0,-1-1 0,0 2 0,13 10 0,-1-2 4,-7-5 46,-1 1 0,0 1 1,-1 0-1,0 1 0,18 21 1,-30-30-70,-1-1 0,1 1 0,-1 0 0,0-1 0,0 1 0,0 0 1,-1 0-1,0 0 0,0 1 0,1 4 0,-2-7-15,0 0-1,1-1 0,-1 1 1,0-1-1,-1 1 1,1-1-1,0 1 0,-1-1 1,1 1-1,-1-1 1,0 0-1,0 1 0,0-1 1,0 0-1,0 1 0,-1-1 1,1 0-1,0 0 1,-1 0-1,0 0 0,1 0 1,-4 2-1,-9 5 122,0-1-1,-19 8 1,26-13-76,0 0 1,0-1-1,-1 1 0,1-2 1,-1 1-1,0-1 1,-8 0-1,-47-1 797,62 0-842,-1 0 0,0 0 1,0 0-1,1 0 0,-1-1 0,0 1 1,1 0-1,-1-1 0,0 0 0,1 1 1,-1-1-1,0 0 0,1 0 1,-3-1-1,-4-4 81,7 6-103,1 0 1,-1-1-1,0 1 0,1-1 0,-1 1 1,1-1-1,-1 1 0,1-1 0,-1 1 0,1-1 1,-1 1-1,1-1 0,-1 0 0,1 1 1,0-1-1,0 0 0,-1 0 0,1 1 1,0-1-1,0 0 0,0 1 0,-1-1 1,1 0-1,0 0 0,0 1 0,0-1 1,0 0-1,1 0 0,-1 1 0,0-1 1,0 0-1,0 0 0,1-1 0,0 0 15,0 0 0,1 0 1,-1 0-1,1 0 0,-1 0 0,1 0 0,0 0 0,-1 0 0,1 1 0,0-1 0,0 0 0,0 1 0,0 0 0,5-2 0,16-8 225,0 2 0,1 0-1,45-9 1,-37 14-92,54-11 322,-67 10-357,0 1 0,0 1 0,38-1 0,-44 4-23,23-3 1,-18-1 10,11 0 106,-23 4-219,0 1 1,0-1-1,10 4 0,-10-2-210,0-1 0,-1 0 0,12 1-1,-13-2-211,0 0-1,0 0 0,0 1 0,0 0 1,0 0-1,0 0 0,0 0 0,0 0 1,-1 1-1,7 3 0,-8-4 185,-1-1 0,1 1 0,-1-1 0,0 1 0,1-1 1,-1 0-1,1 0 0,-1 0 0,3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0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1728,'0'0'560,"0"3"-331,0-3-212,0 1 0,0-1 0,0 1 0,0-1 0,0 1 0,0-1 0,0 1 0,0 0 0,0-1 0,0 1 0,-1-1 0,1 0 0,0 1 0,0-1 0,0 1 1,-1-1-1,1 1 0,0-1 0,-1 1 0,1-1 0,0 0 0,-1 1 0,1-1 0,-1 0 0,1 1 0,0-1 0,-1 0 0,1 0 0,-1 1 0,1-1 0,-1 0 0,1 0 0,-1 0 0,1 0 0,-1 1 0,1-1 0,-1 0 0,1 0 0,-1 0 0,1 0 0,-2 0 0,2 0-9,0 0 1,0 0-1,0 0 0,0 0 1,-1 0-1,1 0 1,0 0-1,0 0 0,0 0 1,0 0-1,0 0 1,-1 0-1,1 0 0,0 0 1,0 0-1,0 0 1,0 0-1,0 0 0,0 0 1,0 1-1,-1-1 1,1 0-1,0 0 0,0 0 1,0 0-1,0 0 1,0 0-1,0 0 0,0 1 1,0-1-1,0 0 1,0 0-1,0 0 0,0 0 1,0 0-1,0 1 1,0-1-1,0 0 0,0 0 1,0 0-1,0 0 0,0 0 1,0 1-1,0-1 1,0 0-1,0 0 0,0 0 1,0 0-1,0 0 1,0 0-1,0 1 0,0-1 1,1 0-1,-1 7 229,1-3-125,-1 0 1,0-1-1,0 1 0,0 0 1,-1 0-1,1 0 0,-1-1 1,-1 6-1,-31 106 2299,30-106-2218,0 0-1,1 0 1,0 0 0,0 0 0,1 1-1,0 17 1,1 20 159,0-46-347,1 1 1,-1 0-1,0-1 1,0 1-1,1 0 0,-1-1 1,1 1-1,0 0 0,-1-1 1,1 1-1,0-1 1,0 1-1,1 1 0,3 5 21,-4-6-10,1 0-1,-1-1 0,1 1 0,0-1 0,0 0 0,-1 0 0,1 1 0,0-1 1,0 0-1,0 0 0,0-1 0,0 1 0,0 0 0,0-1 0,0 1 1,0-1-1,1 0 0,-1 1 0,0-1 0,4-1 0,4 2 90,1-2-1,-1 0 1,13-2-1,-13 1-37,8-2-198,-1 1 1,37-2-1,-31 5-782,1-2-1,0-1 1,36-8 0,8-5-1055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1248,'0'0'389,"2"-3"-239,0 2-92,-1 0 1,0-1 0,1 1-1,-1-1 1,0 1 0,0-1-1,0 0 1,-1 1 0,1-1-1,0 0 1,-1 0 0,1 0-1,-1 1 1,1-4 0,-1 2 527,0 3 278,0-2-229,0 1-605,0 1 0,0-1 1,0 1-1,0-1 0,0 0 0,0 1 0,0-1 1,0 1-1,0-1 0,1 1 0,-1-1 1,0 1-1,0 0 0,0-1 0,1 1 0,-1-1 1,0 1-1,0-1 0,1 1 0,-1 0 1,0-1-1,1 1 0,-1-1 0,1 1 0,-1 0 1,0 0-1,1-1 0,-1 1 0,1 0 0,-1 0 1,1-1-1,-1 1 0,1 0 0,-1 0 1,1 0-1,-1 0 0,1 0 0,-1 0 0,1 0 1,-1 0-1,2 0 0,1 0 370,-3 180 2293,-2-155-2354,-5 35-1,3-38-172,0 32-1,5-26-59,-1-13-29,0 0 0,-4 26-1,-2-17 59,4-17-84,1-1 0,-1 0 0,1 1 0,0 11 0,1-6 88,1-9-90,-1 0 0,0 0 0,1 0 0,-1 0-1,-1 0 1,1 0 0,0 0 0,-1 0 0,0 0 0,-1 4 0,2-6-36,-7 16 363,7-17-377,0 0 0,0 0 0,0 1 0,-1-1 0,1 0 0,0 1 0,0-1 0,0 0 0,0 1 0,0-1 0,0 0 0,0 0 0,0 1 0,0-1 0,0 0 0,1 1 0,-1-1 0,0 0 0,0 0 0,0 1 0,0-1 0,0 0 0,0 0 0,1 1 0,-1-1 0,0 0 0,0 0 0,0 1 0,1-1 0,-1 0 0,0 0 0,0 0 0,1 0 0,-1 1 0,0-1 0,0 0 0,1 0 0,-1 0 0,0 0 0,1 0 0,-1 0 0,0 0 0,0 0 0,1 0 0,-1 0 0,0 0 0,1 0 0,15-30-5343,-15 26 4942,0 0 0,0-1 0,-1 1 0,0-9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2656,'0'0'960,"0"0"-736,-17 32-64,17 1 480,0-17-384,0 34 832,0-1-640,0 0 32,0 0-320,0 0 32,17 17-96,-17-17 0,0 0-32,0-16 448,0 0-288,-17-1-2848,17-15 1440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66 672 2656,'-49'-16'960,"49"16"-736,-17-16-64,17 16 1696,0 0-1056,17 0 448,-17 0-736,32 0 608,1-17-640,16 17 0,17-16-320,16-1 256,-17 17-224,1 0-32,-1 0-96</inkml:trace>
  <inkml:trace contextRef="#ctx0" brushRef="#br0" timeOffset="1">213 17 4224,'-16'-16'1568,"16"16"-1216,33 0-96,-17 0 1056,0 0-768,34 0 544,15 0-608,1 0 0,-1 0-288,1 0 32,-17 0-128,0 16-3872,0-16 2080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1824,'-27'0'587,"16"3"-353,7-1-214,1-2 29,1 2-1,-1-1 1,1 0 0,-1 0 0,1 1-1,0-1 1,-1 1 0,1 0 0,0 0 0,0 0-1,0 0 1,0 0 0,0 0 0,1 0-1,-3 5 1,-4 25 383,-39 67 427,4-5 200,16-37-386,-28 84 0,38-81-118,-16 107-1,33-165-544,-4 56 175,3-51-156,2-1 1,-1 0-1,1 1 0,-1-1 1,2 0-1,2 10 0,-2-13-13,-1 1-1,1-2 0,0 1 0,0 0 1,0 0-1,0 0 0,0-1 0,4 3 1,17 22 374,-22-25-348,0 0-83,0 0 0,0 0 0,0 0 0,1-1 0,-1 1-1,0-1 1,1 1 0,-1-1 0,1 1 0,-1-1 0,1 0 0,-1 1 0,1-1 0,0 0-1,0 0 1,0 0 0,0-1 0,0 1 0,-1 0 0,1-1 0,0 1 0,1-1 0,-1 0 0,0 0-1,0 1 1,0-1 0,4-1 0,40 1-796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17 896,'-13'-13'304,"11"10"-230,4 3-36,5 0 163,-14 0 387,4 0-102,3 0 90,0 0-198,0 3-26,0-2-336,-1 1 0,1 0 0,-1 0 0,1 0 0,-1 0 0,1-1-1,-1 1 1,0 0 0,0-1 0,0 1 0,0 0 0,0-1 0,-1 1 0,1-1 0,0 0-1,-1 1 1,1-1 0,-3 2 0,1-1 15,1 0 1,-1 0-1,1 0 0,0 0 1,0 0-1,0 1 0,1-1 1,-1 1-1,0-1 0,1 1 1,0 0-1,-2 5 1,-6 35 277,-13 7 219,17-21-288,2-9-102,-3 11 115,4-21-187,0-1 0,0 1-1,1-1 1,0 1-1,1 0 1,0 0-1,0 0 1,3 15-1,-2-21-40,0 0 0,0 0 1,1 0-1,-1-1 0,1 1 0,-1 0 0,1 0 0,1-1 1,3 6-1,-2-4 39,1-1 1,0 1-1,0-1 1,0-1-1,0 1 1,0-1 0,10 5-1,-8-5-20,1 0 0,0-1 0,0 0 0,0 0 0,1 0 0,-1-1 0,0-1 0,12 1 0,-9-2 15,0 1-1,0-2 1,0 1-1,0-1 1,0-1-1,11-4 0,-19 5-29,1 1 1,0-1-1,-1 0 0,1 0 0,-1-1 0,0 1 0,0-1 0,0 0 0,0 1 0,0-1 0,-1-1 0,1 1 0,3-6 0,-3 2-28,0 0-1,0-1 1,0 1 0,-1-1-1,2-10 1,-3 13 8,0-1 0,-1 1 1,0-1-1,0 0 0,-1 1 0,1-1 0,-1 1 1,-1-1-1,1 1 0,-1 0 0,1-1 0,-5-5 1,5 6 3,-5-9-13,-1 1-1,0-1 1,-10-13 0,-12-22-276,13 16-401,-1 0 181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3488,'-49'0'1280,"49"0"-992,0 0-64,0 0 640,16 0-512,1 0 288,15 16-384,1-16 0,16 17-160,-16-1 512,16 0-352,-16-16-928,-17 17 320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13 197 2912,'-12'0'1146,"21"0"-713,-9 0-423,0 0 1,0 0 0,0 0 0,0 0-1,0 0 1,0 0 0,1 0 0,-1 0-1,0 0 1,0 0 0,0 0 0,0 0-1,0 0 1,0 0 0,0 0 0,0 0-1,0 0 1,0 0 0,1 0 0,-1 0-1,0 0 1,0 0 0,0 0 0,0 0 0,0 0-1,0 0 1,0 0 0,0 0 0,0 0-1,0 1 1,0-1 0,0 0 0,1 0-1,-1 0 1,0 0 0,0 0 0,0 0-1,0 0 1,0 0 0,0 0 0,0 0-1,0 0 1,0 1 0,0-1 0,0 0-1,0 0 1,0 0 0,0 0 0,0 0 0,0 0-1,0 0 1,0 0 0,0 0 0,0 0-1,0 1 1,0-1 0,0 257 3551,0-256-3536,0 1 0,0 0 0,0 0 0,0 0 0,0 0-1,1 0 1,-1 0 0,1 0 0,0 0 0,-1 0 0,1-1 0,0 1-1,0 0 1,0-1 0,0 1 0,0 0 0,1-1 0,-1 1-1,0-1 1,1 0 0,-1 1 0,4 1 0,-2-2-24,1 1 0,-1 0 0,1-1 1,0 0-1,0 0 0,0 0 0,0 0 0,-1-1 1,1 0-1,6 0 0,0 1-156,-6 0-272,-1-1 1,1 0-1,0 0 1,0 0-1,0-1 1,-1 1-1,1-1 1,5-1-1,21-12-1803</inkml:trace>
  <inkml:trace contextRef="#ctx0" brushRef="#br0" timeOffset="1">504 17 3488,'0'-17'1280,"0"17"-992,-16 50-64,16-34 1280,0 17-864,-17 32 864,34-16-864,-34 1 96,17 15-448,0-16 512,-16 17-416,0-17 64,-17 17-256,0-34-3840,-16 18 1984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1728,'0'0'560,"5"-3"-331,-2 2-192,12-6 99,-14 7-115,-1 0 0,0 0 0,0 0 0,1 0 0,-1 0 0,0 0 0,1 0-1,-1 0 1,0 0 0,1 0 0,-1 0 0,0 0 0,0 0 0,1 0 0,-1 0 0,0 0 0,1 0 0,-1 0 0,0 1 0,0-1 0,1 0 0,-1 0 0,0 0 0,0 0 0,0 1 0,1-1 0,-1 0 0,0 0 0,0 1 0,0-1 0,1 0 0,-1 0-1,0 1 1,0-1 0,0 0 0,0 0 0,0 1 0,0-1 0,0 0 0,0 1 0,1-1 0,-1 0 0,0 0 0,0 1 0,0-1 0,-1 0 0,1 1 0,3 7 768,8 19-78,-1 0-1,-2 0 1,10 51 0,-11-33-361,2 61 0,-6-61-224,0 5-31,7 143 765,-1-24-248,-1-10-232,-9-137-531,2-1-1,1 1 1,0-1 0,1 1-1,2-1 1,0 0 0,10 26-1,2-12-930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2912,'0'0'923,"3"8"-550,4 12-282,-2-11 159,-2 1 0,1-1 0,-1 1 0,-1 0 0,0 0 0,0 1 0,0 12-1,5 55 1325,0-25-902,-2 35 389,1-37-578,2 51 127,-19 30-74,8-103-362,0 1-28,1-5 52,-2 0 1,-6 26-1,7-42-146,-2 10 136,-1-1 0,-10 24 1,13-36-133,-1 0 0,1 0-1,-1-1 1,-1 1 0,1-1 0,0 0 0,-1 0 0,0 0 0,0-1 0,-8 5 0,11-8-71,0 1 1,0-1-1,0 0 1,0 0-1,-1 0 1,1 0-1,0 0 1,-4 0-1,5-1-66,0 0 0,0 0 1,0 0-1,0 0 0,0 0 0,0 0 0,0 0 0,0-1 0,0 1 0,0 0 1,0-1-1,0 1 0,0 0 0,0-1 0,0 1 0,1-1 0,-1 1 0,0-1 0,0 0 1,0 0-1,-2-2-1103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2912,'0'-14'923,"0"14"-913,0 0 1,0 0 0,0-1-1,0 1 1,0 0 0,0 0-1,0 0 1,0-1 0,0 1-1,0 0 1,0 0 0,1-1-1,-1 1 1,0 0 0,0 0-1,0 0 1,0 0 0,0-1-1,1 1 1,-1 0 0,0 0-1,0 0 1,0 0 0,1 0-1,-1-1 1,0 1 0,0 0-1,0 0 1,1 0 0,-1 0-1,0 0 1,0 0 0,1 0-1,-1 0 1,3-2 53,-1 1 2,0 0 1,-1 0-1,1 0 0,0 0 1,0 0-1,-1 0 1,1 0-1,0 1 0,0-1 1,0 1-1,0-1 1,0 1-1,0 0 0,0 0 1,0 0-1,0 0 1,0 0-1,0 0 0,3 1 1,0 2 186,1-1 18,-1 1 1,1-1 0,-1 2 0,0-1 0,0 0-1,0 1 1,-1 0 0,1 0 0,-1 1 0,6 7-1,-1 1-35,14 21 214,-21-32-412,-1 1-1,1-1 1,-1 1-1,0 0 1,1 0 0,-1 0-1,0 0 1,0 5-1,-5 5 324,0-5-130,1 6-3,2-12-189,1 1-1,-1-1 1,1 1 0,-1-1-1,0 0 1,0 0-1,0 1 1,0-1-1,0 0 1,-1 0 0,1 0-1,-1 0 1,-1 2-1,-11 10 85,14-14-128,0 0 0,-1 0-1,1 0 1,0 0 0,0 1 0,-1-1-1,1 0 1,0 0 0,0 1 0,0-1-1,-1 0 1,1 0 0,0 1 0,0-1-1,0 0 1,0 0 0,0 1 0,-1-1-1,1 0 1,0 1 0,0-1 0,0 0-1,0 1 1,0-1 0,0 0 0,0 1-1,0-1 1,0 0 0,0 0 0,0 1 0,1-1-1,-1 0 1,0 1 0,0-1 0,0 0-1,0 1 1,0-1 0,0 0 0,1 0-1,-1 1 1,0-1 0,0 0 0,0 0-1,1 0 1,-1 1 0,0-1 0,0 0-1,1 0 1,-1 0 0,0 1 0,1-1-1,-1 0 1,0 0 0,0 0 0,1 0-1,-1 0 1,1 0 0,29-8 58,19 3 54,14-8 100,19-2-51,-3 10 4,-58 2-105,25-8 0,-45 11-53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33 164 2144,'-2'0'67,"1"0"0,-1 0 1,0 0-1,1-1 0,-1 1 0,0 0 1,1-1-1,-1 0 0,1 1 1,-1-1-1,0 0 0,1 0 0,0 0 1,-1 0-1,1 0 0,0 0 0,-3-2 1,1 0 449,3 3-74,3 0 213,0 0-587,0-1 0,0 1 1,0-1-1,0 0 0,0 1 1,3-3-1,-3 2-47,-1 0-1,1 0 0,0 1 0,0-1 1,0 1-1,3-1 0,35 9 182,-22-7-60,0 0 0,0-1 0,32-6 1,26-1 147,94 4 446,19 1-205,-114-1-345,350-8 485,-215 12-492,351-5 221,-346-7-204,-25 9 225,-104 3-242,45-1 532,-104-2-382,0 0 0,44-12 0,-20 1 401,-41 11-558,8-2 57,-19 4-224,1 0-1,-1 0 0,0-1 0,1 1 1,-1 0-1,0 0 0,0-1 0,1 1 1,-1 0-1,0 0 0,0-1 0,1 1 1,-1 0-1,0-1 0,0 1 0,0 0 1,0-1-1,1 1 0,-1-1 0,0 1 1,0 0-1,0-1 0,0 1 0,0 0 1,0-1-1,0 1 0,0-1 0,0 1 1,0 0-1,0-1 0,0 1 0,-1 0 1,1-1-1,0 1 0,0-1 0,0 1 1,0 0-1,-1-1 0,1 1 0,-1-2-6,0 1 0,0 0-1,0-1 1,0 1 0,0 0-1,-1 0 1,1 0 0,0 0-1,0 0 1,-1 0 0,1 0-1,-1 1 1,1-1 0,-1 0-1,-1 0 1,-52-15-415,3-1 107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9:5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99 2720,'0'0'891,"-3"-5"-545,-8-17-106,11 21-210,-1 1-1,1-1 1,-1 0 0,1 1-1,0-1 1,-1 0 0,1 1-1,0-1 1,0 0 0,-1 1-1,1-1 1,0 0-1,0 0 1,0 1 0,0-1-1,0 0 1,0 0 0,0 1-1,0-1 1,0 0 0,1-1-1,-1 0 61,3-4 155,31-18 30,-24 18-273,-1 0 5,-8 5-6,0 0 0,1 0 0,-1 0-1,0 0 1,1 0 0,-1 0 0,1 1 0,0-1 0,-1 1 0,1-1-1,0 1 1,-1-1 0,1 1 0,0 0 0,-1 0 0,4 0 0,15-1 30,1 2 0,-1 0 0,0 1 0,0 1 0,24 7 0,-30-5 3,-5-3-11,0 1-1,-1 0 1,1 1-1,-1 0 1,0 0 0,9 7-1,62 52 122,-72-57-114,0 1 1,-1 0-1,0 0 0,0 1 1,-1 0-1,0 0 0,0 0 1,-1 1-1,0-1 0,5 16 0,-5-12 10,-2-8-21,0 0-1,-1 0 1,0 1-1,0-1 1,0 1-1,0-1 1,-1 1-1,0 0 1,0-1-1,0 1 1,0-1-1,-1 1 1,0-1-1,-1 7 1,0-2 18,1-4-10,0 0-1,0 0 1,-1 0-1,0 0 1,0 0-1,0 0 1,0-1-1,-1 1 1,0-1-1,0 1 1,0-1-1,0 0 1,-1 0-1,-6 6 1,3-4 12,-1 2-9,-1 0 0,0-1 0,0 0 0,-1 0 0,0-1 0,0-1 0,0 0-1,-1 0 1,-21 6 0,23-8-6,-1 0-1,0 0 1,0-1-1,0 0 0,0-1 1,-1 0-1,1-1 1,0 0-1,-12-2 1,19 2-24,-1-1 0,1 0 1,-1 0-1,1-1 0,-1 1 1,1-1-1,0 1 1,-5-4-1,7 4-14,-1 0-1,1-1 1,0 1 0,0 0-1,-1-1 1,1 1 0,0-1 0,0 1-1,0-1 1,1 1 0,-1-1-1,0 0 1,1 1 0,-1-1 0,1 0-1,-1 0 1,1 0 0,0 1-1,0-5 1,-1 4 4,1 1 1,1-1-1,-1 0 0,0 0 1,0 0-1,1 0 0,-1 1 1,1-1-1,-1 0 0,1 0 1,0 1-1,-1-1 0,3-2 1,0 1 4,0-1 0,1 1 0,0 0 0,5-4 0,-7 5 10,8-5 50,-1 0-1,1 0 0,1 1 0,-1 0 1,22-7-1,-11 6-12,16-6 89,69-14 0,-91 25-80,0 1 0,0 0 1,16 2-1,-23-1-25,0 1 0,0 0 1,0 1-1,0 0 0,0 0 1,10 4-1,-18-6-32,1 0 0,-1 0-1,0 0 1,0 0 0,1 0 0,-1 0-1,0 0 1,0 1 0,0-1 0,1 0-1,-1 0 1,0 0 0,0 0 0,0 0-1,1 0 1,-1 0 0,0 1 0,0-1-1,0 0 1,0 0 0,1 0 0,-1 1-1,0-1 1,0 0 0,0 0 0,0 0-1,0 1 1,0-1 0,0 0 0,0 0-1,1 0 1,-1 1 0,0-1 0,0 1-1,0 12-1129,0 4 294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9:5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1056,'-16'16'2539,"29"-17"-1493,-7 2-850,62-1 1148,50 0-208,182 0-315,-198 1-688,140-5 316,-181-1-334,58-3 90,-7-1 28,-10 1 190,-101 8-429,0 1 0,0-1 1,1 0-1,-1 0 0,0 0 0,1 0 1,-1-1-1,0 1 0,0 0 0,1 0 1,-1-1-1,0 1 0,0-1 0,1 1 1,-1-1-1,0 0 0,0 1 1,0-1-1,0 0 0,0 0 0,0 0 1,0 0-1,0 1 0,0-1 0,-1-1 1,1 1-1,0 0 0,-1 0 0,1 0 1,0 0-1,-1 0 0,0-1 1,1 1-1,-1 0 0,0 0 0,1-1 1,-1 1-1,0 0 0,0-2 0,0 3-26,0 0 0,0-1-1,0 1 1,0 0 0,0 0 0,0 0-1,0-1 1,0 1 0,0 0-1,-1 0 1,1-1 0,0 1-1,0 0 1,0 0 0,0 0 0,0-1-1,0 1 1,-1 0 0,1 0-1,0 0 1,0 0 0,0 0-1,-1-1 1,1 1 0,0 0-1,0 0 1,0 0 0,-1 0 0,1 0-1,0 0 1,0 0 0,-1 0-1,1 0 1,0 0 0,-25-11-3120,6 8 912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9:5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2816,'14'14'917,"-14"-14"-902,0 0 0,1 1-1,-1-1 1,0 0 0,1 0-1,-1 1 1,1-1 0,-1 0-1,0 0 1,1 0 0,-1 1-1,1-1 1,-1 0 0,1 0-1,-1 0 1,1 0 0,-1 0-1,0 0 1,1 0 0,-1 0-1,1 0 1,-1 0 0,2-1-1,11 1 59,7 0 16,37 3 0,-29 3-112,0 1-1,-1 1 1,0 2 0,0 0-1,-1 2 1,0 1 0,25 17-1,-27-13-52,29 26 1,-32-24 56,-12-12 26,-1 1 1,0 0-1,0 0 1,-1 1 0,0 0-1,-1 0 1,0 1-1,-1 0 1,6 12 0,-8-15 18,0 1 1,-1-1-1,0 1 1,-1-1-1,1 1 1,-1 0 0,-1-1-1,0 1 1,0 0-1,0 0 1,-1-1-1,-2 12 1,2-15 2,-1 1 0,0-1 0,1 0 0,-1 0 1,-1 0-1,1-1 0,-1 1 0,1-1 0,-1 1 0,0-1 0,0 0 0,-5 4 1,1-3 67,1 0 1,0-1 0,-1 0 0,1 0 0,-1 0 0,0-1 0,-9 2 0,-53 7 458,57-10-509,-11 3 55,-16 1 95,31-6-118,1 1 1,0-1-1,-8-3 0,0 1 62,-5 0 3,12 3-75,0-1 0,1-1-1,-1 0 1,1 0-1,-1 0 1,-8-5-1,14 7-58,0-1 0,1 0 0,-1 0-1,1 1 1,-1-1 0,1 0-1,-1-1 1,1 1 0,-1 0 0,1 0-1,0 0 1,0-1 0,0 1 0,0-1-1,-2-1 1,3 1-6,0 0 1,0 0-1,0 1 0,0-1 0,0 0 1,0 0-1,1 0 0,-1 1 0,1-1 1,-1 0-1,1 1 0,0-1 1,-1 0-1,1 1 0,1-3 0,5-7 19,-1 1-1,2 0 1,-1 0-1,1 0 1,1 1-1,0 0 0,0 1 1,15-11-1,-4 4 105,1 2-1,45-21 1,-48 27-36,23-6 1,-26 8-57,51-13 129,0 2 0,105-10-1,-72 21-3,-51-1-77,-26 3-45,-1 1 0,1 1 0,28 2 0,-8 5 40,-22-3 3,36 1 0,39-4 735,-89-2-555,5-9-224,-8 8-319,-6 3-892,0 0 710,-2 0 204,-4 0-3522,-4 0 1622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9:5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1472,'-5'0'73,"-17"1"745,22 0-765,-1-1 0,1 1 0,-1 0 0,1-1 0,0 1 0,-1-1 0,1 1 0,0 0 0,-1-1 0,1 1 0,0-1 0,0 1 0,0 0 0,-1-1 0,1 1 0,0 0 0,0-1 0,0 1 0,0 1 0,-4 21 876,-26 59 47,21-57-617,0-1 0,-22 39 0,15-32 38,1 0 0,1 2 0,2 0-1,-10 46 1,20-72-357,1 1 0,0-1 0,0 0 0,1 11 0,0-15-36,1-1 0,-1 0 0,0 0 0,1 0 0,-1 0 1,1 0-1,0 0 0,0 0 0,0 0 0,0-1 0,0 1 1,0 0-1,0 0 0,0-1 0,1 1 0,-1-1 0,1 1 0,-1-1 1,3 2-1,4 2 69,1-1 0,-1 0 0,1 0 0,0-1 0,0 0 0,0-1 0,0 0 0,18 2 0,9-2 150,35-2 0,-35 0-617,-20 0-961,23-3 1,24-11-646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2304,'-28'0'752,"28"0"-741,0 0 1,-1 0-1,1-1 1,0 1-1,-1 0 1,1 0-1,0 0 1,-1 1-1,1-1 1,0 0-1,-1 0 1,1 0-1,0 0 1,-1 0-1,1 0 1,0 0-1,-1 0 1,1 1-1,0-1 1,0 0-1,-1 0 1,1 0-1,0 1 1,0-1-1,-1 0 1,-19 13 795,17-12-657,1 0 0,-1 1 1,0-1-1,0 1 0,1-1 0,-1 1 0,1 0 0,0 0 0,-1 0 1,1 0-1,0 1 0,0-1 0,1 0 0,-1 1 0,0 0 0,-1 3 0,-3 16 335,4-15-323,0 1-1,0 0 1,-5 9-1,4-9-108,0-1-1,0 0 1,1 1-1,0-1 1,1 1 0,0-1-1,-1 13 1,0 4 11,-12 43 128,9-48-42,-4 29-1,7 64 150,-2 5-32,3-102-199,-2-1 0,0 1-1,0-1 1,-1 0 0,-1-1-1,-8 17 1,-2 1 125,4-6-1083,-2-1 1,-27 41 0,7-30-769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9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99 832,'0'-14'251,"0"14"-249,0 0-1,0 0 1,0-1 0,0 1 0,0 0 0,0 0 0,0 0 0,0 0 0,0 0-1,0 0 1,0-1 0,0 1 0,0 0 0,0 0 0,1 0 0,-1 0 0,0 0-1,0 0 1,0-1 0,0 1 0,0 0 0,0 0 0,0 0 0,0 0 0,1 0-1,-1 0 1,0 0 0,0 0 0,0 0 0,0 0 0,0 0 0,0 0 0,1-1-1,-1 1 1,0 0 0,0 0 0,0 0 0,0 0 0,0 0 0,1 0 0,-1 0-1,0 0 1,0 1 0,0-1 0,0 0 0,0 0 0,1 0 0,-1 0 0,0 0-1,0 0 1,0 0 0,0 0 0,0 0 0,3 0 47,0 0-1,0 0 1,-1 0 0,1-1 0,-1 1-1,1-1 1,0 0 0,-1 1-1,1-1 1,-1-1 0,0 1-1,1 0 1,-1 0 0,3-3 0,-4 3-10,0 1 1,-1-1-1,1 1 0,-1 0 1,1-1-1,0 1 1,-1 0-1,1-1 1,0 1-1,-1 0 1,1 0-1,0 0 1,-1 0-1,1 0 1,0-1-1,-1 1 0,1 0 1,0 1-1,0-1 1,-1 0-1,1 0 1,0 0-1,0 0 1,2 1 127,10-1 281,-13 0-441,0 0 0,0 0 1,1 0-1,-1 0 0,0 0 0,0 0 0,0 0 0,0 0 0,0 0 0,0 0 0,0 0 1,0 0-1,0 0 0,1 0 0,-1 0 0,0 0 0,0 0 0,0 0 0,0 0 0,0 0 1,0 0-1,0 0 0,0 0 0,0 0 0,0 0 0,0 0 0,1 0 0,-1 0 0,0 0 1,0 0-1,0 0 0,0 1 0,0-1 0,0 0 0,0 0 0,0 0 0,0 0 0,0 0 1,0 0-1,0 0 0,0 0 0,0 0 0,0 0 0,0 0 0,0 1 0,0-1 0,0 0 1,0 0-1,0 0 0,0 0 0,0 0 0,0 0 0,0 0 0,0 0 0,0 0 0,0 1 1,-1 40 690,1-3-375,4 44 0,0-49-256,0-3 59,1 38 1,-5-33-57,3 72 153,8-52-133,-6-6-100,1-23-5,-4-16 25,0 0 1,0 0-1,0 16 0,-2-23 6,0 1 0,1 0 0,-1-1 0,1 1 0,0 0 0,0-1-1,0 1 1,2 3 0,3 9 140,-4-5-78,-2-11-65,0 1 0,0 0 1,0-1-1,0 1 1,0 0-1,0 0 0,0-1 1,0 1-1,0 0 1,1-1-1,-1 1 0,0 0 1,0-1-1,1 1 1,-1 0-1,0-1 0,1 1 1,-1-1-1,1 1 1,-1-1-1,0 1 0,1-1 1,-1 1-1,1-1 1,0 1-1,-1-1 0,1 0 1,-1 1-1,1-1 1,0 0-1,-1 1 1,1-1-1,0 0 0,-1 0 1,2 1-1,-2-1-7,1 0 1,-1 0-1,0 0 0,0-1 0,1 1 1,-1 0-1,0 0 0,0 0 0,0 0 1,1 0-1,-1 0 0,0 0 0,0 0 1,0 0-1,1-1 0,-1 1 0,0 0 1,0 0-1,0 0 0,0 0 0,1-1 1,-1 1-1,0 0 0,0 0 0,0 0 1,0-1-1,0 1 0,0 0 0,0 0 1,0 0-1,1-1 0,-1 1 0,0 0 1,0-1-1,1-3 11,1 1 0,1-1-1,-1 1 1,0-1 0,4-2 0,19-16 42,-14-8 42,6 6-35,-7 12-25,12-21 107,-14 19-83,16-21-1,15-11-165,-12-3 10,-19 38 62,0 2 1,13-13-1,16-18-184,-30 30 63,-6 8 87,0-1 1,1 1 0,0 0 0,0 0-1,-1 0 1,5-3 0,11-1-218,-7 4 224,0-2 97,2 1 114,-11 4-136,0-1-1,1 1 1,-1 0-1,0-1 1,0 1-1,0 0 1,0-1-1,0 1 1,0 0-1,1 2 1,0-1 23,0 0-1,-1-1 1,1 1 0,-1 0 0,0 1 0,1-1-1,-1 0 1,0 0 0,-1 0 0,1 1-1,0-1 1,0 0 0,-1 1 0,1 2 0,2 9 40,7 22 35,-6-16-83,-4-14-30,1-1 0,-1 1 0,2-1 0,-1 0 0,0 1 0,1-1 0,0 0 0,5 8 0,3 2 21,-6-10 58,-1 0-1,0 0 0,0 0 1,4 9-1,-6-10-25,0-1-1,0 0 0,0 0 1,1 0-1,-1 1 1,1-1-1,0-1 1,0 1-1,0 0 1,0 0-1,1-1 1,2 3-1,-3-3 2,1-1 0,0 0 0,-1 1 0,1-1 0,0 0 0,0 0 0,0-1 0,0 1 0,0 0 1,0-1-1,0 0 0,0 0 0,3 0 0,-4 0 3,1 0 1,-1 0-1,0 0 1,1 0-1,-1-1 0,0 1 1,1-1-1,-1 1 1,0-1-1,0 0 1,1 0-1,1-1 1,-3 1-36,1-1 0,-1 1 1,0 0-1,0-1 0,0 1 1,0-1-1,0 1 0,0-1 1,0 1-1,0-1 0,0 0 1,0-3-1,12-30 358,-8 24-321,-1 0 0,-1-1 0,0 1 0,2-15 0,-3 0-41,4-22-7,16-20-68,-16 28-48,-4 14 31,4-6-29,1 1 0,1 0-1,1 0 1,24-52 0,-3 34 328,-29 49-253,-1-1-1,1 0 0,-1 1 0,0-1 0,1 0 1,-1 1-1,0-1 0,1 0 0,-1 1 0,0-1 1,0 0-1,0 0 0,0 1 0,0-1 1,0 0-1,0 0 0,0 1 0,0-1 0,0 0 1,0 0-1,0-1 0,-1 0-155,1-1-321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9:5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12 133 2400,'-11'-1'1053,"19"5"-810,-6-1-227,-2-2-12,0-1 1,1 0 0,-1 1-1,0-1 1,0 0-1,0 0 1,0 1-1,0-1 1,1 0 0,-1 0-1,0 0 1,0 1-1,0-1 1,1 0-1,-1 0 1,0 0 0,0 0-1,1 1 1,-1-1-1,0 0 1,0 0-1,1 0 1,-1 0 0,0 0-1,0 0 1,1 0-1,-1 0 1,13-3 288,-10 1-210,0 1 0,0 0 0,1 0 0,-1 0 0,0 1 0,1-1 0,-1 1 0,5-1 0,-1 1 59,0-1 0,1 0 0,-1-1 1,9-2-1,2-1-16,0 1-14,-6 1-27,26-9 1,-26 8-45,0 0 0,1 2-1,13-3 1,4 1 36,-24 2-39,0 0 1,0-1-1,0 1 1,-1-1 0,1 0-1,-1-1 1,5-3-1,-5 3 9,1 1 0,-1 0 0,11-5 0,-13 7-11,0 0 1,-1 0-1,1 0 0,0 0 1,0 0-1,0 0 0,-1-1 1,1 1-1,-1-1 0,3-3 1,-4 5-34,-1 0 1,0 0-1,0 0 1,0 0 0,0 0-1,0 0 1,0 0-1,0 0 1,1 0-1,-1 0 1,0 0-1,0 0 1,0-1 0,0 1-1,0 0 1,0 0-1,0 0 1,0 0-1,0 0 1,0 0-1,0 0 1,0 0 0,0-1-1,0 1 1,1 0-1,-1 0 1,0 0-1,0 0 1,0 0-1,0 0 1,0-1 0,0 1-1,-1 0 1,1 0-1,0 0 1,0 0-1,0 0 1,0 0-1,0-1 1,0 1 0,0 0-1,0 0 1,0 0-1,0 0 1,0 0-1,0 0 1,0 0-1,0 0 1,-1-1 0,1 1-1,0 0 1,0 0-1,0 0 1,0 0-1,0 0 1,-1 0-1,-9-11 296,9 11-289,0-1 1,1 1-1,-1-1 1,0 1-1,1 0 0,-1-1 1,0 1-1,1 0 1,-1-1-1,0 1 0,1 0 1,-1 0-1,0 0 0,0 0 1,1 0-1,-1 0 1,0 0-1,0 0 0,1 0 1,-1 0-1,-1 1 0,-3-1 18,-8 0-5,5 0 11,-1 0 0,1 0 1,-17 3-1,-8 8 62,15-7-10,12-3-62,0 0 0,1 1 0,-1-1 0,0 1 0,1 1 0,0-1 0,-6 4-1,0 1 32,0 2-1,1-1 1,1 1-1,-1 0 1,1 1 0,1 0-1,0 1 1,-9 14-1,10-12-62,1-1-1,0 1 0,1 1 1,-4 13-1,9-24 13,-1-1 0,1 1 0,0 0 0,0-1 0,0 1 0,1-1 0,-1 1 0,0-1 0,1 1 0,0-1 0,-1 1 0,1-1 0,0 1 0,1-1 0,-1 0-1,0 0 1,0 1 0,1-1 0,0 0 0,-1 0 0,5 3 0,2 5 43,-6-6-24,1 0 0,0 0 0,1 0 0,-1-1 0,1 1 0,-1-1 0,1 0 0,0 0 0,0 0 0,1-1 0,-1 1 0,0-1 0,1 0 0,0 0 0,6 1 0,13 5 45,47 14-590,-35-19 176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1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2304,'2'-3'153,"1"0"1,0 0-1,0 0 1,0 1-1,1-1 0,-1 1 1,0 0-1,1 0 1,0 0-1,-1 1 0,1-1 1,0 1-1,0 0 1,0 0-1,0 0 0,6 0 1,-7 1 8,1 0 0,-1-1 0,0 1 0,1-1 0,-1 0 0,0 0 0,0 0-1,4-2 1,9-3 381,-1 4-147,-1 0-1,1 1 1,-1 1 0,22 1 0,1 1-98,92-2 1201,-127 0-1670,-2 0 22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1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67 1248,'0'-52'2368,"0"51"-2349,0 1-1,0-1 1,0 0-1,0 1 1,0-1 0,0 1-1,0-1 1,0 1 0,-1-1-1,1 1 1,0-1 0,0 0-1,0 1 1,-1-1-1,1 1 1,0-1 0,-1 0-1,0 1 30,0-1 0,0 1-1,0-1 1,0 1 0,0 0-1,0 0 1,0-1 0,0 1-1,0 0 1,-1 0 0,1 0-1,0 0 1,-1 0 0,0 1-9,0 0 0,1-1 0,-1 1 1,0 0-1,1 0 0,0 0 1,-1 1-1,1-1 0,0 0 0,-1 1 1,1-1-1,0 0 0,0 1 1,0-1-1,0 1 0,-1 2 0,-19 35 526,19-35-528,-6 11 215,4-8-157,0 1 0,1-1 0,0 0 0,0 1-1,-2 8 1,0 28 92,-2-19-111,5-18-68,1-1 1,-1 0-1,1 1 0,0 7 0,0 7 84,1-16-59,0 0 0,0 0 0,0 0 0,1 5 0,-1-8-17,1-1-1,-1 0 1,1 0 0,-1 0 0,1 0-1,-1 0 1,1 0 0,0 0-1,-1 0 1,1 0 0,0 0-1,0 0 1,0 0 0,0 0-1,0 0 1,0-1 0,0 1-1,0 0 1,1 0 0,12 10 128,-14-11-138,0 1 0,1-1 0,-1 0 0,0 0 1,0 1-1,1-1 0,-1 0 0,0 0 0,1 0 0,-1 0 0,0 1 1,1-1-1,-1 0 0,0 0 0,0 0 0,1 0 0,-1 0 1,0 0-1,1 0 0,-1 0 0,0 0 0,1 0 0,-1 0 0,0 0 1,1 0-1,21 0 122,-22 0-122,1 0 0,-1 0 0,0 0 0,1 0-1,-1 0 1,0 0 0,1 0 0,-1 0 0,0 0 0,1 0 0,-1 0 0,0 0 0,1 0 0,-1 0 0,0-1 0,1 1 0,-1 0 0,0 0 0,1 0 0,-1 0 0,0-1 0,0 1 0,1 0 0,-1 0-1,0-1 1,7-6 42,-1 0-136,1 0 0,0 1 0,13-11 0,-13 14 7,-7 3 69,1 0 0,-1 0 0,0 0 0,1 0 0,-1-1 0,1 1-1,-1 0 1,1 0 0,-1 0 0,1-1 0,-1 1 0,0 0 0,1-1 0,-1 1-1,0 0 1,1-1 0,-1 1 0,0 0 0,1-1 0,-1 1 0,0-1 0,0 1 0,0-1-1,1 1 1,-1-1 0,0 1 0,0 0 0,0-1 0,0 1 0,0-1 0,0 1 0,0-1-1,0 1 1,0-1 0,0 0 0,0 11-39,-1-8 93,1 0 1,0 1 0,0-1-1,0 0 1,0 0-1,0 1 1,0-1-1,0 0 1,1 1 0,-1-1-1,1 0 1,0 0-1,0 0 1,0 0 0,0 0-1,0 0 1,0 0-1,0 0 1,1 0-1,-1 0 1,0 0 0,1-1-1,3 4 1,2-1 60,-1 0 0,1 0 0,0-1 0,-1 1 0,2-2 0,-1 1 1,0-1-1,1 0 0,-1 0 0,1-1 0,10 1 0,1-2 12,-6 0-52,0 0 0,21-3 0,2-8 161,-22 8-133,-7 2-13,-1-1 1,0 1 0,0-1-1,0 0 1,0 0-1,9-6 1,-14 7-59,1 0 0,-1 0 1,0 0-1,0 0 0,1-1 1,-1 1-1,0 0 0,0-1 0,0 1 1,-1-1-1,1 1 0,0-1 0,0 1 1,-1-1-1,1 0 0,-1 1 1,0-1-1,1 0 0,-1 1 0,0-1 1,0 0-1,0 0 0,0 1 0,0-1 1,-1 0-1,1 1 0,0-1 1,-1 0-1,1 1 0,-2-4 0,-3-6 11,-1 1-1,1-1 0,-2 1 0,1 0 0,-14-15 1,2 12-97,16 13 45,0-1 0,0 0 0,1 0 0,-1 0 0,0 0 0,1 0 0,-1-1 0,1 1 0,0 0 0,-1-1 0,1 1 0,0-1 0,0 0 0,0 1 0,0-1-1,0 0 1,0 0 0,0 1 0,0-1 0,1 0 0,-1 0 0,1 0 0,-1-3 0,1-9-1878,0 11 513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1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1984,'0'0'736,"0"0"-576,16 16-32,-16 1 544,0-17-384,0 16 96,0 1-224,16-1 192,-16 0-224,0-16-672,17 17 288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1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2912,'-16'0'1056,"16"0"-800,0 17-96,0-17 992,0 16-672,-16 17-64,16-17-256,0 17 224,0 0-192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1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17 179 2912,'-14'-14'923,"12"12"-550,30 2 798,35 0 79,0-2 1,80-13-1,-47 1-684,-63 12-424,35-4 52,41-16-2,-30 14-88,-46 5 1,35-7 0,110-37 375,-173 46-366,0-1 0,-1 1 0,1-1-1,6-4 1,-9 5-74,-1 0 0,1 0 0,-1 1 0,1-1 0,0 0 0,0 1 0,-1-1-1,1 1 1,0 0 0,3-1 0,-5 1-37,0 0-1,0 0 1,0 0-1,0 0 1,0 0-1,0 0 1,1 0 0,-1 0-1,0 0 1,0 0-1,0 0 1,0 0-1,0 0 1,0 0-1,0 0 1,0 0-1,0 0 1,1 0-1,-1 0 1,0 0-1,0 0 1,0 0-1,0 0 1,0 0-1,0 0 1,0 0 0,0 0-1,0 0 1,0 0-1,0 0 1,0 0-1,1-1 1,-1 1-1,0 0 1,0 0-1,0 0 1,0 0-1,0 0 1,0 0-1,0 0 1,0 0-1,0 0 1,0 0-1,0-1 1,0 1 0,0 0-1,0 0 1,0 0-1,0 0 1,0 0-1,0 0 1,0 0-1,0 0 1,0 0-1,0 0 1,0-1-1,0 1-4,0 0-1,0-1 0,0 1 0,0-1 1,0 1-1,0 0 0,0-1 1,0 1-1,0 0 0,0-1 0,0 1 1,0-1-1,0 1 0,0 0 0,0-1 1,0 1-1,0 0 0,-1-1 1,1 1-1,0 0 0,0-1 0,0 1 1,-1 0-1,1-1 0,0 1 1,0 0-1,-1-1 0,1 1 0,0 0 1,0 0-1,-1 0 0,1-1 0,0 1 1,-1 0-1,1 0 0,-1 0 1,1 0-1,0-1 0,-1 1 0,1 0 1,0 0-1,-1 0 0,-16 8-1870,9-4 333,6-3 1329,1-1-1,0 1 1,-1-1 0,1 1 0,-1-1 0,1 0-1,-1 0 1,1 0 0,-3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1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2560,'0'0'832,"6"0"-517,-1-1-254,-1 1 35,-1 0 0,0-1 0,0 1 1,0 0-1,0 1 0,1-1 0,-1 0 1,0 1-1,0 0 0,3 1 1,-2 0-1,-1 0 0,1-1 1,0 1-1,0-1 1,0 1-1,-1-1 1,1-1-1,0 1 1,0 0-1,8-1 1,-5 1-18,0-1 0,0 1 0,0 1 0,-1-1 0,8 3 0,3 1 108,46 11 250,-62-16-426,0 1 0,0-1-1,0 0 1,0 0 0,-1 0-1,1 1 1,0-1-1,0 1 1,0-1 0,0 0-1,-1 1 1,1 0-1,0-1 1,0 1 0,-1-1-1,1 1 1,0 0-1,-1-1 1,1 1 0,-1 0-1,1 0 1,-1 0 0,1-1-1,-1 1 1,0 0-1,1 0 1,-1 0 0,0 0-1,0 0 1,1 0-1,-1 0 1,0-1 0,0 1-1,0 0 1,0 0-1,0 0 1,-1 2 0,1 3 55,0-4-43,0 0 1,0 1-1,-1-1 1,1 0-1,0 0 1,-1 0-1,0 0 0,1 0 1,-1 0-1,0 0 1,0 0-1,0 0 1,0 0-1,0 0 1,-1-1-1,1 1 1,-1 0-1,1-1 0,-1 1 1,1-1-1,-4 2 1,-5 6 89,-6 7 21,-6 8 172,-2-1 1,-1-2-1,-32 23 1,53-41-227,-4 1 95,1 0 1,0 1 0,0 0-1,0 1 1,-10 9 0,15-12-103,1-1 0,-1 0 0,1 0 0,0 1 1,-1-1-1,1 0 0,0 1 0,1-1 0,-1 1 0,0-1 0,1 1 0,0 0 1,-1-1-1,1 1 0,0 0 0,0-1 0,0 1 0,1-1 0,-1 1 1,1 0-1,-1-1 0,3 5 0,-2-4-32,0-1 0,0 1-1,0-1 1,0 1 0,1-1 0,-1 1 0,1-1-1,0 0 1,0 0 0,0 0 0,0 0 0,0 0 0,0 0-1,0-1 1,0 1 0,1-1 0,-1 1 0,1-1-1,-1 0 1,1 0 0,-1 0 0,6 1 0,36 3 241,-6 6 81,8-5-86,-19-1-83,-18-2-133,1-1 0,0-1 0,16 1 0,2 1-487,-28-3 391,1 0 0,0 0 0,-1 0 0,1 0 0,0 0 0,0 0 0,-1 0-1,1 1 1,0-1 0,-1 0 0,1 1 0,0-1 0,-1 0 0,1 1 0,-1-1 0,1 1 0,0-1 0,-1 1-1,1-1 1,-1 1 0,1-1 0,-1 1 0,0-1 0,1 1 0,-1 0 0,0-1 0,1 2 0,-9 4-2275,7-6 2194,1 1 0,0 0 0,-1 0 0,1 0-1,0-1 1,0 1 0,-1 0 0,1 0 0,0 0-1,0 0 1,0 0 0,0 0 0,0 1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9:5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787 192 1248,'-27'-14'389,"25"14"-373,0-1 0,1 0 0,-1 1 0,0-1 0,0 1 0,0-1 0,0 1 0,0 0 0,1 0 0,-1 0 0,0 0 0,0 0 0,0 0 0,-2 1 0,-4 0 16,-13-2-24,11 1 8,-1-1-1,1 2 0,-20 2 1,-3 8 5,3-5-64,5 5 22,-3-6 47,17-4 1,-1 1 0,2 1 0,-1 0-1,-12 5 1,-8 6 203,2 3 1,0 0-1,1 2 1,-30 26-1,33-24-138,2 1 0,0 1 0,2 1 1,1 2-1,0 0 0,-15 28 0,17-25-70,8-13-4,0 0 0,0 1-1,2 0 1,0 1 0,-7 25-1,3 13 134,2 1 0,3 1-1,1 71 1,5-88-97,3-1 0,1 1 1,2-1-1,2 0 0,12 40 0,-13-63-18,0-1-1,2 1 1,0-1-1,11 18 0,47 58 7,-51-71-58,5 3 52,1-1 0,1 0 0,27 21 0,-31-28-43,1-1 1,0-1 0,1-1-1,22 11 1,-1-1-35,-22-12 117,0-1 0,22 9 0,-15-10-8,1-2 0,0-1 1,0-1-1,0-1 1,49 1-1,-42-5-29,-17 1-16,1 0 0,0-2 1,-1 0-1,24-5 0,-28 2 44,24-11-1,-24 10-29,0-1-3,-5 3-4,1-1-1,13-8 1,27-26 82,-31 27-80,-14 9-20,1-1-1,-1 1 1,0-1 0,7-6 0,11-20 60,-5 6-16,29-24 29,-35 33-60,-1-1-1,0 0 1,13-29-1,22-60 31,-13 29-48,-27 64-2,138-279-95,-94 200 132,-36 68-29,-5 10-1,0 0 0,6-18-1,-8 12 15,5-23-1,-3 10-1,0 4-8,-4 14-16,0 1 0,2-21 0,-6 21-16,0 0-1,0 0 1,-3-14-1,0 6-8,1-17-11,1 21 35,0 0 0,-1 0 0,-1 0 0,0 1 0,-6-17 0,-2 10-31,0 0 0,-1 1-1,-27-37 1,35 53 17,-18-24 6,-1 0 0,-27-25 0,-22-9 183,42 39-76,17 12-61,5 5-14,-1-1 1,-15-9-1,10 10-37,-1 2 0,1-1 0,-1 2 0,0 0 0,-17-3-1,6 2-194,10 1-212,0 1 0,-31-1 0,28 5 113,1 1 0,-27 6 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756 149 1888,'0'-2'60,"0"0"0,0 1 0,0-1 1,1 0-1,-1 1 0,1-1 0,-1 0 0,1 1 0,-1-1 0,1 1 1,0-1-1,0 1 0,0-1 0,0 1 0,0-1 0,0 1 0,2-2 1,0 0 456,-3 0-90,0-24 1684,0 27-2105,0 0 0,0 0 0,0 0-1,0 0 1,0 0 0,0-1-1,0 1 1,0 0 0,0 0 0,0 0-1,0 0 1,0 0 0,0 0-1,0 0 1,0 0 0,0 0 0,0-1-1,0 1 1,0 0 0,0 0-1,0 0 1,0 0 0,0 0-1,0 0 1,0 0 0,0 0 0,0 0-1,0 0 1,0 0 0,0 0-1,0-1 1,0 1 0,0 0 0,-1 0-1,1 0 1,0 0 0,0 0-1,0 0 1,0 0 0,0 0-1,0 0 1,0 0 0,0 0 0,0 0-1,0 0 1,-1 0 0,1 0-1,0 0 1,0 0 0,0 0 0,0 0-1,0 0 1,0 0 0,0 0-1,0 0 1,-1 0 0,0 0 31,-1 0 1,0 0-1,0 0 1,0 0-1,0 0 1,0 0-1,0-1 1,1 1-1,-1-1 0,0 0 1,0 1-1,1-1 1,-4-2-1,2 2-32,1-1-1,-1 1 1,1 0-1,-1 0 1,0 0-1,1 0 0,-1 1 1,0-1-1,0 1 1,1 0-1,-1-1 1,0 1-1,-5 1 0,-21-1 68,-108-3 614,77-8-393,-14 6-106,8-6-91,43 8-84,10 1-2,0 0 1,1 0-1,-25-8 0,23 3 9,11 6-16,0-1 0,0 1 0,-1 0 0,1 0 1,0 0-1,0 0 0,-1 0 0,1 1 0,0 0 0,-6-1 0,4 1-5,2 0-52,-1-1 0,0 1 1,1 0-1,-1 0 1,0 1-1,0-1 0,1 1 1,-6 1-1,6 3 25,-1 0 0,2 1 1,-1-1-1,-2 7 0,4-4 51,-1 0 0,1 0 0,0 0 0,1 0 0,0 0 0,2 13 0,-1 5 53,-10 90 139,4-70-134,0 38 21,-6-5-58,5-10 5,-5-4 53,6 1-5,-16 48 225,14-83-178,2 1-15,-6-10-16,7-8-70,4-11-31,0-1 0,-1 1-1,0-1 1,1 0 0,-1 1-1,0-1 1,0 0 0,-1 1 0,1-1-1,-3 4 1,3-6-21,1 1 1,-1-1-1,1 1 0,0-1 1,-1 1-1,1 0 0,0-1 1,0 1-1,-1-1 0,1 1 1,0-1-1,0 1 0,0 0 1,0-1-1,0 1 0,0 0 1,0-1-1,0 1 0,0 0 1,0-1-1,0 1 0,0-1 1,0 1-1,0 0 0,1 0 1,-1-1-12,0 3-155,3 0 16,-1-1 156,1-1 0,-1 1-1,1 0 1,-1-1 0,1 1 0,0-1-1,0 0 1,-1 0 0,1 0 0,0-1-1,0 1 1,0 0 0,0-1 0,0 0 0,0 0-1,6 0 1,7-2 51,0 0-1,16-5 0,-5 2-12,13-1-4,-17 3 9,26-7-1,11-8 103,44-11 86,-68 26-248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4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394 164 2976,'14'0'971,"-14"0"-965,0 0 0,0 0 1,0 0-1,0 0 1,0 0-1,0 0 1,0 0-1,0 0 1,1 0-1,-1 0 1,0 0-1,0 0 0,0 0 1,0 0-1,0 0 1,0 0-1,0 0 1,0 0-1,0 0 1,0 0-1,1 0 1,-1 0-1,0 0 0,0-1 1,0 1-1,0 0 1,0 0-1,0 0 1,0 0-1,0 0 1,0 0-1,0 0 1,0 0-1,0 0 1,0 0-1,0 0 0,0 0 1,1 0-1,-1-1 1,0 1-1,0 0 1,0 0-1,0 0 1,0 0-1,0 0 1,0 0-1,0 0 0,0 0 1,0 0-1,0 0 1,0-1-1,0 1 1,0 0-1,0 0 1,0 0-1,-1 0 1,2-2 75,-1 0 1,0 0-1,1 0 0,-1 1 1,1-1-1,0 0 1,0 0-1,-1 1 1,1-1-1,0 0 1,0 1-1,1-1 1,-1 1-1,2-2 1,0 0 567,-3 3 44,0-3-225,0-5-147,0-1 0,-3-15-1,-5 16-205,8 8-103,0-1 0,-1 1 0,1 0 0,-1-1 0,1 1-1,-1 0 1,1-1 0,0 1 0,-1 0 0,1-1 0,0 1 0,0-1 0,-1 1 0,1-1 0,0 1 0,0-1 0,0 1 0,-1-1 0,1 1 0,0-1 0,0 1-1,0-1 1,0 1 0,0-1 0,0 1 0,0-1 0,0 0 0,0 0 0,0 0 1,0 0-1,0-1 1,0 1 0,-1 0-1,1-1 1,-1 1 0,1 0-1,-1 0 1,1-1-1,-1 1 1,0 0 0,1 0-1,-1 0 1,0 0 0,0 0-1,0 0 1,0 0 0,0 0-1,0 0 1,0 0 0,0 1-1,0-1 1,-1 0-1,1 1 1,-2-2 0,-6-3 36,6 3-39,-1 0 0,0 0-1,0 0 1,0 0-1,0 1 1,0-1 0,-5 0-1,-4-2-4,1 0 10,8 3-6,1-1 0,-1 1-1,1 0 1,-1 0 0,1 0 0,-1 1 0,1-1 0,-1 1 0,0 0-1,1 0 1,-1 0 0,-6 1 0,1 1 4,0 1 1,0-1-1,0 2 1,0-1-1,1 1 1,-12 7-1,-14 7 2,30-16-18,-1 0-4,0 1 0,-1 0 0,1 0 0,0 0 0,0 1 0,1-1 0,-1 1-1,1 1 1,0-1 0,-7 9 0,-17 18 134,23-27-106,0 0 0,0 1 0,1 0-1,-1 0 1,1 0 0,1 1 0,-1-1 0,1 1-1,0 0 1,-4 10 0,1 14 42,0-15-54,5-14 1,0 0 0,0 1 0,0-1 0,1 1 0,-1-1 1,0 0-1,1 1 0,-1-1 0,1 1 0,0-1 0,-1 1 1,1 0-1,0-1 0,0 1 0,0-1 0,0 1 0,0-1 0,1 1 1,-1-1-1,0 1 0,1 0 0,-1-1 0,1 2 0,1 0 6,-1-1-1,1 0 0,0 1 0,0-1 0,-1 0 1,1 0-1,1 0 0,-1-1 0,0 1 1,0 0-1,1-1 0,-1 0 0,1 1 0,-1-1 1,1 0-1,-1 0 0,1 0 0,0-1 0,-1 1 1,5 0-1,5 0 118,1 0 0,0-1 0,15-1 0,-3 0 61,-2 1-61,-8 1-102,-1-2 0,19-2 0,43-13-598,-66 13 488,1-1 0,-1 0 0,0 0 1,18-11-1,-25 13 85,-1 0-1,1 0 1,-1 0 0,0 0 0,0 0-1,1 0 1,-1-1 0,-1 1-1,1-1 1,0 0 0,-1 1 0,1-1-1,1-4 1,-2 1-12,1 0 0,-1 1 0,0-1 0,-1 0 0,0-10 0,0-11-367,0 25 315,0 6 48,0 21-134,0 24 15,0-48 129,0-1 1,0 1-1,0 0 1,0-1 0,0 1-1,0 0 1,0-1-1,1 1 1,-1 0 0,0-1-1,0 1 1,0-1-1,1 1 1,-1 0-1,0-1 1,1 1 0,-1-1-1,0 1 1,1-1-1,-1 1 1,1-1 0,-1 1-1,1-1 1,-1 1-1,1-1 1,0 1-1,0-1 7,-1 1 1,1-1-1,0 1 0,-1-1 0,1 1 0,-1-1 0,1 1 0,-1 0 0,1-1 0,-1 1 0,1 0 1,-1-1-1,1 1 0,-1 0 0,0 0 0,0-1 0,1 1 0,-1 0 0,0 0 0,0 0 0,0-1 1,0 1-1,0 0 0,0 0 0,0 0 0,0 1 0,0-2-7,0 1 0,0 0 0,0-1 0,0 1 0,1-1 1,-1 1-1,0 0 0,0-1 0,1 1 0,-1-1 0,0 1 0,1 0 0,-1-1 0,1 1 0,-1-1 0,0 1 1,1-1-1,-1 0 0,1 1 0,-1-1 0,1 0 0,0 1 0,-1-1 0,1 0 0,-1 1 0,1-1 0,0 0 1,-1 0-1,1 0 0,0 0 0,-1 1 0,1-1 0,0 0 0,32 0-947,-16-1-460,-16 1 1369,1 0-1,-1 0 1,0 0-1,0-1 0,0 1 1,0-1-1,0 1 0,0 0 1,0-1-1,0 0 0,0 1 1,0-1-1,-1 0 1,1 1-1,0-1 0,0 0 1,0 0-1,-1 0 0,1 1 1,0-1-1,-1 0 0,1 0 1,-1 0-1,1 0 1,0-2-1,6-9-88,-6 12 120,-1-1 0,1 1 0,-1-1 0,0 0-1,1 1 1,-1-1 0,0 1 0,1-1-1,-1 0 1,0 0 0,0 1 0,0-1 0,0 0-1,1 1 1,-1-1 0,0 0 0,0 1-1,0-1 1,-1 0 0,1 1 0,0-1 0,0 0-1,0 0 1,-1-2-15,1-4-7,0 6 30,-1-1 0,1 0 0,0 1 0,0-1-1,0 0 1,1 0 0,-1 1 0,0-1 0,1 0 0,-1 1 0,2-4-1,5 0 25,-7 5-22,1 0 0,-1 0-1,1-1 1,-1 1 0,0 0 0,1 0 0,-1-1-1,0 1 1,1 0 0,-1-1 0,0 1 0,1 0 0,-1-1-1,0 1 1,0 0 0,1-1 0,-1 1 0,0 0 0,0-1-1,0 1 1,0-1 0,0 1 0,1-1 0,-1 1 0,0 0-1,0-1 1,0 1 0,0-1 0,0 1 0,0-1-1,-1 1 12,1 1 0,0-1 0,0 0 0,0 1-1,0-1 1,0 1 0,0-1 0,1 1 0,-1-1-1,0 0 1,0 1 0,0-1 0,0 1 0,0-1-1,1 1 1,-1-1 0,0 0 0,0 1 0,1-1-1,-1 0 1,0 1 0,1-1 0,-1 0 0,0 1-1,1-1 1,-1 0 0,0 0 0,1 0-1,-1 1 1,1-1 0,6 5 209,-1 9 219,21 35 133,-26-45-531,0 1 1,0-1 0,0 1 0,-1-1-1,1 1 1,-1-1 0,0 1 0,-1 8-1,0 3 146,1 14 241,0-27-341,0-3-32,0 0 42,0 0-21,-6 0 38,6 0-120,0 0-1,0 0 1,-1 0 0,1 0 0,0 0 0,0 1 0,0-1 0,-1 0 0,1 0 0,0 0-1,0 0 1,-1 0 0,1 0 0,0 0 0,0 0 0,-1 0 0,1 0 0,0 0 0,0 0-1,-1-1 1,1 1 0,0 0 0,0 0 0,-1 0 0,1 0 0,0 0 0,0 0 0,0-1-1,-1 1 1,1 0 0,0 0 0,0 0 0,0 0 0,0-1 0,-1 1 0,1 0-1,0-1 1,16-24-1,-2 1 76,-7 13-78,-3 4-28,0 1-1,1 0 1,8-10-1,-6 8-72,1 0 0,-2-1 0,1 1 0,-1-1 0,5-11 0,9-14 321,-15 28-184,0 0 0,0 0 0,9-8-1,4-6-105,-6 4 10,-7 7 10,1 1-1,1 0 0,12-12 1,-17 18 97,1 0 1,0 0-1,0 0 1,0 0 0,0 0-1,0 1 1,1-1-1,-1 1 1,0 0 0,1 0-1,-1 0 1,1 1-1,-1-1 1,8 0 0,-6 2 39,-1-1 0,1 0 0,0 1-1,0 0 1,0 0 0,0 0 0,-1 1 0,1-1 0,-1 1 0,9 5 0,-9-4-34,1-1-1,-1 1 1,1-1-1,0 0 1,7 2-1,-7-2-5,0 0-1,0-1 0,0 2 1,0-1-1,6 5 0,-1-2 115,0 0-1,18 5 1,-3 0 119,-23-10-239,0 1 0,-1 0 0,1-1 0,-1 1 1,1-1-1,0 1 0,-1-1 0,1 0 0,0 0 1,-1 0-1,1 0 0,0 0 0,0 0 0,2-1 1,7 0 630,-11-29-277,0 28-534,0 2-86,0 0 65,0 0 0,0 0 101,0 0 186,0 0-52,-3 2-81,-11 9-10,11-10 6,-1 0 0,0 0 0,0 0 1,0-1-1,1 0 0,-1 0 1,-8-1-1,1 1 42,10 0-22,1 0 1,-1 0-1,0 0 1,0 0-1,0 0 1,1 0-1,-1 1 1,0-1-1,0 0 1,1 0-1,-1 1 0,0-1 1,1 0-1,-1 1 1,0-1-1,1 1 1,-1-1-1,1 1 1,-1-1-1,0 1 1,1-1-1,-1 1 0,1-1 1,-1 2-1,1-2-5,-1 1 1,1 0-1,0-1 0,-1 0 0,1 1 0,-1-1 0,1 1 0,0-1 0,-1 1 0,1-1 0,-1 0 0,1 1 1,-1-1-1,1 0 0,-1 0 0,0 1 0,1-1 0,-1 0 0,1 0 0,-1 0 0,0 0 0,1 0 1,-2 0-1,-1 0-54,1 0-68,1 0 118,1 0-1,-1 0 1,1 0 0,-1 0 0,1 0 0,-1 0 0,1 0 0,-1 1 0,1-1 0,-1 0 0,1 0 0,-1 0 0,1 0 0,-1 1 0,1-1 0,-1 0 0,1 0-1,-1 1 1,1-1 0,0 0 0,-1 1 0,1-1 0,0 1 0,-1-1 0,1 0 0,0 1 0,-1-1 0,1 1 0,0-1 0,0 1 0,-1-1 0,1 1 0,0-1-1,0 1 1,0-1 0,0 1 0,0-1 0,0 1 0,0-1 0,0 1 0,0 0 0,0-1 3,0 0 0,0 0-1,0 0 1,0 0 0,0 1 0,0-1-1,0 0 1,0 0 0,0 0 0,0 0 0,0 0-1,0 0 1,0 0 0,0 0 0,0 0-1,0 1 1,0-1 0,0 0 0,0 0 0,0 0-1,0 0 1,0 0 0,0 0 0,0 0 0,0 0-1,0 0 1,0 0 0,0 0 0,0 0-1,0 1 1,-1-1 0,1 0 0,0 0 0,0 0-1,0 0 1,0 0 0,0 0 0,0 0-1,0 0 1,0 0 0,0 0 0,0 0 0,0 0-1,-1 0 1,1 0 0,0 0 0,0 0 0,0 0-1,0 0 1,0 0 0,0 0 0,0 0-1,0 0 1,0 0 0,-1 0 0,1 0 0,-11 0-63,11 0 63,0 0 0,0 0 1,0 0-1,0 0 1,0 0-1,0 0 1,0 0-1,0 0 1,-1 0-1,1 0 0,0 0 1,0 0-1,0 0 1,0 0-1,0 0 1,0 0-1,0 0 1,0 0-1,0 0 0,0 0 1,-1 0-1,1 0 1,0 0-1,0 0 1,0 0-1,0 0 0,0 0 1,0 0-1,0 0 1,0 0-1,0 0 1,0 0-1,0 0 1,0 1-1,0-1 0,0 0 1,0 0-1,-1 0 1,1 0-1,0 0 1,0 0-1,0 0 0,0 0 1,0 0-1,0 0 1,0 1-1,0-1 1,0 0-1,0 0 1,0 0-1,0 0 0,0 0 1,0 0-1,0 0 1,0 0-1,1 1 1,-1 9 85,0-7-26,0 0-75,0-3 18,0 1 0,0-1 0,0 1 0,0-1 0,0 1 0,0 0 0,0-1 0,-1 1 0,1-1 0,0 1 0,0-1 0,0 0 0,0 1 0,-1-1 0,1 1 0,0-1 0,0 1 0,-1-1 0,1 1 0,0-1 0,-1 0 0,1 1 0,-1-1 0,1 0 0,0 1 0,-1-1 0,1 0 1,-1 0-1,1 1 0,-1-1 0,1 0 0,-1 0 0,1 0 0,-1 0 0,1 1 0,-1-1 0,1 0 0,-1 0 0,1 0 0,-1 0 0,0 0 0,-2 0 35,3 2-149,0 3 73,-1 12 202,1-16-168,-1-1 0,1 1 1,0-1-1,0 1 0,0-1 0,-1 0 0,1 1 0,0-1 1,-1 1-1,1-1 0,0 0 0,-1 1 0,1-1 0,-1 0 1,1 1-1,0-1 0,-1 0 0,1 0 0,-1 1 0,1-1 1,-1 0-1,1 0 0,-1 0 0,1 0 0,-1 0 0,1 0 0,-1 0 1,1 0-1,-1 0 0,0 0 2,1 0 1,0 0-1,0 0 1,0 0-1,0 0 1,0 0-1,0 0 1,0 0-1,0 0 1,0 0-1,0 0 1,-1 0-1,1 0 1,0 0-1,0 0 1,0 0-1,0 0 0,0 0 1,0 0-1,0 0 1,0 0-1,0 0 1,0 0-1,-1 0 1,1 0-1,0 1 1,0-1-1,0 0 1,0 0-1,0 0 1,0 0-1,0 0 1,0 0-1,0 0 1,0 0-1,0 0 0,0 0 1,0 0-1,0 0 1,0 1-1,0-1 1,0 0-1,0 0 1,0 0-1,0 0 1,0 0-1,0 0 1,0 0-1,0 0 1,0 0-1,0 1 1,0-1-1,0 0 1,0 0-1,0 0 0,0 0 1,0 3-18,0-1 0,0 1 1,0-1-1,0 1 0,-1 0 0,1-1 1,-1 1-1,0-1 0,1 1 0,-1-1 1,0 1-1,-1-1 0,1 0 0,0 0 0,-1 1 1,-1 1-1,3-4 18,-1 1 1,1-1-1,-1 1 0,1 0 1,0-1-1,-1 1 0,1 0 0,0-1 1,0 1-1,-1 0 0,1-1 1,0 1-1,0 0 0,0-1 1,0 1-1,0 0 0,0-1 1,0 1-1,0 0 0,0 0 1,0-1-1,1 1 0,-1 0 1,0 2 9,0 27-195,3-25 81,1-2 104,-1 0 0,1 0 0,0-1 0,0 1 1,0-1-1,1 0 0,-1 0 0,0-1 0,1 1 1,-1-1-1,9 1 0,5 0 181,35 0 0,61-2-1251,-97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50 2080,'-49'-17'768,"49"17"-608,0 0-32,-16 0 1472,16 0-896,-16 0 640,16 0-800,16 0 288,0 0-512,1 0 320,15 17-352,18-34 64,-1 17-224,16-16 288,-16 16-224,1-17-1312,-18 17 608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1312,'-17'-32'480,"17"32"-352,0-17-64,17 1 1184,-1 16-704,0-33 704,17 17-736,0-1 32,16 1-352,0-1-32,-16 17-96,16 0 160,-16 17-128</inkml:trace>
  <inkml:trace contextRef="#ctx0" brushRef="#br0" timeOffset="1">639 246 1888,'0'17'704,"0"-17"-544,33 65-32,-33-32 992,33 16-640,0 17 352,-1-1-480,18 1 96,-18-17-288,34 0 128,-33 0-160,16-16 288,-16 0-224,-17-17 32,17 1-128,-17-17-2464,0 0 1312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32 1888,'0'-27'613,"0"22"-454,-2 7-72,-4 4 177,1-1 1,1 1 0,-1 0-1,1 0 1,0 1 0,0-1 0,1 1-1,0 0 1,0 0 0,-3 9-1,-1 7-31,-2-1 0,0 0 0,-2 0 0,0-1 0,-26 36 0,18-30-94,-47 61 228,43-62-279,1-2 31,-26 38 0,41-51-68,-1-1 1,-12 15-1,-24 13-147,33-27-344,1 0 0,1 1 0,-13 20 0,8-8-2050,12-18 746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4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3232,'-11'0'1291,"20"0"-875,-9 0-410,0-1 0,0 1 0,0 0 1,0 0-1,0 0 0,0 0 0,0 0 1,1 0-1,-1 0 0,0 0 0,0 0 1,0 0-1,0 0 0,0 0 1,0 0-1,0 0 0,0 0 0,0 0 1,0 0-1,1 0 0,-1 1 0,0-1 1,0 0-1,0 0 0,0 0 1,0 0-1,0 0 0,0 0 0,0 0 1,0 0-1,0 0 0,0 0 0,0 0 1,0 0-1,0 0 0,1 0 0,-1 1 1,0-1-1,0 0 0,0 0 1,0 0-1,0 0 0,0 0 0,0 0 1,0 0-1,0 0 0,0 0 0,0 0 1,0 1-1,0-1 0,0 0 0,0 0 1,0 0-1,0 0 0,0 0 1,-1 0-1,1 5 88,0-2 18,0 0 1,0 0-1,0 0 0,1 1 0,-1-1 0,1 0 1,0 3-1,2 4 27,0 0 1,0 0-1,-1 1 1,-1-1 0,1 21-1,-1 30 90,0-15 70,-6 60 0,-6-30-54,9-53-185,-4 23 83,-10-3 75,7-21-106,-16 61 172,17-52-180,-13 33-1,-5-17 107,20-38-159,0 1 0,0 0-1,1 1 1,-6 19 0,5-2-227,-1-23-391,3-2 190,4-2 328,-1-1-1,1 1 1,0 0-1,-1 0 0,1 0 1,0 0-1,0-1 1,0 1-1,0 0 1,-1 0-1,1 0 1,0 0-1,1 1 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1888,'-16'17'704,"16"-17"-544,-17 49-32,17 0 704,0-16-480,0 33 192,0-1-288,-16 1 256,16-1-288,0 1 32,0-1-160,-16 17 160,16-16-160,-17-1 256,1-16-224</inkml:trace>
  <inkml:trace contextRef="#ctx0" brushRef="#br0" timeOffset="1">0 541 3552,'0'-16'1312,"0"16"-992,49 0-128,-16-17 544,0 17-448,0 0-32,16 0-160,-16-16 128,16 0-128,-16 16-1152,16-17 544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3136,'0'-33'1184,"0"33"-928,0 0-64,0 0 800,16 0-576,17-16 128,0 16-352,16-16 192,0 16-256,0 0 96,17 0-128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1888,'16'0'704,"-16"0"-544,0 0-32,0 0 896,16 16-576,1 1 960,-17-1-800,0 17-32,16 0-352,-16-1 0,17-15-128,-1-1 160,0 1-160,1-1-1088,-1-16 544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3648,'-27'14'1173,"24"-12"-1050,0-1 0,0 1 0,0 0 0,0 0 0,1 0-1,-1 1 1,1-1 0,-1 1 0,-2 3 0,-4 5 515,-70 68 882,80-79-1512,-1 0 1,1 1-1,0-1 0,-1 0 1,1 0-1,0 0 1,-1 0-1,1 0 1,0 0-1,-1 0 0,1 0 1,0 0-1,0 0 1,-1 0-1,1 0 0,0 0 1,-1 0-1,2-1 1,28-17-35,-24 14 32,0 0 0,0 0 0,1 1 0,-1 0 0,15-5 0,11 1 56,-21 5-3,0 0 1,14-6-1,10-8 59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0 197 832,'0'0'251,"0"0"-150,0-2 96,0-9 454,0 11-642,0 0 0,0-1 0,0 1-1,0 0 1,0 0 0,0 0 0,0 0 0,0 0 0,0 0 0,0 0 0,0 0 0,0 0-1,0 0 1,0-1 0,0 1 0,0 0 0,0 0 0,0 0 0,0 0 0,0 0 0,0 0-1,0 0 1,0 0 0,0 0 0,0 0 0,0-1 0,1 1 0,-1 0 0,0 0 0,0 0-1,0 0 1,0 0 0,0 0 0,0 0 0,0 0 0,0 0 0,0 0 0,0 0 0,0 0-1,0 0 1,1 0 0,-1 0 0,0 0 0,0 0 0,0 0 0,0 0 0,0 0 0,0 0-1,0 0 1,0 0 0,0 0 0,1 0 0,-1 0 0,0 0 0,0 0 0,0 0 0,11 0 529,-11 0-531,0 0-1,0 0 1,0 0-1,0 0 1,0 0 0,0 0-1,1 0 1,-1 0-1,0 0 1,0 0-1,0 0 1,0 0-1,0 0 1,0 0-1,0 0 1,0 0 0,0 0-1,1 0 1,-1 0-1,0 0 1,0 0-1,0 0 1,0 0-1,0 0 1,0 0 0,0 0-1,0 0 1,0 0-1,0 0 1,0 0-1,0-1 1,1 1-1,-1 0 1,0 0-1,0 0 1,0 0 0,0 0-1,0 0 1,0 0-1,0 0 1,0 0-1,0 0 1,0 0-1,0-1 1,0 1 0,0 0-1,0 0 1,0 0-1,0 0 1,0 0-1,0 0 1,0 0-1,0 0 1,0 0-1,0-1 1,0 1 0,0 0 8,0-1 0,-1 1 1,1-1-1,0 1 0,0 0 1,1-1-1,-1 1 1,0-1-1,0 1 0,0-1 1,0 1-1,0 0 0,0-1 1,1 1-1,-1-1 1,0 1-1,0 0 0,0-1 1,1 1-1,-1 0 1,0-1-1,1 1 0,-1 0 1,0-1-1,1 1 0,-1 0 1,0 0-1,1-1 1,-1 1-1,1 0 0,6-5 202,-1-6 199,7 5-59,-9 4-224,-1 0 1,1-1-1,-1 0 0,0 0 0,5-5 0,-5 4-33,0 1 0,0 0-1,0 0 1,0 1 0,7-5-1,14-3 222,-2 1-87,-14 3-171,-2 2 1,1 0-1,0 0 0,0 0 1,0 0-1,0 1 0,15-4 1,-16 5-26,1 0 15,0-1 0,0 1 1,0 1-1,0-1 0,0 2 0,8-2 0,-10 3 20,-1 0 0,1 0 0,0 0 0,0 0-1,-1 1 1,1 0 0,5 3 0,-9-5-80,1 1 59,1 1-1,-1-1 1,1 1-1,-1 0 1,0 0-1,1 0 0,-1 0 1,0 0-1,2 3 1,12 10 47,11-2 9,-18-9-41,0 0 0,11 7 0,-14-8-29,1 0 1,-1 0-1,1-1 1,0 0-1,-1 0 0,1-1 1,0 0-1,0 0 1,0-1-1,0 0 0,0 0 1,0-1-1,0 1 1,7-3-1,8-8 101,5 6-33,-7-6 70,-18 10-159,0-1 0,1 1 0,-1 0 0,0-1 0,0 0 0,0 1 0,0-1 0,0 0 0,0 0 0,1-3 0,5-4 31,9-2 16,-4-11-48,-12 21-46,0-1 1,-1 1-1,1-1 1,0 1-1,-1 0 1,1 0-1,0-1 1,0 1-1,0 0 0,0 0 1,2-1-1,2-4-170,-5 5 166,1-1-1,-1 1 0,1-1 1,-1 1-1,0-1 0,0 1 1,1-1-1,-1 1 0,0-2 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1888,'0'0'613,"0"0"-367,2 0 4,31 0 1569,-3 0-1572,-1 0-1,1-3 1,56-10-1,-54 4-170,89-32 174,-88 29-179,25-10 188,-51 18-169,0 1 0,0-1 0,0 0-1,-1-1 1,11-9 0,-13 10 17,-1 0 0,0 0 0,1 0 0,-1 0 0,-1-1 0,1 1 0,-1-1 0,0 0 0,0 0 0,0 0 0,0 0 0,-1 0 0,0 0 0,0-7 0,-1-38 427,1 49-529,-1-1 0,-1 0 0,1 0 0,0 1 1,0-1-1,-1 0 0,1 1 0,-1-1 0,1 0 0,-1 1 0,0-1 1,0 0-1,1 1 0,-3-3 0,-2-4-2,-12-25 55,16 31-57,0-1 0,0 1 0,0 0 0,-1-1 0,1 1 0,-1 0 0,0 0 0,1 0 0,-5-3 0,3 3-9,1 1 1,-1 0-1,1 0 1,-1 0-1,0 1 1,1-1 0,-1 1-1,0-1 1,0 1-1,1 0 1,-5 0-1,-45 0-152,37 1 169,0 1 0,1 0-1,-1 0 1,1 2 0,-1-1-1,1 2 1,-26 12 0,15-5-47,-98 55-68,114-61 104,0 1 0,1 0 0,-1 0 1,1 1-1,0 0 0,1 0 0,0 0 1,-7 12-1,11-14 9,0-1 0,1 1 0,-1 0 0,1-1 0,0 1 1,0 0-1,1 0 0,0 1 0,0-1 0,1 0 0,-1 0 0,1 0 1,2 11-1,-2 10 357,0-22-330,0 1 0,0-1 0,1 1 0,-1 0 0,1-1 0,0 1 0,1-1 0,0 0 0,0 1 0,0-1 0,0 0 0,1 0 0,-1 0 0,1-1 0,1 1 0,-1 0 0,1-1 0,0 0 0,-1 0 0,10 6 0,2 3 71,1-2 0,1 0 1,0-1-1,0-1 0,1-1 0,0 0 0,0-1 0,1-1 0,36 7 0,-6-7 199,-17 0-189,-23-4-83,1 0-1,-1 0 1,1-1 0,0 0-1,0-1 1,-1 0 0,1 0-1,15-4 1,19-6-352,-9 7 59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4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3904,'0'8'399,"-1"0"1,0 0-1,0 0 1,-4 10-1,3-11-229,0 1 1,1-1-1,-1 1 0,1 10 0,1 127 1915,0-131-1991,-1-1-1,-1 1 0,-3 13 1,2-14 12,1 0 1,0 0 0,1 14-1,1-11 11,0-8-4,0 0 0,0 0 0,0 0 1,-3 9-1,-2 1 42,3-11-114,0 0 1,0 0-1,1 0 1,-1 10-1,2-15-16,0 0 0,0 0-1,0-1 1,0 1 0,-1 0 0,1 0-1,0 0 1,-1-1 0,0 1-1,1 0 1,-1-1 0,0 1 0,0-1-1,-2 3 1,-1 4-268,1 5-1090,3-13 1304,0 0 0,0 1 0,0-1 0,0 0 0,0 0 1,0 0-1,0 0 0,0 0 0,0 0 0,0 0 0,0 0 0,0 0 0,0 0 0,0 1 0,0-1 0,0 0 1,0 0-1,0 0 0,0 0 0,0 0 0,0 0 0,0 0 0,0 0 0,0 0 0,0 0 0,0 0 0,0 1 1,0-1-1,0 0 0,0 0 0,0 0 0,0 0 0,1 0 0,-1 0 0,0 0 0,0 0 0,0 0 0,0 0 1,0 0-1,0 0 0,0 0 0,0 0 0,0 0 0,0 0 0,1 0 0,-1 0 0,0 0 0,0 0 0,0 0 0,0 0 1,0 0-1,0 0 0,0 0 0,0 0 0,0 0 0,1 0 0,12 0-4056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66 640,'0'-14'224,"0"12"-133,0 2 63,0 0 396,0 0-81,0 0 176,0-3-223,0-8-129,0 8-122,0 3-11,0-2-22,0-26 1137,0 26-1174,0 2 49,0 0-71,0 0-41,0 0 10,0 0 53,-3 0-21,-13 0 891,15-1-969,1 1-1,0 0 1,-1 0 0,1 0 0,-1 0 0,1 0-1,-1 0 1,1 1 0,-1-1 0,1 0 0,0 0-1,-1 0 1,1 0 0,-1 0 0,1 1 0,0-1-1,-1 0 1,1 0 0,0 1 0,-1-1 0,1 0-1,0 1 1,-1-1 0,1 0 0,0 1 0,0-1-1,-1 0 1,1 1 0,0-1 0,-1 1 0,-4 6 32,-1-2 16,5-5-48,1 0-1,-1 0 1,1 1-1,-1-1 1,1 0 0,0 1-1,-1-1 1,1 0-1,-1 1 1,1-1 0,0 1-1,-1-1 1,1 0 0,0 1-1,0-1 1,-1 1-1,1-1 1,0 1 0,0-1-1,0 1 1,0-1 0,-1 1-1,1-1 1,0 1-1,0-1 1,0 1 0,0-1-1,0 1 1,0-1 0,0 1-1,1 0 1,-1 1-7,0-1 1,0 1 0,-1 0-1,1-1 1,0 1-1,-1-1 1,1 1 0,-1-1-1,0 1 1,1-1 0,-2 2-1,-6 16 31,6 11 121,3-22-93,-2 0 0,1 0 0,-3 14 0,-25 90 324,26-97-353,1 0 0,0 0 0,2 24 0,0-6 201,-2-32-219,1-1 0,0 1 0,0 0 0,0-1 0,0 1 0,0-1 0,0 1 0,0-1 0,0 1 0,0-1 1,0 1-1,0-1 0,0 1 0,1-1 0,-1 1 0,0-1 0,0 1 0,0-1 0,1 1 0,-1-1 0,0 1 0,1-1 0,-1 1 0,0-1 1,1 0-1,-1 1 0,0-1 0,1 0 0,-1 1 0,1-1 0,-1 0 0,1 1 0,-1-1 0,1 0 0,-1 0 0,1 0 0,-1 1 0,1-1 1,-1 0-1,1 0 0,-1 0 0,1 0 0,-1 0 0,1 0 0,0 0 0,2 0 105,-3 0-59,3 3-90,5 3 14,-3-8 72,-5 1-43,1 1 0,-1-1 0,1 0 0,0 1 0,-1-1-1,1 1 1,0-1 0,-1 1 0,1 0 0,0-1 0,0 1 0,0 0-1,-1-1 1,1 1 0,0 0 0,0 0 0,0 0 0,0 0 0,-1 0 0,3 0-1,2 1 9,-3-2-8,24-13 38,-19 11-39,-4 2-3,0-1-1,0 1 1,-1 0-1,1-1 0,0 0 1,-1 0-1,1 1 1,-1-2-1,1 1 1,-1 0-1,0 0 1,0-1-1,0 1 1,2-4-1,1-8 95,9 6 0,0-14 53,-2 3-79,-11 18-73,0 1 0,-1-1 1,1 0-1,-1 0 0,1 1 1,-1-1-1,1 0 0,-1 0 1,1 0-1,-1 0 0,0 0 1,1 0-1,-1 0 0,0 0 1,0 0-1,0 0 0,0 0 1,0 0-1,0-1 0,0 1 0,0 1-1,-1-1 0,1 1 1,0-1-1,0 1 0,0-1 0,0 1 1,0-1-1,0 0 0,0 1 1,0-1-1,0 1 0,1-1 0,-1 1 1,0-1-1,0 1 0,0-1 1,1 1-1,-1-1 0,0 1 0,0-1 1,1 1-1,-1 0 0,1-1 1,-1 1-1,0-1 0,1 1 1,-1 0-1,1-1 0,-1 1 0,0 0 1,1 0-1,-1-1 0,1 1 1,-1 0-1,1 0 0,-1 0 0,1-1 1,0 1-1,-1 0 0,1 0 1,-1 0-1,1 0 0,-1 0 0,2 0 1,-2 0-2,0 0 0,0 0 0,0 0 1,0 0-1,0 0 0,0 0 0,0 0 1,0 0-1,0 0 0,0 0 0,1 0 0,-1 0 1,0 0-1,0 0 0,0 0 0,0 0 1,0 0-1,0 0 0,0 0 0,0 0 1,0 0-1,0 0 0,1 0 0,-1 0 0,0 0 1,0 1-1,0-1 0,0 0 0,0 0 1,0 0-1,0 0 0,0 0 0,0 0 1,0 0-1,0 0 0,0 0 0,0 0 0,0 0 1,0 0-1,0 1 0,0-1 0,1 0 1,-1 0-1,0 0 0,0 0 0,0 0 0,0 0 1,0 0-1,0 0 0,0 0 0,0 1 1,-1-1-1,1 0 0,0 0 0,0 0 1,0 0-1,0 5-106,-1-3 69,1 0 1,0 0-1,-1 0 0,1 0 1,0 0-1,0-1 0,1 1 1,-1 0-1,0 0 0,1 0 1,-1 0-1,1 0 0,-1 0 0,2 2 1,3 9-45,-3-8 76,0 1 0,0-1 0,1 1 0,0-1 0,0 0 0,0 0 0,4 5 0,-4-7 32,0 0 0,0 0 0,1-1 0,-1 1-1,0-1 1,1 1 0,0-1 0,0 0-1,0-1 1,0 1 0,0-1 0,5 2-1,7 2 96,-4 0 11,-8-4-96,0 1 0,0-1 0,0 1 0,0-1 0,0 0 0,0 0 0,0-1 0,0 1 0,0-1 0,0 0 0,0 0 0,1 0 0,-1-1 0,0 0 0,5-1 0,-2 0-10,23-9 162,-28 11-171,0-1 1,0 0-1,0 0 0,-1 0 1,1 0-1,0 0 0,-1 0 0,1-1 1,0 1-1,-1-1 0,0 1 1,2-3-1,14-29 168,-16 30-164,-1 1-1,1-1 0,-1 0 1,0 0-1,0 0 0,0 0 1,0 0-1,0 0 0,0 0 1,-1 0-1,1 1 0,-1-1 1,0 0-1,0 0 0,0 1 1,0-1-1,-3-3 0,1-3-22,-14-40 156,16 46-134,0-1 1,1 0-1,-1 1 1,1-1-1,-1 0 1,1 0-1,0 0 1,1-5-1,0-1 6,-1-72 298,0 79-229,0 1-128,0 1 20,0 1 0,0 0 0,0-1 0,0 1 1,0 0-1,0-1 0,0 1 0,0 0 0,0-1 0,0 1 1,0 0-1,0-1 0,0 1 0,-1 0 0,1-1 1,0 1-1,0 0 0,0 0 0,0-1 0,-1 1 0,1 0 1,0 0-1,0-1 0,0 1 0,-1 0 0,-13 10-297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1568,'0'-30'1013,"0"27"22,0 3-267,0 3-80,0 139 1632,0-139-2438,0 0-1002,0 10 278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3072,'0'17'1120,"0"-17"-864,0 0-64,-16 16 1088,32-16-736,-16 17-288,0-1-192,0 0 128,0 1-96,0-1 192,0 0-192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2912,'0'0'1056,"0"0"-800,0 0-96,16 0 896,1 0-608,-1 0 544,17 0-576,0-16 192,16 16-352,0 0 64,0 0-192,0 0 64,-16 16-96,0-16 352,-17 0-224,1 0-32,-1 0-128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7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1888,'0'-14'613,"0"12"-367,0 2 4,0 2 385,0-1-611,1-1-1,-1 1 1,0-1 0,0 1-1,-1-1 1,1 1 0,0-1-1,0 1 1,0-1 0,0 1-1,0-1 1,0 1 0,-1-1-1,1 0 1,0 1 0,0-1-1,-1 1 1,1-1 0,0 0-1,-1 1 1,1-1 0,0 0-1,-1 1 1,1-1 0,-1 0-1,1 1 1,-1-1 0,0 1 30,0-1 0,1 1 0,-1-1 1,0 1-1,0 0 0,1-1 0,-1 1 1,1 0-1,-1 0 0,1-1 0,-1 1 0,1 0 1,-1 0-1,1 0 0,0 0 0,-1-1 1,1 1-1,0 0 0,0 0 0,0 0 1,-1 0-1,1 0 0,0 0 0,0 0 0,1 0 1,-1 0-1,0 1 0,-1 3 42,0 1 0,0-1-1,-1 1 1,0-1 0,0 0 0,0 0 0,-1 0-1,-4 8 1,-5 8 82,-42 115 906,26-61-792,16-47-189,8-22-81,1 1 1,1-1-1,-1 1 0,1-1 1,0 1-1,1-1 0,0 1 1,-1 14-1,2-6-12,0-8-2,0 0 0,0-1 0,0 1 0,-1 0 1,-1 6-1,-5 2 63,6-14-66,0 0 1,0 1 0,1-1 0,-1 1-1,0-1 1,1 0 0,-1 1-1,1-1 1,-1 1 0,1-1-1,0 1 1,0 0 0,0-1 0,-1 1-1,2-1 1,-1 1 0,0-1-1,0 1 1,0-1 0,1 1 0,-1 0-1,1-1 1,0 2 0,10 11 4,-11-14-13,1 1-1,-1 0 0,1-1 0,-1 1 0,0-1 0,1 1 0,-1 0 1,0-1-1,0 1 0,0 0 0,1-1 0,-1 1 0,0 0 1,0-1-1,0 1 0,0 0 0,0 0 0,0-1 0,0 1 0,0 0 1,0-1-1,-1 1 0,1 0 0,0 2-5,-1 8 6,1-8-5,-1-1 0,1 1 0,0 0 0,0 0 0,0 0 0,1 0 0,-1 0 0,0 0 0,1 0 0,1 3 0,9 0 3,-4 5 132,-7-9-116,1-1-1,-1 0 0,1 0 1,-1 0-1,1 0 1,-1 0-1,1 0 0,0 0 1,0 0-1,-1 0 0,1-1 1,0 1-1,0 0 1,0 0-1,1 0 0,0 0 25,0 0-1,0-1 0,0 1 0,0-1 1,0 0-1,-1 1 0,1-1 1,0 0-1,0 0 0,4-1 0,-3 1 7,0 0-1,0 0 0,0 0 0,-1 0 0,1 1 1,0-1-1,4 2 0,2 2 26,-7-3-55,-1 0 0,1 0-1,0 0 1,0 0 0,0 0 0,0-1 0,0 1 0,0-1 0,0 1-1,0-1 1,0 0 0,0 1 0,0-1 0,0 0 0,0-1-1,0 1 1,0 0 0,3-1 0,2-2 11,0 1-14,0 0 0,0 0 1,-1 0-1,1 1 0,0 0 1,11 0-1,117 1 678,-73 0-4545,-32 0 1555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9:5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2304,'0'0'752,"-3"3"-453,-11 10 677,1-10 154,12-2-1107,1-1 0,0 1 0,-1-1 1,1 1-1,0 0 0,0 0 0,-1-1 0,1 1 0,0 0 0,0-1 0,0 1 0,0 0 1,0-1-1,0 2 0,0 1 169,0-3-107,3 0-117,139 0 293,-108 0-194,100 3 93,-115-1-123,1 1 0,-1 1 0,0 0-1,31 12 1,-21-2 35,-21-10-57,-1 0 1,0-1-1,10 2 0,13 1-52,-23-4 108,-1 1 0,1 0 0,-1 0 1,0 1-1,11 8 0,-16-11-45,-1-1 0,1 0 0,-1 1 0,1-1 0,-1 1 0,1-1 0,-1 0 0,1 0 0,0 1 0,-1-1 0,1 0 0,-1 0 0,1 0 0,0 0 0,-1 0 0,1 0 0,0 0 0,-1 0 0,1 0 0,0 0 0,-1 0 0,1 0 0,-1 0 0,1 0 0,0-1 0,0 1 18,-1 0-46,0 0-1,0 0 1,0 0 0,0 0 0,0 0-1,0 0 1,0 0 0,0 0 0,0 0-1,1 0 1,-1 0 0,0 0 0,0 0-1,0 0 1,0 0 0,0 0 0,0 0-1,0 0 1,0 0 0,0 0 0,0 0-1,1 0 1,-1 0 0,0 0 0,0 0-1,0 0 1,0 0 0,0 0 0,0 0-1,0 0 1,0-1 0,0 1 0,0 0-1,0 0 1,0 0 0,0 0 0,0 0-1,0 0 1,0 0 0,0 0 0,1 0-1,-1 0 1,0 0 0,0-1 0,0 1-1,0 0 1,0 0 0,0 0 0,0 0-1,0 0 1,0 0 0,0 0 0,-1 0 0,1 0-1,0-1 1,0 1 0,0-11-937,0 9 246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9:5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1568,'0'0'501,"3"0"-303,156 0 2527,-150 0-2670,1 1 0,-1 0 1,1 0-1,12 4 0,-13-2 36,1-1 0,-1-1 0,1 0 0,12 0-1,172-1 1350,-164 0-1114,-25-2-172,6-9-175,-8 8-16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0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1472,'0'-2'95,"0"-1"-29,0 1-1,0 0 0,0-1 0,0 1 1,0-1-1,0 1 0,1 0 0,-1-1 0,1 1 1,0 0-1,0 0 0,0-1 0,0 1 1,0 0-1,0 0 0,0 0 0,1 0 1,-1 0-1,1 0 0,0 1 0,1-3 1,17-8 159,-16 10-182,0 0-1,0-1 0,0 1 1,7-7-1,-7 5-16,1 0 0,-1 0 1,1 0-1,1 0 0,7-3 1,-11 5-29,0 2 0,0-1 0,0 0 1,0 0-1,0 1 0,0-1 0,0 1 1,1-1-1,-1 1 0,0 0 0,0 0 1,0 0-1,0 0 0,0 1 0,1-1 1,-1 0-1,0 1 0,0-1 0,3 2 1,-2 1 37,-1 0 0,1 0 1,0 0-1,-1 0 1,1 1-1,-1-1 1,0 1-1,0-1 1,2 8-1,0-4 85,-3-4-54,0-1 0,-1 1 0,1 0 0,-1 0 0,1 0 0,-1 0 0,0 0 0,0 0 0,0 0 0,-1 5 1,0 4 69,1-5-54,-1 0 1,0 0 0,0 0 0,0 0 0,-4 6 0,1 4 31,0 2 67,3-14-143,0 0-1,0 0 1,-1 0-1,1 0 1,-1 0 0,0 0-1,-3 4 1,2-5-9,1-1 1,0 1 0,0-1-1,1 1 1,-1 0-1,1 0 1,0 0-1,-2 6 1,0 2 14,3-9-30,-2 0-1,1 0 1,0 0 0,0-1 0,-1 1 0,0 0-1,1-1 1,-1 1 0,0-1 0,0 0 0,0 1-1,-5 2 1,4-2-13,0 0 1,0 0-1,0 0 0,0 0 0,1 0 1,-5 8-1,4-7-16,0 0 0,-1 1-1,1-1 1,-7 4 0,6-3-11,1-3 3,10-2 117,0 0-1,-1-1 1,1 0-1,12-4 1,4-1-18,23 0 77,6-5 12,11 6 244,-28 0-283,-15 1-924,39-1 1,-9 5-244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1312,'0'0'421,"2"0"-245,1 0-154,1 0 0,-1-1 0,0 1 0,0-1 0,0 0-1,5-2 1,14-4 71,-9 5-19,0 1 1,16 1 0,155-13 1008,-144 10-966,405-30 869,-128 19-634,-210 12-268,111-4 46,129-16 62,-127 16-115,-110 4-58,194-12-30,-118 2 33,289-8 1092,-230 20-186,-182 0-342,-38 0-196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67 2400,'27'-14'779,"-27"14"-771,1 0 1,-1 0-1,0 0 1,0 0-1,1 0 1,-1 0-1,0 0 1,0 0-1,0 0 1,1 0-1,-1 0 1,0 0 0,0-1-1,0 1 1,1 0-1,-1 0 1,0 0-1,0 0 1,0-1-1,0 1 1,1 0-1,-1 0 1,0 0-1,0 0 1,0-1-1,0 1 1,0 0-1,0 0 1,0-1 0,0 1-1,1 0 1,-1 0-1,0 0 1,0-1-1,0-10 334,0 11-325,0 0 1,0 0 0,-1 0 0,1 0-1,0-1 1,0 1 0,0 0 0,0 0 0,0 0-1,0 0 1,0 0 0,0 0 0,0 0-1,0 0 1,0 0 0,0-1 0,0 1 0,0 0-1,1 0 1,-1 0 0,0 0 0,0 0-1,0 0 1,0 0 0,0 0 0,0 0 0,0 0-1,0 0 1,0 0 0,0-1 0,0 1-1,0 0 1,0 0 0,0 0 0,0 0 0,0 0-1,1 0 1,-1 0 0,0 0 0,0 0-1,0 0 1,0 0 0,0 0 0,0 0 0,0 0-1,0 0 1,0 0 0,1 0 0,-1 0-1,0 0 1,0 0 0,0 0 0,0 0 0,0 0-1,0 0 1,0 0 0,8-2 611,-11-3-161,-24-7 216,14 8-633,-1 1-1,1 0 0,-1 1 1,0 1-1,0 0 0,0 1 1,0 0-1,-18 3 0,1 2-9,8-1-24,-37 1 0,44-5-22,0 1 0,-29 6 0,30-4-19,0-1 1,-28 1 0,37-3 25,0 1 1,0-1-1,0 1 1,1 0-1,-1 0 1,1 1-1,-1 0 1,-5 2-1,-3 4-172,-23 15-1,27-17 79,1 0 35,7-6 47,1 1 1,-1 0 0,1 0-1,-1 0 1,1 0-1,0 0 1,-1 0 0,1 0-1,0 0 1,0 1 0,0-1-1,0 1 1,0-1-1,0 0 1,0 1 0,1-1-1,-1 1 1,0 0-1,1-1 1,-1 1 0,1 0-1,0-1 1,-1 3-1,-26 118-448,25-112 464,1 0 0,1-1 0,-1 11 0,0 16 71,-4-17 15,0 0-1,-1-1 1,-1 0-1,-1 0 1,-11 19-1,-1-9 89,14-19-91,0-1 1,-8 15-1,7-8 91,4-8-103,0 0 0,0-1-1,-1 0 1,0 0 0,-8 10-1,5-10-32,0 0 0,0-1 0,-1 0-1,-9 5 1,3 1-181,13-11 134,1 1 0,0-1 0,0 0 1,-1 1-1,1-1 0,0 1 0,0-1 1,0 0-1,0 1 0,0-1 0,-1 1 1,1-1-1,0 1 0,0-1 0,0 1 1,0-1-1,0 0 0,0 1 0,1-1 1,-1 1-1,0 0 0,1 1 8,0 0-1,1 0 1,-1 0-1,1 0 1,0-1-1,-1 1 1,1 0-1,0-1 1,2 2-1,10 9 80,-9-8-40,-1 0 1,1-1-1,-1 1 1,1-1-1,0-1 1,1 1-1,-1 0 0,0-1 1,7 1-1,6 2 45,26 4-1,-30-7-48,29 3 184,-32-1-150,6 0 49,9-8 138,-15 2-184,0 0-1,17-1 1,-12 3-98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5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16 147 3232,'2'0'94,"0"0"0,-1-1 0,1 1 0,0 0 0,-1-1-1,1 1 1,0-1 0,-1 1 0,1-1 0,-1 0 0,1 1 0,-1-1 0,1 0 0,-1 0 0,0 0 0,1 0 0,1-3 0,3 1 194,-5 3-253,1 0 0,0-1 0,0 1 0,-1-1 0,1 1 0,0-1 0,-1 0 0,1 1 0,-1-1 0,4-2 0,4-2 150,4-1 44,-7-5-79,1 7-89,-7 3-56,0 1 0,1 0 1,-1 0-1,1-1 0,-1 1 0,1 0 0,-1-1 0,0 1 0,1 0 0,-1-1 0,0 1 0,1-1 0,-1 1 0,0 0 0,1-1 1,-1 1-1,0-1 0,0 1 0,0-1 0,1 1 0,-1-1 0,0 1 0,0-1 0,0 1 0,0-1 0,0 1 0,0-1 0,0 1 1,0-1-1,0 1 0,-1-2 0,1-6 89,1 3 20,-1-1-1,0 1 0,-1-1 1,0 1-1,-1-9 1,1 12-55,0 0 1,0 0 0,0 0 0,0 0 0,-1 0 0,1 0-1,-1 0 1,1 1 0,-1-1 0,1 0 0,-1 1 0,0 0-1,0-1 1,0 1 0,0 0 0,-3-2 0,4 3-46,0-1 0,0 1 1,0 0-1,0 0 0,0-1 0,0 1 1,0 0-1,0 0 0,0 0 0,0 0 1,0 1-1,0-1 0,0 0 0,0 0 1,0 0-1,0 1 0,0-1 0,0 1 1,0-1-1,0 1 0,0-1 1,1 1-1,-1-1 0,0 1 0,0 0 1,0 0-1,-6 4 81,2-3-5,4-1-69,0-1-1,1 0 0,-1 0 1,0 1-1,1-1 0,-1 0 1,1 1-1,-1-1 0,0 1 1,1-1-1,-1 1 0,1-1 1,-1 1-1,1-1 0,0 1 0,-1 0 1,1-1-1,-1 1 0,1-1 1,0 1-1,-1 1 0,-1 3 56,0-1-7,0-1 0,0 1-1,0 0 1,1 0 0,0 0 0,0 0 0,0 0-1,0 0 1,0 7 0,1-8-37,0 0-1,-1 0 1,1 0-1,-1 0 1,1 0 0,-1 0-1,0 0 1,0 0-1,-3 4 1,3-6-32,0 1 0,1-1 0,-1 0 0,0 1 0,1 0 0,-1-1 0,1 1-1,-1-1 1,1 1 0,0-1 0,0 1 0,0 0 0,0-1 0,0 1 0,0 0 0,0-1 0,0 1 0,1 2 0,1 0 57,-1 0 1,1 1 0,-1-1 0,1 0 0,1-1-1,-1 1 1,0 0 0,1 0 0,0-1-1,0 0 1,3 4 0,8-1-159,-12-3 59,4 4 100,0-5 44,1-1 0,-1-1 0,0 1 0,0-1 0,8-1 0,1 1-634,-13 0 459,0 0 0,0 0 0,-1 0 0,1-1 0,0 1 1,-1-1-1,1 1 0,0-1 0,-1 0 0,1 1 0,-1-1 1,1 0-1,1-1 0,5-3-353,-5 3 345,-1 1 0,1 0 0,-1-1 0,0 1 0,0-1 0,1 0 0,-1 0 1,0 0-1,2-3 0,-2 3 38,-1 0 1,1 0 0,0 0 0,1 0-1,-1 1 1,0-1 0,0 1 0,1-1 0,2-1-1,12-8-154,-10 8 139,-7 3 51,1 0-1,-1 0 0,1 0 1,-1-1-1,1 1 1,-1 0-1,1 0 0,-1-1 1,1 1-1,-1 0 1,1-1-1,-1 1 0,0 0 1,1-1-1,-1 1 1,0-1-1,1 1 0,-1 0 1,0-1-1,1 1 1,-1-1-1,0 1 0,0-1 1,0 1-1,0-1 1,1 1-1,-1-1 0,0 1 1,0-1-1,0 1 1,0-1-1,0 0 0,0 1 1,0-1-1,0 1 1,-1-1-1,1 0 0,0 1 0,0-1 0,0 0 0,0 0 0,0 0 0,0 1 0,0-1 0,1 0 0,-1 0 0,0 1 0,0-1 0,1 0 0,-1 0 0,0 1 0,1-1 0,-1 0 0,1 1 0,-1-1 0,1 1 0,-1-1 0,1 1 0,-1-1 0,1 1 0,0-1 0,0 0 0,0 1 4,-1 0 0,1-1 0,-1 1 0,1-1 0,-1 1 0,0 0 1,1-1-1,-1 1 0,1-1 0,-1 1 0,0-1 0,1 1 0,-1-1 1,0 1-1,0-1 0,1 1 0,-1-1 0,0 0 0,0 1 1,0-1-1,0 1 0,0-1 0,1-1 0,-2 2 5,1 0-1,0 0 1,0 0 0,0 0-1,0 0 1,0 0 0,0 0-1,0-1 1,0 1 0,0 0-1,0 0 1,0 0 0,0 0-1,0 0 1,0 0 0,0 0-1,0 0 1,0 0 0,0 0-1,0-1 1,0 1 0,1 0-1,-1 0 1,0 0-1,0 0 1,0 0 0,0 0-1,0 0 1,0 0 0,0 0-1,0 0 1,0 0 0,0 0-1,0 0 1,0 0 0,0-1-1,0 1 1,1 0 0,-1 0-1,0 0 1,0 0 0,0 0-1,0 0 1,0 0 0,0 0-1,0 0 1,0 0 0,0 0-1,0 0 1,1 0 0,-1 0-1,0 0 1,0 0-1,0 0 1,0 0 0,0 1-1,14 1 38,2 9 10,-11-8-22,-4-3-19,0 0-1,-1 0 0,1 1 0,0-1 0,-1 0 1,1 1-1,0-1 0,-1 1 0,1-1 0,-1 1 0,1-1 1,-1 1-1,1-1 0,-1 1 0,1-1 0,-1 1 1,0-1-1,1 1 0,-1 0 0,0-1 0,1 2 1,1 3 11,26 44 281,-27-46-295,0 0 1,-1 0-1,1 0 0,-1 0 1,1 0-1,-1 0 0,0 0 1,0 0-1,-1 6 0,0 7-26,1-5 20,-2 0 0,1 0 0,-5 13 0,2-4-11,-1 4-31,2-6 28,-8 24 1,-11 14 183,-3 14 91,24-65-215,-1-1 1,1 1 0,-1-1-1,0 0 1,0 0 0,-1 0-1,1 0 1,-1 0 0,0 0 0,0 0-1,-1-1 1,1 0 0,-5 4-1,-2 2 232,10-8-272,0-1 0,0 0 0,0 0 1,0 0-1,0 0 0,0 0 0,0 0 0,0 0 0,-1 0 0,1 1 0,0-1 0,0 0 1,0 0-1,0 0 0,0 0 0,0 0 0,0 0 0,0 0 0,0 0 0,-1 0 1,1 0-1,0 0 0,0 0 0,0 0 0,0 0 0,0 0 0,0 0 0,-1 0 0,1 0 1,0 0-1,0 0 0,0 0 0,0 0 0,0 0 0,0 0 0,-1 0 0,1 0 0,0 0 1,0 0-1,0 0 0,0 0 0,0 0 0,0 0 0,0 0 0,-1 0 0,1 0 1,0 0-1,0-1 0,0 1 0,0 0 0,0 0 0,0 0 0,0 0 0,0 0 0,0 0 1,0-1-1,-5-3 32,3 2-32,-1 0 0,1 0 0,-1-1 1,1 0-1,0 1 0,0-1 1,0 0-1,-3-5 0,0-22 44,0 13-36,3 13-89,1 1 0,0-1-1,0 0 1,0 1-1,0-1 1,1 0-1,0 0 1,-1 0-1,1 0 1,1 0 0,0-6-1,21-72-2297,-14 55 1124,-4 14 618,0 1 0,10-20 0,30-45-1271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1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99 3904,'-49'-17'1440,"49"17"-1120,16 0-96,-16 0 800,0 0-608,33-16 256,0 16-384,0 0 256,16 0-320,-16-16 160,16 16-224,0-33-1760,0 17 864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82 2400,'0'-16'896,"0"16"-704,16-16-64,1 16 928,-1 0-608,1-17 32,32 1-288,0 16 0,0 0-96,17-17 352,-1 17-224,-32 0-3776,0 17 1920</inkml:trace>
  <inkml:trace contextRef="#ctx0" brushRef="#br0" timeOffset="1">164 99 1152,'-16'16'416,"16"-16"-320,0 131 0,0-82 1184,0 17-704,-17 16 608,17-17-672,-16 34 224,0-1-448,-17 0 128,17-16-256,-1-16 224,1-17-256,-1-16-1376,17 0 672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 2912,'17'-33'1056,"-17"33"-800,-17 49-96,1 0 896,-1 0-608,1 33 608,0 0-608,-17 16 192,16 1-384,1 15 128,0-32-224,16 0-128,-17-16-64,17-17 224,0-16-96,-16-17-96,16 1-32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2496,'28'-28'784,"-17"20"-464,10-3 64,-20 11-298,0-1 0,-1 1-1,1-1 1,0 1 0,-1 0 0,1-1 0,0 1 0,-1 0-1,1 0 1,0-1 0,0 1 0,-1 0 0,1 0-1,0 0 1,0 0 0,-1 0 0,1 0 0,0 0 0,1 0-1,7 2 1121,-8-2-1157,1 0-1,-1 1 0,0-1 0,0 1 0,0-1 1,0 1-1,0-1 0,0 1 0,1 0 0,-2 0 1,1 0-1,0-1 0,0 1 0,0 0 0,0 0 1,0 0-1,-1 0 0,1 1 0,0-1 0,-1 0 1,1 0-1,-1 0 0,1 0 0,-1 3 0,2 1 50,0 1 0,-1 0 0,0 0 0,0 0 0,0 10-1,-1 25 533,0-36-358,3-5-112,1 1-113,-2-1-39,-1 0 1,1 0-1,0 0 0,0 0 0,0 0 0,-1 0 1,1-1-1,0 1 0,0 0 0,-1-1 1,1 0-1,0 1 0,-1-1 0,4-1 0,10-10-21,-9 7 4,1 0 0,-1 0-1,1 0 1,0 1-1,10-4 1,144-41-3980,-95 33 1605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1984,'0'0'27,"0"0"-1,0 1 1,0-1 0,-1 1-1,1-1 1,0 1 0,0-1-1,0 1 1,0-1 0,0 0-1,0 1 1,1-1 0,-1 1-1,0-1 1,0 1 0,0-1 0,0 0-1,0 1 1,1-1 0,-1 1-1,0-1 1,0 0 0,1 1-1,-1-1 1,0 0 0,0 1-1,1-1 1,8-7 314,-5 3-325,7-6 442,0 2-1,19-13 1,-13 10-348,-3 2-82,1-2 0,19-18 1,-27 22 25,1 0 0,0 0 1,0 0-1,1 1 0,16-9 0,24-15 128,-38 27 294,-8 10-51,2 8 865,-2-8-1077,0 0 0,-1 0 0,2 8 0,-3-9-68,0 0 0,1 0 0,0 1 0,0-2 0,1 1 0,0 0 0,0 0 0,0-1 0,0 1 0,1-1 0,7 7 0,-9-9-90,1 0 0,1 0 0,-1 0 0,0-1 0,1 1 0,-1-1 0,1 0 0,0 0-1,0 0 1,0 0 0,0-1 0,0 0 0,0 0 0,0 0 0,0 0 0,6 0 0,4 1-10,5 2 52,1-1-1,-1-1 0,0 0 1,1-2-1,27-2 1,-37 0-624,0-1 1,17-6 0,8-7-663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99 248 2720,'-27'0'891,"21"0"-545,9 0-143,-3 0-192,1 0-1,-1 0 1,1 0 0,-1 0 0,1 0 0,-1 0-1,0 1 1,1-1 0,-1 0 0,1 0 0,-1 0-1,0 0 1,1 0 0,-1 1 0,1-1-1,-1 0 1,0 0 0,1 1 0,-1-1 0,0 0-1,1 0 1,-1 1 0,0-1 0,0 0 0,1 1-1,-1-1 1,1 1 0,7 7 210,-2-6-128,1-1 0,-1 0 0,0-1 0,1 1 0,-1-1 0,13-1 1,1 0 27,3 1 34,-11 1-91,-1-1 0,1 0 0,-1-1 0,23-5-1,5-5 64,-1-3 0,-1-1-1,38-21 1,-55 23 37,-1-1 1,0-1-1,-1-1 0,18-19 0,-34 32-142,3-1 40,7-11 146,-11 14-202,-1 1 1,0-1-1,0 0 1,0 0 0,1 0-1,-1 0 1,0 1-1,0-1 1,0 0 0,0 0-1,-1 0 1,1 0-1,0 1 1,0-1-1,0 0 1,-1 0 0,1 1-1,0-1 1,-1 0-1,1 0 1,-1 1 0,0-2-1,-1-2-2,-1 1-1,0 0 1,0-1 0,0 1-1,0 0 1,-1 0 0,1 1-1,-1-1 1,1 1-1,-1 0 1,0 0 0,0 0-1,-5-2 1,2 2-19,0 0-1,-1 1 1,0-1-1,1 2 1,-1-1-1,1 1 1,-9 0-1,-4 3 61,0 0-1,1 1 0,-1 0 0,1 2 0,-20 8 0,9-1 156,-1 1 0,-41 26 0,56-29-90,0 0 1,2 1 0,-1 1 0,2 0-1,-23 27 1,25-26-33,1 1-1,0 0 1,1 1 0,1 0-1,1 0 1,0 0-1,1 1 1,-5 19 0,9-19-11,0 1 1,1 26-1,1-44-67,0 0 0,-1 7 17,1-1-1,0 0 1,1 0-1,-1 1 1,1-1 0,1 0-1,-1 0 1,1 0-1,3 7 1,0-4 43,2 1 0,0-1 0,13 14 0,-8-9 4,-3-4-22,-4-3-4,1-1 0,0 0 0,0 0 0,0 0 1,1-1-1,9 7 0,-5-8 50,0 1 0,1-1 1,-1-1-1,1 0 0,14 1 0,-22-3-62,16 3 50,-1-2 1,1 0 0,0-1-1,0-1 1,0 0 0,-1-2-1,40-8 1,40-19 44,-97 28-119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1824,'-4'16'224,"2"-10"-105,1 0 1,-1 0-1,-1-1 1,-4 11-1,0-5-63,4-8 37,0 1 0,1 0 1,-1-1-1,1 1 1,0 0-1,1 0 0,-1 0 1,1 0-1,-1 0 1,0 7-1,2-8-37,2 31 576,-2-32-594,0 0 0,1 0-1,-1 0 1,1-1 0,0 1 0,-1 0-1,1 0 1,0 0 0,0-1-1,0 1 1,0 0 0,3 1 0,-4-2-25,0-1 1,0 0 0,1 0 0,-1 1 0,0-1 0,0 0 0,1 0 0,-1 0 0,0 1 0,1-1 0,-1 0 0,0 0 0,0 0 0,1 0 0,-1 0 0,0 0 0,1 0 0,-1 0 0,0 0-1,1 0 1,-1 0 0,0 0 0,1 0 0,-1 0 0,1 0 0,6 1 83,-3-1-52,-1 0-1,1 1 0,0-1 1,0-1-1,0 1 0,-1 0 1,1-1-1,5-2 0,-3 2 14,0-1-80,1 0 0,-1 0 0,0-1 0,0 0 0,0 0 1,-1 0-1,10-8 0,-11 8-55,-1 0 1,1 1 0,0-1-1,8-3 1,8-7-118,-21 13 109,0-1 84,1 1 1,0 0 0,-1 0-1,1-1 1,0 1-1,-1 0 1,1 0-1,0-1 1,-1 1 0,1 0-1,-1 0 1,1 0-1,-1 0 1,1 0-1,0 0 1,-1 0 0,1-1-1,-1 1 1,1 0-1,-1 1 1,1-1-1,-1 0 1,1 0 0,0 0-1,-1 0 1,1 0-1,-1 0 1,1 0-1,-1 1 1,1-1 0,0 0-1,-1 0 1,1 1-1,0-1 1,-1 0-1,1 1 1,-1-1 0,-1 3 112,1-1 0,-1 1 0,1-1 1,-1 1-1,1 0 0,0 0 0,0-1 1,0 1-1,1 0 0,-1 0 0,1 0 1,-1 0-1,1 0 0,0 0 0,0 0 1,0 0-1,1 0 0,-1 0 0,1 0 1,0 3-1,10 27 394,-10-29-459,-1 0 1,1 0-1,0 0 0,0-1 0,1 1 0,-1 0 0,1-1 0,0 1 0,0-1 0,0 1 0,0-1 0,1 0 0,-1 0 0,1 0 0,0 0 0,5 4 0,22 12 417,-28-18-432,-1 0-1,1 1 1,0-1-1,0 0 1,0 0-1,0-1 1,1 1-1,-1 0 1,0-1-1,0 1 1,0-1-1,1 0 1,-1 0-1,0 0 1,0 0-1,0 0 1,1 0-1,-1 0 1,0-1-1,0 1 1,0-1-1,3-1 1,9-1 129,-7 2-59,-1 0 0,0-1 0,0 0 0,0 0 0,0 0 1,0 0-1,0-1 0,-1 0 0,1-1 0,-1 1 0,0-1 1,7-6-1,-8 7-70,-1-1 1,1 0 0,-1-1-1,0 1 1,0-1 0,-1 1 0,0-1-1,1 0 1,-1 0 0,-1 1-1,1-2 1,-1 1 0,0 0 0,1-7-1,-2 10-96,0 0 1,0 0-1,-1 0 0,1 0 0,0 0 0,-1 0 1,1 0-1,-1 0 0,0 0 0,0 0 0,1 0 0,-1 0 1,0 0-1,-1 1 0,1-1 0,0 0 0,0 1 0,-1-1 1,-1 0-1,-8-12-750,10 11 691,0 0-1,0 0 1,1 1 0,-1-1 0,0 0 0,1 0-1,0 0 1,0 0 0,0-4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3808,'-16'-17'1408,"16"17"-1088,-33 33-96,17-17 1728,-1 17-1120,1 0 224,-1 16-640,-15 17-192,15-17-128,17 0 256,0-16-160,0 0-3840,17-17 1984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3488,'0'-17'1280,"0"17"-992,-16-16-64,16 16 1408,0 16-928,-16-16 352,16 17-640,-17-1-160,17 0-160,-16 33 0,16-16-64,0 0 128,16 0-96,-16-17-5024,17 17 2688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2656,'0'-16'960,"0"16"-736,16-17-64,-16 17 896,16 0-608,17 0 544,-16-16-576,32 0 256,-16 16-384,-1 0-160,1 0-64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5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4160,'0'0'1333,"0"2"-821,0-1-489,0-1 0,0 1 1,0 0-1,0-1 0,0 1 0,0-1 0,1 1 0,-1 0 0,0-1 0,0 1 0,0-1 1,1 1-1,-1-1 0,0 1 0,1-1 0,-1 1 0,1-1 0,-1 1 0,0-1 1,1 1-1,-1-1 0,1 0 0,0 1 0,0 0 4,0-1 0,-1 0 0,1 1 0,-1-1-1,1 1 1,0 0 0,-1-1 0,1 1 0,-1-1 0,0 1 0,1 0-1,-1-1 1,1 1 0,-1 0 0,0-1 0,0 1 0,1 0 0,-1 0 0,0-1-1,0 1 1,0 0 0,0 0 0,0 0 0,0 0 0,0 87 975,-1-73-926,-1 0 0,-1 0 0,-4 16 0,5-19 23,0 1 0,1-1 0,0 0 0,3 21 0,-1 0 286,-1 32 133,-1-63-520,1 0 1,0-1 0,-1 0-1,0 1 1,1-1 0,-1 1-1,0-1 1,0 0-1,0 1 1,0-1 0,0 0-1,0 0 1,0 0 0,0 0-1,0 0 1,-1 0-1,1 0 1,0 0 0,-1 0-1,1-1 1,-1 1 0,1 0-1,-4 0 1,0 1 82,4-1-67,-1 0 1,0-1 0,1 1-1,-1-1 1,1 0-1,-1 1 1,0-1 0,1 0-1,-1 0 1,0 0 0,1 0-1,-1 0 1,0-1-1,1 1 1,-1 0 0,1-1-1,-1 1 1,0-1 0,1 0-1,-1 1 1,1-1-1,-2-1 1,0 0-7,0 0 0,1 0 0,0 0 0,-1 0 0,1-1 0,0 1 0,0 0 0,0-1 0,-2-4 0,4 7-10,0-1 0,-1 1 1,1-1-1,0 0 0,-1 1 1,1-1-1,0 0 0,0 1 1,0-1-1,0 0 0,-1 1 1,1-1-1,0 0 0,0 0 1,0 1-1,1-1 0,-1 0 1,0 1-1,0-1 0,0 0 1,0 1-1,1-1 0,-1 0 1,0 1-1,1-1 0,-1 0 1,0 1-1,1-1 1,0 0-1,1-1-10,0 0 1,1 1-1,-1 0 0,0-1 1,1 1-1,3-1 0,2-2-64,-4 2 40,-1 0 0,1 0 0,0 1 0,0-1 0,-1 1 0,1 0 1,0 0-1,0 0 0,0 1 0,7-1 0,3 1 85,-11-1-17,1 1-1,0 0 0,0 0 0,-1 0 1,1 0-1,0 1 0,-1 0 0,6 1 1,2 1 46,25 10 233,-28-8-96,-6-3-175,-1-2 0,0 1 0,1 0-1,0 0 1,-1 0 0,1-1 0,-1 1 0,1 0 0,0-1 0,-1 0 0,1 1 0,0-1-1,2 0 1,-3 0-18,1 0-1,0 0 0,0 1 1,-1-1-1,1 0 0,0 1 1,-1-1-1,1 1 0,-1 0 1,1 0-1,0-1 0,-1 1 1,1 0-1,-1 0 0,0 0 1,1 1-1,1 1 0,-3-3 1,1 1 0,-1-1 0,1 0 0,-1 1-1,1-1 1,-1 0 0,1 1 0,-1-1 0,1 0 0,0 0-1,-1 0 1,1 1 0,-1-1 0,1 0 0,0 0 0,-1 0-1,1 0 1,0 0 0,-1 0 0,1 0 0,0 0 0,-1-1-1,1 1 1,-1 0 0,2 0 0,-2-1 24,5-1 268,-3 0-287,-1 1 0,1 0-1,-1 0 1,1 0 0,-1-1-1,1 2 1,-1-1 0,1 0-1,0 0 1,0 0 0,-1 1-1,1-1 1,0 1 0,3-1-1,0-2 118,9-8 59,-13 11-191,1-1 0,-1 1 1,1 0-1,-1-1 0,1 1 1,-1 0-1,1 0 0,-1 0 0,2 0 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2816,'0'16'1056,"0"-16"-832,-17 65-64,1-15 992,16-18-672,-17 1 512,1 16-576,16 1 128,0-1-320,0-33-64,0 17-96,33-17 384,0 1-256,32-17 192,-16 0-224,33 0-4224,-16-17 2208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50 3232,'0'-27'1035,"0"21"-614,0 4-32,0-9 587,0 8-203,3 3 187,-2 0-814,0 0-114,-1 0 0,1 0 0,-1 0 0,1 0 0,-1 0 0,1 0 0,-1 0 0,1 0 0,-1 0 0,1 0-1,-1 0 1,1 1 0,-1-1 0,1 0 0,-1 0 0,1 1 0,-1-1 0,1 1 0,0 0 41,-1-1 0,0 1 0,1 0 0,-1 0 0,0 0 0,0 0 1,1 0-1,-1 0 0,0 0 0,0 0 0,0 0 0,0 0 0,-1 0 0,1 0 1,0 0-1,0 0 0,-1 0 0,1 0 0,0 0 0,-1 1 0,-5 17 70,2 1-1,-3 23 0,1-16-87,-1-1 1,-2 0-1,-12 26 0,-12 39 263,26-67-245,-2 5 45,-1 1 0,-16 34-1,11-36-59,-19 45-30,4-10-322,29-63 276,1 1 1,0-1-1,0 0 0,-1 1 0,1-1 0,0 1 0,0-1 0,0 0 0,0 1 1,-1-1-1,1 1 0,0-1 0,0 1 0,0-1 0,0 0 0,0 1 0,0-1 0,0 1 1,0-1-1,0 1 0,0-1 0,1 1 0,-1-1 0,0 0 0,0 1 0,0-1 1,0 1-1,1-1 0,-1 0 0,1 1 0,-1 0-110,1-1 0,0 1 0,0-1 0,0 0 0,0 1 0,0-1 0,0 0 0,0 0 0,0 0 0,0 0 0,0 0 0,1 0 0,15 0-1104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7296,'-16'0'2720,"16"0"-2112,0 66-192,-17-17 512,17 0-608,0 33-224,0 0-64,0 0 160,17-17-96,-17 17-96,16-33-32,-32 1-1888,16-18 1056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279 787 5568,'0'0'2048,"0"0"-1568,49 0-160,-16 0 800,-1 0-672,18-16-32,15 16-256,-16-17 32,-16 17-128</inkml:trace>
  <inkml:trace contextRef="#ctx0" brushRef="#br0" timeOffset="1">361 181 5472,'0'-17'2016,"0"17"-1536,49 0-160,-33 0 1952,17 0-1312,0 0 32,16 0-608,-16-16-192,16 16-128,-16 0-1600,-1 0 832</inkml:trace>
  <inkml:trace contextRef="#ctx0" brushRef="#br0" timeOffset="2">33 0 2816,'-16'0'1056,"16"0"-832,-17 33-64,17-16 1248,0 32-800,0 16 1024,0 17-928,0 49 224,17-16-576,-17 16-256,0-16-96,0 16 288,0-33-192,0-32 0,0-1-64,0-32-3904,16 0 2112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34 5472,'-16'33'2016,"16"-33"-1536,-33 65-160,33 1 1088,-16-1-832,-1 33-160,17-16-256,-16 17 64,16-34-128,-17 1-96,34-1-32,-17-32-1440,0-16 768,16-17-3840,-16 0 2528</inkml:trace>
  <inkml:trace contextRef="#ctx0" brushRef="#br0" timeOffset="1">279 1 5888,'49'0'2176,"-49"0"-1664,66 0-160,-33 16 640,-17 1-608,0-1 544,1 1-512,-17-1 128,0-16-320,0 16 288,-17 1-288,34-17-736,-1 0 256,17 0-1760,32 0 1120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6880,'0'0'2229,"8"-8"-1349,3-4-715,-2 2-42,1 0 0,0 0-1,0 1 1,17-11 0,19-5 122,6-16 288,-26 25-318,1 1 1,45-19-1,-22 12-71,-38 14-122,-7 4-12,0 1-1,1 0 1,-1 0-1,1 0 1,0 1-1,6-3 0,-10 5 5,-1 0 0,1 0 0,0-1 0,-1 1 0,1 0 0,0 0-1,0 1 1,-1-1 0,1 0 0,0 1 0,-1-1 0,1 0 0,-1 1-1,1 0 1,0-1 0,-1 1 0,1 0 0,-1 0 0,0 0 0,1 0-1,-1 0 1,0 0 0,0 1 0,1-1 0,-1 0 0,0 0 0,0 1-1,1 1 1,0 2 83,1 0 0,-1 0 0,0 0 0,0 0-1,-1 1 1,0-1 0,0 0 0,0 1 0,0 8 0,2 7 113,5 24 256,3-1-1,16 45 1,-26-86-448,0 1-1,1 0 1,-1-1 0,1 1-1,0-1 1,0 1 0,0-1-1,0 0 1,0 1-1,1-1 1,-1-1 0,1 1-1,0 0 1,0-1 0,0 1-1,0-1 1,0 0-1,1 0 1,-1 0 0,1 0-1,-1-1 1,6 2 0,-5-1-124,1-1 1,-1 1-1,0-1 1,1 0-1,-1 0 1,1 0 0,-1-1-1,1 0 1,0 0-1,-1 0 1,1 0 0,-1-1-1,9-2 1,1 1-382,1 0-30,-9 1 233,-1 1 0,0-1 1,0 0-1,5-2 0,-5 0-206,-1 1-1,0 0 1,0-1 0,0 0 0,4-4 0,1-1-372,38-24-1740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 2496,'-28'0'784,"28"0"-778,0 0 0,0 0 0,0 0 0,0 0 0,0 0-1,0 0 1,0 0 0,-1-1 0,1 1 0,0 0 0,0 0 0,0 0 0,0 0 0,0 0 0,-1 0 0,1 0 0,0 0 0,0 0-1,0 0 1,0 0 0,0 0 0,-1 0 0,1 0 0,0 0 0,0 0 0,0 1 0,0-1 0,0 0 0,0 0 0,-1 0 0,1 0 0,0 0-1,0 0 1,0 0 0,0 0 0,0 0 0,0 0 0,0 1 0,0-1 0,-1 0 0,1 0 0,0 0 0,0 0 0,0 0 0,0 0-1,0 1 1,0-1 0,0 0 0,0 0 0,0 0 0,0 0 0,0 0 0,0 1 0,0-1 26,0 1 0,0-1 0,0 1 0,0 0 0,0-1 0,0 1 0,0-1 0,0 1 0,-1-1 0,1 1 0,0-1 0,0 1 0,-1-1 0,1 1 0,0-1 0,0 1 0,-1-1 0,1 0 0,0 1 0,-1-1 0,1 0 0,-1 1 0,1-1 0,-1 0 0,0 1 0,0 0 118,1-1 0,-1 1 0,0-1 0,1 1 0,-1-1 0,0 1 0,1 0 0,-1-1 0,1 1 0,-1 0 0,1-1-1,0 1 1,-1 0 0,1 0 0,-1 0 0,1-1 0,0 1 0,0 0 0,0 0 0,-1 0 0,1 0 0,0-1 0,0 1 0,0 0-1,1 2 1,-1-1-69,0 0 0,1 0 0,-1 0 0,1 1 0,0-1 0,0 0 0,0 0 0,0 0 0,0 0 0,0 0 0,0 0 0,1-1 0,-1 1 0,1 0 0,-1-1-1,1 1 1,0-1 0,0 1 0,-1-1 0,1 0 0,4 2 0,0 0-46,0 0 0,1 0-1,-1 0 1,1-1 0,13 3 0,31 0 103,-30-2-65,10 2 75,46 1-1,-49-6-22,-9 1-51,0-1 0,0-1-1,0-1 1,0 0-1,0-1 1,19-7-1,-29 7-54,46-16 198,-49 16-177,0 1-1,0-1 1,0 0-1,-1-1 0,0 1 1,6-6-1,-10 9-24,0-1 1,-1 0-1,1 0 0,0 0 0,-1 0 0,1 1 0,-1-1 1,1 0-1,-1 0 0,0 0 0,1 0 0,-1 0 0,0 0 1,0 0-1,0 0 0,0 0 0,1 0 0,-1 0 0,-1 0 1,1 0-1,0 0 0,0 0 0,0 0 0,0 0 0,-1 0 1,0-2-1,0 1 11,0 0 0,0 0 1,0 0-1,0 0 0,-1 1 0,1-1 1,-1 0-1,1 1 0,-1-1 1,-3-2-1,-4-1 8,0 1 0,0 0 0,-1 0 0,1 1 0,-1 0 0,0 1 0,-17-3 0,5 3 62,1 0 0,0 2 0,-1 0 0,-23 4 0,36-3-52,0 1 0,1 0 0,-1 0 1,1 0-1,-1 1 0,-12 8 0,4-2 124,-27 22 0,35-25-143,1 0 0,0 1 0,1 0-1,-1 0 1,1 1 0,1 0 0,0 0-1,0 1 1,0-1 0,1 1 0,0 0-1,1 1 1,-7 19 0,6-9-17,1-1 1,0 1 0,1 0-1,1 33 1,2-38-9,0 0 0,2 0 0,0 0 0,1 0 0,0-1 0,8 22 0,-7-28 1,0 1 0,1-1 1,0 0-1,0 0 0,1 0 1,0-1-1,0 0 0,1 0 1,0 0-1,0-1 0,0 0 1,1 0-1,0-1 0,0 0 1,11 4-1,-4-3 31,24 6 0,-14-5 0,0 1-16,-7-2-171,24 5 1,-18-8-453,0-1 0,1-1 0,31-3 0,72-13-3829,-44-2 2004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3328,'-27'0'1061,"16"3"-634,-16 8 101,-1-6 1066,15 9-340,1-8-731,-15 10 356,23-12-748,-1 1 0,1-1-1,0 1 1,0 1 0,0-1-1,-4 9 1,-13 19 485,17-29-607,1 0 0,0 0 0,0 0 0,1 1-1,-1-1 1,1 1 0,0 0 0,0-1 0,1 1 0,-1 0 0,1 0 0,0 0 0,1 0-1,-1 10 1,1-12-9,0 0 0,0 0-1,0 0 1,0 0-1,1 0 1,-1 0 0,1 0-1,0 0 1,0 0-1,0 0 1,0-1 0,1 1-1,-1 0 1,1-1-1,3 5 1,-2-5 17,-1 0-1,1 0 1,-1 0 0,1 0-1,0-1 1,0 0 0,0 1 0,0-1-1,0 0 1,0 0 0,0-1-1,0 1 1,0-1 0,0 1-1,1-1 1,4 0 0,-1 0-21,0-1-1,1 1 1,-1-1 0,0-1 0,0 1 0,0-1 0,0 0-1,12-6 1,1-1-51,-12 5-16,-1 1 0,1-1 0,-1 0 0,0 0 0,-1-1 0,1 0-1,8-9 1,-5 5 3,-5 5 47,0 0-1,-1 0 1,0 0-1,0-1 1,0 0-1,4-6 1,-3-1 78,-4 10-46,0 0 0,0-1 0,0 1 0,1 0-1,-1 0 1,3-3 0,-4 6-19,1 0 1,-1 0-1,1 0 1,-1 0-1,0 0 0,1 0 1,-1 0-1,0 0 0,0 0 1,0 0-1,0 0 1,0 0-1,0 2 0,0 7-7,-1 10 203,1 1-1,1 0 0,1-1 1,1 0-1,8 29 1,-6-34-78,-4-8-63,1-1 0,0 1 0,1-1 0,-1 0 0,1 0 0,0 0 0,1-1 0,7 11 0,-7-13-12,1 1-1,-1 0 1,1-1 0,0 0-1,0 0 1,0 0-1,1-1 1,-1 0 0,1 0-1,0 0 1,-1-1 0,1 1-1,0-2 1,6 2 0,-4-2 19,0 0 1,-1 0-1,1-1 1,0 1-1,0-2 1,-1 1 0,1-1-1,-1 0 1,1-1-1,7-3 1,-11 4-17,0-1 1,0 1-1,-1-1 1,1 1-1,-1-1 1,1 0-1,-1 0 1,0-1-1,0 1 0,-1-1 1,5-5-1,-4 2 23,0 0-1,0 1 1,0-1 0,-1 0-1,0 0 1,1-10-1,-3 16-53,2-5 39,-1-1-1,0 1 1,-1-1-1,1 1 0,-1-1 1,-1 0-1,1 1 1,-1-1-1,0 0 0,-4-10 1,-1 3-47,-1 1 1,0 0-1,-1 0 1,-1 1-1,0 0 0,0 0 1,-1 1-1,-18-15 1,-2 4-134,19 10-2,10 10 71,-1 0-1,1 0 0,-1 0 1,0 0-1,0 0 0,0 0 0,0 1 1,-1-1-1,1 1 0,-3-2 1,4 3-16,0 0 0,1-1 0,-1 1 0,0-1 0,1 1 0,-1 0 0,0-1 0,1 0 0,-1 1 0,1-1 0,-1 1 0,1-1 0,-1 0 0,1 1 0,0-1 0,-1 0 0,1 1 0,0-1 0,-1 0 0,1 0 0,0 0 0,0 0-10,1-1 0,-1 1 0,0 0 0,1 0 0,0 0 0,-1 0 0,1 0 0,0 0 0,-1 0 0,1 0 0,0 0 0,0 0 0,2-2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7136,'-49'0'2656,"49"0"-2080,-17 16-160,1 1 576,16-1-640,0 17-352,0-17-32,16 17-32,17-17 64,0-16-2272,-17 17 1248</inkml:trace>
  <inkml:trace contextRef="#ctx0" brushRef="#br0" timeOffset="1">280 82 3328,'0'-16'1216,"0"16"-928,0 0-96,0 0 1216,-17 0-800,17 16 1376,0 0-1120,-16 1-64,-1-1-480,17 17-320,0-17 0,0 17-2624,0 0 1440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38:2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5312,'0'-16'1952,"0"16"-1504,16-17-128,-16 17 1376,17 0-992,16 0 352,16 0-640,16 0-96,1 0-192,-17 0 192,17-16-192,-17 16-1792,0 0 896</inkml:trace>
  <inkml:trace contextRef="#ctx0" brushRef="#br0" timeOffset="1">361 12 4736,'-28'0'1530,"17"-3"-932,9 1-486,1 2-59,0-1 0,0 0 0,0 0 0,0 1 0,0-1 0,0 1 0,0-1 0,0 1 0,0-1 1,0 1-1,-1 0 0,1-1 0,0 1 0,0 0 0,0 0 0,-1 0 0,1 0 0,0 0 0,0 0 0,0 0 0,0 1 1,-1-1-1,1 0 0,0 1 0,0-1 0,0 0 0,0 1 0,0 0 0,0-1 0,0 1 0,0-1 0,0 1 1,0 0-1,0 0 0,0 0 0,1 0 0,-1-1 0,0 1 0,0 0 0,1 0 0,-1 0 0,0 2 0,-13 22 1083,12-22-1006,0 0 1,0 1-1,0-1 0,1 1 0,-1-1 0,1 1 0,0 0 0,0-1 0,0 1 0,0 0 1,1 5-1,-3 8 324,0-6-129,0 0 0,-7 17 0,-4 10 162,3 1-101,-8 64 1,16-73-285,1-5-107,-2-1-1,-6 28 0,8-46 10,0 1-1,1 0 0,0 0 1,0 0-1,0 0 1,1 13-1,1-16 10,-1-1 0,1 1 0,0 0 0,0-1 0,1 1 0,-1 0 0,1-1 0,0 0 0,0 1 0,0-1 0,0 0 0,0 0 0,1 0 0,2 2 0,-1-1-18,0-1-1,0-1 1,0 1 0,0 0-1,6 1 1,23 13-32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99 175 1056,'-14'14'357,"14"-14"-354,0 0 0,0 0 0,0 0 0,-1 0 0,1 0 0,0 1 0,0-1 0,0 0 0,0 0 0,0 0 0,0 1 0,0-1 0,-1 0 0,1 0 0,0 0 0,0 1 0,0-1 0,0 0 0,0 0 0,0 0 0,0 1 0,0-1 0,0 0 0,0 0 0,0 1 0,0-1 0,0 0 0,0 0 0,0 0 0,0 1 0,1-1 0,-1 0 0,0 0-1,0 0 1,0 1 0,0-1 0,0 0 0,0 0 0,1 0 0,-1 0 0,0 1 0,0-1 0,11 22 136,-10-21-106,-1 0 1,1 1-1,0-1 1,-1 0-1,1 1 1,0-1-1,0 0 1,0 0-1,0 0 0,0 0 1,0 0-1,0 0 1,2 1-1,2 3 86,-1-2-44,-1 0 1,1 0 0,-1 0 0,1-1-1,0 1 1,0-1 0,1 0 0,-1 0 0,0 0-1,1-1 1,-1 1 0,6 0 0,4-1 1,-1 1 0,27-2 1,-14-1 11,-3 0 32,36-6 0,-27 2-48,-11 2-18,21-3 50,-28 2-60,0-1-1,0-1 1,19-10 0,-10 4 59,-19 10-77,0 0 0,0-1 0,0 1 1,0-1-1,-1 0 0,0 0 0,1 0 1,-1 0-1,4-6 0,-6 8-10,0-1 1,0 0-1,0 0 0,0 0 1,0 0-1,0-1 0,-1 1 1,1 0-1,0 0 0,-1 0 0,0 0 1,0-1-1,0 1 0,0 0 1,0 0-1,0-1 0,0 1 1,0 0-1,-2-4 0,-1-1-23,0 1 0,0-1 0,-1 1-1,0 0 1,-6-7 0,4 6 1,2 2-1,0 0 0,0 1 0,-1 0 0,1 0 0,-1 0 1,0 1-1,0-1 0,0 1 0,-1 0 0,1 1 1,-1-1-1,-7-1 0,-9-2 11,0 1 0,-25-2 0,29 4 40,-2 0 91,-18-2 218,12 10-85,9-2-101,-6 0 63,17-3-169,0 0 1,-1 1 0,1 0 0,0 0 0,0 0 0,0 1 0,0 0 0,0 0 0,1 1 0,-8 3 0,-1 2 44,-1 1-1,2 1 1,-1 0 0,1 1-1,1 0 1,0 1 0,1 0-1,-13 17 1,17-20-61,2 0-1,-1 1 1,1-1-1,0 1 1,1 0-1,0 1 1,1-1-1,0 1 1,1-1-1,0 1 1,0 0 0,1 13-1,1-19-15,0 0 1,1 0-1,-1 1 1,1-1-1,1 0 0,-1 0 1,1 0-1,-1-1 0,2 1 1,-1 0-1,0-1 0,6 9 1,-1-3 11,-4-5-1,0 0 1,0 0-1,1 0 0,0-1 0,0 1 0,0-1 0,7 6 0,-2-5 53,-1 0 0,1 0-1,16 5 1,-15-6-76,1-1 0,0 0-1,-1-1 1,1 0 0,12 0-1,59-1-347,-43-1-27,-13-2-1091,46-8 0,-58 8 542,-2 0-118,24 1 1,-35 1 995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0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1568,'14'-14'501,"-14"13"-488,1 1 0,-1 0 0,1-1 0,-1 1 0,1 0 0,-1-1 0,1 1 0,-1 0 0,1 0 0,0-1 0,-1 1-1,1 0 1,-1 0 0,1 0 0,0 0 0,-1 0 0,1 0 0,0 0 0,-1 0 0,1 0 0,0 0 0,-1 0 0,1 0 0,-1 1 0,2-1 0,-2 0 24,12 0 547,-11-1-527,1 1 0,0 0 0,0 0 0,0 0 0,0 0 0,0 1 0,0-1 0,-1 0 1,1 1-1,0-1 0,2 2 0,1 1 66,2 0-45,-1 0 0,1 1 0,-1-1 0,0 1 1,6 6-1,-3-1-57,-7-8-2,0 0 1,-1 1-1,1-1 0,0 1 1,-1 0-1,1-1 0,-1 1 1,1 0-1,-1 0 0,0 0 0,0 0 1,0 0-1,0 0 0,0 0 1,-1 0-1,1 1 0,-1-1 1,1 0-1,-1 0 0,0 4 1,0 40 438,0-43-436,0-1-1,-1 1 1,1-1-1,-1 0 0,0 1 1,0-1-1,0 0 1,0 1-1,0-1 1,0 0-1,-1 0 1,1 0-1,-4 3 1,-27 27 213,15-17-83,9-7-12,5-4-77,0-1 0,-1 0 0,1 1 0,-1-1 0,-4 2-1,1-2 10,7-3-67,-1 1 0,1-1 0,-1 0 0,1 0-1,-1 0 1,1 0 0,0 1 0,-1-1 0,1 0 0,-1 0-1,1 1 1,0-1 0,-1 0 0,1 1 0,-1-1-1,1 0 1,0 1 0,0-1 0,-1 1 0,1-1 0,0 0-1,0 1 1,-1-1 0,1 1 0,0-1 0,0 1-1,0-1 1,0 1 0,0-1 0,0 1 0,0-1 0,0 1-1,0-1 1,0 1 0,0 0 0,2 4 123,0-3-112,1-1-1,-1 0 1,0 1 0,0-1 0,0 0 0,1 0-1,-1 0 1,0 0 0,1-1 0,4 2 0,7 1 60,-12-2-67,0 0 0,0 0-1,0 0 1,0 0-1,-1 1 1,1-1-1,0 0 1,-1 1-1,2 1 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0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2304,'0'-14'752,"0"12"-453,0-1-81,0 2-201,0 1 0,0-1 0,0 1-1,0-1 1,0 1 0,0-1 0,0 1 0,0-1-1,0 1 1,1 0 0,-1-1 0,0 1 0,0-1-1,0 1 1,1-1 0,-1 1 0,0 0 0,0-1-1,1 1 1,-1-1 0,0 1 0,1 0 0,-1-1-1,0 1 1,1 0 0,-1 0 0,1-1 0,-1 1-1,1 0 1,20-2 506,-13 2-472,-6 0-35,1 0 1,0 0 0,-1 0-1,1 1 1,0-1 0,-1 1-1,1-1 1,0 1 0,-1 0-1,1 0 1,-1 0 0,0 0-1,1 0 1,-1 1 0,3 2-1,4 1 27,12 9-6,-10 2 17,-3-8-43,-6-7 0,-1 0-1,1 0 0,-1 1 1,1-1-1,-1 1 1,0-1-1,1 1 0,-1 0 1,0-1-1,0 1 0,0 0 1,-1 0-1,1 0 1,0 0-1,-1 0 0,1 0 1,-1 0-1,0-1 0,1 2 1,-1-1-1,0 3 1,0-1 9,-1 0 0,1 0 1,-1-1-1,1 1 0,-1-1 1,0 1-1,0-1 1,-2 5-1,-3 7 90,-2 15 2,3-23-83,0 0-1,0-1 1,0 1 0,-11 8 0,10-10 26,0 1 1,1 0-1,-1 0 1,-6 11-1,1 13 153,-11-8 144,16-4-188,4-8-99,-4 3 28,5-10-62,-1 0 0,1 0 0,0 0 0,0 0 0,0 0 0,0 5 1,1-8-26,0 1 0,0 0 1,0-1-1,0 1 1,0-1-1,0 1 1,0-1-1,0 1 1,1-1-1,-1 1 1,0-1-1,1 1 0,-1-1 1,0 1-1,1-1 1,-1 1-1,0-1 1,1 1-1,-1-1 1,1 0-1,-1 1 1,1-1-1,-1 0 1,1 1-1,-1-1 0,1 0 1,-1 0-1,1 0 1,-1 1-1,1-1 1,-1 0-1,1 0 1,-1 0-1,1 0 1,0 0-1,-1 0 0,1 0 1,-1 0-1,1 0 1,-1 0-1,2-1 1,24 2 252,-9-1-63,0 0 0,21-3 1,10-11 103,-47 14-296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2080,'-27'0'667,"27"0"-663,0 0 1,0 0-1,-1 0 1,1 0-1,0 0 1,0 0-1,0 0 1,-1 0-1,1 0 0,0 0 1,0 0-1,0 0 1,0 0-1,-1 0 1,1 0-1,0 0 1,0 0-1,0 0 1,0 0-1,-1 0 1,1 0-1,0 0 1,0 0-1,0 0 1,0 0-1,0 1 1,-1-1-1,1 0 1,0 0-1,0 0 1,0 0-1,0 0 1,0 0-1,0 1 1,0-1-1,-1 0 1,1 0-1,0 0 1,0 0-1,0 1 1,0-1-1,0 0 1,0 0-1,0 0 1,0 0-1,0 1 1,0-1-1,0 0 1,0 0-1,0 0 1,0 1-1,0-1 1,0 0-1,0 0 1,0 0-1,1 1 1,-2 2 28,1 0-14,-1 0 0,1 0 0,0 0 1,0 0-1,0 0 0,0 0 1,1 0-1,-1 0 0,1 0 1,1 5-1,12 0 50,-11-4-47,0 1 0,0 0-1,0 0 1,0 0 0,-1 0 0,3 9 0,8 17 49,-7-23-37,0 0-1,0 0 0,1 0 1,0-1-1,12 10 0,42 28-30,-34-28-42,1-1 1,0-2-1,1 0 1,1-2-1,-1-1 1,2-1-1,0-2 1,31 4-1,119 25 11,-28-5 104,104 24 94,-80-17-228,14-1-55,112 25-51,-174-25 265,228 99 1,-259-93-86,99 62 0,49 55 26,-171-112-106,-3 4 0,84 78 0,-134-112 54,49 49-12,-24-11 60,45 70-1,-67-90 0,80 133 184,-84-131-161,-3 2 0,18 56-1,2 31-96,-10-52-5,-11-29-14,15 63-1,-10 4 20,-15-81 53,10 54 53,-11 4-21,-3-45-37,2 25-16,-1-27-43,-3 76 0,-28 97-330,8-90 532,15-96-128,-27 177 145,22-167-151,-2-1 0,-2 0 0,-20 45 0,17-52-21,-34 50 0,-31 30 3,34-50 9,-51 75 57,-167 235-211,253-356 148,-53 81 6,38-51-23,-19 31-19,-42 40-11,38-42 4,26-37 17,-25 34-5,12-17 135,-35 66 0,-12 80-35,51-117-137,-112 311-124,122-311 487,-13 110 0,10-49-89,14-56-14,5-35-106,1-20-46,3-20-5,1 0 0,-1 18 0,4-29 1,-2 0 0,1-1 1,0 1-1,-1 0 0,0 0 1,1 0-1,-2-1 0,1 1 1,0 0-1,-1-1 0,-2 5 1,3-5-31,0-2-11,1 1 1,-1-1-1,1 0 1,0 1-1,-1-1 1,1 1-1,0-1 1,0 1-1,0 1 1,0-3-1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99 2976,'-30'-57'971,"14"32"-603,12 18-286,4 7-70,0-1 0,0 1 0,0-1 0,0 1 0,0-1 0,-1 1 0,1 0 0,0-1 0,0 1-1,-1-1 1,1 1 0,0 0 0,-1-1 0,1 1 0,0 0 0,-1-1 0,1 1 0,0 0 0,-1-1 0,1 1 0,-1 0 0,1 0-1,-1-1 1,1 1 0,0 0 0,-1 0 0,1 0 0,-1 0 0,1 0 0,-1 0 0,1 0 0,-1 0 0,1 0 0,-1 0 0,0 0 0,1 0-10,0 0 1,0 0 0,0 0 0,0 0 0,0 0-1,0 0 1,-1 0 0,1 0 0,0 0 0,0 0-1,0 0 1,0 0 0,0 0 0,0 0 0,0 0-1,0 0 1,0 0 0,0 0 0,-1 0 0,1 0-1,0 0 1,0 0 0,0 0 0,0 0 0,0 0 0,0 0-1,0 0 1,0 0 0,0 0 0,0 0 0,0 0-1,0 0 1,0 0 0,-1 1 0,1-1 0,0 0-1,0 0 1,0 0 0,0 0 0,0 0 0,0 0-1,0 0 1,0 0 0,0 0 0,0 0 0,0 1-1,0-1 1,0 0 0,0 0 0,0 0 0,0 0-1,0 0 1,0 0 0,0 0 0,0 0 0,0 1 0,0 2 12,0 0 1,-1 0 0,1 0 0,-1 0-1,0 0 1,-2 6 0,-4 13-36,5-9-10,0 1 0,2 0 0,-1 0 0,2 0 0,0 0-1,3 16 1,2-3 102,0 0 0,14 32 1,-12-38 31,2 0 1,1-1-1,0 0 1,16 20 0,-2-8 310,44 44 1,-63-70-292,0 0 0,0 0-1,1-1 1,11 7 0,-14-10 14,1 1 1,0-1 0,0-1-1,0 1 1,0-1 0,0 0-1,1 0 1,-1 0 0,10-1-1,1-2 113,-1 0 0,1-1-1,-1-1 1,0 0 0,0-1-1,22-11 1,101-51 487,-82 39-1071,9-5-2397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 3136,'-14'0'1029,"14"0"-1022,0 0 0,0 0 0,0 0 0,0 0 0,0 0 0,0 0 0,-1 0 0,1 0 0,0 0 0,0 0 0,0 0 0,0 0 0,0 0 0,0 0 0,0 0 0,0 0 1,0 0-1,0 0 0,-1 0 0,1 0 0,0 0 0,0 0 0,0 0 0,0 0 0,0 0 0,0 0 0,0 0 0,0 0 0,0-1 0,0 1 0,0 0 0,0 0 0,-1 0 0,1 0 0,0 0 0,0 0 0,0 0 0,0 0 0,0 0 0,0 0 0,0 0 0,0-1 0,0 1 0,0 0 0,0 0 0,0 0 0,0 0 0,0 0 0,0 0 0,0 0 0,0 0 0,0 0 0,0 0 0,0-1 0,0 1 0,0 0 0,0 0 21,1-1-1,-1 1 1,0-1-1,0 1 1,0-1 0,-1 1-1,1-1 1,0 0-1,0 1 1,0 0-1,0-1 1,0 1-1,-1-1 1,1 1 0,0-1-1,0 1 1,-1-1-1,1 1 1,0-1-1,-1 1 1,1 0-1,0-1 1,-1 1 0,1 0-1,-1-1 1,1 1-1,0 0 1,-1 0-1,1-1 1,-1 1-1,1 0 1,-1 0 0,1 0-1,-1 0 1,1-1-1,-1 1 1,1 0-1,-1 0 1,1 0-1,-1 0 1,0 0-1,1 0-16,0 1-1,-1-1 1,1 0-1,0 0 0,0 0 1,0 0-1,0 0 1,0 0-1,0 0 0,0 0 1,0 0-1,0 0 1,0 0-1,-1 0 0,1 0 1,0 0-1,0 0 0,0 0 1,0 0-1,0 0 1,0-1-1,0 1 0,0 0 1,0 0-1,0 0 1,0 0-1,-1 0 0,1 0 1,0 0-1,0 0 0,0 0 1,0 0-1,0 0 1,0 0-1,0 0 0,0 0 1,0-1-1,0 1 1,0 0-1,0 0 0,0 0 1,0 0-1,0 0 0,0 0 1,0 0-1,0 0 1,0 0-1,0 0 0,0-1 1,0 1-1,0 0 1,0 0-1,0 0 0,0 0 1,0 0-1,0 0 0,0-8 576,0 16-254,0-6-210,3-2-20,9 0-20,-3 0-9,1 0 0,-1 0-1,14 3 1,-20-2-72,10 3 103,1-1 0,-1-1-1,23 2 1,-26-4 27,0 1 1,1 0-1,-1 1 1,12 3-1,-3-1 113,-5-1-80,-12-3-231,1 0 1,-1 1-1,1-1 1,-1 1-1,0-1 0,1 1 1,-1 0-1,0 0 1,0 0-1,0 0 1,1 1-1,-1-1 1,0 0-1,-1 1 1,4 2-1,11 12-722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2720,'0'0'1024,"0"0"-800,16 0-64,1 0 992,-1 0-672,17 0 224,0 17-416,-1-17 256,17 0-320,1 0 448,-1-17-384,0 17-4352,0 17 2208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5408,'0'17'1984,"0"-17"-1536,33 0-128,-17 0-320,17 0-64,16 0 384,0 0-160,17-17 544,-17 17-384,16 0 288,1 0-352,-17 17-3808,0-17 1920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1984,'13'-28'640,"-12"28"-628,-1-1 0,0 1 0,0-1 0,1 1 0,-1 0 0,0-1-1,0 1 1,1-1 0,-1 1 0,0-1 0,1 1 0,-1 0 0,1-1 0,-1 1 0,1 0 0,-1-1 0,0 1 0,1 0 0,-1 0 0,2-1 0,10-6 73,-7 4 18,0 0 0,0 0-1,0 1 1,0 0-1,0 0 1,0 0 0,0 0-1,1 1 1,-1 0 0,1 0-1,7 0 1,-8 1-75,-1 1 1,1-1-1,0 1 0,0 0 1,0 0-1,0 1 0,-1-1 1,1 1-1,-1 0 0,1 0 1,-1 1-1,0-1 0,1 1 1,-2 0-1,8 6 0,84 59 31,-45-24 341,-37-33-300,-6-6-62,-1 0-1,0 0 1,5 7 0,-7-7-36,-1 1 0,1-1 0,3 11 0,0-1-16,0-1 4,-4-9 29,0-1 0,-1 1 0,0 1 0,3 6 1,-5-10 19,0 1 0,0-1 0,0 0 1,0 1-1,0-1 0,0 1 1,-1-1-1,1 0 0,-3 5 0,1 1 91,2-4-80,-1 0-1,0 0 1,0 0-1,0 0 1,-1 0 0,1-1-1,-1 1 1,0 0-1,0-1 1,0 1-1,-1-1 1,1 0 0,-1 0-1,0 1 1,0-2-1,-6 6 1,-3 1 19,0-2 1,-1 1 0,-19 7-1,5-2-22,13-6-30,7-3 6,0 0-1,0-1 0,-10 4 1,-22-1 178,18-4-88,15-1-80,-5 1 35,0-1 1,0 0-1,-21-1 0,27-1-49,-1 0 0,1 0 0,0-1-1,0 0 1,0 0 0,0 0 0,0 0-1,0-1 1,0 0 0,-6-5-1,-19-17 158,19 20-111,11 5-69,-1-1 0,1 1 0,-1 0-1,1 0 1,0 0 0,-1 0 0,1 0 0,-1 0 0,1-1 0,0 1 0,-1 0 0,1 0 0,0-1 0,-1 1 0,1 0-1,0 0 1,0-1 0,-1 1 0,1 0 0,0-1 0,0 1 0,-1 0 0,1-1 0,0 1 0,0 0 0,0-1-1,0 1 1,0-1 0,-1 1 0,1 0 0,0-1 0,0 1 0,0-1 0,0 1 0,0 0 0,0-1 0,0 1 0,0-1-1,1 1 1,-1 0 0,0-1 0,0 1 0,0-1 0,0 1 0,0 0 0,1-1 0,-1 1 0,0 0 0,0-1 0,1 0-1,0 0-4,0-1 0,1 0-1,-1 1 1,1-1 0,-1 1-1,1-1 1,-1 1-1,1-1 1,0 1 0,-1 0-1,1 0 1,0 0 0,0 0-1,3-1 1,26-6 28,-29 7-20,99-15 203,-70 14-24,37 1 0,-36 1 42,-19 0-255,1 0 0,-1 1 0,0 1 0,0 0 0,-1 0 0,22 8 0,2 6-274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8 149 3968,'-8'0'1729,"22"0"-1275,31 0 13,5 0-38,-1-3-1,68-11 1,86-5 192,-34 5-250,-22 2-33,50-8 396,-104 6-286,-65 12-336,-8 0 112,24-5-1,-37 6-150,0-1-1,0-1 1,0 1-1,0-1 0,-1-1 1,11-5-1,-11 5-35,-4 2-35,0 0-1,0 1 1,0 0 0,0-1-1,0 1 1,0 0 0,1 0-1,-1 1 1,3-2 0,-13 2-581,-3 0-896,1 0 1,-21 3-1,-2 11-578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1824,'-41'14'587,"33"-11"-353,9-3-205,1 0 0,-1 0 0,1 0 0,0 0 0,-1 1 0,1-1 0,-1 1 0,1-1 0,-1 1 0,1-1 0,-1 1 0,0 0 0,3 2 0,11 5 99,13 4 183,1-1 0,47 10 0,-49-14-199,0 0 0,-1 2 0,48 22 0,-57-20-44,-1 1 0,0 0 1,0 1-1,17 19 0,-26-25-44,-3-4 13,0 1 0,0-1-1,0 1 1,-1 0 0,0 0-1,0 1 1,0-1 0,0 0 0,-1 1-1,0 0 1,1 0 0,1 9 0,-1 27 293,-3-37-205,0 0 0,0 0 0,-1 0-1,-1 7 1,1-8-78,0 1 0,0-1 0,0 0 0,-1 0 0,0 0 0,1 0 0,-1 0 0,0 0 0,-1 0 0,1 0 0,0-1 0,-1 1 0,1-1 0,-1 0 0,0 0 0,-5 3 0,0-1 40,0 0 0,0-1-1,-1 0 1,1 0 0,-1-1 0,0 0 0,-10 1-1,-6-1 23,-1-1-1,1 0 0,0-2 0,0-1 0,0-1 1,-45-12-1,54 10-44,0-2 0,1 0 0,1-1 0,-1 0 0,-24-20 0,36 26-60,-1-1 0,2 0 1,-1 1-1,0-1 1,0-1-1,1 1 0,0 0 1,-1-1-1,1 1 0,1-1 1,-1 0-1,0 1 0,-1-9 1,3 9-16,-1 0 1,1 1 0,0-1 0,0 0-1,0 0 1,0 0 0,1 0-1,-1 0 1,1 0 0,0 1 0,0-1-1,0 0 1,0 1 0,0-1-1,1 0 1,-1 1 0,1-1 0,0 1-1,-1 0 1,1 0 0,3-3-1,5-4-77,1 1 0,-1 0-1,1 0 1,1 1 0,-1 1 0,22-9-1,74-20-333,-62 24 349,1 2 0,83-5 0,89 12 194,-132 3-76,362-1 1288,-434 0-2207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61 3648,'13'-14'1173,"-12"14"-1149,-1 0 0,0-1-1,1 1 1,-1 0 0,0-1 0,1 1-1,-1 0 1,0-1 0,1 1 0,-1 0-1,0 0 1,1 0 0,-1-1 0,1 1-1,-1 0 1,1 0 0,-1 0 0,1 0-1,-1 0 1,0 0 0,1 0 0,-1 0-1,1 0 1,-1 0 0,1 0 0,0 0-1,4-1 109,-5 0-93,1 1-1,-1-1 0,0 0 0,1 1 0,-1-1 0,0 0 0,0 1 0,0-1 0,0 0 0,1 1 0,-1-1 0,0 0 0,0 0 0,0 0 0,0-2 367,0 0 43,0 3-437,0 0 0,0-1 0,0 1 0,0-1 0,0 1 0,0-1 0,0 1 0,0-1 0,0 1 0,-1-1 0,1 1 0,0-1 0,0 1 0,0-1 0,0 1 0,-1 0 0,1-1 0,0 1-1,-1-1 1,1 1 0,0 0 0,0-1 0,-1 1 0,1 0 0,-1-1 0,1 1 0,0 0 0,-1 0 0,1-1 0,-1 1 0,1 0 0,-1 0 0,1 0 0,0-1 0,-1 1 0,1 0 0,-1 0-1,1 0 1,-1 0 0,1 0 0,-1 0 0,1 0 0,-1 0 0,1 0 0,-1 0 0,0 1 0,-20-5 146,15 2-145,3 1-11,0 0-1,0 0 1,1 0 0,-1 0-1,0 1 1,-4-1-1,-15 6 10,11-2 39,-7 1 150,12-3-127,0 0-1,-1 1 1,1 0-1,0 0 0,0 0 1,0 0-1,0 1 0,1 0 1,-1 1-1,1-1 1,-7 6-1,-10 21 244,12-16-156,6-10-120,0 0-1,1 0 1,0 1 0,0-1-1,0 1 1,0 0 0,1 0 0,0 0-1,0 0 1,0 0 0,0 0-1,1 1 1,0-1 0,0 0 0,0 8-1,1-8-12,1 0-1,-1-1 1,1 1 0,-1 0-1,2 0 1,-1 0-1,0 0 1,1-1-1,0 1 1,4 7-1,-4-9-7,0 0 0,0-1-1,0 1 1,1-1-1,-1 1 1,1-1-1,-1 0 1,1 0 0,0 0-1,0 0 1,0 0-1,0-1 1,0 0-1,0 1 1,0-1 0,1 0-1,3 0 1,15 2 44,0-2 0,30-1 0,-23-1-8,-1 2 84,-21 0-110,1-1 1,0 0 0,8-1 0,-13 1-7,0-1 1,-1 0-1,1 1 0,-1-1 1,0 0-1,1 0 0,-1-1 1,0 1-1,0 0 1,1-1-1,-1 1 0,3-4 1,-3 3-15,2-2 34,0 0 1,0 0 0,0 0 0,-1-1 0,6-9 0,-8 12-71,0-1-1,0 1 1,-1-1-1,1 0 1,-1 1-1,1-1 1,-1 0-1,0 1 1,0-1-1,0 0 1,0 0-1,-1 1 1,1-1-1,-1 0 1,0 1-1,-1-4 1,-9-24-1177,10 24 985,1 0 0,-1 1 0,1-11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3328,'-17'0'1216,"17"0"-928,33 0-96,-17 0 320,-16 0-320,33 0 352,-16 0-320,15-16 32,1 16-160,0-16-1120,0 16 576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2912,'-33'-16'1056,"33"16"-800,-16 0-96,-1 0 288,17 16-288,-16 1 352,0-1-288,-1 17 224,1 0-224,-1-1 64,17 34-160,0-17 928,0 0-608,33 0-384,-16 1-64,15-1 704,1-33-352,33 1-2752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30 2656,'13'-13'837,"-12"12"-796,-1 1 0,0-1 1,1 1-1,-1-1 0,0 1 0,1-1 0,-1 0 0,0 1 0,0-1 0,1 1 1,-1-1-1,0 0 0,0 1 0,0-1 0,0 1 0,0-1 0,0 0 0,0 1 1,0-1-1,0 0 0,0 1 0,0-1 0,0 0 0,0 1 0,-1-2 0,1 2 352,0 2-331,0-1 1,-1 1 0,1-1 0,-1 1 0,1-1 0,-1 1 0,1-1 0,-1 1-1,0-1 1,-1 2 0,-5 12 227,-1 21-24,2-20-200,0 0 0,-1-1-1,-1 0 1,0 0-1,-1 0 1,-15 18-1,-45 33 74,46-41-98,-16 15 62,11-18 90,-46 28 1,4-4 5,-16 18 24,44-31-36,-1-2 0,-65 35 0,48-34-96,19-2-54,19-17-32,13-8-8,0 0 0,0 0 0,0 1 0,-9 10 0,14-14-19,1 2 0,0-1 0,0 0 1,0 0-1,0 1 0,1 0 0,-1-1 0,1 1 1,0 0-1,0 0 0,-1 6 0,2-6-2,1-1-1,0 1 1,1-1-1,-1 1 1,1-1-1,-1 0 1,1 1-1,0-1 1,0 0-1,1 1 1,-1-1-1,1 0 0,-1 0 1,5 5-1,7 15-27,1-2 0,1 0-1,1-1 1,1 0-1,20 17 1,61 34 308,-74-50-153,-6-5 13,36 24 1,-41-33 44,-1 2 1,0-1-1,-1 1 0,0 1 1,13 13-1,-22-21-116,11 15 638,-11-12-491,-2-4-156,1 0 0,-1 0 0,0-1 0,0 1 0,1 0 0,-1-1 0,0 1 0,1 0 1,-1-1-1,0 1 0,1 0 0,-1-1 0,2 2 0,-1-2-27,-1 0 0,1 0 0,0 1 0,-1-1 0,1 0 0,0 0 0,0 0 0,-1 0 0,1 0 0,0 0 0,0 0 0,-1 0 0,1-1 0,0 1 0,0 0 1,-1 0-1,1-1 0,0 1 0,-1 0 0,1-1 0,1 0 0,22-12-2900,-4-4 710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2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17 230 4160,'0'-30'2181,"0"27"-1648,0 6-261,0 68-485,0 44 320,1-81-40,0 5 46,-6 46 0,1-49-57,-5 70 139,9 28 669,0-130-786,0 0 0,0 0 0,1 0 0,0 0 0,0 0 0,0 0 0,0 0 0,1 0 0,-1-1 0,4 7 0,-2 4 386,-3-14-455,0 0 0,0 0 0,0 0 0,0 0 0,0 0 0,0 0 0,0 1-1,0-1 1,0 0 0,0 0 0,0 0 0,0 0 0,0 0 0,0 0 0,0 0 0,0 0-1,0 0 1,0 1 0,0-1 0,0 0 0,0 0 0,0 0 0,0 0 0,0 0 0,0 0-1,0 0 1,0 0 0,0 0 0,1 0 0,-1 0 0,0 0 0,0 1 0,0-1 0,0 0-1,0 0 1,0 0 0,0 0 0,0 0 0,0 0 0,0 0 0,0 0 0,1 0 0,-1 0-1,0 0 1,0 0 0,0 0 0,0 0 0,0 0 0,0 0 0,0 0 0,0 0 0,0 0-1,0 0 1,1 0 0,-1 0 0,0 0 0,1-1 15,1 1-1,-1 0 1,0-1-1,0 1 1,1-1-1,-1 1 1,0-1-1,0 0 1,1 1 0,-1-1-1,0 0 1,0 0-1,0 0 1,0 0-1,0 0 1,0 0-1,-1 0 1,1 0 0,0 0-1,0 0 1,-1-1-1,2-1 1,6-9 95,20-29 303,-1-1-1,27-55 0,-16 17-485,6 9-138,-23 28-80,-14 27 112,1 1 1,0 0-1,16-21 1,-14 24-42,-1 1-119,0-1 0,10-16 1,-17 24-7,1 5 0,-2 0 316,0 0 0,-1 0 0,1 0 0,0 0 0,-1 1 0,1-1 0,-1 0 0,1 0 0,-1 0 0,1 1 0,-1-1 0,0 0 0,0 0 0,0 1 0,0-1 1,0 0-1,0 0 0,0 1 0,0-1 0,0 0 0,0 0 0,-1 1 0,1-1 0,0 0 0,-1 0 0,0 2 0,-3 12-39,2 2 91,1-1 0,0 0-1,2 17 1,-1 0 103,3 41 78,8-17 27,-9-32-166,-1-18-25,-1 1 1,1 0-1,1-1 1,-1 1-1,1-1 1,1 1-1,4 10 0,-4-12 144,1 1-1,0-1 0,0 0 0,1 0 0,-1 0 0,1-1 0,7 7 1,-11-11-118,0 0 0,0 0 0,1 0 0,-1-1 0,1 1 0,-1 0 0,1 0 1,-1-1-1,1 1 0,-1-1 0,1 0 0,0 1 0,-1-1 0,1 0 1,-1 0-1,3 0 0,-2 0-52,0-1 1,-1 1 0,1-1-1,-1 0 1,1 0 0,0 1-1,-1-1 1,0 0 0,1 0-1,-1 0 1,1-1 0,-1 1-1,0 0 1,0 0 0,0-1-1,0 1 1,0-1 0,2-2-1,10-28 269,-5 9-120,23-37 143,22-88 222,-5 15-269,-9 50-131,1-4 73,23-55 89,-47 107-747,-11 18-1963,-4 17 2283,0 0-1,0-1 1,0 1-1,-1 0 1,1-1 0,0 1-1,0 0 1,0 0 0,0 0-1,0 0 1,0 0-1,0 0 1,1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2080,'0'0'667,"0"0"-411,0 0 170,3 0 993,-1 0-1395,1 0 383,0 0 0,-1 0 0,1 0-1,0 0 1,-1 0 0,1-1 0,0 1-1,3-2 1,13-9 153,11 6-245,-23 3-241,5-1 32,0 0-1,1 1 1,-1 0 0,14 0-1,-5 3 29,-10-1-29,0 0 1,0 0-1,20-4 0,-16 1 43,0 0 35,1 0 0,0 1 0,17 0 0,-19 2-722,-11 0-2133,-3 0 710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2496,'-16'0'896,"16"0"-672,0 32-96,-17 1 1216,17 0-768,0 0 64,0 16-416,-16 0 288,0 0-288,16-16 576,0 0-416,-17-17-896,17 17 256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2976,'-14'-13'971,"15"12"-876,0 1 0,0-1 0,0 1 0,0 0 0,0-1 0,0 1 0,0 0 0,0 0 0,0 0 0,0 0 0,0-1 0,0 1 0,0 1 0,0-1 0,1 0 0,-2 0-79,1 0 0,-1 0 0,1 0 1,-1 0-1,1 0 0,-1 0 0,0 0 1,1 0-1,-1 0 0,1 0 0,-1 0 1,1 0-1,-1 0 0,0 1 0,1-1 1,-1 0-1,1 0 0,-1 0 0,0 1 1,1-1-1,-1 0 0,1 1 0,-1-1 1,0 0-1,0 1 0,1-1 0,-1 0 1,0 1-1,0-1 0,1 1 0,-1-1 1,0 0-1,0 1 0,0-1 0,0 1 1,1-1-1,-1 1 0,0-1 0,0 0 1,0 1-1,0-1 0,0 1 0,0-1 1,0 1-1,0-1 0,-1 1 1,1 1 2,0 0 0,0 0 1,1 0-1,-1 0 1,0 0-1,1-1 0,-1 1 1,2 3-1,28 30 173,-11-5-113,-9-14-39,0-1 1,1 0-1,21 21 0,36 43 205,-7-27-41,-40-35-114,-7-8-34,0 0 1,0-1-1,1-1 1,21 9-1,-4-1 84,-28-12-75,0-1-1,0 0 1,0 0-1,0 0 0,0-1 1,0 1-1,1-1 1,-1 0-1,9 1 0,-11-2 31,-1 0 0,1 0 0,0 0 0,-1 0 0,1-1 0,0 1 0,-1 0 0,1-1 0,-1 1 0,1-1 0,-1 0-1,1 1 1,-1-1 0,1 0 0,-1 0 0,0 0 0,1 0 0,-1 0 0,2-2 0,-2 2-111,2-2 411,-3 3 10,0 0-234,0 0-395,-3 3-16,-2 1 96,2-1 94,0 0 0,-1 1 0,2-1 0,-1 0 0,0 1 0,1-1 0,-3 5 0,-31 88 199,26-71-25,-1-1 0,-2 0 0,-21 31 0,-23 11 623,45-52-612,2-2 21,-1-1 0,-19 18-1,-54 27 541,47-34-785,-44 36 0,18-1-1772,27-24-83,-45 33-1,-1-14-2001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918 13 2976,'0'-12'1155,"0"24"-315,-3-7-584,-3 5-195,0 0 0,-1-1 1,0 0-1,0 0 0,-12 10 0,-38 44 142,0 19-27,-1-13 150,-91 87-1,118-125-277,-20 21 17,23-22-9,-1-1 0,-1-2-1,-51 35 1,-63 20-67,130-76 60,0 2 0,0 0 0,1 0 0,0 1 0,-15 15-1,23-20 16,0 1-1,0-1 0,0 0 0,-1 0 0,1-1 0,-9 5 1,13-8-53,-4 2 84,4-4-4,1 2-93,0-1-1,0 1 0,0-1 0,0 0 0,0 1 1,0-1-1,1 1 0,-1-1 0,0 0 0,0 1 1,0-1-1,1 1 0,-1-1 0,0 1 0,1-1 1,-1 1-1,0-1 0,1 1 0,-1 0 0,1-1 1,-1 1-1,0-1 0,1 1 0,-1 0 0,1-1 1,-1 1-1,1 0 0,0 0 0,-1-1 0,1 1 1,-1 0-1,1 0 0,-1 0 0,1 0 0,0 0 1,-1 0-1,1 0 0,-1 0 0,1 0 0,0 0 1,-1 0-1,1 0 0,-1 0 0,1 0 0,0 1 1,2-1-66,0 1 0,-1 0 0,1 0 0,-1 0 1,1 1-1,-1-1 0,1 0 0,-1 1 0,0 0 1,3 2-1,-3-2 23,0 0 0,0 0 0,0 0 0,-1 0 0,1 1 0,-1-1 0,1 0 0,1 6-1,46 177-397,-49-185 444,8 39 66,19 70 122,1-38-72,-6 5 107,5-7-16,-5-7 144,4-7-46,-15-34 82,12 34 1,-19-32 427,-1-6-224,-3-17-573,0 1 1,0-1 0,0 0 0,1 1 0,-1-1 0,0 1 0,0-1-1,0 0 1,1 1 0,-1-1 0,0 0 0,1 0 0,-1 1 0,0-1 0,1 0-1,-1 0 1,0 1 0,1-1 0,-1 0 0,0 0 0,1 0 0,-1 0-1,1 1 1,-1-1 0,0 0 0,1 0 0,-1 0 0,1 0 0,0 0-49,-1-1 0,0 1 0,1-1 0,-1 1 0,0-1 0,0 1 0,1 0 0,-1-1 0,0 1 0,0-1 0,0 1 0,0-1 0,0 1 0,0-1 0,1 1 0,-1-1 0,0 1 0,0-1 0,-1 1 0,1-1 0,0 0 0,3-18-3408,-2 14 2978,1 1 1,1 0-1,-1-1 1,0 1-1,4-4 0,24-25-1818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3808,'-13'-27'1227,"10"54"-17,3 219-319,2-199-696,3 0 0,1-1 0,3 0 1,18 60-1,-13-65-35,-10-32-31,-1 0 0,0-1-1,0 1 1,-1 1 0,0-1-1,0 11 1,-2-18-58,0-1 0,0 1 0,0 0 0,0-1 0,0 1 0,1 0 0,-1-1 0,1 1 0,-1-1 0,1 1 0,-1-1 0,1 1 0,0-1 0,0 1 0,0-1 0,0 1 0,0-1 0,0 0 0,2 2 0,-2-2-19,-1-1-26,1 1 0,-1-1 0,1 0 0,-1 1 0,1-1 0,-1 0 0,1 0 0,-1 1 0,1-1 0,0 0 0,-1 0 0,1 0 0,-1 0 0,1 0 0,0 0 0,-1 0 1,1 0-1,-1 0 0,1 0 0,0 0 0,-1 0 0,1 0 0,-1 0 0,1-1 0,0 1 0,-1 0 0,1 0 0,-1-1 0,1 1 0,0-1 0,0 1 42,2-3-59,0 1 0,0-1 0,-1 0 0,1 0 0,0 0 1,-1 0-1,0 0 0,0-1 0,0 1 0,0-1 0,-1 1 0,1-1 0,1-4 1,7-25-21,0 1 1,8-60 0,-11 53-17,16-55-1,-3 38-63,6-19-383,-23 64 307,1 1-1,0 0 1,0 0 0,1 0-1,0 0 1,1 1 0,12-17-1,-17 26 129,-1-1-1,1 1 0,0-1 1,-1 1-1,1 0 0,0-1 0,-1 1 1,1-1-1,0 1 0,-1 0 1,1 0-1,0-1 0,0 1 1,-1 0-1,1 0 0,0 0 0,1 0 1,-2 0 39,0 0-13,1 0 0,-1 0 0,0 0 1,0 0-1,0 0 0,1 0 0,-1 0 0,0 0 1,0 0-1,1 0 0,-1 1 0,0-1 0,0 0 1,0 0-1,1 0 0,-1 0 0,0 0 0,0 1 1,0-1-1,0 0 0,0 0 0,1 0 0,-1 1 1,0-1-1,0 0 0,0 0 0,0 0 0,0 1 1,0-1-1,0 0 0,0 0 0,0 0 0,0 1 1,1-1-1,2 9-16,-1-1 0,1 1 0,-1 0 0,-1 0 0,2 10 0,-1-2 59,9 48 231,-8-29-148,0-6 142,10 49 1,-7-52-122,0-2 53,13 37 0,-17-56-124,1-1 1,-1 1-1,1-1 1,0 0-1,0 0 1,1 0-1,-1 0 0,1 0 1,0-1-1,1 0 1,7 7-1,-9-9 4,0 0 0,0 0-1,0 0 1,0 0-1,0-1 1,0 0 0,0 1-1,1-1 1,4 1 0,-6-2-39,-1-1 1,1 1 0,0 0 0,0-1 0,0 1 0,-1-1 0,1 1 0,0-1-1,-1 0 1,1 0 0,-1 0 0,1 0 0,-1 0 0,1 0 0,-1 0-1,1 0 1,-1-1 0,0 1 0,0 0 0,0-1 0,2-2 0,9-13 64,-1-1 1,-1 0-1,10-22 1,18-60-27,-33 88-60,25-73 30,-25 69-29,7-27 15,23-48-1,14-37-240,-43 110 227,2 1 0,0 0 1,14-22-1,-14 29-238,5-4 69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3904,'49'0'1440,"-32"-16"-1120,32 16-96,-33-16 160,33 16-256,-16-17 256,16 1-256,-16 16 256,0 0-256,-17 0 384,1 0-288,-34 16-1888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2816,'0'0'1056,"0"16"-832,-16 17-64,16-16 352,0 15-320,0 1 352,-17 16-320,17 1 448,-16-1-384,16-17-960,-16 1 320,16-16-2752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279 214 736,'-28'0'224,"28"0"-220,0 0-1,-1 0 1,1 0 0,0 0-1,-1 0 1,1 0 0,0 0 0,-1 0-1,1 0 1,0 0 0,-1 0-1,1 0 1,0 0 0,-1 0-1,1 0 1,0 1 0,-1-1-1,1 0 1,0 0 0,0 0 0,-1 0-1,1 1 1,0-1 0,0 0-1,-1 1 1,-1 1 24,1 0 0,-1 0 1,1 0-1,0 1 0,0-1 0,-1 0 0,2 1 1,-1-1-1,0 1 0,0-1 0,1 1 1,-1-1-1,1 5 0,0 43 651,0-23-57,-1-2-164,-6 30 0,4-31-217,-2 31-1,5-34-216,1-11 10,-1 1 1,-1 0 0,-2 17-1,2-23 13,-1-1 0,0 1 0,1 0 0,-2-1 0,1 0 0,0 1 0,-1-1 0,0 0 0,0 0 0,0-1 0,-4 5 0,-2 2 81,7-6-82,-1-1-1,0 0 1,0 0-1,0 1 1,0-2-1,-1 1 1,1 0-1,-1-1 1,0 1-1,-5 1 1,0-2 5,-1-1 0,0 0 1,1 0-1,-1-1 0,0 0 1,0-1-1,-17-3 0,-6-10 19</inkml:trace>
  <inkml:trace contextRef="#ctx0" brushRef="#br0" timeOffset="1">328 17 1888,'16'-16'704,"-16"16"-544,-16 0-32,16 0 128,16 0-160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2912,'-12'0'1148,"21"0"-765,-9 0-376,0 0 0,1 0 0,-1 0 0,0 0 0,0 0 0,0 0 0,0 0 0,0 0 0,0 0 0,0 0 0,0 0 0,0 0 0,0 0 0,1 0 0,-1 0 0,0 0 0,0 0 0,0 0 0,0 0 0,0 0 0,0 0 0,0 0 0,0 0 0,0 1 0,0-1 0,1 0 0,-1 0 0,0 0 0,0 0 0,0 0 0,0 0 0,0 0 0,0 0 0,0 0 0,0 0 0,0 0 0,0 0 0,0 0 0,0 1 0,0-1 0,0 0 0,0 0 0,0 0 0,0 0 0,0 0 0,0 0 0,0 0 0,0 0 0,0 0 0,0 1 0,0-1 0,0 0 0,0 0 0,0 0 0,0 0 1,0 0-1,0 1 2,0-1 0,0 0 1,0 1-1,0-1 0,0 1 1,0-1-1,0 0 1,0 1-1,0-1 0,0 1 1,0-1-1,0 1 0,0-1 1,1 0-1,-1 1 1,0-1-1,0 0 0,0 1 1,1-1-1,-1 0 0,0 1 1,0-1-1,1 0 1,-1 1-1,0-1 0,1 0 1,-1 0-1,0 1 0,1-1 1,0 0-1,9 8 117,10 17-25,-12-18-44,1 0 0,0-1-1,11 7 1,13 9 153,-11-6-130,0-1 0,32 16 0,3-2 89,0 2 0,53 40 0,-53-24 17,-36-33-92,23 10-1,-21-11 81,34 23-1,-45-26-173,-6-6-13,0 0 0,0 0 0,0 0 1,7 3-1,-8-4 11,-1 0 1,0 1-1,0 0 0,5 5 1,-5-5 67,-3-3-38,-1 0 0,1-1 0,-1 1 0,0-1 0,1 1 0,-1 0 0,0-1 0,1 1 0,-1 0-1,0 0 1,0-1 0,0 1 0,1 0 0,-1 0 0,0-1 0,0 1 0,0 0 0,-1 0 0,1-1-1,0 1 1,0 1 0,-1 3 52,1 1-65,0 0 0,-1 0 0,0 0 0,0 0 0,-1 0 0,1 0 0,-1-1 0,0 1 0,-1-1 0,1 1 0,-1-1 0,0 0 0,-1 0 0,1 0 0,-7 7 0,-34 23 43,-73 64 465,-30 28 192,34-28-411,-77 46-12,186-142-286,-20 14 26,-36 26 64,-20-2 150,4 7-888,54-33-535,21-15 1120,1 0-1,-1 0 1,1 1-1,-1-1 1,0 0 0,1 1-1,-1-1 1,1 0-1,-1 1 1,1-1-1,-1 1 1,1-1 0,-1 1-1,1-1 1,0 1-1,-1-1 1,1 1 0,0 0-1,-1-1 1,1 1-1,0-1 1,0 1-1,0 0 1,-1-1 0,1 1-1,0 0 1,0-1-1,0 1 1,0 1-1,2 0-348,0 0 0,0 0-1,0-1 1,1 1 0,-1 0-1,0-1 1,1 0 0,4 2-1,-7-3 406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4064,'-17'-33'1504,"34"33"-1184,-1 0-64,0 0 224,17 16-320,16-16 288,1 17-256,15 15 608,-32-15-448,16 15-2624,-16 1 1216,-33 16-1952</inkml:trace>
  <inkml:trace contextRef="#ctx0" brushRef="#br0" timeOffset="1">1 345 5312,'0'0'1952,"32"0"-1504,18 0-128,-18 0 448,50 0-480,17 0 544,-17 0-512,0 16 704,-17-16-576,-16 17-6752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213 100 1984,'-19'-39'891,"8"17"-651,11 21-83,-1-1 1,0 0 0,0 0-1,1 0 1,-1 0 0,1 0-1,0 0 1,0 0 0,-1 0-1,1 0 1,1-3 0,-1 4-142,0 1 0,0 0 1,0-1-1,0 1 1,0 0-1,0-1 1,0 1-1,1-1 0,-1 1 1,-1 0-1,1-1 1,0 1-1,0 0 0,0-1 1,0 1-1,0-1 1,0 1-1,0 0 1,0-1-1,-1 1 0,1 0 1,0-1-1,0 1 1,0 0-1,-1-1 0,1 1 1,0 0-1,-1 0 1,1-1-1,0 1 1,0 0-1,-1 0 0,1 0 1,0-1-1,-1 1 1,1 0-1,-1 0 0,1 0 1,0 0-1,-1 0 1,1 0-1,0-1 1,-1 1-1,1 0 0,-1 0 1,1 0-1,0 0 1,-1 1-1,1-1 0,0 0 1,-1 0-1,1 0 1,-1 0-1,1 0-14,0 0 0,0 0 0,0 0 0,0 0 0,-1 0-1,1 0 1,0 0 0,0 0 0,0 0 0,0 0 0,0 0 0,0 0-1,0 0 1,0 0 0,0 0 0,0 0 0,-1 0 0,1 0 0,0 0 0,0 0-1,0 0 1,0 0 0,0 0 0,0 0 0,0 0 0,0 0 0,0 0 0,0 1-1,0-1 1,0 0 0,-1 0 0,1 0 0,0 0 0,0 0 0,0 0 0,0 0-1,0 0 1,0 0 0,0 0 0,0 0 0,0 1 0,0-1 0,0 0-1,0 0 1,0 0 0,0 0 0,0 0 0,0 0 0,0 0 0,0 0 0,0 0-1,0 0 1,0 1 0,0-1 0,0 0 0,0 0 0,1 6 62,-1 0 0,0 0 0,0 0 0,-1 0-1,0 0 1,0-1 0,0 1 0,-1 0 0,-2 6 0,-3 8 118,-3 13 207,4-9-13,-14 31 0,6-22 19,-51 108-3803,32-89 1147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50 2912,'-27'-28'923,"27"29"-910,0-1 0,0 0 0,0 0 0,0 0 0,1 0 0,-1 0 0,0 0 0,0 0 0,0 1 0,0-1 0,0 0 0,0 0 0,0 0 0,0 0 0,0 0 0,0 1 1,0-1-1,0 0 0,0 0 0,0 0 0,0 0 0,0 0 0,0 0 0,0 1 0,0-1 0,0 0 0,0 0 0,0 0 0,0 0 0,0 0 0,0 1 0,-1-1 0,1 0 0,0 0 1,0 0-1,0 0 0,0 0 0,0 0 0,0 0 0,0 0 0,0 0 0,-1 1 0,1-1 0,0 0 0,0 0 0,0 0 0,0 0 0,0 0 0,0 0 0,-1 0 0,1 0 1,0 0-1,0 0 0,0 0 0,0 0 0,0 0 0,-1 0 0,12-8 1053,-10 7-1006,-1 1-1,1-1 1,0 1-1,-1 0 0,1-1 1,0 1-1,-1 0 1,1-1-1,0 1 0,-1 0 1,1 0-1,0 0 0,0 0 1,-1-1-1,1 1 1,0 0-1,0 1 0,-1-1 1,1 0-1,0 0 0,1 0 1,3 1 153,274-1 1238,-159 7-1390,33 2 273,109-9 818,-255 0-1060,0 0 0,0-1 0,0 0 1,0-1-1,0 1 0,10-5 0,-11 4 36,21-10 531,-7 5-278,-28 9-1170,7-1 743,1 0 0,-1 0 1,1 0-1,0-1 0,0 1 0,-1 0 1,1 0-1,0 0 0,0 0 1,0 0-1,0 0 0,0-1 0,0 3 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17 1824,'14'-14'587,"-12"11"-353,-2 3 6,3 0 438,8 0-188,-8 0-52,-3 0-236,0 0-218,0 0 16,-3 3 134,-43 50 409,32-35-471,-1 0-1,-22 19 0,10-16-86,11-8 39,1 0 1,-23 24-1,-3 19 109,28-37-26,0-1 0,-21 21 0,-28 23 218,45-43-362,12-5 15,0-10 95,5-4-71,-1 0 0,1 0 0,0 0 0,0 0 0,0 0 0,0 0 0,0 0 0,0 0 0,0 1 0,-1-1 0,1 0 0,0 0 0,0 0 0,0 0 0,0 0 0,0 0 0,0 0 0,0 0 0,0 0 0,0 1 0,0-1 0,-1 0 0,1 0 0,0 0 0,0 0 0,0 0 0,0 0 0,0 0 0,0 1 0,0-1 0,0 0 0,0 0 0,0 0 0,0 0 0,0 0 0,0 1 0,0-1 0,0 0 0,0 0 0,0 0 0,0 0-1,1 0 1,11 13 108,-12-12-106,2 1 5,0-1-1,0 1 0,0-1 0,1 1 1,-1-1-1,0 0 0,1 0 0,-1 0 1,1 0-1,-1 0 0,1-1 0,-1 1 1,1-1-1,-1 0 0,1 0 0,2 0 1,8 0 1,0-1 0,15-4 0,-15 3-95,25-2-1,1 8 12,-16 0 74,27 0 210,64-4 0,-51-1 52,-56 1-207,0 0 0,0 1 0,0 0-1,0 1 1,0-1 0,10 5-1,-10-4 11,-6-1-15,1 0 0,0-1 0,-1 1 0,1-1 0,0 0 0,0 0 0,0 1-1,-1-1 1,1 0 0,0 0 0,0-1 0,-1 1 0,1 0 0,0 0 0,0-1 0,2-1-1,2-9 373,1 8-70,-14 4 149,4-1-154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3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2560,'-14'0'832,"14"0"-818,0 1-1,-1-1 1,1 0 0,-1 0-1,1 0 1,0 0 0,-1 0-1,1 0 1,-1 1 0,1-1-1,0 0 1,-1 0 0,1 1-1,0-1 1,-1 0 0,1 0-1,0 1 1,-1-1 0,1 0 0,0 1-1,0-1 1,-1 1 0,1 0 2,-4 2 132,0 1 1,1 1 0,-1-1-1,1 0 1,0 1 0,0-1-1,-3 10 1,-27 38 1077,11-18-941,-16 27 17,25-35-221,3-3 116,-19 26 0,13-25-77,5-8-37,1 0-1,-15 29 1,3 16 82,-25 37 683,41-83-476,0-1-1,-14 22 1,6-16-170,12-15-124,-4 5-1163,6-10 1028,0 0-1,-1 0 0,1 0 0,0 0 1,0 1-1,0-1 0,-1 0 0,1 0 1,0 0-1,0 0 0,-1 0 0,1 0 1,0 0-1,0 0 0,-1 0 0,1 0 1,0 0-1,0 0 0,0 0 0,-1 0 1,1 0-1,0 0 0,0 0 0,-1 0 0,1 0 1,0 0-1,0-1 0,-1 1 0,1 0 1,0 0-1,0 0 0,0 0 0,0 0 1,-1-1-1,1 1 0,0 0 0,0 0 1,0 0-1,0-1 0,-1 1-27,1-1 0,0 1 0,-1-1 0,1 1 1,0-1-1,0 1 0,0-1 0,0 1 0,0-1 0,-1 1 0,1-1 0,0 1 0,0-1 0,0 1 0,0-1 0,1 1 0,-1-1 1,0 1-1,0-1 0,0 1 0,0-1 0,0 1 0,1-1 0,-1 1 0,1-1 0,12-16-2464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1212 328 2816,'0'-38'1269,"0"-22"224,0 58-1460,0 0-1,0 1 1,-1-1-1,1 0 0,0 0 1,-1 1-1,0-1 0,1 0 1,-1 1-1,0-1 0,0 1 1,0-1-1,0 1 0,0-1 1,0 1-1,0 0 0,0-1 1,-1 1-1,-2-2 0,-3-2 25,0 1 0,-1 0-1,-8-4 1,-12-6 45,7 1-98,0 1 0,-1 1 0,-46-16 0,58 24-14,-40-13-6,-4-12 58,31 20-5,-39-9-1,21 7 14,18 4-167,-1 2 0,0 1 0,0 0 0,-42 3 0,63 0 83,2-1 24,0 1-1,0 0 0,0 0 0,0 0 0,0 1 0,0-1 0,0 0 0,0 0 0,0 0 0,0 1 0,-1-1 0,2 1 1,-1-1-1,0 1 0,0-1 0,0 1 0,0-1 0,0 1 0,0 0 0,-1 1 0,-7 8-51,1 1 1,-1 0-1,2 0 0,0 1 1,0 0-1,-8 22 0,6-9-19,-11 50-1,-3 50 34,23-121 51,-75 385 501,54-286-395,-7 28-4,-7 35-2,29-125-79,-12 52 86,-13 5 146,21-67-171,-13 37-13,-36 74 0,-39 44-3,83-153-12,12-23-49,-1-1 0,-10 18-1,12-24-35,0 0 0,0-1-1,1 1 1,-1 0-1,1 1 1,0-1-1,0 0 1,0 0-1,0 0 1,1 1-1,-1 5 1,1-6 38,0-1-1,0 0 1,1 1 0,-1-1 0,1 0-1,0 1 1,0-1 0,0 0 0,0 0-1,0 0 1,0 0 0,0 0 0,1 0-1,-1 0 1,1 0 0,2 2-1,4 2 41,1 0 0,-1 0-1,1-1 1,1 0-1,-1-1 1,1 0 0,0-1-1,-1 1 1,21 2-1,-6-4 113,0 0 0,25-3 0,-15 1 115,61 0 336,-59 0-415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33 196 2656,'14'-41'837,"-14"40"-813,0 0 0,1-1 0,-1 1 0,1 0 0,-1 0 0,1 0 0,0 0 0,-1 0 0,1 0 0,0 0 0,0 0 0,0 0 0,2-1 0,33-29 235,64-42 0,-91 67-194,1 1 1,0 0-1,0 1 1,0 0-1,0 1 1,13-3-1,-21 6-60,0-1 0,0 1 1,0 0-1,0 0 0,0 0 0,0 0 0,0 0 0,0 0 0,0 0 0,0 1 0,0-1 0,-1 1 1,1-1-1,0 1 0,0 0 0,0 0 0,2 2 0,0 0-12,-1-1 1,0 2-1,0-1 0,0 0 0,4 7 0,1 2-12,-1-4 22,-1 1-1,0-1 0,-1 2 1,0-1-1,0 0 0,-1 1 1,0 0-1,3 15 1,-2-7 90,-1 0 0,-1 1 1,0-1-1,-2 1 0,0 20 1,-1-19 13,-1-1 0,-1 1 0,-6 26 1,5-35-67,0 0 1,-1 0-1,0-1 1,-1 1-1,0-1 1,-12 18-1,-27 26 311,31-33-250,8-14-56,0 1 0,-13 14 0,11-16-20,0 0-1,-11 7 0,-4 3 11,3 2-3,-6 5 14,18-20-29,0 1-1,0-1 1,0 0-1,-10 2 1,7-1 1,4-2 21,0 0-1,0-1 0,0 1 1,0-1-1,-11 0 1,14-1 9,-1 0 1,1-1-1,0 1 1,0-1 0,-1 0-1,1 0 1,0 0-1,-6-3 1,7 2-27,-1 1 0,1-1 0,-1 0-1,1 0 1,0 1 0,0-2 0,0 1 0,0 0 0,0 0 0,0-1 0,1 1 0,-1 0 0,1-1 0,-1 0 0,1 1 0,0-1 0,0 0 0,0 0-1,0-4 1,0 2-18,0-1 0,0 0-1,1 0 1,0 1-1,0-1 1,1 0-1,-1 0 1,1 1-1,1-1 1,-1 0-1,1 1 1,0-1-1,0 1 1,0 0 0,1-1-1,0 1 1,0 0-1,0 1 1,0-1-1,1 1 1,0-1-1,0 1 1,0 0-1,1 0 1,-1 1 0,9-6-1,-4 4 20,1 0 0,0 0 0,0 1 0,0 1 1,1-1-1,15-1 0,0-2 68,38-16-153,-41 13-166,24-6-39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1728,'0'0'560,"0"0"-331,0 0-106,0 0 32,0 3-38,1 1-38,-1-2-46,0 1 1,0-1 0,0 1 0,0-1 0,0 0 0,-1 1 0,1-1 0,-2 5 0,-3 1 131,-7 19 337,4 4-189,4-17-90,0 0-1,-10 23 1,11-30-148,0 0 0,1 1 0,0 0 0,0-1 0,-1 11 0,-1 3 93,-7 7 30,10 1-91,1-23-81,0 1 0,0-1-1,-1 0 1,0 0 0,-1 7-1,-2-4 54,0 4 66,8 4-28,-3-14-54,0 1 0,0-1-1,0 0 1,0 0 0,0 0-1,-1 1 1,1 3 0,-2-1 69,1-4-97,0 0 1,0-1 0,0 1-1,0 0 1,0 0 0,0-1-1,0 1 1,1 0 0,-1-1-1,1 1 1,0 3 0,-1-5-32,1 0 0,-1 0 0,0 0 0,0 1-1,0-1 1,0 0 0,1 0 0,-1 0 0,0 0 0,0 0 0,0 1 0,1-1 0,-1 0 0,0 0 0,0 0 0,1 0 0,-1 0 0,0 0-1,0 0 1,1 0 0,-1 0 0,0 0 0,0 0 0,1 0 0,-1 0 0,0 0 0,0 0 0,1 0 0,-1 0 0,0 0 0,0 0 0,0 0 0,1-1-1,-1 1 1,0 0 0,0 0 0,0 0 0,1 0 0,-1 0 0,0-1 0,0 1 0,0 0 0,0 0 0,1 0 0,-1-1 0,0 1 0,0 0 0,0 0-1,0 0 1,0-1 0,0 1 0,0 0 0,0 0 0,1-1 0,3-17 171,-2 11-92,0 2-49,0 0-1,1 0 1,0 0-1,5-7 1,4-8-15,0-6-51,-8 16-10,0 1-1,0 0 0,1 0 1,0 0-1,13-14 0,6 1-202,-16 3 99,-8 17 122,0 1-1,0 0 1,0 0-1,0 0 1,1-1-1,-1 1 0,0 0 1,1 0-1,-1 0 1,1 0-1,0 0 1,-1 0-1,1 0 1,0 0-1,-1 0 1,1 0-1,0 0 0,0 0 1,0 1-1,0-1 1,0 0-1,0 0 1,0 1-1,0-1 1,0 1-1,0-1 0,0 1 1,1 0-1,-1-1 1,0 1-1,0 0 1,0 0-1,1-1 1,-1 1-1,2 1 0,-1-2 37,-1 1 0,1 0 0,-1 0-1,1 0 1,-1 1 0,0-1 0,1 0-1,-1 0 1,1 1 0,-1-1 0,0 1-1,1-1 1,-1 1 0,0 0-1,0-1 1,1 1 0,-1 0 0,0 0-1,0 0 1,0 0 0,0 0 0,0 0-1,0 0 1,0 0 0,0 0 0,-1 1-1,1-1 1,0 0 0,0 2-1,1 2 36,-1-4-26,-1 1 0,1 0 0,0-1 0,0 1 0,0-1 0,0 1 0,0-1-1,1 0 1,-1 1 0,0-1 0,0 0 0,1 0 0,-1 0 0,1 0 0,-1 0 0,1 0 0,0 0 0,-1-1-1,1 1 1,0-1 0,2 1 0,7 4 69,-8-3-45,0-1-1,0 0 0,0 0 0,0 0 0,0 0 0,1 0 1,-1-1-1,0 1 0,1-1 0,5 0 0,13 1 100,-7 0 4,-1-1-1,1 0 0,-1-1 0,15-3 0,1-7 50,-28 11-178,-1 0 0,1-1-1,0 0 1,0 1-1,-1-1 1,1 0-1,0 0 1,-1 0-1,1 0 1,-1 0 0,1 0-1,-1-1 1,0 1-1,1 0 1,-1-1-1,0 1 1,0-1-1,0 1 1,1-3 0,3-5 79,0 2-27,-4 6-57,0-1 0,1 1 1,-1-1-1,0 1 0,0-1 0,0 0 0,0 0 1,-1 1-1,1-1 0,0 0 0,-1 0 0,1 0 1,-1 0-1,0 0 0,0 0 0,0 0 1,0 1-1,0-1 0,0 0 0,0 0 0,0 0 1,-1 0-1,1 0 0,-2-3 0,-25-71-152,27 75 137,-1 0 1,1 0-1,0 0 1,0 0-1,-1 0 1,1 0-1,0 0 0,-1 0 1,1 0-1,-1 0 1,1 0-1,-1 1 1,0-1-1,1 0 1,-1 0-1,0 1 1,1-1-1,-2 0 1,-5-4 63,7 4-58,-1 0 1,1 0-1,0 1 0,-1-1 1,1 0-1,0 0 0,0 0 1,0 0-1,0 0 0,-1 0 1,1 1-1,0-1 0,1-2 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 3808,'16'-16'1408,"-16"16"-1088,16 16-96,-16-16 448,0 17-416,-16 16 320,0 16-320,-1-16 704,17 32-544,-16-16-32,-1 0-256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1888,'-41'14'613,"40"-14"-596,0 0-1,0 0 0,0 1 1,0-1-1,0 0 0,0 1 1,0-1-1,0 1 0,0 0 1,1-1-1,-1 1 1,0-1-1,0 1 0,0 1 1,-21 20 116,22-22-128,-1 0 0,1 0 0,0 0-1,-1 1 1,1-1 0,0 0 0,-1 1 0,1-1 0,0 0 0,0 1-1,-1-1 1,1 0 0,0 1 0,0-1 0,-1 0 0,1 1 0,0-1 0,0 1-1,0-1 1,0 0 0,0 1 0,0 0 0,-1 0 16,1 1 0,0 0 0,0-1 0,-1 1 0,1 0 0,-1-1 0,0 1 0,1-1 0,-1 1 0,0-1 0,-1 2 0,1-1 14,0 0 0,0 0 0,0-1 0,0 1 0,0 0 0,1 0 0,-1 0 0,0 0 0,1 0 0,0 0 0,-1 3 0,1 3 21,1-6-47,-1 0 0,0 0 1,0 1-1,0-1 1,0 0-1,-1 0 0,1 0 1,-1 1-1,-1 2 0,2-3-13,-1-1-1,0 1 1,0 0 0,1 0-1,-1-1 1,1 1-1,-1 0 1,1 0-1,0 0 1,-1 0 0,1 0-1,0-1 1,0 1-1,1 0 1,-1 0-1,0 0 1,1 0 0,-1 0-1,2 2 1,0 6 7,0 10 19,-3-18-15,1 1 0,0 0 0,0-1 0,1 1-1,-1-1 1,0 1 0,1-1 0,0 1 0,1 3 0,9 13 67,-9-11-60,-1-6-5,0 1 0,-1 0 1,1-1-1,1 1 0,-1-1 0,0 1 0,1-1 0,-1 0 0,3 4 1,-2-5 0,0 0 1,0 1 0,-1-1 0,2 0-1,-1 0 1,0 0 0,0-1 0,0 1-1,0 0 1,0-1 0,1 1 0,-1-1-1,0 0 1,0 0 0,1 0-1,2 0 1,46 0 288,-50 0-296,5 0 45,0 0 0,0 0-1,0-1 1,0 1 0,-1-2 0,1 1-1,0 0 1,0-1 0,-1 0-1,1-1 1,9-4 0,-5 1-23,-2 1-15,0 0 0,0-1 0,0 0 0,-1 0 0,9-9 0,11-13 86,-25 26-106,0 0-1,0 0 0,0 0 1,-1 0-1,1 0 0,-1 0 1,1-1-1,-1 1 0,0-1 1,0 1-1,0-1 0,-1 1 1,1-1-1,0 0 0,-1 1 1,0-1-1,0-4 0,2-9-133,2 5 19,1-5-134,-11-14-315,3 22 396,1-14-355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0 656 3904,'3'0'1253,"8"0"-762,-8 0-166,-3-3 251,0 2-546,0 0-1,0 0 1,1 1-1,-1-1 1,0 0-1,1 0 1,-1 0 0,1 0-1,-1 0 1,1 1-1,-1-1 1,1 0-1,0 0 1,-1 1-1,1-1 1,0 0 0,0 1-1,0-1 1,-1 1-1,1-1 1,0 1-1,0-1 1,1 1-1,15-13 174,16-18 76,21-24-44,-47 47-215,0 0-1,-1-1 0,0 0 0,-1 0 0,6-12 0,7-25 38,-10 24-8,18-36 0,-2 16 8,50-82 430,-57 98-532,15-30-1,-26 45-38,0 1 0,13-15-1,-6 8 29,-5 1-3,3 10 1,-8 1-55,2-3-38,-5 8 148,1 0 0,-1 0 0,0 0 0,0 0-1,1 0 1,-1 0 0,0 0 0,0 0 0,1 0 0,-1 0 0,0 0-1,0 0 1,1 0 0,-1 0 0,0 0 0,0 0 0,1 0 0,-1 0 0,0 0-1,0 0 1,1 0 0,-1 0 0,0 0 0,0 0 0,0 0 0,1 1-1,-1-1 1,0 0 0,0 0 0,0 0 0,1 0 0,-1 1 0,0-1 0,0 0-1,1 1-3,-1 0-1,0-1 1,1 1-1,-1 0 1,0-1 0,0 1-1,0 0 1,1-1-1,-1 1 1,0 0-1,0 0 1,0-1-1,0 1 1,0 0-1,0-1 1,-1 1-1,1 0 1,0-1-1,0 1 1,-1 1-1,-6 18-22,2-9 57,4-1 38,-1 1-1,1-1 0,1 1 0,1 17 0,0 3 133,-1-13-36,1-9-56,-1 1 1,0-1-1,-1 0 0,-2 15 1,-3-8 34,5-13-97,-1 0 0,1 0 1,0 1-1,0-1 0,1 0 0,-1 1 0,1-1 0,-1 7 0,1 34 927,0-44-959,0 0-1,0 0 1,0 0-1,0 0 0,0 0 1,0 0-1,0 0 0,0 0 1,0 0-1,0 1 1,0-1-1,0 0 0,0 0 1,0 0-1,0 0 1,0 0-1,0 0 0,0 0 1,0 0-1,0 0 0,0 0 1,0 1-1,0-1 1,0 0-1,0 0 0,0 0 1,0 0-1,1 0 1,-1 0-1,0 0 0,0 0 1,0 0-1,0 0 0,0 0 1,0 0-1,0 0 1,0 0-1,0 0 0,0 0 1,0 1-1,1-1 1,-1 0-1,0 0 0,0 0 1,0 0-1,0 0 0,0 0 1,0 0-1,0 0 1,0 0-1,0 0 0,0 0 1,1 0-1,-1-1 1,0 1-1,0 0 0,0 0 5,1 1 0,-1-1-1,1 0 1,-1 0 0,0 0-1,1 0 1,-1 0 0,1 0-1,-1-1 1,1 1 0,-1 0-1,0 0 1,1 0 0,-1 0-1,0 0 1,1-1 0,-1 1-1,1 0 1,-1 0 0,0-1-1,1 1 1,-1 0-1,0 0 1,0-1 0,1 1-1,-1 0 1,0-1 0,0 1-1,1 0 1,-1-1 0,8-10 181,17-8-164,-19 11-214,1 0 0,-2-1 0,1 0 1,-1 0-1,5-12 0,5-8-396,-1 8 354,0 1 0,1 1 0,21-22 0,-23 29 21,1 1 0,22-15 1,0-4-166,-20 24 864,-2-5-171,-14 12-317,0-1 0,0 1 0,1-1 1,-1 1-1,0-1 0,0 1 0,0-1 0,0 1 0,0-1 0,0 1 0,0-1 1,0 1-1,0-1 0,0 1 0,0-1 0,0 1 0,0-1 0,0 1 0,-1-1 1,1 1-1,-7 4 53,7-4-51,-1-1 1,0 1-1,0 0 0,1-1 0,-1 1 1,0 0-1,1 0 0,-1 0 0,1-1 1,-1 1-1,1 0 0,-1 0 0,1 0 1,0 0-1,-1 0 0,1 0 0,0 0 0,-1 1 1,-26 96 239,22-54 113,-6-6 5,9-24-29,1 0 0,1 26 0,0-9 367,0-28-639,0 0 0,0 0 0,0 0 0,-1-1 0,1 1 0,-2 4 0,-5 1 580,6-7-637,1-1 1,-1 0-1,1 1 0,-1-1 0,1 0 1,0 1-1,-1-1 0,1 0 0,0 1 0,-1-1 1,1 1-1,0-1 0,0 1 0,-1-1 1,1 1-1,0-1 0,0 1 0,0-1 1,0 1-1,-1-1 0,1 1 0,0-1 1,0 1-1,0-1 0,0 1 0,0-1 0,0 1 1,1 0-1,-1 13-1183,0-14 1152,0 0 0,0 0 1,0 0-1,0 0 0,0 0 1,0 0-1,0 0 0,0 1 1,0-1-1,0 0 0,0 0 0,0 0 1,0 0-1,0 0 0,0 0 1,0 0-1,0 0 0,0 0 1,0 0-1,0 1 0,0-1 1,0 0-1,0 0 0,0 0 1,0 0-1,-1 0 0,1 0 1,0 0-1,0 0 0,0 0 1,0 0-1,0 0 0,0 0 1,0 0-1,0 1 0,0-1 1,0 0-1,0 0 0,0 0 1,-1 0-1,1 0 0,0 0 0,0 0 1,0 0-1,0 0 0,0 0 1,0 0-1,0 0 0,0 0 1,0 0-1,-1 0 0,1 0 1,0 0-1,0 0 0,0 0 1,0 0-1,-11 0-1739,8 0 619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44 2400,'-6'-6'362,"2"2"-176,0 1-1,0-1 1,1 0 0,-6-8 0,8 10-140,-4-6 274,1 9-95,-8 5-59,-8-1 76,14-4-189,0 1 0,1-1 0,-1 1 0,0 0 0,1 1 0,-7 3 0,-6 4 130,2-1 32,1 1-1,-18 13 1,-62 56 622,84-69-773,1 0 0,0 0-1,1 1 1,-15 22 0,-24 54 348,41-74-297,2 0 0,0 1 0,0 0 0,1 0 0,1 0 0,0 0-1,1 0 1,0 21 0,2-29 119,0 0-1,0 1 0,3 9 1,11 17 422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3072,'0'0'976,"-2"3"-587,0-1-361,1-1 1,0 1-1,0 0 0,-1 0 0,1-1 1,1 1-1,-1 0 0,0 0 1,0 0-1,1 0 0,-1 0 0,1 3 1,-2 28 185,2-26-215,0 0 0,1-1 0,0 1 0,0 0 0,1-1 0,4 12 0,-3-10 34,-3-5 3,1 0 1,1 1-1,-1-1 0,1 0 0,-1 0 0,1 0 0,0 0 1,0 0-1,0 0 0,0-1 0,0 1 0,4 2 0,-4-4 33,1 1-1,-1-1 0,1 0 0,0 0 0,0 0 0,0 0 0,0 0 0,0 0 1,0-1-1,0 1 0,0-1 0,0 0 0,3 0 0,4 0 195,-7 1-211,0-1 0,0 0 1,0 0-1,0 0 0,0 0 0,0 0 1,0-1-1,0 1 0,0-1 0,3-1 0,-1-5-32,-5 6-24,1 1-1,-1 0 1,0-1-1,0 1 0,0-1 1,1 1-1,-1 0 1,0-1-1,1 1 0,-1 0 1,0 0-1,0-1 1,1 1-1,-1 0 0,1-1 1,-1 1-1,0 0 1,1 0-1,-1 0 0,1 0 1,-1-1-1,0 1 1,1 0-1,-1 0 0,1 0 1,-1 0-1,1 0 1,-1 0-1,1 0 0,0 0 1,4 3-524,6 11 202,-8 1 349,-3-14 10,0 1 0,0-1 0,0 1 0,0 0 0,0-1 0,0 1 0,1 0 0,-1-1 0,1 2-1,3 2 79,-1-1-1,0 0 1,1 0-1,0 0 0,0-1 1,0 1-1,0-1 0,1 0 1,-1 0-1,1-1 0,-1 1 1,9 2-1,-12-5-80,0 1 0,0-1 0,0 0 0,0 0 0,0 1-1,0-1 1,1 0 0,-1 0 0,0 0 0,0 0 0,0 0 0,0-1 0,0 1 0,1 0-1,-1-1 1,0 1 0,0 0 0,0-1 0,0 1 0,0-1 0,0 1 0,0-1 0,0 0 0,0 0-1,-1 1 1,2-2 0,7-5 112,-1 2-28,1 0 66,-1-1 0,0 0 0,1-1-1,-2 1 1,1-1 0,-1-1 0,8-10-1,-11 12-76,0 0 0,0 0 0,-1 0 0,0-1 0,0 0 0,0 1 0,-1-1 0,0 0 0,-1 0 0,1 0 0,-1 0 0,0-12 0,-1-9 84,0 9-75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4480,'-17'0'1664,"17"0"-1312,-16 17-64,16-17-512,0 16 64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3648,'16'0'1344,"-16"0"-1024,33 32-128,-17-15 352,1 15-352,-1 18 256,0-18-224,-16 50 1184,0-16-768,-16 16 288,-17 0-544,-16-17-3264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2912,'0'0'923,"0"0"-550,0 0-186,0 3-1,0-2-173,0 0 0,0 0 0,0 0 0,0 0-1,1 0 1,-1 0 0,0 0 0,1 0 0,-1 0-1,1-1 1,-1 1 0,1 0 0,-1 0 0,1 0 0,0-1-1,-1 1 1,1 0 0,0-1 0,-1 1 0,2 0 0,18 8 299,7-3-24,36 5-43,35-6-59,39 6 166,54-11-74,38-11-6,36 6-54,38-6 161,11 5-75,3-4 69,-190 6-247,306-12 10,-190 3-136,-46 10 0,213 3 1125,-427 2-870,0 0 0,-26 7 0,27-6-535,8-1 93,-11 2-1090,-33 12 0,-36 25-1011,-21-5-533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 2304,'0'-30'1051,"2"24"-822,0 5-169,-1 0-39,-1 0 0,1 0 1,0 0-1,0 0 0,0 1 1,0-1-1,0 0 0,0 1 0,0-1 1,0 1-1,0-1 0,0 1 1,0-1-1,0 1 0,0 0 0,0-1 1,0 1-1,1 0 0,-1 0 1,0 0-1,0 0 0,0 0 0,0 0 1,1 0-1,-1 0 0,0 1 1,2 0-1,3 1-31,0 1 1,0 0 0,0 0-1,0 1 1,-1 0-1,6 5 1,-5-5-5,27 18-50,-14-10 120,26 22 0,-40-31-21,-1 1 0,0 0 0,-1 0 0,1 0 0,-1 0 0,0 0 1,0 1-1,0 0 0,0-1 0,-1 1 0,3 10 0,-3-7 27,-1 1-1,0-1 0,-1 1 1,0-1-1,0 1 0,-1 0 1,-2 10-1,3-16-6,-1 0-1,0 1 1,0-1 0,0 0 0,0 0 0,-1 0 0,1 0-1,-1 0 1,0 0 0,1 0 0,-2 0 0,1-1-1,0 1 1,0-1 0,-1 1 0,1-1 0,-6 3-1,-10 8 344,0-1 0,-33 15-1,41-22-291,0-1 1,-1 0-1,0 0 0,0-1 0,0 0 1,0-1-1,-18 1 0,24-3-70,0-1 0,1 1 0,-1-1 0,0 0 0,1 0 1,-6-2-1,9 2-27,0 1 0,-1-1 0,1 1 0,0-1 0,0 1 1,0-1-1,0 0 0,-1 1 0,1-1 0,0 0 0,0 0 1,1 0-1,-1 0 0,0 0 0,0 0 0,0 0 0,1 0 0,-1 0 1,0 0-1,1-1 0,-1 1 0,1 0 0,-1 0 0,1-1 1,-1-1-1,2 1-3,-1 1 1,1 0-1,0-1 1,-1 1-1,1-1 1,0 1-1,0 0 1,0 0-1,0-1 0,0 1 1,0 0-1,0 0 1,2-1-1,4-5-41,1 0 0,-1 1 0,1-1 0,0 2 0,1-1 0,12-5 0,0 2-10,-1 0-1,1 2 1,22-5-1,70-11 22,-93 20 11,45-6-182,1 3 0,92 4-1,-100 2 148,-54 0 87,21 3 250,-24-3-273,0 0 0,0 1 0,0-1 0,0 1-1,0-1 1,0 1 0,0-1 0,-1 1 0,1 0 0,0-1 0,0 1 0,0 0-1,-1 0 1,1-1 0,0 1 0,-1 0 0,1 0 0,-1 0 0,1 0-1,-1 0 1,1 2 0,5 21 427,5-13-139,-6 14-75,2-12-126,-6-11-74,0-1-1,-1 1 1,1-1 0,0 1-1,-1-1 1,1 1-1,-1-1 1,1 1-1,-1 0 1,0-1 0,1 1-1,-1 1 1,0-2-12,0 0 1,0 0-1,1 0 0,-1 1 1,0-1-1,1 0 1,-1 0-1,1 0 1,-1 0-1,1 0 1,-1 0-1,1-1 0,0 1 1,-1 0-1,1 0 1,0 0-1,0-1 1,0 1-1,0 0 1,-1-1-1,1 1 0,0-1 1,0 1-1,0-1 1,2 1-1,9 7 239,-12-7-207,1-1-1,0 0 1,-1 1 0,1-1 0,-1 1-1,1-1 1,0 0 0,-1 0-1,1 1 1,0-1 0,-1 0 0,1 0-1,0 0 1,-1 0 0,1 0-1,0 0 1,-1 0 0,1 0 0,0 0-1,0 0 1,-1 0 0,1 0-1,0-1 1,2 1 25,-1 0-120,-1 0 0,1 0 0,0-1 1,0 1-1,-1-1 0,1 1 0,0-1 0,-1 1 1,1-1-1,-1 0 0,1 0 0,-1 0 1,2-1-1,6-3-257,4 0-769,-7-6 341,5 5 208,-6-5 241,9 6 79,0-6 59,-14 11 134,1-1 1,-1 1-1,1-1 0,-1 1 0,1 0 0,0-1 1,-1 1-1,1 0 0,0 0 0,-1-1 0,1 1 1,0 0-1,-1 0 0,1 0 0,0 0 0,-1 0 1,1 0-1,0 0 0,0 0 0,-1 0 0,1 0 1,0 0-1,0 1 0,2-1 32,0 0 43,0 1 1,1-1-1,-1 1 0,0-1 1,1 1-1,-1 0 1,0 0-1,3 2 0,11 3 115,68 13 609,-62-13-433,48 3 1,-37-5-153,-13 0-37,23 0 189,0-8-80,-22 0-115,18 0 268,31-5 161,-62 7-481,0 0 0,-1-1 1,1 0-1,0 0 1,13-9-1,14-15 286,-36 27-395,2-2 58,1 1-1,-1-1 1,0 0 0,1 0 0,-1 0-1,0 0 1,0 0 0,-1 0-1,3-4 1,-3 5-35,-1-1 0,0 0 0,0 1-1,0-1 1,0 0 0,0 1 0,-1-1 0,1 0-1,0 1 1,-1-1 0,1 1 0,-1-1 0,0 1-1,1-1 1,-1 1 0,-2-3 0,-16-36 231,6 12-154,-20-33-1,32 60-240,0 0 1,0-1-1,1 1 0,-1 0 0,0 0 1,0 0-1,-1 0 0,1 0 0,0 0 1,0 0-1,0 0 0,-1 0 0,1 0 1,-1 1-1,1-1 0,0 0 0,-1 1 1,1 0-1,-1-1 0,1 1 0,-1 0 1,-1-1-1,1 1-2130,4-2-247,-2 2 2518,1-2-363,0 1 0,1 0 1,-1 0-1,1 0 0,-1 0 1,1 0-1,-1 0 1,4-1-1,0 1-71,-1 0-1,0 0 1,1 1 0,7 0 0,-12 0 429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 1312,'-14'-13'421,"11"23"-130,1-4-134,-28 109 2302,15-52-1932,-6 16 92,-6-8-176,-14 104 390,-3 8-231,41-171-341,-1 0 0,1 1 1,1-1-1,0 1 0,0 20 1,2-33-269,0 0 0,0 1 1,0-1-1,0 0 0,0 0 0,0 0 1,0 0-1,0 0 0,0 0 0,0 0 1,0 0-1,0 0 0,0 0 0,0 1 1,0-1-1,0 0 0,0 0 0,0 0 1,0 0-1,0 0 0,0 0 1,0 0-1,0 0 0,0 0 0,0 0 1,0 0-1,0 1 0,0-1 0,0 0 1,1 0-1,-1 0 0,0 0 0,0 0 1,0 0-1,0 0 0,0 0 0,0 0 1,0 0-1,0 0 0,0 0 0,0 0 1,0 0-1,1 0 0,-1 0 1,0 0-1,0 0 0,0 0 0,0 0 1,0 0-1,0 0 0,0 0 0,0 0 1,0 0-1,1 0 0,-1 0 0,0 0 1,13-3-1088,4-10-2852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0 3648,'-16'17'1344,"16"-17"-1024,-33 65-128,17-32 640,-1 0-512,-15 16 0,15 0-192,1 16 768,-17 1-512,17 0 704,-1-1-640</inkml:trace>
  <inkml:trace contextRef="#ctx0" brushRef="#br0" timeOffset="1">0 311 3808,'0'-16'1408,"0"16"-1088,49 0-96,-16 0 320,-16 0-352,32 0 480,-17 16-384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3552,'33'-17'1312,"-33"17"-992,82-16-128,-33 16-160,0 16-64,-16-16 1216,16 0-640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2976,'0'16'1120,"0"-16"-896,0 33-32,-16 0 864,16-17-608,0 17 896,-16 16-768,16 1-96,0-1-288,-17 16 0,17 1-96,-16-1 96,16 1-128,-16-1 128,16-15-128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1888,'0'33'704,"0"-33"-544,16 98-32,-32-16 1184,16-16-736,-16 48 768,-17 1-800,-16 16 224,0 0-448,-1-16 320,18 0-384,-17-33 800,32-17-608,-16-16 448,17-16-544</inkml:trace>
  <inkml:trace contextRef="#ctx0" brushRef="#br0" timeOffset="1">1509 0 3328,'-50'33'1216,"50"-33"-928,-32 114-96,-1-32 384,16 0-352,1 33 416,-17 16-384,17 0 224,0-16-256,-1 0 288,17-17-288,-33-16 448,33-33-384,-16 0 704,0-16-544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4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4640,'17'-16'1728,"-17"16"-1344,0 16-96,0-16 96,0 17-256,0 16 256,0 16-256,0-17 256,0 18-256,-17-18 448,17 1-320,17 0 576,-17-17-448,33 1 160,-1-17-320,34 0-64,0-17-96,48 17-6400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4480,'0'0'1664,"0"0"-1312,16 0-64,1 0 384,15 0-416,1 0-32,33 0-128,-17 0 480,0 0-320,-16 0-800,16 0 288,-16 0-4160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1824,'-16'0'672,"16"16"-512,-17 17-64,17 0 928,-16 0-576,-1 16 384,1 16-480,0 1 576,16-1-512,-17-15-416,17-1-32,-16-16-3616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59 174 2656,'0'0'837,"0"-6"-501,-1 0-275,1 3 1,-1 0 1,1 0-1,0 0 0,0-1 1,0 1-1,1 0 1,-1 0-1,1 0 0,-1 0 1,2-4-1,9-12 301,-8 10-216,2-9 127,-3 16-244,0 0 0,0 0 0,0 0 1,0 0-1,0 1 0,4-3 0,4-3 52,3-3 6,-2 1 6,1 0 0,13-6 1,-22 13-85,0 0 0,1 1 0,-1-1 0,1 1 0,-1 0 0,1 0 0,-1 0 1,1 1-1,0-1 0,-1 1 0,1 0 0,0 0 0,4 0 0,-3 2-33,1 0 0,0 1 0,-1-1 0,1 1-1,-1 0 1,0 0 0,0 1 0,0 0 0,-1 0 0,7 6 0,10 8-128,-12-12 181,-1 1 0,-1 0-1,1 1 1,-1 0 0,-1 0 0,1 0 0,-1 1 0,-1 0 0,9 16-1,-12-18 42,0-1-1,0 1 0,0 0 0,0-1 0,-1 1 0,-1 0 0,1 0 0,-1 0 0,0 0 0,0 0 0,-1 0 0,-3 11 0,2-3 86,0 3 112,-8 27-1,7-37-203,1-1 0,-1 0-1,-1-1 1,1 1 0,-8 10-1,-36 37 236,40-45-253,-5 6 47,0-1 0,-2-1 1,1 0-1,-27 19 0,26-23-1,0 0 1,-19 8-1,26-14-55,0-1-1,0 1 1,0-1 0,-1-1 0,1 0-1,-1 0 1,-11 0 0,16-1-25,0 0 1,0 0-1,0 0 0,0 0 1,0-1-1,0 1 1,0-1-1,0 0 0,0 0 1,0 0-1,1-1 1,-6-2-1,6 2-5,-1 0 0,1-1 0,0 0 0,-1 1-1,1-1 1,0 0 0,1 0 0,-1 0 0,1 0 0,-1 0 0,1 0 0,-1-5-1,1 6-10,-1-1 0,2 0 0,-1 0 0,0 0 0,0 0 0,1 0 0,0 0 0,-1 0 0,1 0 0,0 0 0,1 0 0,-1 1 0,0-1 0,1 0 0,0 0 0,0 0 0,0 0 0,0 0 0,2-5 0,2 0-220,-1 0-1,1 1 0,1-1 0,-1 1 1,1 0-1,1 0 0,-1 1 0,1 0 1,0 0-1,0 1 0,1-1 0,0 2 1,10-6-1,31-9-1583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82 3968,'12'0'940,"-17"0"196,3 0-978,0 0 0,0 0 0,0 0 0,0 0 0,0 1 0,0-1 0,0 0 0,-2 2 0,-2 12 258,-24 35-346,22-33-69,-21 47 354,27-55-281,-1 0 0,1 1 0,0-1 0,1 1 0,0 0 0,0 8 0,1-10 8,0 1-11,0 1 0,0-1 1,4 16-1,-4-23-39,0 0 1,1 0-1,-1 1 0,0-1 0,1 0 0,-1 0 1,1 1-1,-1-1 0,1 0 0,0 0 0,-1 0 1,1 0-1,0 0 0,0 0 0,0 0 1,0 0-1,0 0 0,0-1 0,0 1 0,0 0 1,0 0-1,0-1 0,1 1 0,-1-1 0,0 1 1,0-1-1,0 0 0,1 1 0,-1-1 0,3 0 1,8 0 309,-9 1-299,0-1 0,-1 0 0,1 0 0,-1 0 0,1 0-1,-1 0 1,1 0 0,-1-1 0,1 1 0,-1-1 0,1 0 0,-1 0-1,1 0 1,-1 0 0,0 0 0,1 0 0,-1-1 0,0 1 0,0-1-1,2-2 1,13-12-615,16-15-375,-31 29 895,-1 0-1,1 0 1,-1 0 0,1 0 0,-1 0-1,0 0 1,0-1 0,0 1 0,0 0 0,0-1-1,-1 1 1,1-1 0,0-3 0,-1-8-247,0 14 286,0 0 0,0 0 0,0 0 0,0 0 1,0 0-1,0 0 0,0 0 0,0 0 0,0-1 0,0 1 0,0 0 0,0 0 0,0 0 0,0 0 0,0 0 0,0 0 1,0 0-1,0 0 0,0 0 0,0 0 0,0-1 0,0 1 0,0 0 0,0 0 0,0 0 0,0 0 0,0 0 1,0 0-1,0 0 0,0 0 0,0 0 0,0 0 0,1 0 0,-1 0 0,0 0 0,0 0 0,0-1 0,0 1 1,0 0-1,0 0 0,0 0 0,0 0 0,0 0 0,0 0 0,1 0 0,-1 0 0,0 0 0,0 0 0,0 0 0,0 0 1,0 0-1,0 0 0,0 0 0,0 0 0,0 0 0,1 1 0,-1-1-5,1 0 1,0 0-1,0 0 1,-1 0-1,1 0 0,0 1 1,-1-1-1,1 0 1,0 1-1,-1-1 0,1 0 1,0 1-1,-1-1 1,1 1-1,-1-1 0,1 1 1,-1-1-1,1 1 1,-1-1-1,1 1 0,-1 0 1,1-1-1,-1 1 1,0 0-1,1-1 0,-1 2 1,1 0 40,0 0 1,0 0-1,1 0 1,-1 0-1,0-1 1,1 1 0,0 0-1,-1-1 1,4 3-1,4 1 98,1 0 1,-1-1-1,0 0 0,1-1 0,0 0 0,0 0 1,0-1-1,0-1 0,16 1 0,3 2 139,3 1-52,-9-2 120,40 2 0,-49-4-156,0-2 1,0 1-1,0-2 0,-1 0 0,1-1 1,0 0-1,-1-1 0,0-1 0,25-11 1,-2-11 627,-32 23-720,0 2 2,-1 0 0,-1-1 0,1 1 1,0-1-1,4-4 0,-6 5-39,0 0 0,0 0 0,0 0 0,-1 0-1,1 0 1,-1 0 0,1-1 0,-1 1 0,0 0 0,0 0 0,0-4 0,2-31 269,-2 25-301,1-1 0,-1 1 0,-1-1 1,-3-18-1,0 16-382,1 0-418,0-1 1,1 0-1,0-17 0,2 16-405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3904,'0'-16'1440,"0"16"-1120,0 16-96,0-16-320,0 33 0,-17-17 736,1 33-320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65 2976,'14'-14'971,"-25"9"-273,10 4-644,1 0-1,0 0 1,-1 0-1,1 1 1,0-1-1,0 0 1,-1 0-1,1 0 1,0 0-1,0 0 1,0 0-1,0 0 1,0-1-1,0 1-17,0 0 1,0 0-1,0 0 1,0 0-1,0 1 1,0-1-1,0 0 0,0 0 1,0 0-1,-1 0 1,1 0-1,0 1 0,-2-3 1,-3 0 61,0 0 0,0 0 0,-1 0 0,-5-1 0,9 3-85,0 1 0,0 0-1,0-1 1,1 1-1,-1 0 1,0 0-1,0 0 1,0 0-1,0 1 1,1-1-1,-1 0 1,0 1-1,0-1 1,-2 2-1,-25 14 163,8-4-127,11-6-30,0 0 1,-1 1-1,2 0 1,-1 0-1,1 1 0,0 1 1,1-1-1,-11 16 0,16-21-11,1 1 0,0 0 0,0-1 0,0 1-1,0 0 1,1 0 0,0 0 0,0 0-1,0 1 1,0-1 0,0 7 0,-2 6 66,3-16-62,-2 8 66,0 0-1,1 0 1,0 0-1,1 0 1,0 0 0,0 0-1,1 0 1,0-1-1,1 1 1,3 10-1,11 28 767,1-12-288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4896,'-16'-16'1824,"16"16"-1440,33-17-96,-17 17 0,0 0-224,34 0 128,-18 0-128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49 3328,'-17'-49'1216,"17"49"-928,-16 0-96,-17 0 608,33 16-480,-49 17 128,16 16-256,-16 17 96,16-17-160,-16 17-128,0-1-32,16 17 384,17-16-192,16 16 768,0-17-512,32-16 224,-15 1-352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1888,'-49'49'704,"49"-49"-544,-33 49-32,33-32 416,0 15-320,17 1 128,-17 16-224,49-16-128,-16 0-32,16-17 800,16 1-416,-16-1-224,17-16-96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50 214 2496,'0'0'784,"0"3"-464,0-2-305,0-1-1,0 1 1,0 0 0,0 0-1,0 0 1,-1 0-1,1-1 1,0 1 0,0 0-1,-1 0 1,1 0 0,0-1-1,-1 1 1,1 0 0,-1-1-1,1 1 1,-1 0 0,1-1-1,-1 2 1,-12 17 844,7-6-618,1 1-1,0-1 1,1 1-1,1-1 1,0 1 0,1 0-1,0 17 1,2-29-210,0-1 1,0 1-1,0 0 1,1-1-1,-1 1 0,1 0 1,-1-1-1,1 1 0,0 0 1,-1-1-1,1 1 0,0-1 1,1 2-1,3 6 250,1 0 82,-1-10-119,3-5-94,6 1-38,-8-6-352,7 3-128,7-18-525,-18 24 823,-1-1 1,1 0-1,-1 0 1,1 1-1,-1-1 0,0 0 1,0-1-1,0 1 1,0-5-1,-1 6 99,0 0-1,0 1 0,1-1 1,-1 0-1,0 1 1,1-1-1,-1 0 1,1 1-1,0-1 1,-1 1-1,1-1 0,0 1 1,0-1-1,0 1 1,0-1-1,0 1 1,3-2-1,-4 3 28,0 1-1,1 0 1,-1 0 0,1 0-1,-1 0 1,0-1-1,0 1 1,0 0 0,0 0-1,1 0 1,-1 0 0,0 0-1,-1 1 1,1 0-15,0-1 1,0 0-1,0 0 1,0 0-1,1 1 1,-1-1-1,0 0 1,0 0-1,1 0 1,-1 0-1,1 0 1,-1 1-1,1-1 1,-1 0-1,1 0 1,0 0-1,-1 0 1,1 0-1,0-1 1,0 1-1,1 1 1,0-1 12,0 0 1,0 0-1,1 0 1,-1 0 0,0 0-1,1-1 1,3 2-1,8 1 175,2 3 3,-13-5-146,0 0-1,1 1 1,-1-1 0,1 0-1,0-1 1,-1 1 0,1-1-1,4 0 1,-1 0 79,0-1 0,0 1 1,0-2-1,0 1 0,6-3 0,4-1 316,-7 3-245,-7 2-182,-1-1 1,0 1-1,0-1 1,0 1-1,0-1 1,0 0-1,3-1 1,8-12 397,-7 6-205,4 0 68,-9 8-309,-1 0 0,1 0 0,-1-1 0,1 1 1,-1 0-1,0-1 0,1 1 0,-1 0 0,1-1 0,-1 1 0,0-1 1,0 1-1,1 0 0,-1-1 0,0 1 0,0-1 0,1 1 1,-1-1-1,0 1 0,0-1 0,0 1 0,0-1 0,0 1 0,0-1 1,0 1-1,0-1 0,0 1 0,0-1 0,0 1 0,0-1 0,0 0 1,0-2-302,-1-1 1,1 1 0,-1-1 0,1 1 0,-1 0 0,0 0 0,0-1-1,-1 1 1,1 0 0,-1 0 0,1 0 0,-5-4 0,-10-13-2010</inkml:trace>
  <inkml:trace contextRef="#ctx0" brushRef="#br0" timeOffset="1">427 17 3392,'0'-16'1248,"0"16"-960,-17 16-64,17 1 768,-16-1-576,0 1-32,16 15-224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3392,'0'0'1248,"0"0"-960,0 82-64,0-33 416,16 0-384,-16 17 320,0-1-320,-16 33 1120,16 1-768,-33-1-608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2720,'-14'0'891,"12"0"-545,4 0-143,3 0-85,-3 0-68,0 0 1,1 0-1,-1 0 0,1 0 0,-1 0 1,1 0-1,-1-1 0,4-1 1,3-3 244,-8 4-240,0 0 0,1 0 0,-1 0 0,1 0 0,0 1 0,-1-1 0,1 0 0,0 1 0,-1-1 0,1 1 0,0 0 0,0 0 0,-1-1 0,4 1-1,63 0 501,70 1 229,235-4-315,-313 0-436,109-2 52,113 10 112,39-15-42,-304 9-145,675-16 496,7 17 64,-309 1-446,-106-4-118,-54-5-6,-106 13 69,-78-2 56,68-3 1,-62-7-14,-38 4 108,1 1 1,18 0-1,-49 2 44,-61 3-43,12 8-1229,-1-8 214,66-3 794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42 2976,'15'-12'365,"-11"9"-267,1 0-1,-1 0 0,0 1 1,1 0-1,0-1 0,-1 1 1,1 1-1,0-1 0,10-1 1,-11 2-49,1-1 0,0 1 1,0 0-1,-1 1 0,1-1 1,0 1-1,0 0 1,0 0-1,0 1 0,0 0 1,-1-1-1,1 1 1,0 1-1,-1-1 0,1 1 1,-1 0-1,1 0 1,-1 0-1,0 1 0,0-1 1,0 1-1,7 6 1,-1 0 38,0 1 1,-1 0 0,0 0 0,0 1 0,-1 0 0,-1 1 0,11 21 0,-6-6 63,-1 0 0,14 53 0,-19-57 60,-2 1-1,3 44 0,-7-56-115,0 0-1,0 0 1,-2 1-1,1-1 1,-2 0-1,1 0 0,-7 15 1,7-21-33,-1 0 1,0 0-1,0 0 0,-1 0 1,1-1-1,-1 1 1,-1-1-1,1 0 0,-1 0 1,0-1-1,0 1 1,0-1-1,0 0 0,-1 0 1,0-1-1,1 0 1,-1 0-1,-1 0 0,1-1 1,0 1-1,-1-2 1,1 1-1,-1-1 0,1 0 1,-1 0-1,-9 0 1,3-1-16,-16 0 103,-35-4 1,51 2-98,1-1 1,0 0-1,0 0 0,1-2 1,-20-8-1,23 9-16,7 4-34,0 0 0,-1-1 0,1 1 0,0-1 1,-1 1-1,1-1 0,0 0 0,0 1 0,0-1 0,0 0 0,0 0 0,0 0 0,0 0 1,0 0-1,0 0 0,0 0 0,0 0 0,1 0 0,-1-1 0,0 1 0,1 0 0,-1 0 0,1-1 1,-1 1-1,1 0 0,0-1 0,-1 1 0,1 0 0,0-1 0,0-1 0,0-1-5,0 2-2,0 0 0,0 0 1,0 0-1,0 0 0,0 0 0,0 0 1,1 0-1,-1 0 0,1 0 1,0 0-1,-1 1 0,1-1 0,0 0 1,0 0-1,0 1 0,0-1 1,0 0-1,0 1 0,1-1 1,-1 1-1,1 0 0,-1-1 0,1 1 1,2-2-1,11-8-62,1 1 1,0 1-1,1 0 1,23-8-1,83-22-2241,61-26-1899,-41 12 2826,-69 26 1475,-64 23 45,1 0 214,-1 0 0,11-6-1,-6 0 64,-10 6-239,0 1 0,0 0 0,0 0 0,7-3 0,-10 5-107,0 0-1,0 1 0,0-1 1,0 1-1,0 0 0,0 0 1,0 0-1,0 0 0,0 0 1,0 0-1,0 0 0,-1 0 1,1 1-1,0-1 0,0 1 1,0 0-1,3 1 0,-4-1-36,0 0 0,1 0-1,-1 0 1,0 0-1,0 0 1,0 0-1,0 1 1,0-1-1,0 0 1,0 1 0,0-1-1,-1 1 1,1-1-1,0 1 1,-1-1-1,1 1 1,-1 0-1,0-1 1,1 1 0,-1 0-1,0-1 1,0 1-1,0 0 1,0-1-1,-1 1 1,1-1-1,-1 4 1,-1 4 9,0 1 0,-1-1 0,-5 11 0,8-18-30,-3 6 39,0 0 1,0 0-1,1 1 1,0-1-1,1 1 1,0 0-1,0 0 1,1-1-1,0 1 1,1 0-1,0-1 1,0 1-1,3 10 1,-2-14 25,-1-1 1,1 1 0,0 0-1,1-1 1,-1 1 0,1-1-1,0 0 1,0 0 0,0 0-1,1 0 1,-1-1 0,1 1-1,0-1 1,0 0 0,0 0 0,0 0-1,1 0 1,-1-1 0,1 0-1,-1 0 1,1 0 0,0-1-1,9 3 1,2-2 99,0-1-1,25-1 1,-21-1-134,-13 1-55,0 0 0,0-1 0,0 0 0,0-1 0,10-2 0,0-1-106,13-1-433,-17 0 309,6-2-307,-18 8 511,0 0 1,-1-1 0,1 1-1,0 0 1,-1 0 0,1 0-1,0 0 1,0 0 0,-1 0-1,1 0 1,0 0 0,-1 1-1,1-1 1,0 0 0,-1 0-1,1 0 1,0 1 0,-1-1-1,1 0 1,0 1 0,-1-1-1,2 1 1,3 13-280,6 2 582,-8-9-142,-2-5-79,0 1 0,0-1 0,0 0 0,0 0 0,0 0 0,1 0 0,-1 0 0,0 0 0,1 0 0,0 0 0,-1 0 0,1-1 0,0 1 0,0-1 0,0 1 0,0-1 0,0 0 0,0 0 0,4 2 0,44 8 482,12 11 80,-44-19-429,-1-1-1,1 0 0,-1-2 1,25-1-1,-9 0 162,-10 1-62,0-1-1,0-2 0,0 0 1,-1-1-1,1-1 0,-1-2 1,-1 0-1,26-12 0,-45 18-226,1-1-1,-1 1 1,1-1-1,-1 0 1,0 0 0,0 0-1,0 0 1,0 0-1,0 0 1,0 0-1,-1-1 1,1 1 0,-1-1-1,1 1 1,-1-1-1,0 0 1,0 1-1,1-6 1,-1 3-37,0 0 0,-1 0 0,1 0 0,-1-1-1,0 1 1,-1 0 0,-1-8 0,0 5-190,-1 0 0,0 1-1,0-1 1,0 1 0,-1 0 0,0 0 0,-1 0-1,0 1 1,-6-7 0,8 9 50,-1-1-241,0 1-1,-1 0 0,1 0 1,-1 1-1,0-1 0,0 1 0,0 0 1,0 1-1,-1-1 0,1 1 1,-1 0-1,1 0 0,-8-1 1,-6-3-2608,0 1 31,3-9 1312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3648,'0'-16'1344,"0"16"-1024,0 0-128,0 0 640,0 16-512,17 0 288,-17 17-352,0 0-704,16 16 224,0-16-3520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4064,'-16'0'1504,"16"0"-1184,0 0-64,0 0 0,0 16-192,0 1 192,16 16-160,-16-17 896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18 2400,'0'-13'779,"0"13"-774,0-1 1,0 1-1,0 0 1,0 0-1,0 0 1,0 0-1,0 0 1,0-1-1,-1 1 1,1 0-1,0 0 1,0 0-1,0 0 1,0 0 0,0 0-1,0-1 1,0 1-1,0 0 1,0 0-1,0 0 1,0 0-1,-1 0 1,1 0-1,0 0 1,0 0-1,0-1 1,0 1-1,0 0 1,0 0-1,-1 0 1,1 0 0,0 0-1,0 0 1,0 0-1,0 0 1,0 0-1,-1 0 1,1 0-1,0 0 1,0 0-1,0 0 1,0 0-1,0 0 1,-1 0-1,1 0 1,0 0 0,0 0-1,0 0 1,0 0-1,0 1 1,0-1-1,-1 0 1,1 0-1,-6-1 41,3 1-38,0 0 0,0-1 0,0 1 0,0 0 0,-1 1 0,1-1 0,0 0 0,0 1 0,0 0 0,-4 1 0,-42 28-35,17-16 97,0-1 1,-47 12-1,-71 11 201,102-26-262,-45 5-73,63-12 136,-44 12 0,63-11 37,0 0 0,-1 1 0,2 0 0,-1 1 1,1 1-1,-15 10 0,1 0 12,19-14-120,1 0 0,0 1 0,0-1 0,1 1 0,-1 0 0,1 0 0,0 0 1,0 0-1,0 0 0,-4 10 0,0-2-18,2-3 65,0 1 0,1-1 0,0 1 1,1 0-1,-1 0 0,2 0 0,0 0 1,-2 13-1,-1 7 83,-6 9 39,6 4-47,-2-23-3,6-17-86,0 1-1,0-1 1,0 0-1,0 0 1,0 1-1,1-1 1,-1 1-1,1 4 0,0 52 639,0-60-667,0 0-1,0 1 0,0-1 0,0 0 0,0 0 0,0 1 0,0-1 0,0 0 0,1 0 1,-1 0-1,0 1 0,0-1 0,0 0 0,0 0 0,0 0 0,0 1 0,1-1 1,-1 0-1,0 0 0,0 0 0,0 0 0,0 0 0,1 1 0,-1-1 0,0 0 0,0 0 1,1 0-1,-1 0 0,0 0 0,0 0 0,0 0 0,1 0 0,-1 0 0,1 0 0,3 3 48,-1-1-24,0-1 1,0 1-1,0-1 0,0 0 0,0 0 0,0 0 0,1 0 0,-1-1 0,0 1 1,0-1-1,5 0 0,-1 0 66,-1 1 0,0 0 1,1 0-1,7 3 0,12 3 149,-16-6-65,1 0 0,14-1-1,-25 0-176,49 0 351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16 656 3488,'-16'-16'1280,"16"16"-992,33-16-64,0 16 576,-1 0-480,18-17 224,15 17-320,-16 0 288,17 0-288,-17 0-320,0 0 32</inkml:trace>
  <inkml:trace contextRef="#ctx0" brushRef="#br0" timeOffset="1">131 34 2976,'17'-17'1120,"-17"17"-896,49 0-32,-17-16 672,1 32-512,0-16-160,33 0-96,-34 0 672,17 0-416,-16 0-864,0 0 288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1248,'-17'0'448,"17"0"-352,-16 32-32,16-15 1536,0 16-896,-33 32 416,33 17-640,-33 33 480,-16-17-544,0 17-352,0-17-64,0 17 384,0-17-192,16 1 480,16-34-384,1 1 704,0-17-544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3552,'-14'0'1147,"14"0"-1127,-1 0 0,1 0 0,-1 0 0,1 0 0,-1 0 1,1 0-1,0 0 0,-1 1 0,1-1 0,0 0 0,-1 0 1,1 0-1,-1 1 0,1-1 0,0 0 0,0 1 0,-1-1 1,1 0-1,0 1 0,-1-1 0,1 0 0,0 1 1,-3 2 2,-1 0 38,0 1 0,1 0 0,-1 0 1,1 0-1,0 1 0,0-1 0,0 1 0,0 0 0,1 0 1,0 0-1,-2 7 0,-4 40 259,-17 24 21,-20 105 162,19-67-238,13-65-90,-20 99 279,13-42-67,-7 45 869,11-50 259,13-87-1271,4-12-337,-1 0 1,0-1 0,-1 1 0,1 0 0,0-1-1,0 1 1,-1-1 0,1 1 0,-1 0-1,0-1 1,1 1 0,-1-1 0,0 1-1,0-1 1,0 0 0,0 1 0,0-1 0,0 0-1,0 0 1,0 1 0,0-1 0,-2 1-1,1-2-52,1 1 0,-1-1 0,1 1 0,-1-1 0,1 0 0,-1 1 0,1-1 0,-1 0 0,-1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30 327 896,'-2'0'30,"1"0"-1,-1 0 1,0 0-1,1 0 1,-1-1 0,0 1-1,1-1 1,-1 1 0,1-1-1,-1 0 1,0 0 0,1 0-1,0 0 1,-1 0-1,1 0 1,0 0 0,-3-2-1,5 2-4,-1 1-1,1 0 0,-1-1 0,1 1 1,-1 0-1,1 0 0,-1 0 1,1-1-1,-1 1 0,1 0 0,-1 0 1,1 0-1,0 0 0,-1 0 1,1 0-1,-1 0 0,2 0 0,-2 0 19,8 0-7,-1-1-1,1 0 1,-1 0-1,14-4 1,-13 3-22,0 0-1,0 0 1,0 1-1,16 0 1,249 1 130,-248 1-138,-1 1 0,26 6 0,-35-6 13,32 4 125,-12 5 43,-20-8 10,-6-1-53,-1 0-1,1 0 0,13 7 1,-20-8-112,1 0-1,-1 1 1,0-1 0,0 1 0,1-1 0,-1 1-1,0 0 1,-1 0 0,1 0 0,0 0 0,0 0-1,-1 0 1,1 1 0,-1-1 0,0 0 0,2 5 0,-1 2 16,-1 0 1,0 0 0,0-1-1,-1 1 1,-1 15 0,0 7-64,1-21 22,-1 0 0,-1 13 0,-9 16 196,5 2-54,-4-17 33,9-19-143,0-1 0,0 1 0,1 0 0,-1-1 0,2 8 0,-1 0 132,0-12-166,0 0 1,0 0 0,0 1-1,0-1 1,0 0-1,1 1 1,-1-1 0,0 0-1,0 1 1,0-1-1,0 0 1,0 1-1,0-1 1,0 0 0,-1 1-1,1-1 1,0 0-1,0 1 1,0-1 0,0 0-1,0 1 1,0-1-1,-1 0 1,1 0 0,0 1-1,0-1 1,0 0-1,-1 0 1,1 1 0,0-1-1,0 0 1,-1 0-1,1 0 1,0 1-1,-1-1 1,1 0 0,-9-7 184,8 6-166,1 1-15,-1-1 0,1 0-1,-1 1 1,1-1 0,0 0-1,-1 1 1,1-1 0,0 0 0,0 1-1,-1-1 1,1 0 0,0 0 0,0 1-1,0-1 1,0 0 0,0 0-1,0 1 1,0-1 0,0 0 0,0 0-1,1-1 1,-1-3 12,0-5-52,0 0 0,1-1-1,0 1 1,1 0 0,0-1-1,0 1 1,7-16 0,-2 7 46,-5 11-5,1-1 0,1 1 0,0-1 0,0 1 0,7-10-1,-2 8-55,0 0 0,1 0 0,0 1 0,0 0 1,1 1-1,0 0 0,15-7 0,-10 8 25,1 0 1,0 2 0,0 0 0,0 1 0,26-3-1,-23 3 4,6 0-68,-10 0 31,1 2 1,20-1 0,-18 2 187,-13 1-67,1 0-1,-1 0 1,0 0-1,1 1 0,8 2 1,-2 3 96,-11-5-144,-1 0 0,1 0-1,-1 0 1,1-1-1,-1 1 1,1-1 0,-1 1-1,1-1 1,-1 1-1,1-1 1,0 0 0,1 0-1,-1 0 6,0 0 1,-1 1-1,1-1 0,0 0 1,-1 1-1,1-1 0,0 1 1,-1-1-1,1 1 0,0 0 0,-1 0 1,1-1-1,-1 1 0,0 0 1,1 1-1,-1-1 0,2 2 0,-2-3-10,-1 1 0,1-1 0,-1 0 0,1 1 0,-1-1 0,1 0 0,-1 1 0,1-1 0,-1 0 0,1 0 0,0 0 0,-1 1 0,1-1 0,0 0 0,-1 0 0,1 0 0,0 0 0,-1 0 0,1 0 0,-1 0 0,1 0 0,0 0 0,-1-1 0,1 1 0,0 0 0,-1 0 12,1 0-24,-1-1 0,0 1 0,0 0 0,0 0 0,0 0 0,0 0 0,0 0 0,0 0 0,0 0 0,0 0 0,1 0 0,-1 0 1,0 0-1,0 0 0,0 0 0,0 0 0,0 0 0,0 0 0,0 0 0,0 0 0,0 1 0,0-1 0,1 0 0,-1 0 0,0 0 0,0 0 0,0 0 0,0 0 0,0 0 1,0 0-1,0 0 0,0 0 0,0 0 0,0 0 0,0 0 0,0 0 0,0 1 0,0-1 0,0 0 0,0 0 0,0 0 0,0 0 0,0 0 0,0 0 0,0 0 0,0 0 1,0 0-1,0 0 0,0 1 0,0-1 0,0 0 0,0 0 0,0 0 0,0 0 0,0 0 0,0 0 0,0 11 78,0-8 0,-3 0-27,-24 24-53,19-22-32,1-1 66,1-1 0,0 1 0,-1 1 0,1-1-1,-6 6 1,11-8-33,-1 0 0,0-1-1,1 0 1,-1 1 0,0-1-1,0 0 1,-3 1 0,-13 8-34,9-3 19,1-1-1,-1 1 0,1 1 1,-7 9-1,12-14 12,-1 1-1,2 0 1,-1 0-1,0 0 0,1 1 1,-1-1-1,1 0 1,1 1-1,-1 0 1,0-1-1,1 1 1,0 0-1,0 6 1,1 25 179,-1-35-165,1 0 0,0 1 0,0-1 0,0 0 0,0 0 0,1 1 0,-1-1 0,0 0 0,0 0 0,1 1 0,-1-1 0,1 0 0,-1 0 0,1 0 0,0 2 0,1-2 10,-1-1 0,1 1 0,-1 0 0,1 0 0,-1-1 0,1 1 0,0-1 0,-1 1 0,1-1 0,0 0 0,-1 0 0,1 1 0,0-1 0,-1 0 0,3-1 0,10 1 139,-14 0-157,0 0 1,1 0 0,-1 0-1,0 0 1,0 0 0,1 0-1,-1 0 1,0 0 0,0 0-1,0 0 1,1-1 0,-1 1-1,0 0 1,0 0 0,0 0-1,1 0 1,-1 0 0,0-1-1,0 1 1,0 0 0,0 0-1,1 0 1,-1 0 0,0-1-1,0 1 1,0 0 0,0 0-1,0-1 1,0 1-1,0 0 1,0 0 0,0 0-1,0-1 1,0 1 0,1-1 2,0-2 6,0 1 0,0 0 0,0 0 1,0 1-1,1-1 0,-1 0 0,1 0 0,-1 1 1,1-1-1,0 0 0,-1 1 0,1 0 0,0-1 1,0 1-1,0 0 0,4-1 0,-4 0-22,1 1 1,-1-1-1,0 0 1,0 0-1,1 0 0,-1 0 1,0 0-1,0-1 0,-1 1 1,1 0-1,0-1 0,-1 1 1,0-1-1,1 0 0,-1 1 1,0-1-1,-1 0 1,2-3-1,0 0-12,0 0 0,0 1 0,1-1 0,4-6 0,0 0-10,0 0 0,9-24 0,-13 26 45,-3 8-23,1-1 0,0 1 0,0 0 0,0 0 0,0 1 0,0-1 0,0 0-1,0 0 1,0 0 0,1 1 0,-1-1 0,1 0 0,3-2 0,5-7-182,-7 9-64,0 4 96,-2 0 150,0-1 0,1 0 0,-1 0-1,0 1 1,0-1 0,0 1 0,0-1 0,-1 1 0,1-1 0,0 1 0,-1 0 0,1-1 0,-1 1 0,1 0 0,-1-1 0,0 1 0,1 2-1,-1 0 11,0-1 0,0 1-1,1-1 1,0 0 0,0 0-1,0 1 1,0-1 0,1 3 0,4 11 61,0 13 248,5-8-79,-6 8-60,-3-23-114,0 0 0,1 1-1,-1-1 1,1 0 0,1 0-1,7 12 1,-10-18-33,-1-1-1,1 1 1,-1-1 0,1 0 0,-1 1-1,1-1 1,0 0 0,-1 0 0,1 1-1,-1-1 1,1 0 0,0 0 0,-1 0-1,1 0 1,0 0 0,-1 1 0,1-1-1,-1-1 1,1 1 0,0 0 0,-1 0-1,1 0 1,0 0 0,-1 0 0,2-1-1,-2 1 11,0 0-35,0 0 1,0 0 0,0 0-1,0 0 1,0 0-1,0 0 1,0 0 0,1 0-1,-1 0 1,0 0-1,0 0 1,0 0-1,0 0 1,0 0 0,0 0-1,0 0 1,0 0-1,0 0 1,1 0 0,-1 0-1,0 0 1,0 0-1,0 0 1,0 0 0,0 0-1,0 0 1,0 0-1,0 0 1,0 0 0,0 0-1,0 0 1,0 0-1,0-1 1,1 1 0,-1 0-1,0 0 1,0 0-1,0 0 1,0 0 0,0 0-1,0 0 1,0 0-1,0 0 1,0 0 0,0-1-1,0 1 1,0 0-1,0 0 1,0 0 0,0 0-1,0 0 1,0 0-1,0 0 1,0 0 0,0 0-1,0-1 1,-1-8-71,1 5 17,-1-1 1,1 1 0,1 0-1,-1-1 1,0 1 0,1-1-1,1-4 1,0 4 21,1-2-14,-1 0 0,0-1 0,0 1 0,-1 0 0,1-15 0,-3 10-48,1 9 67,-1 0 0,1 0 0,0 0-1,0 0 1,0 0 0,1 0 0,-1 0 0,1 0-1,-1 0 1,3-4 0,-3 7 27,4-10-75,1 1 0,1 0 1,6-9-1,-12 18 74,0 0 0,0-1 0,0 1 0,0 0 0,0 0 0,0 0 0,0 0 0,0 0 0,1 0 0,-1 0 1,0 0-1,0-1 0,0 1 0,0 0 0,0 0 0,0 0 0,0 0 0,0 0 0,1 0 0,-1 0 0,0 0 0,0 0 0,0 0 0,0 0 0,0 0 0,0 0 0,1 0 0,-1 0 0,0 0 0,0 0 0,0 0 0,0 0 0,0 0 0,0 0 0,1 0 0,-1 0 0,0 0 0,0 0 0,0 0 1,0 0-1,0 0 0,0 0 0,0 0 0,0 0 0,1 0 0,-1 1 0,0-1 0,0 0 0,0 0 0,0 0 0,0 0 0,0 0 0,0 0 0,0 0 0,0 0 0,0 1 0,3 2 0,0 0 0,-1 1 1,1 0-1,-1-1 0,0 1 0,0 0 0,1 6 0,10 34 134,-2-11-94,6 30 111,-15-43-19,-2-20-117,0 1 1,0 0-1,0 0 0,0-1 1,0 1-1,1 0 1,-1 0-1,0-1 0,0 1 1,0 0-1,1 0 1,-1-1-1,0 1 1,1 0-1,0 0 35,0-1 1,-1 1-1,1-1 0,0 1 1,0-1-1,0 0 0,0 1 1,0-1-1,0 0 0,0 0 0,0 0 1,0 0-1,0 0 0,0 0 1,1 0-1,-1 0-40,0 0 0,-1 0 0,1 0 0,0-1-1,-1 1 1,1 0 0,0-1 0,-1 1 0,1 0 0,0-1 0,-1 1 0,1 0-1,-1-1 1,1 1 0,-1-1 0,1 1 0,-1-1 0,1 0 0,-1 1-1,0-1 1,1 1 0,-1-1 0,0 0 0,1 1 0,-1-1 0,0 0 0,0 1-1,0-1 1,0 0 0,0 1 0,1-1 0,-2-1 0,2-31-197,-2 20 193,1 10-15,0 0 0,0-1 0,-1 1 0,1-1 0,-1 1 1,0 0-1,0-1 0,-3-5 0,-2-7-51,5 9 17,0 0 1,1-1 0,-1 0-1,2-10 1,0 12 14,-1 0 1,0 0-1,-1 0 0,1 0 0,-3-11 1,-1 8 40,0-4 31,9-5-24,-4 15-55,0 0-1,0 0 0,0-1 1,-1 1-1,1 0 0,0-4 1,-1 7 34,0 0 0,0 0 0,0 0 0,-1 0 0,1 0 0,0 0 0,0 0 0,0 0 0,0-1 0,0 1 0,0 0 0,0 0 0,0 0 0,0 0 0,0 0 0,0 0 0,0 0 0,1 0 0,-1 0 0,0 0 0,0-1 0,0 1 0,0 0 0,0 0 0,0 0 0,0 0 0,0 0 0,0 0 0,0 0 0,0 0 0,0 0 0,0 0 0,0 0 0,0 0 0,0 0 0,1 0 0,-1-1 0,0 1 0,0 0 0,0 0 0,0 0 0,0 0 0,0 0 0,0 0 0,0 0 0,0 0 0,0 0 0,1 0 0,-1 0 0,0 0 0,0 0 0,0 0 0,0 0 0,0 0 0,0 0 0,0 1 0,17-2-115,-10 1 216,0 0 0,0 0 1,0 1-1,11 1 0,-1 3 20,-10-3-81,0 0 1,0 0-1,0-1 0,0 0 0,7 0 1,-1-1 15,1 2 0,26 4 0,-27-3 35,0-1-1,25 1 0,3-2 66,-23 0-51,0 0-1,1-2 1,27-3 0,-22-7-33,-20 10-63,0 0-1,0 1 0,0-1 0,0 1 0,5 0 0,19-1 1,-27 0-5,0 1-1,0 0 1,0-1 0,1 1-1,-1-1 1,0 1-1,0-1 1,0 0-1,0 1 1,0-1-1,0 0 1,0 0 0,0 1-1,0-1 1,-1 0-1,1 0 1,0 0-1,0 0 1,0-1-1,15-31 96,-15 31-93,0 1-1,-1-1 0,0 0 1,1 1-1,-1-1 0,0 0 1,0 0-1,0 1 0,0-1 0,0 0 1,0 1-1,0-1 0,0 0 1,-1 1-1,1-1 0,-1 0 1,1 1-1,-1-1 0,0 1 1,0-1-1,1 1 0,-1-1 0,-2-1 1,-2-5-59,0-4-7,4 10 40,0-1 0,0 1 0,0 0 0,-1 0 0,1 0 0,-3-3 0,4 4 19,0 1-1,-1 0 1,1 0-1,0-1 1,0 1-1,-1 0 1,1 0-1,0 0 1,-1-1-1,1 1 1,0 0-1,0 0 1,-1 0-1,1 0 1,0 0-1,-1 0 1,1 0-1,0 0 1,-1 0-1,1 0 1,0 0-1,-1 0 1,1 0-1,0 0 1,-1 0-1,-6 1-2,-1 1-1,1 0 1,0 0-1,1 1 1,-1 0-1,0 0 1,1 1-1,0 0 1,-7 5-1,-2 1 38,5-5-68,1 2 0,0-1 1,0 1-1,1 1 0,-1-1 0,-7 11 1,13-14 27,-2 2 4,-1 1-1,2-1 1,-1 1-1,1 0 1,0 0-1,0 0 1,1 0-1,0 1 1,-2 8-1,4-8 33,0 0 1,0 0-1,1-1 0,0 1 0,0 0 1,1 0-1,0 0 0,0 0 0,1 0 1,0-1-1,0 1 0,6 10 0,-5-11 32,1-1-1,0 1 0,0-1 0,6 8 0,-8-12-35,0-1-1,-1 1 0,1 0 0,0-1 0,0 1 0,0-1 0,0 0 1,0 0-1,0 0 0,0 0 0,0 0 0,0 0 0,1 0 0,-1-1 1,0 1-1,0-1 0,4 1 0,16-6 117,-11 2-79,-6 2-57,0 0 0,-1-1 0,1 1 0,0-1 0,-1 0 0,1 0 0,-1 0 0,0-1 0,0 1-1,0-1 1,0 0 0,0-1 0,4-4 0,58-57-39,-60 59 40,-1-1 1,0 1 0,-1-1 0,1 0-1,-1 0 1,0 0 0,-1-1-1,4-11 1,2-3 0,18-35-68,-16 21-184,7-37 0,5-20 365,-19 83-78,-1 0 0,0 0 0,-1 0 0,0-1 0,-1 1 0,1-11-1,-5 4 9,3 17-48,0-1 0,0 1 0,0 0 0,0 0 0,0 0 0,0-1 0,0 1 0,0 0 0,0 0 0,0 0 0,0-1 0,-1 1-1,1 0 1,0 0 0,0 0 0,0 0 0,0 0 0,0-1 0,-1 1 0,1 0 0,0 0 0,0 0 0,0 0 0,-1 0 0,1 0 0,0 0 0,0 0 0,0 0 0,-1 0 0,1 0 0,0 0 0,0 0 0,-1 0 1,0 1 0,0 0 0,0 0 1,0-1-1,0 1 0,0 0 0,0 0 0,1 0 1,-1 0-1,1 0 0,-1 0 0,0 0 0,1 1 1,0-1-1,-1 0 0,0 2 0,-22 62 483,9-31-370,2 1 0,2 0-1,-7 39 1,11-8-39,1-31-51,2-15 27,-2 39 0,5-36 74,-1-15-76,0 0 0,1 0 0,1 0 0,0-1 0,0 1-1,0 0 1,1 0 0,0-1 0,5 15 0,-6-21-65,-1 0 0,0 0 1,1 0-1,-1 0 0,1-1 0,-1 1 1,1 0-1,-1 0 0,1 0 1,-1 0-1,1-1 0,0 1 1,-1 0-1,1-1 0,0 1 1,0-1-1,0 1 0,-1 0 0,1-1 1,0 0-1,0 1 0,0-1 1,0 0-1,0 1 0,0-1 1,0 0-1,0 0 0,0 0 1,0 0-1,0 0 0,0 0 0,0 0 1,0 0-1,0 0 0,1-1 1,5 1-178,-5 0 60,1 0 1,-1 0-1,0 0 0,0 0 0,1-1 1,-1 1-1,0-1 0,0 0 1,0 1-1,0-1 0,0 0 1,0 0-1,0-1 0,0 1 0,0 0 1,3-3-1,-2 0-73,0 0 0,0 0 1,0 0-1,0-1 0,2-6 0,4-5-546,-2 6 400,0 0 0,1 1 0,0 0 0,11-9-1,9-11-455,51-78-504,-38 47 1058,-22 34 267,41-62 237,-27 30 380,-22 42-433,-8 13-119,0-1 0,0 0 0,-1-1 0,3-4 1,1-20 507,-4 15-280,5-9 113,-5 20-224,-1 0 0,0 0 0,0 0 0,-1 0 0,1 0 0,0-6 0,-1 7 210,-3 4-40,-9 10 354,2-3-396,1 1-1,0 0 1,-11 15 0,-2 21 20,10-21-286,2-7-50,-14 38 1,16-34 17,3-8 24,0 0-1,1 0 1,0 0-1,2 1 1,-3 20-1,5-31-29,0 0-1,1-1 0,-1 1 0,1 0 0,-1 0 1,1-1-1,0 1 0,3 5 0,2 7 84,-3-6-62,-2-5-78,0 0 0,0 0 0,1 0 0,3 6-1,-5-10 8,1 0 0,-1 0-1,1 0 1,0 0 0,0 0-1,-1 0 1,1 0 0,0-1-1,0 1 1,0 0 0,0 0-1,0-1 1,0 1 0,0 0-1,0-1 1,0 1-1,1-1 1,-1 1 0,0-1-1,0 0 1,0 1 0,0-1-1,3 0 1,5-2-786,-1 0 1,0 0-1,0-1 0,1 0 0,-2-1 1,1 1-1,11-8 0,1 0-469,-7 6 924,-8-3 584,-5 8-200,1 0-1,-1-1 1,0 1 0,0 0-1,0-1 1,1 1-1,-1-1 1,0 1-1,1 0 1,-1-1 0,0 1-1,1 0 1,-1 0-1,0-1 1,1 1-1,-1 0 1,0 0 0,1 0-1,-1-1 1,1 1-1,-1 0 1,1 0-1,-1 0 1,0 0 0,1 0-1,-1 0 1,1 0-1,-1 0 1,1 0-1,0 0 1,-1 0-4,0 0 0,0 0 0,0 0 0,0 0 0,0 0 0,0 0 0,0 0 0,0 0 0,1 0 0,-1 0 0,0 0 0,0 0 0,0 0 0,0 0 0,0 0 0,0 0 0,0 0 0,0 0 0,0 0 1,0 0-1,1 0 0,-1 0 0,0 0 0,0 0 0,0 0 0,0 0 0,0 0 0,0 0 0,0 0 0,0 0 0,0 0 0,0 1 0,0-1 0,0 0 0,0 0 0,0 0 0,0 0 0,1 0 0,-1 0 0,0 0 0,0 0 0,0 0 0,0 0 0,0 0 0,0 1 0,0-1 0,0 0 0,0 0 0,0 0 0,0 0 0,0 0 0,0 0 0,0 0 0,0 0 1,0 0-1,-1 1 0,2 0 69,-1 1 0,0-1-1,0 1 1,1-1 0,-1 1 0,1-1 0,-1 0 0,1 1 0,0-1 0,-1 0 0,1 1 0,0-1 0,0 0 0,0 0 0,0 0 0,0 0 0,0 0 0,1 0 0,-1 0 0,0 0 0,0 0 0,1 0 0,-1-1 0,0 1 0,1 0 0,1 0 0,1 0 19,-1 1 1,1 0 0,-1 0-1,0 1 1,4 2-1,-2 0-10,1 0-1,0-1 1,11 8-1,-5-5 19,-9-5-76,1 0 0,-1 0 1,1 0-1,0 0 0,0-1 0,-1 1 1,1-1-1,7 1 0,1 1 49,-2 0-30,-7-2-39,1 0-1,-1 0 0,0 0 1,1-1-1,4 1 1,12-3-14,0 0 0,-1-2 0,1 0 1,27-11-1,-21 0-118,-22 12 52,1 1 1,-1-1 0,0 1-1,8-3 1,-2 3-19,-9 2 74,0 0 0,0 0 0,-1 0 0,1 0 0,0 0-1,-1 0 1,1 0 0,0 0 0,0 0 0,-1-1-1,1 1 1,0 0 0,-1 0 0,1-1 0,-1 1 0,1 0-1,0-1 1,-1 1 0,1-1 0,-1 1 0,1-1-1,-1 1 1,1-1 0,-1 1 0,1-1 0,-1 1 0,0-1-1,1 0 1,-1 1 0,0-1 0,1 0 0,-1 1-1,0-1 1,0 0 0,0 1 0,1-1 0,-1 0 0,0 1-1,0-2 1,0-15-100,0 16 104,0 1-1,0-1 0,0 0 0,0 0 0,0 0 1,0 0-1,0 0 0,-1 0 0,1 0 0,0 1 1,0-1-1,-1 0 0,0-1 0,0 1 1,1 1-1,-1 0 0,0-1 1,0 1-1,1 0 1,-1 0-1,0 0 0,0 0 1,1 0-1,-1 0 1,0 0-1,0 0 1,1 0-1,-1 0 0,0 0 1,0 0-1,1 0 1,-1 0-1,0 1 0,0-1 1,1 0-1,-1 1 1,0-1-1,1 0 0,-1 1 1,0-1-1,1 1 1,-1-1-1,1 1 1,-1 0-1,1-1 0,-1 2 1,-4 2 21,1 0 0,0 1 1,0 0-1,-5 9 0,4-6 64,0 1-1,1 0 0,0 0 0,-3 13 0,2 18 126,2-14-78,-17 83 348,10-57-368,1-5 1,-12 89 90,18-104-182,-12 116 193,9-112 14,-1 1 1,-14 38 0,19-68-183,-2 5 45,-1 0 0,-8 17 0,12-26-73,-1 0 0,0 0-1,1-1 1,-1 1 0,0-1 0,0 0 0,-1 0 0,1 0-1,0 0 1,-1 0 0,1 0 0,-1 0 0,0-1 0,0 1 0,-3 0-1,4-1-8,0-1-1,0 1 0,0-1 0,0 0 1,0 0-1,0 0 0,0 0 0,0 0 1,-1-1-1,1 1 0,0 0 0,0-1 1,0 0-1,0 1 0,0-1 0,0 0 1,1 0-1,-1 0 0,-3-3 0,-4 0 8,6 2-11,0 0 0,-1 0 1,1 0-1,0-1 1,0 1-1,0-1 0,1 1 1,-1-1-1,1 0 1,-1 0-1,1 0 0,-3-5 1,1-2-2,0 0-1,-6-22 1,2 7 8,6 19-5,0 0-1,0 0 0,1 0 0,0-1 0,0 1 1,1 0-1,0 0 0,0-1 0,0 1 0,1 0 1,0 0-1,0-1 0,0 1 0,4-8 0,-3 6-32,0-1-1,0 1 1,1 0-1,0 0 1,1 1-1,0-1 0,0 1 1,1 0-1,0 0 1,10-12-1,-9 14-75,0-1-1,-1-1 1,8-10 0,-8 8 3,-1-1 1,6-18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0:5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4064,'14'-55'1307,"-10"40"-790,-1 4-48,2 9-64,-1 3-159,2 1 159,-4 1-397,0-1 1,-1 1-1,1 0 0,-1-1 1,1 1-1,-1 0 0,0 0 1,0 0-1,0 0 0,0 0 0,-1 0 1,1 0-1,-1 0 0,0 0 1,0 0-1,0 0 0,0 1 1,-1-1-1,-1 5 0,-1 9 258,-2 0 0,-9 22 1,7-17 133,-4 0-10,10-19-349,0-1-1,0 0 0,0 0 0,0 0 0,0 0 1,0 1-1,1-1 0,-1 0 0,1 1 0,-1 4 0,1-7-31,0 1 0,0-1 0,0 1 0,0 0-1,0-1 1,0 1 0,0 0 0,0-1 0,0 1 0,1-1-1,-1 1 1,0 0 0,0-1 0,0 1 0,1-1-1,-1 1 1,0-1 0,1 1 0,-1-1 0,0 1 0,1-1-1,-1 1 1,1-1 0,-1 1 0,1 0 0,1-1 24,1 1 1,-1-1 0,0 0-1,0 0 1,0 1-1,0-1 1,4-1 0,6 1 129,31 0 61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33 4320,'0'0'1392,"3"-3"-848,2-1-432,0 0 0,1 0 0,0 0 0,0 1 0,9-5 0,-12 7-111,0 1 1,0-1-1,0 1 1,0-1-1,0 1 1,4 0-1,198 0 303,-198 1-332,0-1 0,0 1-1,0 0 1,0 0 0,0 1-1,9 4 1,-9-4 29,0-1 84,0 0 0,0 0 0,10-1 0,-7 0 321,-22 0-256,10 0-163,1 0 1,-1 0-1,0 0 0,1 1 0,-1-1 1,1 0-1,-1 1 0,1 0 0,-1-1 1,1 1-1,0 0 0,-1-1 0,1 1 1,0 0-1,0 0 0,-1 0 0,1 0 1,0 1-1,0-1 0,0 0 0,0 0 1,0 1-1,0 1 0,-3 3-8,2 1 0,-1-1 0,1 1 0,-2 7 0,2-6-5,-36 110 2,13-42 85,-33 133 126,31-107-70,8-33-85,-93 389 1211,63-146-470,46-284-715,-25 171 645,21-156 99,-3-1 0,-24 66 1,33-104-727,-1-1-1,0 1 1,0-1 0,0 0-1,0 0 1,0 0 0,0 0-1,-1 0 1,1 0 0,-1-1 0,0 1-1,0-1 1,0 0 0,0 0-1,-6 3 1,-2-1-151,1 0-1,-1-1 1,-22 4 0,22-4-350,-12 1-816,-13 4-1367,0-2-1,-69 3 1,-34-20-336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4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17 736,'-14'-14'224,"12"12"-128,2 2-64,0 0-117,0 0-54,0 2-208,0 15 75,0-11 258,0 0 1,0-1 0,0 1 0,-1 0 0,-1 8-1,-12 11 4,11-16 31,0 1 0,0 0 1,1 0-1,0-1 1,0 1-1,1 12 0,-2 7 59,-2-2 166,-13 41 1,10-42-144,-5 31 0,11-34-66,1 41-1,2-34 29,-1-29-61,2 25 254,-2-25-239,0 0-1,1 1 0,-1-1 0,0 0 0,1 0 1,-1 0-1,1 0 0,0 0 0,-1 0 0,1 0 1,0 0-1,0 0 0,-1 0 0,1 0 0,0-1 1,0 1-1,0 0 0,2 1 0,1 0 60,0-1 0,0 1 0,0-1 1,0 0-1,0 0 0,0 0 0,1 0 0,-1-1 0,0 1 0,1-1 0,-1 0 0,0-1 0,8 0 0,-1-2 15,0-1 0,0 0 0,0 0 0,10-7 0,-12 6-85,0 0 1,0 0-1,-1-1 1,0-1 0,0 1-1,-1-1 1,11-12 0,-1-4-39,21-34 0,-35 53 26,18-29-29,-5 9-142,23-48-1,-25 41-5,22-36-1,-33 61 151,-1 1-1,1-1 0,-1 0 1,0 0-1,0 0 1,0 0-1,1-13 1,-2 1-62,-2-25 1,1 16 417,0 32-302,0-2-15,0 0-1,0 0 1,0 0 0,0 1 0,-1-1 0,1 0 0,-2 3 0,-8 33 180,-10 74 0,17-90-170,-3 11 63,4-19-15,-1 0-1,1 22 1,1-20 79,-1 1-1,-3 18 1,1-17 187,2 0-1,-1 22 1,4-32-173,-1-6-105,1 0 0,-1 0 0,0 1 0,0-1-1,0 0 1,-1 0 0,1 0 0,-1 0 0,1 0 0,-3 4 0,0-1 248,-7 15-827,10-21 459,-1 1 0,1 0 0,0 0 0,0-1 0,0 1 0,0 0 0,-1 0 0,1 0 0,0-1 0,0 1 0,0 0 0,1 0 0,-1 0-1,0-1 1,0 1 0,0 0 0,1 0 0,-1 0 0,0-1 0,0 1 0,1 0 0,-1-1 0,2 2 0,-2-2-72,1 1-1,0-1 1,0 1 0,0-1-1,-1 0 1,1 0 0,0 1 0,0-1-1,0 0 1,0 0 0,0 0 0,0 0-1,1 0 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181 689 416,'-33'49'128,"17"-33"-96,-1 34 0,1-34 256,0 0-160,-1 1 384,1-1-288,-1 1 224,1-17-224,16 0-64,-16-17-96,16 1 32</inkml:trace>
  <inkml:trace contextRef="#ctx0" brushRef="#br0" timeOffset="1">1066 50 576,'-66'49'192,"34"-33"-128,-34 66-32,33-33 896,17 17-512,-33 0-96,32 16-192,1-17 512,-1-16-352,17 0 96,17 1-224,-1-18-160,1 1-32,15 0-2144</inkml:trace>
  <inkml:trace contextRef="#ctx0" brushRef="#br0" timeOffset="2">1115 525 64,'13'14'27,"-9"-9"-12,1 0 0,-1 0 0,1-1 0,0 0 0,8 5 0,-1-3 256,-10-5-211,0 0 1,1 0-1,-1 0 0,0 0 1,0 1-1,3 2 1,-5-4-52,0 0 0,1 0 0,-1 1 0,0-1 1,0 0-1,0 0 0,0 0 0,1 0 0,-1 0 0,0 0 1,0 1-1,0-1 0,1 0 0,-1 0 0,0 0 0,0 0 1,0 0-1,1 0 0,-1 0 0,0 0 0,0 0 1,0 0-1,1 0 0,-1 0 0,0 0 0,0 0 0,1 0 1,-1 0-1,0 0 0,0 0 0,0 0 0,1-1 1,-1 1-1,0 0 0,0 0 0,0 0 0,0 0 0,1 0 1,-1 0-1,0-1 0,0 1 0,0 0 0,11-4 105,16-6 307,-25 9-389,-1 0-1,1 0 1,-1 0-1,1 0 0,0 0 1,-1 0-1,0 0 1,1 0-1,-1-1 0,0 1 1,3-3-1,1-7 109,-4 9-121,0-1 1,0 1-1,0 0 1,1-1-1,-1 1 1,1 0-1,-1 0 0,3-2 1,10-10 71,-14 14-107,0-1 1,1 1 0,-1-1 0,0 1 0,1-1 0,-1 1 0,0-1 0,1 1 0,-1-1-1,0 0 1,0 1 0,0-1 0,0 1 0,1-1 0,-1 0 0,0 1 0,0-1 0,0 0-1,0 1 1,-1-1 0,1 0 0,0 1 0,0-1 0,0 1 0,-1-2 0,1 2-19,0-5-243,2 6-98,-1 0 378,0 1 0,0-1 0,0 1 0,1-1-1,-1 0 1,1 0 0,-1 0 0,1 0 0,-1 0 0,1 0 0,-1 0 0,1 0-1,0-1 1,-1 1 0,1-1 0,0 1 0,0-1 0,2 1 0,3-1 122,0 0 1,0-1 0,0 1-1,0-1 1,11-3-1,-10 0-12,0 0 0,1 0 0,-2-1-1,9-5 1,-11 7-85,-1 0 0,1-1-1,-1 1 1,0-1 0,0 0 0,0 0 0,0 0 0,-1-1 0,1 1-1,-1-1 1,-1 0 0,1 0 0,-1 0 0,1 0 0,-1 0 0,-1 0-1,2-7 1,0-29 410,-3 36-390,-1 0 0,1 0 0,-1 0 1,0-1-1,-1 1 0,1 0 0,-1 1 1,0-1-1,0 0 0,0 0 0,-1 1 1,0-1-1,-6-6 0,-9-18 34,15 23-104,3 5 2,0 1 1,0-1 0,0 1 0,0-1 0,0 1-1,-1-1 1,1 1 0,0-1 0,0 1-1,-1 0 1,1-1 0,0 1 0,-1 0-1,1-1 1,0 1 0,-1-1 0,1 1-1,0 0 1,-1 0 0,1-1 0,-1 1 0,1 0-1,-1 0 1,1 0 0,0-1 0,-1 1-1,1 0 1,-1 0 0,1 0 0,-1 0-1,1 0 1,-1 0 0,1 0 0,-1 0-1,0 0 1,3 0-160,-1 0 0,1 1 0,-1-1 1,1 1-1,-1-1 0,1 1 0,-1-1 0,0 1 0,1 0 0,1 1 0,12 5-551,-11-6 580,1-1 1,-1 1 0,1-1-1,7 0 1</inkml:trace>
  <inkml:trace contextRef="#ctx0" brushRef="#br0" timeOffset="3">1754 1 64,'16'0'32,"1"16"-32,48 50 1056,-32-17-544,0 49 320,-17-16-480,1 16 96,-1-16-288,-32-16 1280,-17-17-832,0 0 416,-49 0-640,17-16-1536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99 1824,'0'-1'57,"0"1"-1,1 0 1,-1-1-1,0 1 1,0-1 0,0 1-1,0-1 1,0 1 0,0 0-1,0-1 1,0 1-1,0-1 1,0 1 0,-1-1-1,1 1 1,0-1 0,0 1-1,0 0 1,0-1-1,-1 1 1,1 0 0,0-1-1,0 1 1,-1-1 0,1 1-1,0 0 1,-1-1-1,-8 9 1207,5-4-1599,-2 2 365,3-4-21,0 1 0,0 0-1,0 0 1,1 0 0,0 1 0,-1-1 0,1 0-1,0 1 1,0 0 0,1-1 0,-3 8 0,-23 49-88,11-11 250,14-45-155,2-1 0,-1 1 0,0 0 0,1 0-1,-1-1 1,1 1 0,0 0 0,1 5 0,0 1 22,-1-8-23,-1-1 0,1 1 0,0-1 0,0 0 0,0 1 0,0-1 1,1 1-1,-1-1 0,0 1 0,0-1 0,1 0 0,-1 1 0,1-1 0,0 0 0,-1 1 1,1-1-1,0 0 0,0 0 0,-1 1 0,1-1 0,0 0 0,0 0 0,0 0 0,1 0 1,-1 0-1,0 0 0,0-1 0,0 1 0,1 0 0,2 0 0,0 2 6,0-1 0,0 0 0,0-1 0,0 1 1,0-1-1,1 0 0,-1 0 0,0 0 0,1-1 0,-1 1 0,1-1 0,-1 0 0,1 0 0,-1-1 0,0 1 0,7-3 1,3-3 100,-1-2 1,24-16-1,-25 16-75,-4 3-56,-1 1 0,0-2 0,0 1 0,0-1 0,0 0 0,-1 0 0,0-1 0,8-11-1,0 2 60,-13 14-42,1 1 0,0-1 0,-1 0 0,1 0 0,-1 0-1,1 0 1,-1 0 0,0 0 0,2-3 0,0-9-10,-2 11-3,-1 1 0,1-1 0,-1 1 0,1 0 0,0-1 0,0 1 0,0 0 0,0-1 0,1 1 0,2-4-1,-4 6 2,1-1 0,-1 1-1,1-1 1,-1 1 0,0-1-1,1 1 1,-1-1 0,0 0-1,0 1 1,1-1 0,-1 1-1,0-1 1,0 0 0,0 1-1,0-1 1,0 0 0,0 1-1,0-1 1,0 0 0,0 1-1,0-1 1,0 1 0,0-1-1,-1 0 1,1 0 0,0 1 5,0-3 229,0 19 15,-1-9-183,1 0 0,0 1 0,1-1 0,2 11 0,7 4 94,-4 0-45,-4-14-79,0-1 0,0 1 1,6 10-1,-7-15-7,19 31 115,-18-31-93,-1-1-1,1 0 1,0 0 0,0 0-1,0 0 1,0 0 0,0 0 0,1 0-1,-1-1 1,0 1 0,1-1-1,2 1 1,3 0 34,-1-1-1,0-1 0,1 1 1,10-2-1,-3 1-7,-13 0-51,0 0 0,-1 0 0,1 0 0,0-1 0,-1 1 0,1 0 0,0-1 0,-1 1 0,1-1-1,0 0 1,-1 1 0,1-1 0,-1 0 0,0 0 0,1 0 0,-1 0 0,0 0 0,1-1 0,-1 1-1,0 0 1,2-3 0,-1 0-4,1-1 0,-1 1 0,0-1 0,0 0 0,1-7 0,0 2-3,8-14-8,-9 16-39,-1 0 0,0 0 1,-1-1-1,0 1 0,0 0 1,-1 0-1,-2-12 0,-2 3-52,3 10 83,0 1 1,1-1-1,-1 0 0,1 0 0,0-7 0,2-2 25,-1 9 61,0 1 0,0-1 1,0 0-1,-1 1 0,-1-8 0,-5 0 108,6 13-182,0-1 1,0 1 0,1-1 0,-1 1-1,0-1 1,1 1 0,-1-1-1,1 1 1,0-1 0,-1 0 0,1 1-1,0-3 1,0-4 2,1-9 484,0 16-467,-1 1-1,0-1 1,1 1-1,-1-1 1,1 1-1,-1-1 1,1 1-1,-1-1 1,1 1-1,-1 0 1,1-1-1,-1 1 1,1 0-1,-1-1 1,1 1-1,-1 0 1,1 0-1,0 0 1,-1 0-1,1-1 1,-1 1-1,1 0 1,0 0-1,-1 0 1,1 0-1,0 1 1,0-2-72,0 1 0,0 0 0,0 0 0,0 0 0,0 0 0,0 1 0,0-1 0,-1 0 1,1 0-1,0 0 0,0 1 0,0-1 0,1 1 0,-1 0-306,-1 0 0,0 0 1,1-1-1,-1 1 0,0 0 0,0 0 0,1 0 1,-1 0-1,0 0 0,0 0 0,0-1 0,0 1 1,0 2-1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3808,'16'16'1408,"-16"0"-1088,-16 1-96,16 15 160,-17-15-256,1 16 736,-17 16-480,-16 0-1024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32 2976,'14'0'971,"-14"0"-965,0 0 0,0 0 1,0 0-1,0 0 1,0 0-1,0 0 1,0 0-1,0 0 1,0 0-1,0 0 1,1 0-1,-1 0 0,0 0 1,0 0-1,0 0 1,0 0-1,0 0 1,0 0-1,0 0 1,0 0-1,0 0 1,0 0-1,1 0 0,-1 0 1,0 0-1,0 0 1,0 0-1,0 0 1,0 0-1,0 0 1,0-1-1,0 1 1,0 0-1,0 0 1,0 0-1,0 0 0,0 0 1,0 0-1,0 0 1,0 0-1,0 0 1,0 0-1,0 0 1,0-1-1,1 1 1,-1 0-1,0 0 0,0 0 1,-1 0-1,1 0 1,0 0-1,0 0 1,0 0-1,0 0 1,0 0-1,0-1 1,0-10 291,0 11-287,0 0 0,0 0 0,0 0 0,0 0-1,0 0 1,0 0 0,0 0 0,0 0 0,1 0 0,-1-1 0,0 1-1,0 0 1,-1 0 0,1 0 0,0 0 0,0 0 0,0 0 0,0 0-1,0 0 1,0 0 0,0-1 0,0 1 0,0 0 0,0 0 0,0 0-1,0 0 1,0 0 0,0 0 0,0 0 0,0 0 0,0 0 0,0 0-1,0 0 1,0 0 0,-1 0 0,1 0 0,0 0 0,0 0-1,0-1 1,0 1 0,0 0 0,0 0 0,0 0 0,0 0 0,0 0-1,0 0 1,-1 0 0,1 0 0,0 0 0,0 0 0,0 0 0,0 0-1,0 0 1,0 0 0,0 1 0,0-1 0,-2-1 31,1 1 1,-1 0 0,1 0-1,0-1 1,-1 1 0,1-1-1,0 1 1,0-1-1,-1 0 1,1 1 0,-2-3-1,2 3-23,0-1-1,0 0 1,0 0-1,-1 0 1,1 1-1,0-1 0,-1 1 1,1-1-1,0 1 1,-1-1-1,1 1 1,0 0-1,-1 0 1,1-1-1,-1 1 0,1 0 1,0 0-1,-1 1 1,1-1-1,-1 0 1,-2 1-1,-16 5-7,-25 3-1,-21 6 81,49-11 3,0 1 1,0 1-1,0 1 0,1 0 0,-25 16 0,25-11-21,1 1 0,0 0-1,1 1 1,1 0 0,0 1-1,1 1 1,1 0 0,-11 21-1,13-21-22,2 0-1,0 0 0,0 0 0,2 1 1,0 0-1,1 0 0,1 1 1,0-1-1,1 24 0,2-32 8,0-1-1,1 1 1,0 0 0,0-1 0,1 0-1,0 1 1,4 8 0,-5-14 12,1 1 1,0 0 0,0 0-1,1-1 1,-1 1-1,1-1 1,0 0 0,0 1-1,0-1 1,0-1 0,0 1-1,1 0 1,-1-1-1,1 0 1,-1 1 0,8 1-1,7 4 160,-1-1-1231,27 8-1,-34-13 498,13 5-782,-18-4 636,0 1-1,0 0 0,0 0 1,8 8-1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4800,'-17'-17'1792,"34"17"-1408,-1-16-96,-16 16 128,33 0-288,16-16-96,17 16-64,16 0 1504,0 0-800,-17 0-1408,-16 0 352,17 0-4480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18 2816,'14'-13'917,"-15"12"-852,0 1 0,0-1 0,0 1 0,0 0 0,0-1 0,0 1 0,0 0 0,0 0 0,0-1 0,0 1 0,0 0 0,0 0 0,0 0 0,0 1 0,-1-1 0,-24-1 360,4 1-13,-25 2-1,39-1-351,1 0 0,-1 0 0,1 1 0,0 0 0,-1 1 0,1 0 0,-10 5 0,6-1-10,0 1 0,1 0 0,0 1 0,0 0 0,-15 19 0,-42 64 226,49-63-70,1 1 0,2 0 0,1 2 0,2-1 0,1 2 0,1-1 0,-5 38 0,13-56 11,0 1-1,1-1 1,2 26-1,0-3-154,-1-34-132,0 0 0,0 0-1,0 0 1,1 0 0,-1 0 0,1 0 0,0 0-1,-1 0 1,1-1 0,1 1 0,-1 0 0,3 5-1,-2-6-389,1 1 1,-1-1-1,1 0 0,0 0 0,-1 0 0,1 0 1,0 0-1,0 0 0,0-1 0,0 1 0,1-1 0,3 1 1,23 12-1344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3392,'-13'0'1088,"10"0"-651,3 5-154,0 7-75,1 0 41,-1 0 1,-1 1-1,-2 15 0,-10 5 23,11-30-268,0 1 1,0-1-1,0 1 0,1-1 1,-1 1-1,1 0 0,0 0 1,0 0-1,1 0 0,-1 0 1,1 0-1,0 0 0,0 0 1,0 0-1,1 4 0,0-5 24,0 0 0,1 1-1,-1-1 1,1 0-1,0 0 1,2 3 0,-1-2 22,-1 0-1,1 0 1,-1 0 0,2 7 0,-1 1 56,-3-11-92,0 0-1,0 0 1,1 0 0,-1 0 0,0 0 0,1 0 0,-1 0 0,0-1-1,1 1 1,-1 0 0,1 0 0,-1 0 0,1 0 0,-1-1 0,1 1 0,0 0-1,0 0 1,-1-1 0,1 1 0,0-1 0,0 1 0,0-1 0,-1 1-1,1-1 1,0 1 0,1 0 0,2 1 67,0 0-1,0-1 1,-1 1-1,1-1 1,0 1-1,0-1 1,0-1-1,0 1 1,8 0-1,-9-1-48,1 0 1,-1 1-1,1-1 0,-1 1 0,0 0 0,0 0 0,6 2 0,-7-3-38,0 1 0,0 0 0,0 0 0,0-1 0,1 0 0,-1 1-1,3-1 1,-3 0-33,1 0-1,-1-1 0,1 1 1,-1-1-1,1 1 0,3-3 0,-3 2-32,0 0 0,0 0 0,0 0-1,0 1 1,1-1 0,5 0-1,-2 1-59,-6 1 109,1-1-1,0 0 0,-1 0 1,1 0-1,0 0 0,0 0 1,-1-1-1,1 1 0,0 0 1,-1-1-1,4-1 0,-1-4 16,0 1 40,10 3-274,-12 2 360,-1-1 0,1 1 1,0 0-1,-1-1 1,1 1-1,0-1 0,-1 0 1,1 0-1,2-1 0,10-5 235,-1 4-155,-10 3-168,-1-1 0,0 1 0,1-1 0,-1 0 0,0 0 0,1 0 0,-1 0 0,0 0 0,0 0 0,0 0 0,0-1 0,0 1 0,2-3 0,9-8 233,-9 10-201,-1-1 1,1-1-1,-1 1 0,0-1 0,0 1 1,0-1-1,0 0 0,0 0 0,1-5 1,-1-4 168,-2 0 1,0 0-1,-1 0 0,-1-19 1,0 7 72,1 19-241,-1-29 599,0 33-792,1 0-1,-1 0 1,1 1-1,-1-1 1,1 0-1,-1 0 1,0 1 0,0-1-1,0 0 1,0 1-1,0-1 1,-2-2-1,0 2-1095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3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2400,'-16'0'896,"16"0"-704,0 17-64,-17 15 672,1 1-480,0 16 480,-1 17-448,1-17-32,-1 17-192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3392,'49'0'1248,"-16"16"-960,0 1-64,-1 16 704,-15 16-544,16 33 416,-17 0-480,0 0 320,1-17-352,-1 1 608,-16-17-480,-33 0 1056,1-16-832,-18-1 416,-15 1-608,-17-16-2944,33-1 1344,0-16-4352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67 1728,'6'-7'70,"1"1"-1,-1 1 1,1-1 0,0 1-1,1 0 1,-1 0-1,1 1 1,0 0 0,0 1-1,0-1 1,1 2 0,-1-1-1,1 1 1,-1 0 0,1 1-1,16-1 1,-13 2-9,-2 0 54,-1 0 0,1 0 0,17 4 0,-23-3-82,0 1 1,0-1 0,0 1-1,0 0 1,0 0-1,-1 1 1,1-1 0,-1 1-1,1-1 1,4 7 0,11 9 77,-12-12-72,1 1 0,-1 0 0,-1 0 0,0 1 1,0 0-1,0 0 0,-1 0 0,7 16 1,-6-9 4,2 4 160,7 25-1,-13-39-136,-1 0 0,0 0 0,-1 0 0,1 0 0,-1 0 1,0 0-1,0 0 0,0 0 0,-1 0 0,-2 9 0,2-11-44,0-1 1,-1 0 0,1 0-1,-1 1 1,0-1-1,0 0 1,0 0 0,0-1-1,0 1 1,0 0-1,-1-1 1,1 1 0,0-1-1,-1 0 1,1 0-1,-5 2 1,-1 1 17,-5 2 19,0-1 0,-1 0 0,1-1 0,-1-1-1,0 0 1,0 0 0,0-1 0,0-1 0,-18-1-1,13-1-28,-1-1 1,1-1-1,0 0 0,0-2 0,0 0 0,-20-8 0,36 12-13,-1-1-1,0 1 0,1-1 0,-1 1 0,1-1 0,-1 0 0,1 0 1,0-1-1,0 1 0,0-1 0,0 0 0,0 1 0,-3-5 0,6 6-18,0 1 0,-1-1 0,1 1 0,0-1 0,0 0 0,0 1 0,0-1 0,0 0 0,0 1-1,-1-1 1,1 1 0,1-1 0,-1 0 0,0 1 0,0-1 0,0 0 0,0 1 0,0-1 0,1 1 0,-1-1-1,0 0 1,0 1 0,1-1 0,-1 1 0,0-1 0,1 1 0,-1-1 0,1 1 0,-1-1 0,1 1-1,0-1 1,19-10-288,-15 8 208,11-5 155,0 1 0,1 0 1,-1 1-1,1 1 0,0 0 0,1 1 0,-1 1 0,1 1 0,30 0 0,113 2-1679,-112 0-1328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 1984,'0'0'640,"0"-2"-389,0-6-28,0 16 236,-3 0-139,0-3-213,1 1 0,0 0-1,0 0 1,1-1 0,0 1-1,0 0 1,0 0 0,0 8-1,1-12-74,0-1 0,0 1-1,-1-1 1,1 1 0,0-1-1,-1 1 1,0 0 0,1-1 0,-1 0-1,0 1 1,0-1 0,-1 2-1,1-2-13,0 1-1,1-1 0,-1 0 1,0 0-1,1 0 0,-1 0 1,1 1-1,-1-1 0,1 0 1,0 0-1,-1 1 0,1-1 1,0 0-1,0 1 0,0-1 1,0 0-1,0 1 0,0-1 1,0 0-1,0 0 0,1 1 0,0 1 1,9 21 451,-9-22-453,-1-1 0,1 0 0,-1 0 1,1 0-1,0 0 0,-1 0 0,1 0 0,0 1 0,0-2 0,-1 1 0,1 0 0,0 0 0,0 0 1,0 0-1,2 0 0,0 1-18,5 4 55,-3-4 46,1 1 0,-1-1-1,1-1 1,-1 1 0,1-1-1,-1 0 1,1 0 0,0-1-1,7 1 1,-3-1-18,-6 1-65,-1-1 1,1 0-1,0 0 1,0 0-1,0 0 1,-1-1-1,1 0 1,5-1-1,2-1 1,24-11 4,-26 9-23,-8 4-13,1 0 1,-1 0 0,1 1-1,-1-1 1,1 0 0,-1 0-1,1 1 1,0-1 0,-1 1-1,1 0 1,0-1 0,0 1-1,1 0 1,-2 0 3,-1 0 1,1 0-1,-1 0 0,1 0 1,-1 1-1,1-1 0,-1 0 1,1 0-1,0 0 0,-1-1 1,1 1-1,-1 0 0,1 0 1,-1 0-1,1 0 0,-1 0 1,1-1-1,-1 1 0,1 0 1,-1 0-1,1-1 0,-1 1 1,0 0-1,1-1 0,-1 1 1,1-1-1,-1 1 0,0 0 1,1-1-1,-1 1 0,0-1 1,0 1-1,1-1 0,-1 1 1,0-1-1,0 1 0,0-1 1,0 1-1,1-1 0,-1 1 1,0-1-1,0 1 0,0-1 1,0 1-1,0-2 0,0-1-255,6 9 39,1 0 1,0-1-1,9 5 0,-6-4 248,-6-3 25,-1-1-1,1 0 0,0 0 0,0-1 1,0 1-1,0-1 0,5 2 0,4 0 31,5 5 55,-16-7-104,1 0 1,-1 0 0,0 0 0,1 0 0,-1 0 0,1-1 0,-1 1-1,1-1 1,-1 1 0,1-1 0,0 0 0,-1 0 0,1 0 0,-1-1-1,1 1 1,0 0 0,-1-1 0,1 0 0,2-1 0,-4 2-19,8-3 106,-1 1 1,0-2 0,0 1 0,0-1 0,10-7 0,-17 10-97,-1 1-1,1-1 1,-1 1 0,0-1 0,1 1-1,-1-1 1,0 1 0,0-1 0,1 1-1,-1-1 1,0 0 0,0 1 0,0-1-1,0 0 1,0 1 0,0-1 0,0 1-1,0-1 1,0 0 0,0 1 0,0-1 0,0 0-1,0 1 1,0-1 0,-1 0 0,1 1 15,0-7-106,0 4 119,0 1 1,0-1 0,0 1-1,0-1 1,0 1-1,-1-1 1,1 0 0,-1 1-1,-1-4 1,-13-13-2516,4 8 821,8 8-812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1:5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3808,'0'0'1408,"0"0"-1088,-17 16-96,17 0-32,0 1-160,0 16 416,-16-1-256,16-15 544,0 16-416,16-17-4416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1 633 736,'13'-14'224,"-12"14"-218,-1 0 0,0-1 0,0 1 0,1-1 0,-1 1 0,0 0 0,1 0 0,-1-1 0,1 1 1,-1 0-1,0 0 0,1-1 0,-1 1 0,1 0 0,-1 0 0,0 0 0,1 0 0,-1 0 0,1 0 0,-1 0 0,1 0 0,-1 0 0,1 0 0,-1 0 0,1 0 0,0 0 0,4-1 114,0-13 482,-2 9-465,1 0 0,-1 1-1,1-1 1,0 1 0,9-8-1,5-5 79,3-8 15,10-13-7,64-40 61,-53 44-146,8-6 11,-27 23-73,-2-1 0,0-1 0,33-40 0,-39 41-89,0-1 0,-1-1 0,-1 0 1,12-28-1,-22 40 154,1 1 0,0 0 0,0 0 0,1 0 0,0 0 0,0 1 0,1 0 0,7-7 0,-1-3 129,-4 5-132,-7 12-134,-1-1 0,1 0 0,-1 0 0,1 0 0,-1 0 0,1 0 0,-1 1 0,1-1 0,-1 0 0,0 0 0,1 1-1,-1-1 1,1 0 0,-1 1 0,0-1 0,1 0 0,-1 1 0,0-1 0,1 1 0,-1-1 0,0 0 0,0 1 0,0-1 0,1 1 0,-1-1 0,0 1 0,0-1 0,0 1 0,1 1 17,-1 0 1,0 0-1,1 0 0,-1 0 1,0 0-1,0 0 1,0 0-1,0 0 0,-1-1 1,1 1-1,-1 0 1,1 0-1,-1 0 0,1 0 1,-1 0-1,0-1 1,0 1-1,-2 3 0,-1 3 37,-12 41 182,15-46-220,0 0 1,0 1-1,1-1 0,-1 1 1,1-1-1,0 0 0,0 5 1,-2 10 45,-4-4 32,5-13-83,0 0-1,0 1 1,0-1 0,1 1-1,-1-1 1,1 1-1,-1 0 1,1-1 0,-1 1-1,1-1 1,0 1 0,0 1-1,0-1 41,0 0 0,0 0 0,0-1-1,1 1 1,-1 0 0,1-1 0,-1 1 0,1 0-1,-1-1 1,1 1 0,0-1 0,0 1 0,0-1-1,0 0 1,0 1 0,0-1 0,2 2 0,-2-2-42,0-1 1,-1 1-1,1-1 1,-1 1 0,1-1-1,0 0 1,-1 0-1,1 1 1,0-1 0,-1 0-1,1 0 1,0 0-1,-1 1 1,1-1-1,0 0 1,-1 0 0,1 0-1,0 0 1,0 0-1,-1-1 1,1 1-1,0 0 1,0 0 0,2-1 22,5 1-204,-7 1 24,1-1 1,-1 0-1,1 0 1,0 0-1,0 0 0,-1 0 1,1 0-1,0 0 1,-1 0-1,1-1 1,-1 1-1,1-1 1,0 1-1,-1-1 1,1 0-1,-1 0 1,1 1-1,-1-1 1,0 0-1,1 0 1,-1 0-1,0-1 1,0 1-1,0 0 1,0 0-1,1-1 0,-2 1 1,1 0-1,1-4 1,2-1-118,-1-1 1,1 1 0,1 0-1,-1 0 1,7-6-1,-10 10 278,1 0 0,-1 0 0,1 0 0,-1 0 0,1 0 0,-1 0 0,0 0 0,0 0 0,0 0 0,0-1 0,-1 1 0,1 0 0,0-1 0,-1 1 0,0-1 1,1 1-1,-1 0 0,0-1 0,0 1 0,-1-3 0,1 3 119,0 0 1,0 0 0,1 1 0,-1-1 0,0 0 0,1 0 0,-1 1 0,1-1 0,0 1-1,-1-1 1,1 1 0,0-1 0,0 1 0,0-1 0,0 1 0,0 0 0,3-3 0,-5 4-90,1 0 0,0 0 0,-1 0 1,1 0-1,0 0 0,-1 0 0,1-1 1,0 1-1,-1 0 0,1 0 1,0 0-1,-1 0 0,1 0 0,0 0 1,-1 0-1,1 0 0,0 0 1,0 0-1,-1 1 0,1-1 0,0 0 1,-1 0-1,1 0 0,0 0 0,-1 0 1,1 1-1,0-1 0,0 0 1,-1 0-1,1 0 0,0 1 0,0-1 1,-1 0-1,1 0 0,0 1 1,0-1-1,-2 9 130,1-1 1,0 1 0,1 0-1,1 16 1,-1-11-309,0 153 3064,0-163-3419,0 1-1,0 0 0,1 0 1,-1 0-1,1-1 0,1 1 1,-1 0-1,0-1 0,1 1 1,0-1-1,4 7 1,11 8-2421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2560,'0'-13'832,"0"13"-827,0 0 1,0 0-1,0-1 1,0 1-1,0 0 1,0 0 0,0 0-1,0 0 1,0 0-1,0 0 1,0 0-1,0 0 1,0 0-1,0-1 1,0 1-1,0 0 1,0 0-1,0 0 1,0 0-1,0 0 1,0 0-1,0 0 1,0 0-1,0 0 1,0 0-1,0 0 1,0-1-1,0 1 1,0 0 0,-1 0-1,1 0 1,0 0-1,0 0 1,0 0-1,0 0 1,0 0-1,0 0 1,0 0-1,0 0 1,0 0-1,0 0 1,0 0-1,-1 0 1,1 0-1,0 0 1,0 0-1,0 0 1,0 0-1,0 0 1,0 0-1,0 0 1,0 0-1,0 0 1,-1 0 0,1 0-1,0 0 1,-11 0 308,11 0-300,0 0 0,0 0 1,0 0-1,0 0 0,0 0 0,0 0 0,0 0 0,-1 0 0,1 0 0,0 0 1,0 0-1,0 0 0,0 0 0,0 0 0,0 0 0,0 0 0,0 0 1,0 0-1,0 0 0,-1 0 0,1 0 0,0 0 0,0 0 0,0 0 0,0 0 1,0 0-1,0 0 0,0 0 0,0 0 0,0 0 0,0 0 0,0-1 0,0 1 1,0 0-1,0 0 0,-1 0 0,1 0 0,0 0 0,0 0 0,0 0 0,0 0 1,0 0-1,0 0 0,0-1 0,0 1 0,0 0 0,0 0 0,0 0 0,0 0 1,0 0-1,0 0 0,0 0 0,0 0 0,0 0 0,0 0 0,1-1 1,-1-10 470,0 11-483,0 0 0,0 0 0,0 0 0,0 0 0,0 0 0,0 0 0,0 0 0,0 0 0,0 0 0,0-1 0,0 1 1,0 0-1,0 0 0,0 0 0,0 0 0,0 0 0,0 0 0,0 0 0,0 0 0,0 0 0,0 0 0,0-1 0,-1 1 0,1 0 0,0 0 0,0 0 0,0 0 0,0 0 1,0 0-1,0 0 0,0 0 0,0 0 0,0 0 0,0 0 0,0 0 0,0 0 0,0 0 0,-1 0 0,1 0 0,0-1 0,0 1 0,0 0 0,0 0 0,0 0 0,0 0 1,0 0-1,0 0 0,0 0 0,0 0 0,-1 0 0,1 0 0,0 0 0,0 0 0,0 1 0,0-1 0,0 0 0,-11 0 25,11 0-26,0 0 0,0 0 0,0 0 1,-1-1-1,1 1 0,0 0 0,0 0 1,0 0-1,0 0 0,0 0 0,0 0 0,0 0 1,0 0-1,0 0 0,0 0 0,-1 0 1,1 0-1,0 1 0,0-1 0,0 0 0,0 0 1,0 0-1,0 0 0,0 0 0,0 0 0,0 0 1,0 0-1,0 0 0,-1 0 0,1 0 1,0 0-1,0 0 0,0 0 0,0 0 0,0 0 1,0 1-1,0-1 0,0 0 0,0 0 0,0 0 1,0 0-1,0 0 0,0 0 0,0 0 1,0 0-1,0 0 0,0 0 0,0 1 0,0-1 1,0 0-1,0 0 0,0 0 0,0 0 1,0 0-1,0 0 0,0 0 0,0 28 292,3-23-255,4 3-7,-5-5 8,0 1-1,1-1 1,0-1 0,-1 1 0,1 0 0,0-1 0,0 1 0,0-1 0,1 0 0,-1 0 0,0 0 0,1-1 0,5 3 0,54 1 249,36 6-86,101-8 60,-119-3-198,85-1 66,285 5 470,-230 7-301,-137-8-171,212 13 251,-1 17 138,-101-17-474,-184-16 60,1 0-1,-1 1 1,0 1 0,0-1 0,0 2 0,14 4 0,-11-3 303,-20-4-132,-16-2-928,-40 2-4039,31 0 1664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1152,'7'3'69,"-1"1"-1,-1-1 1,1 1 0,0 0 0,-1 0-1,6 6 1,-9-8-56,0 1 1,0-1-1,0 1 0,-1-1 0,1 1 1,-1 0-1,1 0 0,-1 0 0,0 0 1,0 0-1,0 0 0,0 0 0,-1 0 1,1 0-1,-1 5 0,0-5-52,1 2 56,-1 0 0,0 0 0,0 0 1,-1 1-1,1-2 0,-1 1 0,0 0 0,0 0 1,-1 0-1,1 0 0,-1-1 0,0 1 0,-1 0 1,-3 5-1,1-4 115,1-1 1,-1 0 0,0-1-1,-1 1 1,1-1-1,-1 0 1,0 0-1,0-1 1,-7 3-1,-11 5 153,-28 6-1,28-9-397,16-5 107,-1 0-1,1-1 1,0 1 0,-1-2-1,1 1 1,-1-2-1,0 1 1,1-1 0,-15-1-1,-58-16 295,78 17-271,0-1 1,0 0-1,1 0 0,-1 0 0,0 0 0,-3-2 0,6 2-8,-1 0-1,0 1 0,0-1 0,0 0 0,1 0 0,-1 1 0,0-1 0,1 0 0,-1 0 1,1 0-1,-1 0 0,1 0 0,-1 0 0,1 0 0,0 0 0,-1 0 0,1 0 0,0 0 1,0 0-1,0 0 0,0-2 0,0 3-4,0-1 1,-1 0-1,1 0 1,0 1-1,0-1 0,1 0 1,-1 0-1,0 0 1,0 1-1,0-1 0,0 0 1,1 0-1,-1 1 1,1-2-1,14-4 14,-10 5-17,120-26 117,-84 21-110,33-7 48,89-12 206,-118 20-268,72-12-224,-90 15 181,54 1 0,-42 2 1144,-38-1-1084,-1 0-1,0 0 0,0 0 0,0 0 0,0 0 0,0 0 0,0-1 0,0 1 0,0 0 1,0 0-1,0 0 0,1 0 0,-1 0 0,0 0 0,0 1 0,0-1 0,0 0 0,0 0 0,0 0 1,0 0-1,0 0 0,0 0 0,0 0 0,1 0 0,-1 0 0,0 0 0,0 0 0,0 0 1,0 0-1,0 0 0,0 0 0,0 0 0,0 0 0,0 0 0,0 1 0,0-1 0,0 0 0,0 0 1,0 0-1,0 0 0,0 0 0,0 0 0,0 0 0,0 0 0,0 0 0,0 0 0,0 1 1,0-1-1,0 0 0,0 0 0,0 0 0,0 0 0,0 0 0,0 0 0,0 0 0,0 0 0,0 2 35,0 0 0,-1 0 0,1 0 0,-1 0-1,1-1 1,-1 1 0,0 0 0,0 0 0,0-1-1,0 1 1,0-1 0,0 1 0,0-1 0,-2 3-1,2-4-37,1 0 0,0 0 0,0 1 0,-1-1-1,1 0 1,0 0 0,0 1 0,0-1-1,-1 0 1,1 1 0,0-1 0,0 0-1,0 1 1,0-1 0,0 0 0,0 1 0,0-1-1,0 0 1,-1 1 0,1-1 0,0 0-1,1 1 1,-1-1 0,0 0 0,0 1-1,0 89 741,3-84-587,2-1-58,-4-3-132,1 0 1,0 0 0,-1 0 0,1 0 0,0-1-1,0 1 1,0-1 0,0 1 0,0-1 0,0 0-1,1 0 1,-1 0 0,0 0 0,1 0 0,-1 0-1,0-1 1,1 1 0,4 0 0,58-1-2787,-64-1 2815,-1 1-1,1 0 1,-1 0 0,1 0 0,-1 0 0,1 0 0,-1 1-1,1-1 1,-1 0 0,1 0 0,-1 0 0,1 0-1,-1 0 1,0 1 0,1-1 0,-1 0 0,1 0 0,-1 1-1,0-1 1,1 0 0,-1 1 0,1-1 0,-1 0-1,0 1 1,1-1 0,-1 0 0,0 1 0,1 14-2,-1-13 97,0 1 1,-1-1-1,1 0 0,1 1 1,-1-1-1,0 0 1,0 0-1,1 1 1,0-1-1,1 4 0,9 13 536,-9-10-463,4 9 82,-3-14-216,0-1 0,1 1 0,-1-1 0,1 0 1,0 0-1,0 0 0,0-1 0,0 1 0,5 1 0,-1 0 14,0-1 0,0 0 0,0 0-1,11 1 1,-6-2 76,0 0-1,0-1 1,0-1 0,1 0-1,-1 0 1,0-2 0,0 0-1,0 0 1,0-1 0,17-6-1,-22 5-51,-1 1 0,1-2 0,-1 1 0,1-1 0,-1 0 0,-1 0 0,1-1 0,-1 0 0,0 0 0,0 0 0,-1-1 0,9-13 0,-13 18-62,0 1 1,-1 0-1,1-1 1,-1 1-1,1-1 0,-1 1 1,0-1-1,0 1 1,0-1-1,0 1 0,0-1 1,0 1-1,0-1 1,0 1-1,0-1 0,-1 1 1,1-1-1,-1 1 0,0-2 1,-1-1 10,0 0-1,-1 0 1,1 0 0,-6-5 0,0-1 8,-1-2 8,4 5-17,1 1 0,-1-1 0,-1 1 0,1 0 0,-1 0 0,0 0 0,0 1 0,-1 0 0,0 0 0,-12-6 0,11 8-34,1-1 0,0-1 0,0 1 0,-10-10 0,14 9-502,3-9-1760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4800,'-16'-33'1792,"16"17"-1408,16 16-96,1 0 576,-1 0-544,0 0-64,17 0-160,-16 16 832,15 0-512,-15 17-1920,-1-16 800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4640,'17'0'1728,"-1"0"-1344,33 0-96,-16 0 192,16 0-320,17 0 1184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0 640 2240,'13'-14'629,"-7"7"-488,1 0 1,0 1-1,12-10 1,-8 9-8,-1 0 60,21-11 0,-20 13-158,22-12 24,18-24-1,1 7 25,-29 21-22,28-25 0,-28 19-26,-1-2 1,-1 0 0,-1-2-1,0 0 1,-2-1-1,22-39 1,-27 39-67,2 0-1,25-31 1,-10 9 136,-11 15 279,-13 23-244,-4 6-107,-1 1 0,0 0 0,0-1 0,-1 1-1,1-1 1,0 1 0,0-1 0,-1 1 0,1-1 0,-1 0-1,1 1 1,-1-1 0,0 1 0,1-1 0,-1-2-1,-3 9 314,-10 24-174,1 1 0,2 0 0,1 0-1,-7 39 1,11-17-125,-6-2 5,9-38-45,-1 6 108,-9 31 0,11-46-66,0 1-1,0 0 1,1-1-1,-1 1 1,1 0 0,0 0-1,0 0 1,1 5-1,-1 1 119,2 3 60,4-9-19,0 1-28,-3 0-72,2 3 82,-4-8-184,-1 0 0,0 0 0,0 0 0,1 0 0,-1 0 0,0 0 0,0 0 0,1 0 0,-1 0 0,0 0 0,0 0 0,1 0 0,-1 0 0,0 0 0,0 0 0,1 0 0,-1 0 0,0 0 0,0 0 0,1 0 0,-1 0 0,0 0 0,0 0 0,0 0 0,1 0 0,-1-1 0,0 1 0,0 0-1,0 0 1,1 0 0,-1 0 0,0-1 0,0 1 0,1 0 0,4-11 249,9 5 38,-9 2-268,1 0 1,-1 0 0,0-1-1,0 1 1,0-1 0,-1-1-1,7-8 1,-11 14-27,38-66-224,-30 57 185,-1-1 0,-1 0 0,0 0 0,0-1-1,8-21 1,-3 2-18,-7 20-24,0 1 0,-1-1 0,0 0 0,0 0 0,-1-1 0,1-11 0,-1-8-391,-1 28 440,-1 1 0,1-1-1,-1 1 1,1-1 0,0 0 0,0 1 0,0 0-1,0-1 1,0 1 0,2-3 0,0 1-91,-6 6 294,2-1-152,-1-1 0,1 1 0,0 0 0,0 0 0,0 0 0,0-1 0,0 1 0,0 0 0,0 0-1,1 0 1,-1 1 0,0 3 0,0 30 109,2-26-100,-1-1-1,-1 1 1,-1 11 0,-3-2-5,3-9 18,-1 1 0,2-1 0,-2 19 0,3-20 51,-1-1 1,-1 1 0,-3 16-1,2-17 45,2-1 0,-1 1-1,0 14 1,2-12 131,0-8-206,0 0 0,1 1 0,-1-1 0,-1 0 0,1 0 0,0 0 0,0 0 0,-1 0 0,1 0-1,-2 2 1,-3 5 317,4-7-331,0-1 1,0 0-1,0 1 1,0 0-1,0-1 1,1 1-1,-1 0 1,1-1-1,-1 1 1,0 3-1,-1 1-1333,-9 5-416,8-9-2651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4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1472,'-13'-14'475,"10"12"-283,6-1-54,6-5 78,-9 8-211,0 0-1,1 0 1,-1 0-1,0 0 0,0 1 1,0-1-1,1 0 1,-1 0-1,0 0 0,0 0 1,0 0-1,1 0 0,-1 0 1,0 0-1,0 0 1,0 1-1,0-1 0,1 0 1,-1 0-1,0 0 1,0 0-1,0 0 0,0 1 1,0-1-1,0 0 0,1 0 1,-1 0-1,0 1 1,0-1-1,0 0 0,0 0 1,0 0-1,0 1 1,0-1-1,0 0 0,0 0 1,0 0-1,0 1 0,0-1 1,0 0-1,0 0 1,0 0-1,0 1 0,0-1 1,0 0-1,0 0 1,-1 1-1,1 2 183,0-3-11,0 2 176,0 16-36,0-10-178,0-1 1,0 0-1,3 13 0,8 21 241,-6 0-110,-2-18-108,8 36 1,-2-28-47,-1-6 1,5 34-1,-11-43-45,-2-10-34,1-1 1,0 0-1,0 1 0,2 5 0,19 25 150,-15-17-43,-7-16-99,1-1 1,-1 0 0,1 1 0,0-1-1,0 0 1,0 0 0,0 0-1,0 0 1,1 0 0,-1 0-1,1 0 1,-1 0 0,4 3-1,-5-5-39,8 6 160,-3-9-54,-2 0-77,-2 1-32,1 1 1,-1 0-1,0-1 0,0 1 1,0 0-1,0-1 0,0 1 1,0-1-1,-1 1 0,1-1 0,0 0 1,-1 1-1,1-1 0,-1 0 1,1 1-1,-1-1 0,0-3 1,2-11-2,9-11-28,-5-17-90,5-8-17,-6-8-159,-5 59 286,3-19-86,0 1 1,1-1 0,0 1-1,15-36 1,-18 54 92,-1 0 1,1 0-1,0 0 1,0 0-1,0 0 1,0 0-1,0 0 1,0 0-1,0 0 0,0 0 1,0 0-1,1 1 1,-1-1-1,0 1 1,0-1-1,1 1 1,-1-1-1,0 1 1,1-1-1,-1 1 1,0 0-1,2 0 0,-3 0 3,0 0-1,1 0 0,-1 0 0,0 0 0,0 0 0,0 0 1,0 0-1,0 0 0,0 0 0,0 0 0,0 0 0,0 0 0,1 0 1,-1 0-1,0 0 0,0 0 0,0 0 0,0 0 0,0 0 1,0 0-1,0 0 0,0 0 0,0 0 0,0 0 0,0 0 0,1 0 1,-1 0-1,0 0 0,0 0 0,0 0 0,0 0 0,0 0 0,0 1 1,0-1-1,0 0 0,0 0 0,0 0 0,0 0 0,0 0 1,0 0-1,0 0 0,0 0 0,0 0 0,0 0 0,0 1 0,0-1 1,0 0-1,0 0 0,0 0 0,0 0 0,0 0 0,0 0 1,0 0-1,0 0 0,0 0 0,0 1 0,0 2 55,1 0 0,-1 0 0,1 0 0,0 0 0,-1 0 1,4 6-1,3 13 71,-4-2-30,-1-9-40,0 0 0,1 0 1,6 18-1,4 14 96,-10-31-126,-3-8 1,1 0-1,0-1 1,0 1 0,0 0-1,0 0 1,1-1 0,0 1 0,-1-1-1,6 7 1,4 7 176,24 26 1,-35-43-203,1 1 1,-1-1-1,0 0 1,1 1 0,-1-1-1,1 0 1,-1 0-1,1 1 1,-1-1-1,1 0 1,-1 0-1,0 0 1,1 0-1,-1 1 1,1-1 0,-1 0-1,1 0 1,-1 0-1,1 0 1,-1 0-1,1 0 1,-1-1-1,1 1 1,-1 0 0,1 0-1,-1 0 1,1 0-1,-1 0 1,1-1-1,-1 1 1,0 0-1,1 0 1,-1-1-1,1 1 1,-1-1 0,0 1-4,6-11-86,-2 9 50,3-4-93,-6 3 70,-1 0 1,1 0-1,0 0 0,-1 0 0,0 0 0,0-1 1,0-3-1,2-27-298,1 21 223,1-4-72,-1 0 0,1-31 0,-3 35 176,0 1-1,0-1 0,2 1 0,3-13 0,-4 18 20,0-6-12,-1 1-1,0 0 0,0-1 1,-3-19-1,1-1 83,1 31-38,1 0 0,-1 0 0,0 1 0,0-1 0,1 0-1,-1 0 1,1 0 0,0 1 0,0-1 0,-1 0-1,1 1 1,2-3 0,-2 3-7,0-1 0,0 1 0,-1-1 0,1 0 0,0 1 0,-1-1 0,1 0 1,0 0-1,-1 0 0,0 1 0,0-1 0,1-2 0,-1-10 7,0 11 75,0 1-75,0-9-197,0 11 174,0 0 0,0-1 0,0 1 0,0 0 0,0 0 0,-1 0-1,1 0 1,0 0 0,0 0 0,0 0 0,0 0 0,0 0-1,0 0 1,0-1 0,1 1 0,-1 0 0,0 0 0,0 0 0,0 0-1,0 0 1,0 0 0,0 0 0,0 0 0,0 0 0,0 0 0,0 0-1,0-1 1,0 1 0,0 0 0,0 0 0,0 0 0,0 0-1,0 0 1,0 0 0,1 0 0,-1 0 0,0 0 0,0 0 0,0 0-1,0 0 1,0 0 0,0 0 0,0 0 0,0 0 0,0 0-1,0 0 1,1 0 0,-1 0 0,0 0 0,0 0 0,0 0 0,0 0-1,0 0 1,0 0 0,0 0 0,0 0 0,1 0-2,0 0 0,-1 0 1,1 0-1,-1 0 0,1 0 0,0 0 1,-1 1-1,1-1 0,-1 0 1,1 0-1,-1 1 0,1-1 0,0 0 1,-1 1-1,1-1 0,-1 0 1,0 1-1,1-1 0,-1 1 0,1-1 1,-1 0-1,0 1 0,1 0 1,0 0 5,-1 0 0,1-1 0,-1 1 0,1 0 0,-1-1 0,1 1 0,-1-1 0,1 1 0,0-1 0,-1 1 0,1-1 0,0 0 1,-1 1-1,1-1 0,0 0 0,-1 1 0,1-1 0,0 0 0,0 0 0,-1 0 0,1 0 0,0 0 0,0 0 0,0 0 0,3 1 9,-1-1 0,0 1-1,0 0 1,0 0-1,0 0 1,0 0 0,0 0-1,-1 0 1,1 1-1,0 0 1,3 3 0,-2-3-8,-1 0 1,0 0 0,1 0-1,-1 0 1,7 1 0,20 3-47,-5 5 22,-14-9 39,1-1 0,0-1 1,14 0-1,-9-1 57,30 4 1,-20 3-25,-20-4-38,0 0 0,0-1 0,0 1 0,1-1 0,-1-1 0,0 0 0,0 0 0,1 0 0,12-3 0,-5-4 124,-14 6-116,1 0-1,-1 1 1,0-1-1,1 0 1,-1 1-1,1-1 1,-1 1-1,1-1 1,-1 1-1,3 0 1,-1 0 165,-6 0-111,-8-1-151,0-1-1,-12-2 1,-6 0 38,13 8 31,5 0 14,6-3 1,1 0 0,-1-1-1,0 1 1,1-1-1,-9 0 1,-14 0-6,24 0-13,1-1 0,0 1 1,1 0-1,-1 0 0,0 0 1,0 0-1,0 1 1,0-1-1,0 0 0,0 1 1,0-1-1,1 1 0,-1 0 1,0 0-1,0-1 0,1 1 1,-1 0-1,0 1 1,1-1-1,-1 0 0,1 0 1,0 1-1,-1-1 0,1 1 1,-1 1-1,-28 43-298,29-43 324,0 0 0,0 0 1,1 0-1,-1 0 0,1 0 0,0 0 0,0 0 1,0 0-1,0 0 0,0 0 0,1 0 1,0 0-1,1 5 0,0-2 47,1 0-1,1 0 0,-1 0 1,8 9-1,-4-5-37,-5-8-18,-1 1-1,1 0 1,1-1 0,-1 0-1,0 1 1,1-1 0,-1 0 0,1 0-1,-1-1 1,1 1 0,0 0 0,0-1-1,0 0 1,0 1 0,0-1-1,0 0 1,0-1 0,0 1 0,1-1-1,-1 1 1,4-1 0,2 0 38,-1-1 0,0 0-1,1-1 1,-1 1 0,15-6 0,-20 6-46,1 0 1,-1 0-1,0 0 0,0-1 1,0 1-1,0-1 0,0 0 1,0 0-1,-1 1 0,1-2 1,-1 1-1,4-4 0,0 0-19,2-4-96,-1-3-24,-4 10 89,0-1 0,0 0 0,-1 0 1,1-1-1,-1 1 0,0 0 0,-1-1 0,3-7 0,-4-21-1,0 33 46,0 0 1,0 0-1,0 0 1,0 0-1,0 0 0,0 0 1,0 0-1,0 0 1,0 0-1,0 0 1,0-1-1,0 1 1,0 0-1,0 0 1,0 0-1,0 0 0,0 0 1,0 0-1,0 0 1,0 0-1,0 0 1,0 0-1,0-1 1,0 1-1,0 0 1,0 0-1,0 0 0,0 0 1,0 0-1,0 0 1,0 0-1,0 0 1,0 0-1,0 0 1,1 0-1,-1 0 0,0 0 1,0 0-1,0 0 1,0 0-1,0 0 1,0 0-1,0-1 1,0 1-1,0 0 1,0 0-1,1 0 0,-1 0 1,0 0-1,0 0 1,0 1-1,0-1 1,0 0-1,0 0 1,0 0-1,1 0 0,6-1-190,-3 1 218,0 0 0,1 0 1,-1 0-1,0 0 1,0 1-1,1-1 0,4 2 1,40 26 239,-35-23-245,-10 2 4,-3-7-16,-1 1 0,0-1 0,0 1 0,1-1 0,-1 1 0,0-1-1,1 1 1,-1-1 0,0 0 0,1 1 0,-1-1 0,1 0 0,-1 1-1,0-1 1,1 0 0,-1 0 0,1 0 0,-1 1 0,1-1 0,-1 0 0,1 0-1,-1 0 1,1 0 0,-1 0 0,1 0 0,-1 0 0,1 0 0,-1 0 0,1 0-1,-1 0 1,2 0 0,6 0 46,10 1 233,-18 0-282,1-1 1,-1 0-1,1 1 1,-1-1-1,1 0 1,-1 1-1,0-1 1,1 1-1,-1-1 1,1 1-1,-1-1 1,0 1-1,0 0 1,1-1-1,-1 1 1,0-1-1,0 1 1,0-1-1,1 1 1,-1 0-1,0-1 1,0 1-1,0 0 1,0-1-1,0 1 1,0 0-1,0 1-7,0 0 0,0-1-1,0 1 1,1-1-1,-1 1 1,0 0 0,1-1-1,0 1 1,-1-1-1,1 1 1,0-1 0,1 2-1,4 11-48,0 13-116,5-5 70,-6 8 90,6 3 80,-5-3 150,4-8-48,-4 5 15,6-3 52,-12-23-220,1 0-1,-1 0 1,1-1 0,-1 1-1,1 0 1,0 0 0,-1-1 0,1 1-1,0-1 1,-1 1 0,1-1 0,0 1-1,0-1 1,0 1 0,0-1-1,-1 0 1,1 1 0,0-1 0,1 0-1,1 0 218,0-2-91,2-3-98,-3 3-48,0 1 0,0-1 1,0 0-1,0 0 0,-1 0 0,1 0 1,0 0-1,-1-1 0,0 1 0,1 0 1,-1-1-1,0 1 0,0-1 0,0 1 1,-1-1-1,2-4 0,-2-61 327,0 61-343,1-1-1,0 1 0,1 0 0,3-9 0,-1-2-25,13-45-239,-12 25 224,6 14 107,-10 22-67,0 0-1,0 0 0,-1 0 0,1 0 1,-1 0-1,1 0 0,-1 0 0,0 0 0,0 0 1,0 0-1,0-3 0,0 5 13,0-1 1,-1 1-1,1-1 0,0 1 1,0 0-1,0-1 0,0 1 1,0 0-1,0-1 0,0 1 1,0-1-1,0 1 0,0 0 1,0-1-1,0 1 0,1 0 1,-1-1-1,0 1 0,0-1 1,0 1-1,0 0 0,1-1 1,-1 1-1,0 0 0,0 0 1,1-1-1,-1 1 0,0 0 1,0-1-1,1 1 0,-1 0 1,0 0-1,1 0 0,-1-1 1,0 1-1,1 0 0,-1 0 1,0 0-1,1 0 0,-1 0 1,1 0-1,-1 0 0,0 0 1,1 0-1,-1 0 0,1 0 1,-1 0-1,0 0 0,1 0 1,-1 0-1,0 0 0,1 0 1,0 0-1,-1 0 6,0 0-1,0 0 1,0 0-1,0 0 1,0 0-1,0 0 1,0 0-1,0 0 1,0 0-1,0 0 1,1 0-1,-1 0 1,0 0-1,0 0 1,0 0-1,0 0 1,0 0-1,0 0 1,0 0-1,0 0 1,0 0-1,0 0 1,1 0-1,-1 0 1,0 0-1,0 1 1,0-1-1,0 0 1,0 0-1,0 0 1,0 0-1,0 0 1,0 0-1,0 0 1,0 0-1,0 0 1,0 0-1,0 0 1,0 0-1,0 1 1,0-1-1,1 0 1,-1 0-1,0 0 1,0 0-1,0 0 1,0 0-1,0 0 1,0 0-1,0 0 1,0 0-1,-1 1 1,1-1-1,0 0 1,0 0-1,0 0 1,3 14-15,11 2 16,-6-7 1,-7-7 5,1 0 1,-1-1-1,1 1 0,0 0 0,-1 0 0,1-1 0,0 0 0,0 1 0,0-1 0,0 0 0,0 0 0,0 0 1,1 0-1,-1 0 0,0 0 0,0 0 0,1-1 0,3 1 0,-4-1 8,-1 0 0,1 0-1,0 1 1,-1-1 0,1 1 0,0-1-1,-1 1 1,1-1 0,2 3 0,-3-3-7,1 1 0,-1 0 0,0-1 0,1 1 0,-1-1 0,1 1 0,-1-1 0,1 0 0,1 1 0,23-6 66,-20 3-51,1 1-1,-1 0 1,12-1 0,-5 3 12,-9-1-24,0 0-1,-1 0 0,1 0 0,0 0 1,0 0-1,-1-1 0,1 1 0,5-3 0,21-8 2,-3 6 32,-21-2 19,-3 3-23,3-1 12,-5 5-50,-1 0 1,1 0 0,-1-1 0,1 1-1,-1 0 1,0-1 0,1 1 0,-1 0-1,1-1 1,-1 1 0,0-1 0,1 1-1,-1 0 1,0-1 0,0 1 0,1-1-1,-1 1 1,0-1 0,0 1 0,0-1-1,0 1 1,1-1 0,-1 1 0,0-1-1,0 1 1,0-1 0,0 1 0,0-1-1,0 1 1,0-1 0,-1 0 0,1-1 2,0 1-1,0 0 1,0-1 0,0 1 0,0 0 0,-1-1-1,1 1 1,-1 0 0,1 0 0,-1-1 0,1 1-1,-1 0 1,0 0 0,1 0 0,-1 0-1,0 0 1,0 0 0,0 0 0,0 0 0,0 0-1,0 0 1,0 0 0,0 0 0,0 1 0,0-1-1,-1 0 1,1 1 0,0-1 0,0 1 0,-1 0-1,1-1 1,-2 1 0,-5-1-27,0 0 1,-1 0-1,1 1 1,-12 1-1,2 0 75,13-1 53,1 1-1,-1-1 1,0 1 0,1 0 0,-1 0-1,1 1 1,-1-1 0,1 1 0,-1 0-1,1 0 1,0 0 0,0 1 0,0 0-1,0-1 1,1 1 0,-1 1 0,1-1-1,0 0 1,0 1 0,-3 4 0,3-3-73,0 0 0,0 0 0,0 0 0,0 1 1,1-1-1,0 1 0,1-1 0,-1 1 0,1 0 0,0 0 1,0 0-1,1 0 0,-1-1 0,2 1 0,0 10 0,1-5 18,0-1-1,0 0 0,1-1 0,0 1 0,1 0 1,0-1-1,1 0 0,0 0 0,0 0 1,1 0-1,0-1 0,10 11 0,17 13 21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2816,'17'0'1056,"-17"17"-832,0-1-64,0 0 480,0-16-384,-17 17 544,1-1-480,-17 0-1696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 1728,'3'-1'52,"-1"0"-2,0-1 1,1 1-1,-1 0 0,0 1 1,0-1-1,0 0 1,0 1-1,4-1 1,-3 1-20,0 1 1,0-1-1,0 1 1,0 0-1,-1 0 1,1 0-1,0 0 1,3 2-1,35 17 161,-6 7 272,-26-21-357,-6-4-66,0 0 1,0 0 0,0 1 0,-1-1 0,5 5 0,15 34 379,-2-12-199,-13-21-138,-1 1 0,8 14 1,-6-7-18,11 24 193,-18-37-236,0 0 0,0 0 1,-1 0-1,1 0 0,-1 1 0,0-1 1,0 0-1,0 0 0,0 1 1,0-1-1,-1 4 0,-1-1 39,0-1-1,0 0 0,0 1 1,-1-1-1,0 0 0,0 0 1,0 0-1,0-1 0,-1 1 1,0-1-1,0 0 0,0 0 1,0 0-1,-9 6 0,4-5 8,1 0 0,-1 0 0,-1-1-1,1 0 1,-1 0 0,1-1 0,-13 2-1,18-4-61,0-1-1,0 0 0,0 1 0,0-2 0,0 1 0,1 0 0,-1-1 0,0 1 0,0-1 0,1 0 0,-7-3 0,-7-1-1,3 3 3,13 2-3,-1-1 0,0 1 1,0 0-1,0 0 0,1-1 0,-1 1 0,0-1 0,0 0 0,1 1 1,-1-1-1,1 0 0,-1 0 0,0 0 0,1 0 0,0 0 0,-1 0 0,1-1 1,0 1-1,-1 0 0,1-1 0,-1-1 0,-4-6 6,2 4-14,0 0 0,1-1 1,0 1-1,0-1 0,-3-9 0,5 13-18,1 0 1,0 0-1,-1 1 0,1-1 0,0 0 0,0 0 0,0 0 0,0 0 0,1 0 0,-1 1 1,0-1-1,1 0 0,-1 0 0,1 0 0,0 1 0,0-1 0,-1 0 0,1 1 0,0-1 1,0 1-1,1-1 0,-1 1 0,0-1 0,2 0 0,1-3-11,1 1 0,0 0 0,0 1 0,0-1 0,0 1 1,1 0-1,-1 0 0,1 1 0,6-2 0,4-1 100,33-4-1,-25 6 13,-10 0-49,12-1 230,46-3-1,78 7-5359,-100 0 3935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2720,'0'0'891,"0"0"-545,0 2-143,0-1-192,0-1 0,0 1 0,0-1 1,0 1-1,0-1 0,0 1 0,0-1 1,0 0-1,0 1 0,0-1 0,0 1 0,0-1 1,0 1-1,-1-1 0,1 0 0,0 1 0,0-1 1,-1 0-1,1 1 0,0-1 0,0 0 0,-1 1 1,1-1-1,0 0 0,-1 1 0,1-1 0,0 0 1,-1 0-1,1 0 0,-1 1 0,-6 4 191,1 9 358,4-11-503,-1 1 0,1-1 0,-1 0 0,0 0-1,-6 5 1,6-5-63,0 0 0,0 0 0,0 0 0,0 0-1,-4 7 1,-6 26 26,10-26 8,2-8 9,1 0-1,-1 0 1,1 0-1,0 0 1,0 0 0,-1 1-1,1-1 1,1 0-1,-1 0 1,0 0 0,0 0-1,1 0 1,-1 0-1,1 0 1,0 0-1,-1 0 1,1 0 0,0 0-1,0 0 1,2 2-1,1 3 76,-1 0 160,-3-6-251,0-1 1,1 1-1,-1-1 0,0 1 1,0-1-1,0 1 0,1-1 1,-1 1-1,0-1 0,1 0 1,-1 1-1,0-1 0,1 1 1,-1-1-1,1 0 0,-1 1 1,0-1-1,1 0 0,-1 1 1,1-1-1,-1 0 0,1 0 1,-1 0-1,1 1 0,-1-1 1,1 0-1,-1 0 0,1 0 1,-1 0-1,1 0 0,-1 0 1,1 0-1,0 0 0,-1 0 1,1 0-1,-1 0 0,1-1 1,1 2 26,0-1 1,0 0 0,0 1 0,0-1-1,0 1 1,0-1 0,0 1-1,0 0 1,0 0 0,0 0 0,2 2-1,-3-2-133,0 0 1,1 0-1,-1-1 0,0 1 0,1 0 0,-1-1 0,0 1 1,1-1-1,-1 1 0,1-1 0,-1 1 0,1-1 0,-1 0 1,1 0-1,0 0 0,-1 0 0,1 0 0,-1 0 0,1 0 1,-1-1-1,1 1 0,-1 0 0,1-1 0,-1 1 0,3-2 0,9-9-352,-10 8 75,-3 3 138,0 0-16,0 0 154,0 1 104,0-1-1,0 1 1,0-1 0,0 0-1,0 1 1,0-1 0,0 1-1,0-1 1,0 1-1,0-1 1,0 0 0,0 1-1,0-1 1,0 1 0,0-1-1,1 0 1,-1 1-1,0-1 1,0 0 0,0 1-1,1-1 1,-1 0 0,0 1-1,1-1 1,7-3 314,-6 2-286,0 0-1,-1 1 0,1-1 1,0 0-1,0 0 0,0 1 1,0-1-1,-1 1 0,5-1 1,3 2 57,-1-2 0,1 1 1,-1-1-1,11-2 0,-15 1-80,0 1 0,0-1 0,0 0 0,0 0 0,0 0-1,0 0 1,-1-1 0,1 0 0,-1 1 0,4-5 0,-6 6-16,3-3 37,1-1 1,-1 1-1,0-1 0,3-6 0,-5 9-27,-1-1 0,0 0 0,0 0 0,0 0 0,-1 0 0,1 0 0,0 0 1,-1 0-1,0 0 0,0-4 0,0 7-12,0-1 0,0 1 0,0-1 0,0 1 0,0-1 0,0 0 1,0 1-1,0-1 0,0 1 0,0-1 0,0 1 0,0-1 0,0 1 0,0-1 1,0 1-1,-1-1 0,1 1 0,0 0 0,0-1 0,-1 1 0,1-1 0,0 1 0,-1-1 1,1 1-1,0 0 0,-1-1 0,1 1 0,-1 0 0,1-1 0,-1 1 0,0 0 0,-6-5 82,1-7 145,5 11-228,1 0 1,-1 0-1,1 0 1,-1 0-1,1 0 1,-1 0 0,0 0-1,1 0 1,-1 0-1,0 0 1,0 0-1,0 1 1,0-1-1,0 0 1,-1 0-1,2 0-16,-1 1-1,1 0 0,-1 0 0,1-1 0,-1 1 0,1 0 0,-1 0 0,1 0 0,-1 0 0,1 0 0,-1 0 0,1 0 0,-1 0 1,1 0-1,-1 0 0,1 0 0,-1 0 0,1 0 0,-1 0 0,0 0 0,1 0 0,-1 1 0,1-1 0,0 0 0,-1 1 0,0-1-6,1 1 0,-1 0 0,1 0 0,0 0 0,-1 0 0,1-1 0,0 1 0,0 0 0,0 0 0,0 0 0,0 0 0,0 0 0,0 1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1312,'0'0'421,"0"0"-245,0 0 38,0 3 458,0 0-481,0-1-147,0 0-1,0 0 1,0 0 0,0 0-1,0 0 1,0 0 0,0 0-1,1 0 1,-1-1 0,2 4 0,5 0 50,-7-5-83,1 0 0,-1 1-1,1-1 1,-1 0 0,0 0 0,1 1-1,-1-1 1,1 0 0,-1 1-1,0-1 1,1 1 0,-1-1 0,0 0-1,1 1 1,-1-1 0,0 1-1,0-1 1,0 1 0,1-1-1,-1 1 1,0-1 0,0 1 0,0-1-1,0 1 1,0-1 0,0 1-1,0-1 1,0 1 0,0-1-1,0 1 1,0 0 0,0 1 5,0-1-1,0 0 1,0 1 0,0-1 0,0 0 0,0 1-1,1-1 1,-1 0 0,0 1 0,1-1 0,-1 0-1,1 0 1,0 1 0,-1-1 0,1 0-1,0 0 1,0 0 0,0 0 0,0 0 0,0 0-1,0 0 1,0 0 0,0-1 0,2 2 0,11 4 138,-11 0-8,2 0 15,-4-6-153,0 1 0,-1-1 0,1 0 0,0 0 0,0 0 0,0 0 0,0 0 0,0 0 0,-1-1 0,1 1 0,0 0 0,0 0 0,0 0 0,1-1 0,3-1 23,34-14 267,-36 15-264,0 0 1,-1-1-1,1 0 1,0 0 0,-1 1-1,0-1 1,0-1-1,1 1 1,-1 0 0,0-1-1,-1 1 1,3-4-1,1-4 389,-4 7-353,0 1 0,0-1 0,0 1-1,1 0 1,-1 0 0,1 0 0,-1 0-1,3-2 1,-2 2-39,-1 1-24,0 0-1,0 1 1,0-1-1,0 0 1,-1 0-1,1 1 1,0-1-1,0 0 0,-1 0 1,1 0-1,0 0 1,-1 0-1,1 0 1,-1 0-1,1 0 1,-1 0-1,0 0 1,0-1-1,1 1 1,-1 0-1,0 0 1,0 0-1,0 0 0,0 0 1,0-1-1,0 1 1,0 0-1,-1-2 1,-7-13 63,4 12-50,2-1 0,-1-1-1,1 1 1,-1 0 0,1-1 0,1 1 0,-1-1-1,1 1 1,0-1 0,0-10 0,0 15-19,1-4-1,17 11 47,-16-5-44,1-1 0,-1 1 0,1-1 1,-1 0-1,1 1 0,-1-1 0,1 0 0,-1 0 0,2 0 1,-3 0-4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2560,'13'0'832,"-12"0"-827,-1 0 1,0 0-1,0 0 1,0 0-1,0 0 1,0 0 0,0 0-1,0 0 1,0 0-1,0 0 1,0 0-1,1 0 1,-1 0-1,0 0 1,0 0-1,0 0 1,0 0-1,0 0 1,0 0-1,0 0 1,0 0-1,0 0 1,0 0-1,1 0 1,-1 0-1,0 0 1,0 0-1,0 0 1,0 0 0,0 0-1,0 0 1,0 0-1,0 0 1,0 1-1,0-1 1,0 0-1,0 0 1,0 0-1,0 0 1,0 0-1,0 0 1,0 0-1,0 0 1,0 0-1,0 0 1,0 1-1,0-1 1,0 0-1,0 0 1,0 0-1,0 0 1,0 0-1,0 0 1,0 0 0,0 0-1,0 1 1,0 0 68,1 1 0,-1 0 1,1 0-1,-1 0 1,1 0-1,0-1 1,-1 1-1,1 0 1,0-1-1,2 4 1,2 3-73,-2 5-45,-1-7 70,0-5 21,0 1 0,0-1 0,1 0 0,-1 1 0,0-1 0,0 0 0,1 0 0,-1-1 0,1 1 0,4 0 0,7 3 101,2 2 106,-14-5-239,-1 0 1,1 0-1,0 0 0,0 0 1,0-1-1,0 1 1,0-1-1,0 0 0,0 1 1,0-1-1,0 0 1,0 0-1,0 0 0,0-1 1,0 1-1,3-1 0,30-10-37,9 6 21,-8-6 133,-21 7-72,-6 2 0,-1 0 0,1 0 0,11-6 0,-17 7-28,-1-1 1,1 0-1,0 0 1,-1 1-1,1-1 1,-1-1-1,0 1 1,1 0-1,-1-1 1,0 1-1,0-1 1,-1 1-1,3-5 1,-3 4-13,0 0 1,0 0-1,-1 0 1,1-1-1,-1 1 1,0 0-1,1 0 1,-2 0-1,1 0 1,-1-4-1,1 1 36,-3-5 242,-8-11-129,6 14-234,-6-3 6,8 9 116,15 2 306,-11 0-387,1-1-1,0 1 1,0 0 0,-1 0-1,1 0 1,0 1 0,-1-1-1,1 0 1,0 1-1,2 0 1,10 10-1193,-9-8-42,9-3-1345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1888,'0'0'704,"0"0"-544,0 0-32,0 16 704,-16 0-480,16-16 64,0 17-256,-16-1 384,16 1-288,-17-1 32,17 0-192,0 1-3232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18 2144,'-3'0'699,"-11"0"-198,14-3-32,0 2-443,0 1-1,0-1 0,-1 0 1,1 0-1,0 1 1,-1-1-1,1 0 0,0 1 1,-1-1-1,1 0 1,-1 1-1,0-1 0,1 0 1,-1 1-1,1-1 0,-1 1 1,0 0-1,1-1 1,-1 1-1,0-1 0,0 1 1,1 0-1,-1-1 1,0 1-1,0 0 0,1 0 1,-1 0-1,0 0 1,0 0-1,0 0 0,1 0 1,-2 0-1,-41 0 398,22 1-126,-56-1 380,72 0-654,0 0 0,-1 1 0,1 0 0,0 0 1,0 1-1,0 0 0,0 0 0,0 0 0,0 0 0,0 1 1,-4 3-1,-10 4 93,11-6-83,4-2 0,1-1 0,-1 1 0,1 0 1,-1 0-1,1 0 0,0 0 1,0 1-1,0-1 0,0 1 1,1 0-1,-5 5 0,-23 38 154,30-43-169,-1-1 0,0 0 0,1 1 0,0-1 0,0 0 0,-1 1 0,1-1 1,0 1-1,1-1 0,-1 0 0,0 1 0,1-1 0,0 1 0,-1-1 0,1 0 0,0 0 0,0 1 0,0-1 0,0 0 0,1 0 0,-1 0 0,0 0 0,1 0 0,0-1 0,2 3 0,14 2 337,-9-3-155,16 7 264,5-8 106,-22-2-591,0 0 0,0 1-1,14 2 1,11 11-3061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3552,'0'0'1312,"33"0"-992,-17 0-128,17 0 288,16-16-320,17 16 416,-1 16-320,1-16-480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0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2816,'3'0'917,"-1"0"-868,0 0-1,0 1 1,1-1-1,-1 1 1,0-1-1,0 1 1,0 0 0,1 0-1,2 2 1,19 8 185,3-1-137,-10-3-15,23 6 1,47 4 377,130 11 1,-176-24-412,144 10 271,337-11 284,-320-4-403,1125 1 1650,-1297 3-1425,-29-3-411,0 0 0,0 0 0,-1 0 0,1 0 0,0 0 0,-1 0 0,1 0 0,0 0 0,-1 1-1,1-1 1,0 0 0,-1 1 0,1-1 0,-1 0 0,1 1 0,0-1 0,-1 1 0,1-1 0,-1 1 0,1-1-1,-1 1 1,1-1 0,-1 1 0,0 0 0,1-1 0,-1 1 0,0-1 0,1 2 0,-5-1 23,0 0 0,1 0 0,-1-1 0,0 0 0,0 1 0,0-1 0,-7-1 0,2 1-246,-14 0-633,-7-1-419,-29 4 1,-6 11-2085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1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2080,'17'2'115,"-1"1"1,1 1-1,-1 0 0,1 2 1,-2-1-1,1 2 0,20 11 1,60 31 508,-88-43-571,-1-1-1,1 1 1,-1 0 0,0 1 0,0-1 0,-1 2 0,0-1 0,9 13 0,-7-9 9,-6-9-38,-1 0 0,1 0-1,-1 1 1,1-1 0,-1 0 0,0 1-1,1-1 1,-1 1 0,-1-1 0,1 1-1,0-1 1,-1 1 0,1 0-1,-1-1 1,0 1 0,1 0 0,-1-1-1,-1 1 1,1 0 0,0 0 0,-1-1-1,1 1 1,-1-1 0,0 1 0,0-1-1,0 1 1,0-1 0,0 1-1,-1-1 1,1 0 0,-1 1 0,1-1-1,-1 0 1,0 0 0,0 0 0,0-1-1,0 1 1,0 0 0,-3 1 0,-7 5 30,0 0 0,-1-1 0,0 0 0,0-1 0,-16 5 1,23-9-39,-18 6 87,0-1 0,-1-1-1,0-1 1,0-1 0,0-1 0,-37 0 0,61-3-104,-12 0-30,-1-1-1,-22-3 1,31 3-4,1 0 0,0 0 1,-1 0-1,1-1 0,0 0 0,0 0 1,0 0-1,1-1 0,-1 1 0,0-1 1,-5-5-1,7 6 21,1 1 0,0-1 0,-1 1-1,1-1 1,0 0 0,-1 1 0,1-1 0,0 0 0,0 0 0,1 0 0,-1 0 0,0 0-1,1 0 1,-1-3 0,1 3 10,0 1-1,0-1 1,0 1 0,0-1-1,1 1 1,-1-1-1,0 1 1,1-1 0,-1 1-1,1 0 1,0-1-1,0 1 1,-1 0 0,1-1-1,0 1 1,1-1-1,5-4 13,0 0-1,0 0 1,0 1-1,1 0 0,14-7 1,-5 3 4,4-4 2,24-12-17,-27 18-22,-1 1-1,2 2 1,18-4-1,30-8-42,2-9-18,-26 19 48,-21 4 39,-1-1 23,-1-2 0,1 0 0,29-12 0,-40 13-3,0 1 1,0 0-1,0 1 0,0 0 1,0 1-1,1 0 0,16 1 1,-26-1-8,0 1 1,0 0-1,-1 0 1,1 0-1,0 0 1,0 0-1,-1 1 1,1-1-1,0 0 1,0 0-1,-1 0 1,1 1-1,0-1 1,-1 0 0,1 1-1,0-1 1,-1 1-1,1-1 1,0 0-1,-1 1 1,1-1-1,-1 1 1,1 0-1,-1-1 1,1 1-1,-1-1 1,0 1 0,1 0-1,-1 0 1,1 2 37,-1 0 1,1 0-1,-1 0 1,0-1-1,0 1 1,-1 5 0,1 6 438,-1-10-430,2 1 0,-1 0 0,0-1 0,1 1 0,0-1 0,0 1 0,1-1 0,-1 1 0,1-1 0,2 5 0,1-1 68,1 0 1,-1-1-1,1 0 0,9 7 1,-13-12-92,0 0 1,0-1-1,0 1 0,0-1 1,0 1-1,1-1 0,-1 0 1,1 0-1,-1 0 1,1 0-1,-1 0 0,1-1 1,-1 1-1,1-1 1,0 0-1,-1 0 0,5 0 1,2-1 156,1 0 0,-1-1 0,14-4 0,-7 2-13,3 0-90,-14 3-83,0 0 0,0 0 1,0-1-1,0 1 0,0-1 0,0 0 0,4-3 0,15-9-8,1-2-258,-22 13 17,-3 3-256,-3 0 112,3 0 371,-1 0 0,1 0-1,-1 0 1,1 0-1,-1 0 1,1 0 0,0 0-1,-1 0 1,1 0 0,-1 0-1,1 1 1,-1-1-1,1 0 1,-1 0 0,1 0-1,0 1 1,-1-1-1,1 0 1,-1 1 0,1-1-1,0 0 1,-1 1-1,1-1 1,0 0 0,0 1-1,-1-1 1,1 1 0,0-1-1,0 0 1,-1 1-1,1-1 1,0 1 0,0-1-1,0 1 1,0-1-1,0 1 1,0-1 0,0 1-1,0-1 1,0 1-1,0-1 1,0 1 0,0-1-1,0 1 1,0-1 0,0 1-1,1 0 1,11 28-155,-10-25 141,8 16 62,15 23 1,-19-35 21,1 0 0,0 0 1,0 0-1,16 12 0,20 13 290,-33-26-291,-7-4 0,-1-1 1,1 1 0,0-1 0,-1 0-1,1 0 1,0-1 0,0 1 0,0-1-1,1 1 1,-1-1 0,0 0 0,1 0 0,-1 0-1,0-1 1,1 1 0,-1-1 0,7 0-1,5 1 166,-9 0-96,-1-1 0,1 1 0,0-1 0,-1-1 0,1 1 0,-1-1 1,1 0-1,-1 0 0,9-3 0,-10 1-47,-1 1 1,1-1-1,0 0 0,-1 0 0,0-1 1,0 1-1,0-1 0,0 1 0,0-1 1,-1 0-1,4-7 0,-1 2 65,-1 0-1,-1-1 1,1 0 0,2-12-1,-5 9 110,1 0 1,-1 0-1,-2-22 0,0 8-434,1 20-26,-1-1-1,0 1 0,0-1 1,-1 1-1,-5-13 1,6 14-9,0 5 3,0-1-1,1 0 1,-1 0 0,1 0-1,-1 0 1,1 0 0,0 0-1,0 0 1,0-1 0,0 1-1,1 0 1,-1 0 0,0 0-1,1 0 1,1-3 0,11-11-1371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4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377 131 832,'0'-13'210,"1"7"-106,-1 0 0,1 0-1,-2 1 1,1-1 0,-1 0-1,1 0 1,-3-6 0,-1 7-42,0-1 0,0 1 0,-1 1 0,0-1 0,0 1 0,0-1 0,-9-5 0,11 9-34,-1 0 0,1 0 0,0 0-1,0 0 1,-5 0 0,-4-1 66,-6-3 93,12 3-119,1 1-1,-1-1 0,1 1 0,-1 1 0,0-1 0,1 1 0,-1-1 1,0 2-1,-10 0 0,-1 3 213,-1 0-1,0 0 1,-29 14 0,38-14-171,0 0-1,1 1 1,-1 0 0,1 0 0,0 1 0,1 0 0,0 1 0,0-1 0,-9 12 0,14-15-62,0 0-1,0-1 1,0 2 0,0-1 0,0 0-1,1 0 1,0 1 0,-1-1-1,1 0 1,-1 8 0,2-9-20,0 0 0,0 1-1,1-1 1,-1 0 0,1 0 0,-1 1 0,1-1 0,0 0-1,-1 0 1,1 1 0,0-1 0,1 0 0,-1 0 0,0 0-1,0 0 1,1-1 0,-1 1 0,4 2 0,1 2 19,0-1-1,0 0 1,0-1 0,1 0 0,0 0 0,0 0-1,11 4 1,57 14 189,-68-21-228,7 3 26,1 0-1,0-1 1,1-1 0,-1-1 0,0 0-1,26-2 1,22-10 191,32-5 16,-91 15-283,0 0 0,0-1 0,0 1 0,0-1 0,0 1 0,5-5 0,-7 5-22,0 0 1,-1-1 0,1 0-1,-1 1 1,1-1-1,-1 0 1,2-2-1,-1 0-35,0 2-31,-1-1 0,0 1-1,0-1 1,-1 1 0,1 0 0,0-1 0,-1 1 0,0-1 0,1 0 0,-1 1 0,0-1 0,0 1-1,-1-1 1,1 1 0,0-1 0,-1 1 0,-1-6 0,1 6-26,-10-34-1134,6-10-256,2 32 1057,-8-21-1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82 2720,'1'-1'89,"1"0"-1,-1-1 1,0 0-1,1 1 1,-1-1 0,0 0-1,0 0 1,0 1-1,0-1 1,1-3 0,0-25 861,-2 28-919,0 1 0,0 0 0,0 0 0,0 0 0,0 0 0,-1 0 0,1 0 0,0 0 0,0 0 0,-1 0 0,1 0 0,-1 0 0,1 0 0,-1 0 0,1 0 0,-1 0 0,0 0 0,1 1 0,-1-1 0,0 0 0,0 0 0,0 1 0,1-1 0,-1 0 0,0 1 0,-2-2 0,0 1 66,-1 0 1,0 0-1,1 1 1,-1-1-1,0 1 0,1-1 1,-6 1-1,7 1-75,0-1 0,-1 0 0,1 1-1,0-1 1,0 1 0,0 0 0,0-1 0,0 1 0,0 0-1,0 0 1,1 0 0,-1 1 0,-2 1 0,-21 22 104,14-13-73,-30 24 170,32-29-211,1-1 0,0 2 0,0-1 0,1 1 1,0 0-1,0 0 0,-10 18 0,13-15 4,0 1-1,1-1 0,0 0 1,1 1-1,0 0 1,1-1-1,1 1 0,0 18 1,0-23 16,0-1 69,0 1-1,1-1 0,-1 0 1,1 1-1,3 8 0,-3-12-36,0 0 0,0 0-1,1 0 1,-1-1 0,1 1-1,0-1 1,0 1 0,0-1-1,0 0 1,0 1-1,1-1 1,-1 0 0,5 2-1,39 26-431,-45-29 323,1 0-1,-1-1 0,1 0 0,-1 1 0,1-1 0,-1 0 0,1 0 0,-1 0 1,2 0-1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1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3392,'-49'-33'1248,"65"33"-960,17-16-64,0 16 640,0 0-512,16 0 64,16 0-256,34 0 672,-1 0-448,-16 16 1024,0 1-800,-17-17-6048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8:42:1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4064,'0'0'1504,"0"0"-1184,16-16-64,-16 16 352,17 0-384,16 0-32,-1 0-96,17 0 960,1 0-544,-18 16 256,1 0-448</inkml:trace>
  <inkml:trace contextRef="#ctx0" brushRef="#br0" timeOffset="1">1 197 4160,'16'0'1536,"0"0"-1216,34 0-64,-18 0 128,1 0-256,16 0 1312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4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 3072,'0'-14'976,"0"12"-587,0 2-85,0 2 315,0 3-439,1-2-4,-1 0 0,0 0 0,0 0 1,-1 1-1,1-1 0,-1 0 0,0 3 0,-5 13 360,2 0-1,-4 35 0,5-28-194,-9 36 0,-44 155 753,-33 118-385,75-291-587,2 1 1,-8 60 0,14-37-310,0-36-450,4-22 134,0-1-1,0 1 1,0 14-1,2 6-3149,0-11 1072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 4576,'-13'-14'1450,"13"14"-1436,-1 0 0,1 0-1,0-1 1,0 1-1,0 0 1,0 0-1,-1 0 1,1 0-1,0 0 1,0-1-1,0 1 1,-1 0-1,1 0 1,0 0-1,0 0 1,0 0-1,-1 0 1,1 0-1,0 0 1,0 0-1,0 0 1,-1 0-1,1 0 1,0 0-1,0 0 1,0 0-1,-1 0 1,1 0 0,0 0-1,0 0 1,-1 0-1,1 0 1,0 1-1,0-1 1,0 0-1,0 0 1,-1 0-1,1 0 1,0 0-1,0 0 1,0 1-1,-1-1 1,-20 11 498,20-11-419,0 1 0,1-1 0,-1 1 0,0-1 0,1 0 0,-1 1 0,0-1 0,1 0 0,-1 0 1,0 1-1,0-1 0,1 0 0,-1 0 0,0 0 0,0 0 0,0 0 0,1 0 0,-2 0 0,-3 1 224,3 3 88,-4 3 289,-18 2 68,20-6-651,1 0 0,-1 0-1,1 1 1,0-1 0,0 1-1,1 0 1,-1 0 0,1 0-1,-3 6 1,-1 3 90,-8 27 1,-58 249 331,29-105-330,13-42 58,27-119-285,0 2-252,-10 44 0,-1-20-1900,12-13 571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427 309 2912,'0'-30'1541,"0"28"-1093,-5-1-154,-17-6 68,-33-10 1,-27 3 63,63 14-316,-1 1-1,-26 1 0,19 0 33,20 0-109,0 0 1,0 0-1,-1 1 1,1 0-1,0 0 1,0 0-1,0 1 0,0 0 1,0 1-1,-6 3 1,-3 1 15,-17 9 195,31-15-225,1 0 1,0 0 0,0-1-1,0 1 1,0 0-1,0 0 1,0 0-1,0 0 1,0 0 0,0 1-1,1-1 1,-1 0-1,0 0 1,1 1-1,-1-1 1,1 0-1,-1 0 1,1 1 0,0-1-1,-1 3 1,1-2-4,0 0 1,0 1-1,0-1 1,0 0-1,0 0 1,1 0-1,-1 1 1,1-1-1,-1 0 1,1 0 0,0 0-1,2 4 1,-1-4 0,0 0 1,0-1 0,0 1 0,1 0 0,-1-1-1,0 1 1,1-1 0,-1 0 0,1 0 0,3 1-1,0 0-2,0 0-1,1 0 0,-1-1 0,1 0 0,0-1 0,-1 1 1,1-1-1,0 0 0,0-1 0,-1 0 0,11-2 0,-8 2-13,54-5-44,2-5-79,-40 9 84,-15 1-37,0 0-1,0-1 1,0 0-1,0 0 1,16-7-1,-5 2-50,-16 6 21,1 0 1,-1-1-1,1 0 1,-1 0-1,0-1 1,0 1-1,0-1 1,0 0-1,-1 0 1,1-1-1,-1 0 1,0 1-1,7-9 1,5-15-483,-13 23 558,-1 1-1,0-1 1,0 0 0,0-1-1,0 1 1,-1 0-1,0 0 1,0-1 0,0 1-1,0 0 1,0-1-1,-1 1 1,0-1 0,0 1-1,-1-9 1,0-15-2,0 17 50,0 0-1,0 1 1,-1-1 0,0 0-1,-5-11 1,6 18 9,0 1-1,0 0 1,1-1 0,-1 0-1,1 1 1,0-1 0,0 1 0,1-7-1,-1-1 70,0 12-76,0 0 0,0 1 0,-1-1 0,1 1-1,0-1 1,-1 0 0,1 0 0,-1 1-1,0-1 1,0 2 0,-7 16 428,6-10-294,1 0 0,1-1 0,0 11-1,-3 29 917,-15 26 123,6-33-601,-3 15-86,6-26-362,2-1 0,0 2 0,2-1 0,-1 40 0,6 25-129,1-93-1292,3-4-232,24-12-561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4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2976,'-27'0'971,"27"0"-957,-1-1 0,1 1 0,0 0 0,-1 0 0,1 0 0,0 0 1,-1 0-1,1 0 0,0 0 0,-1 0 0,1 1 0,0-1 1,-1 0-1,1 0 0,0 0 0,-1 0 0,1 0 0,0 0 0,0 1 1,-1-1-1,1 0 0,0 0 0,0 1 0,-1-1 0,1 0 1,-4 4 37,1-1-30,0 0 0,0 0 0,0 0 0,1 0-1,-1 1 1,1 0 0,0-1 0,0 1 0,0 0 0,-2 8 0,2-6-24,-1 1-3,1 0 0,0 0 0,1 0 0,-1 0 0,1 0 0,0 10 0,1 4-66,0-5 34,0 0 0,3 24 0,2-16 250,-2-13-81,-1 0 0,0 0 0,0 17 1,-2 130 1760,0-155-1799,0 1-1,0-1 1,-1 1 0,1-1 0,-1 1 0,0-1 0,0 0-1,0 1 1,-2 4 0,-3 8 72,3-3-61,3-10-90,0-1 1,-1 1-1,1-1 0,-1 0 1,0 1-1,0-1 1,0 0-1,0 0 0,0 1 1,0-1-1,0 0 1,-1 0-1,1 0 0,-3 2 1,-10 12 144,9-2-64,-6-9-86,5 9-42,1-6-5,4-6 8,0-1 0,0 1 0,1-1 0,-1 1 0,0-1 0,0 1 0,1-1 0,-1 1 0,1 0 0,0-1 1,-1 1-1,1 0 0,0 2 0,3-7-579,10-11-1387,4-2 566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114 147 2656,'-27'14'837,"16"-6"-501,7-4-264,1 0-1,-1 0 1,1 0-1,-5 8 1,0 18 898,-6-6-293,11-17-562,1 1 0,-1-1 0,2 1 0,-2 8 0,-4 15 180,2-15-80,4-13-176,-1 0 0,1 0 1,0 0-1,1 0 0,-1 1 0,0-1 1,1 0-1,0 0 0,0 0 0,0 0 1,0 1-1,1 4 0,16 22 606,-12-32-533,1 0 0,-1-1 0,1 1 0,-1-2 0,0 1 0,9-8 0,-7 4-90,-1 0-1,0-1 0,0 1 1,4-10-1,4-5-112,35-55-266,-45 73 310,-1-1 1,1 0-1,0 1 0,0 0 1,0-1-1,0 2 0,7-6 1,-9 8 19,1-1 1,0 0 0,0 1 0,0 0 0,0 0-1,1 0 1,-1 0 0,0 0 0,0 0-1,0 1 1,6 0 0,-8-1 39,1 1-1,0 0 1,-1 1 0,1-1 0,0 0-1,-1 0 1,1 1 0,0-1-1,-1 1 1,1-1 0,-1 1-1,1 0 1,-1 0 0,1 0 0,-1 0-1,3 2 1,5 3 64,-3-3 10,0 0 0,0 0 0,1-1 0,-1 0-1,13 3 1,-10-3 30,0 0-1,0 1 1,9 5-1,-7-3-37,-4-1-10,0 0 0,0-1-1,1 1 1,-1-2 0,1 1 0,0-1 0,0 0 0,-1-1 0,14 1 0,-15-1-15,0-1 0,0 0 1,0-1-1,0 1 0,0-1 0,0 0 1,0-1-1,0 0 0,0 0 0,0 0 0,7-4 1,7-5 55,-18 10-108,0 0 0,0 0 0,1 0 0,-1 0-1,0 0 1,0-1 0,0 1 0,0-1 0,-1 1 0,1-1 0,2-3 0,-12 0 137,8 4-134,-1 0 1,1 1 0,0-1-1,-1 0 1,1 1 0,0-1-1,0 0 1,0 1 0,0-1 0,-1 0-1,1 1 1,0-1 0,0 0-1,0 0 1,0 1-7,0-1 1,1 1-1,-1 0 0,0 0 1,0 0-1,0 0 0,0 0 1,0 0-1,0 0 0,0 0 1,0 0-1,0 0 0,0-1 1,0 1-1,0 0 1,0 0-1,0 0 0,0 0 1,-1 0-1,1 0 0,0 0 1,0 0-1,0 0 0,0 0 1,0-1-1,0 1 0,0 0 1,0 0-1,0 0 0,0 0 1,0 0-1,0 0 0,0 0 1,0 0-1,0 0 0,0 0 1,-1 0-1,1 0 0,0 0 1,0 0-1,0 0 0,0 0 1,0 0-1,0 0 1,0 0-1,0 0 0,0 0 1,-1 0-1,1 0 0,0 0 1,0 0-1,0 0 0,0 0 1,0 0-1,0 0 0,0 0 1,-30-11-352,25 12 267,0 1 1,1 0 0,-1 0 0,-6 5-1,10-5 65,0-1 1,0 1-1,1 0 0,-1 0 0,1 0 0,-1 0 0,1 1 0,0-1 1,0 0-1,0 0 0,0 4 0,-1 12-72,-3-3 40,2-10 35,1 1 0,-1 0 1,1 0-1,0 0 0,1 0 0,-1 0 1,1 0-1,1 11 0,10 22-10,-7-12 105,-3-16-33,1-1 0,0 1 0,5 13 0,-6-21-21,0 0 0,0 0 0,1 0 1,-1-1-1,1 1 0,0 0 0,0-1 1,0 1-1,0-1 0,0 1 0,1-1 1,-1 0-1,1 0 0,-1 0 0,6 2 1,-5-3-5,0 0 0,1 0 0,-1-1 0,0 1 0,1-1 0,-1 0 0,0 0 1,1 0-1,-1 0 0,0-1 0,1 1 0,5-3 0,-2 1-18,-1 0 1,0 0-1,1-1 0,-1 0 1,0 0-1,-1 0 1,1-1-1,8-7 0,8-16-210,5 5-58,-5-8-342,3-3 170,-17 12 108,-7 17 270,0 0 1,1 0-1,-1 0 1,1 0-1,4-7 0,11-13 50,-4 13 42,-7-11 0,1 16-13,-3 4-12,-4 1 2,1 1-1,-1-1 0,0 0 0,1 1 0,-1-1 0,0 0 1,0 1-1,0-1 0,0 0 0,1 1 0,-1-1 1,0 0-1,0 0 0,0 0 0,0 3 44,0 0 0,0 0-1,0 0 1,-1 0 0,1 0-1,0 0 1,-1 0 0,1 0 0,-1 0-1,0 0 1,0 0 0,1 0 0,-1 0-1,0-1 1,-1 1 0,1 0 0,0-1-1,0 1 1,-1-1 0,1 1-1,-1-1 1,1 1 0,-1-1 0,0 0-1,0 0 1,1 0 0,-1 0 0,0 0-1,-2 0 1,1 1-30,1 0-1,-1 0 1,1 0-1,-1 0 1,1 0-1,0 1 1,0-1-1,0 1 1,0-1-1,0 1 1,1 0-1,-2 3 1,0-1-22,0-1 1,0 1 0,0 0-1,-5 5 1,6-9 3,1 0 1,0 0-1,0 0 1,0 1-1,0-1 1,0 0 0,0 1-1,0-1 1,0 0-1,1 1 1,-1-1-1,1 1 1,-1-1 0,1 1-1,-1 3 1,1-4 4,0 1 1,1-1 0,-1 1 0,1-1 0,-1 1-1,1-1 1,0 1 0,-1-1 0,1 1-1,0-1 1,0 0 0,0 1 0,0-1-1,0 0 1,3 2 0,-1 0-9,-2-2-6,0 1 1,0-1 0,0 0 0,0 0 0,1 0-1,-1 0 1,0 0 0,1 0 0,-1-1 0,1 1-1,-1 0 1,1-1 0,-1 1 0,1-1 0,0 0-1,-1 1 1,1-1 0,0 0 0,-1 0 0,1 0-1,-1 0 1,3 0 0,4-1-7,0 2 1,14 1-1,-11 2 2,5 0-62,-4-5-30,-1-1 1,0-1-1,0 0 0,14-7 1,-2 2-160,-15 6 81,0-1-1,-1 0 0,1 0 0,-1-1 0,0 0 0,0-1 0,-1 1 0,1-1 1,-1 0-1,8-9 0,54-45-1657,11-11 232,-70 60 1542,1 0 1,-1-1-1,-1 0 0,0-1 0,9-15 0,-12 16 212,1 0 0,-1 0-1,-1 0 1,0-1 0,-1 0-1,0 1 1,2-22 0,-5 32-112,0 0 0,0 0 0,0 0 0,0-1 1,0 1-1,-1 0 0,1 0 0,0 0 0,0 0 1,-1 0-1,0-2 0,0 3-18,1-1 0,0 1 0,0 0-1,0 0 1,-1-1 0,1 1 0,0 0 0,-1 0-1,1 0 1,0 0 0,0-1 0,-1 1 0,1 0 0,0 0-1,-1 0 1,1 0 0,0 0 0,-1 0 0,1 0-1,0 0 1,-1 0 0,1 0 0,0 0 0,-1 0 0,0 0-1,0 1 84,-1-1-1,0 1 1,1 0-1,-1 0 1,1 0 0,-1 0-1,1 0 1,0 0-1,0 1 1,-1-1-1,1 0 1,0 1-1,-2 2 1,-10 21 743,8-16-439,0 1 1,-7 9-1,4-10-203,1 1 1,1 0-1,0 0 1,0 1-1,-8 21 1,6-8-29,2-9-22,1 1 0,-6 30 1,6 14 38,-1-26-95,3-19-58,1 0-1,-1 22 1,3-13-136,0 19 92,0-14-2730,0-27 607,0-4-944,0-12 1072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4480,'2'0'179,"0"0"0,0 0-1,-1-1 1,1 1 0,0 0 0,0-1 0,-1 0 0,1 1-1,0-1 1,-1 0 0,3-1 0,9-5 91,5 6 237,-13 1-377,0 0 1,-1-1 0,1 1-1,-1-1 1,7-1-1,44-9 482,72-4 0,-66 8-449,15-4 88,-8 6-65,-32 0-58,-16 1 3,39-1 0,-48 5-75,-1-1 0,1 0 0,0-1 0,-1 0 0,16-5 0,-4 3 690,-22 4-727,1 0 0,-1 0-1,0 0 1,1 0 0,-1 0-1,1 0 1,-1 0 0,1 0 0,-1 0-1,1 0 1,-1 0 0,1 0 0,-1 0-1,1 0 1,-1 0 0,1 0-1,-1-1 1,0 1 0,1 0 0,-1 0-1,1-1 1,-1 1 0,0 0 0,1-1-1,-1 1 1,0 0 0,1-1-1,-1 1 1,0 0 0,1-1 0,-1 1-1,0-1 1,0 1 0,0-1 0,1 1-1,-1-1 1,0 1 0,0 0-1,0-1 1,0 1 0,0-1 0,0 1-1,0-1 1,0 1 0,0-1 0,0 0-1,0-2 84,0 3-454,-3 0 218,2 0 282,-1 0-244,-1 0-1,1 0 1,0 0 0,0 0-1,-1 0 1,1 0-1,0 1 1,0-1 0,-4 2-1,5-1 27,1 0-1,0 0 1,-1-1-1,1 1 1,0 0-1,-1 0 1,1 0 0,0 0-1,0 0 1,0-1-1,0 1 1,0 0-1,0 2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4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67 110 4384,'-41'41'1424,"40"-40"-1383,0 0-1,0 0 1,0 0 0,0-1 0,0 1-1,0 0 1,1 0 0,-1 1 0,0-1-1,1 0 1,-1 0 0,1 0 0,-1 3-1,-4 6 75,4-6-56,-1 0 0,1 0 0,-1 0 0,1 1 0,0-1 0,1 0 0,-1 1 0,1-1 0,0 8-1,0 12 156,0-23-209,0-1 1,0 0-1,0 1 1,0-1-1,0 0 1,0 1 0,0-1-1,0 0 1,0 1-1,0-1 1,0 0-1,0 1 1,0-1-1,0 0 1,0 1-1,1-1 1,-1 0-1,0 0 1,0 1 0,0-1-1,0 0 1,1 0-1,-1 1 1,0-1-1,1 0 1,1 2 19,1 0 1,-1 0 0,1-1-1,0 0 1,-1 1 0,1-1-1,0 0 1,0 0-1,0-1 1,0 1 0,0 0-1,0-1 1,5 0 0,-3 0 3,1 0 0,-1 0 0,0 0 0,1-1 0,-1 0 0,0 0 1,7-2-1,29-22 3,13 3-70,-13-5-127,3 5 101,-22 8 160,-1-1 0,34-32 0,-44 36-83,-9 10-5,0-1 0,0 1 0,-1-1 0,1 0 0,0 1 0,0-1-1,-1 0 1,0 0 0,1 0 0,-1 0 0,0-1 0,0 1-1,0 0 1,0 0 0,0-1 0,0 1 0,0-4 0,-1 4-24,0 2 154,0 2 588,-1 0-671,1-1 1,0 1 0,0 0-1,-1-1 1,1 1-1,-1-1 1,1 0 0,-1 1-1,0-1 1,-1 2-1,-5 12 160,6-11-185,0 0 0,0 0-1,1 0 1,-1-1 0,1 1-1,0 0 1,0 0 0,0 0-1,1 0 1,1 7 0,1 1 68,1 0 1,6 11 0,1 6 62,-10-26-140,0 0 25,0 1-1,1-1 0,-1 1 0,1-1 0,3 6 0,-5-9-36,1 1 0,-1-1 0,1 1-1,-1-1 1,1 1 0,-1-1 0,1 1 0,0-1 0,-1 0-1,1 1 1,0-1 0,-1 0 0,1 1 0,0-1 0,-1 0-1,1 0 1,0 0 0,-1 0 0,1 1 0,0-1 0,0 0-1,-1 0 1,1-1 0,0 1 0,0 0 0,-1 0 0,1 0-1,0 0 1,-1-1 0,1 1 0,0 0 0,-1 0-1,2-1 1,0-1 18,-1 1-1,1 0 0,-1-1 1,1 1-1,-1-1 0,1 0 1,-1 1-1,0-1 0,0 0 1,0 0-1,0 0 0,2-3 1,-2 2-10,1 0 1,-1 0-1,1 0 1,0 0 0,4-4-1,-4 5-27,-1-1-1,1 1 1,0-1-1,-1 1 1,1-1-1,-1 0 1,0 0-1,0 0 1,0 0-1,0 0 1,-1 0-1,1 0 1,-1 0-1,1 0 1,-1 0-1,0 0 1,-1-5 0,1 1 6,0-91-646,3 93 538,-1 3 99,0 0 1,0 1-1,0 0 1,0-1-1,1 1 1,-1 0 0,0 0-1,1 0 1,-1 1-1,1-1 1,-1 0-1,1 1 1,-1 0-1,1-1 1,-1 1 0,1 0-1,3 1 1,-3-1-4,1-1 0,-1 1 0,0-1 0,0 1 1,1-1-1,-1 0 0,3-2 0,12-1-65,-5 8 24,-5 0 28,11-2-29,-16-2 52,0 0-1,1 0 0,-1 0 0,1 0 1,-1 1-1,0 0 0,5 1 0,65 25 189,-72-27-185,-1 0 0,1 1 0,-1-1 1,1 0-1,-1 0 0,1 1 0,-1-1 0,1 0 1,-1 1-1,0-1 0,1 0 0,-1 1 0,0-1 1,1 1-1,-1-1 0,0 0 0,1 1 0,-1-1 1,0 1-1,1 0 0,9 24-8,-9-23 19,0-1 0,-1 1-1,1 0 1,-1 0-1,0 0 1,1 0-1,-1 0 1,0 0 0,0-1-1,0 1 1,-1 0-1,1 0 1,0 0 0,-1 0-1,1 0 1,-1 0-1,0-1 1,1 1 0,-1 0-1,0 0 1,0-1-1,0 1 1,0-1 0,-1 1-1,-1 2 1,2-4-3,1 1 0,-1 0 0,1-1 0,-1 1 0,1-1 1,0 1-1,0 0 0,-1-1 0,1 1 0,0 0 0,0-1 1,0 1-1,-1 0 0,1-1 0,0 1 0,0 0 0,0 0 1,0-1-1,0 1 0,1 0 0,-1-1 0,0 1 0,0 0 1,1 2 19,-1-1-23,0-1-1,0 1 1,0 0 0,1 0-1,-1-1 1,1 1 0,-1 0-1,1-1 1,0 1 0,-1-1-1,1 1 1,0-1 0,1 2-1,3 6-40,1 4-4,5-7 107,-7 1-2,-3-7-51,-1 1 0,0-1 1,0 1-1,1-1 0,-1 0 0,0 1 1,1-1-1,-1 1 0,0-1 0,1 0 1,-1 1-1,1-1 0,-1 0 0,0 0 1,1 1-1,-1-1 0,1 0 0,-1 0 1,1 1-1,-1-1 0,1 0 0,-1 0 0,1 0 1,-1 0-1,1 0 0,-1 0 0,1 0 1,-1 0-1,1 0 0,-1 0 0,2 0 1,5 0 96,-4 0-96,-1 0-1,0 0 1,0 0-1,1 0 1,-1 0 0,0-1-1,0 1 1,0 0-1,4-2 1,0-1-9,0 0 14,1 0 0,-1-1 0,0 0 1,0 0-1,6-5 0,2-4 47,-7 6-49,-1 1 0,1-1-1,8-12 1,-10 12-9,-4 5-5,0 0 1,0-1-1,1 2 1,-1-1-1,1 0 1,0 0-1,0 0 1,-1 1-1,1-1 1,0 1-1,0-1 1,0 1-1,5-2 1,-4 1-31,0 0 0,0-1 0,0 1 0,0-1-1,0 0 1,0 0 0,-1 0 0,5-6 0,-4 2-47,-3 6 70,0 1 0,0-1 0,1 1 1,-1-1-1,0 1 0,0-1 0,1 1 0,-1-1 0,0 1 0,0 0 1,1-1-1,-1 1 0,1-1 0,-1 1 0,0 0 0,1-1 1,-1 1-1,1 0 0,-1 0 0,1-1 0,-1 1 0,1 0 0,-1 0 1,1 0-1,-1-1 0,1 1 0,-1 0 0,1 0 0,-1 0 0,1 0 1,-1 0-1,1 0 0,-1 0 0,1 0 0,-1 0 0,1 0 1,0 1-1,1-1-23,0 0 1,-1 0-1,1 0 0,0 1 1,-1-1-1,1 0 1,0 1-1,-1 0 0,1-1 1,0 1-1,-1 0 1,1 0-1,-1 0 0,1 0 1,-1 0-1,0 0 1,1 0-1,-1 1 1,2 1-1,-3-3 30,13 16-49,-7-2 91,1-9 91,-7-5-127,1 0 0,-1 0 0,0 1-1,1-1 1,-1 0 0,1 1 0,-1-1 0,1 0-1,-1 1 1,0-1 0,1 0 0,-1 1 0,0-1-1,0 1 1,1-1 0,-1 1 0,0-1 0,0 1-1,0-1 1,1 1 0,-1-1 0,0 1-1,0-1 1,0 1 0,0-1 0,0 1 0,0-1-1,0 1 1,0-1 0,0 1 0,0 0 0,0 13 30,0-11-58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245 157 992,'-1'0'40,"1"-1"0,-1 1 0,1 0 0,0 0 0,-1 0 1,1 0-1,-1 0 0,1 0 0,-1 0 0,1 0 0,-1 0 0,1 0 0,0 0 0,-1 0 1,1 1-1,-1-1 0,1 0 0,0 0 0,-1 0 0,1 0 0,-1 1 0,1-1 0,0 0 1,-1 0-1,1 1 0,0-1 0,-1 1 0,7 7 1281,-3-6-1413,2 1 940,-3-3-782,0 1 0,0-1 0,-1 0 0,1 1 0,0 0 0,-1-1 0,1 1 0,0 0 0,-1 0 0,4 2 0,3 2 99,6 0 27,-12-1-141,4 3 20,10-5-15,-14-3-35,0 1-1,1 0 0,-1 0 0,0 0 0,1 1 0,-1-1 0,0 0 0,1 1 0,-1 0 0,3 1 0,-5-2-16,1 1 0,0-1 0,0 1 0,0-1 0,-1 1 0,1-1 1,0 1-1,0-1 0,0 0 0,0 1 0,0-1 0,0 0 0,0 0 1,0 0-1,0 1 0,0-1 0,0 0 0,0 0 0,0 0 1,0-1-1,0 1 0,0 0 0,0 0 0,0-1 0,0 1 1,-1 0-1,3-1 0,5-2-8,11 1-2,-16 2 25,0 0 1,1 0-1,-1 0 1,1-1-1,-1 1 1,1-1-1,3-1 1,3-1 12,11-4 136,32-16 0,-40 18-190,-7 3 47,-1 0 1,1 0-1,-1 0 0,0-1 1,1 0-1,-1 0 1,4-5-1,8-5 124,-9 9-96,-2 0 32,-4-10 92,-2-30-278,-3 39 127,-10-6-15,-1 5 21,9-5 21,-9 6-53,6 0-58,6 4 45,1 0 1,-1 0-1,1 0 0,-1 0 1,1 1-1,-1-1 1,0 0-1,1 1 1,-1-1-1,0 1 0,1 0 1,-1-1-1,-2 1 1,-14 1 0,13 0 31,-1-1 0,1 0 0,-1 0-1,1 0 1,0-1 0,-1 0 0,-6-1-1,8 0-18,2 1 0,1 1 1,-1-1-1,0 0 0,0 1 0,0-1 1,0 1-1,1 0 0,-1-1 0,0 1 1,0 0-1,0 0 0,0 1 0,0-1 1,0 0-1,0 0 0,0 1 1,1-1-1,-1 1 0,0 0 0,0 0 1,-2 1-1,2-2-15,0 1 0,-1 0 1,1 0-1,0-1 0,-1 1 0,1-1 1,-1 0-1,1 0 0,-6 0 1,-9 1-5,-21 15 137,-39 12-310,56-21 172,1 1-1,-1 1 1,1 2 0,-34 22-1,-6 0 117,58-32-91,1 0 0,-1 0 0,1 0 0,0 0 0,-1 1-1,1-1 1,0 1 0,0-1 0,0 1 0,0-1 0,0 1-1,0-1 1,0 1 0,1 0 0,-1-1 0,1 1 0,-1 0-1,1 0 1,0 0 0,-1-1 0,1 3 0,-2 10 16,1-11-13,0 0 0,0-1 0,-1 1 0,1 0 0,-1 0 0,-2 3 0,2-3 5,0 0 1,-1 1-1,2-1 1,-1 1-1,0 0 0,-1 7 1,2-7 7,0 1 0,1 0 0,0 0-1,0 0 1,1 0 0,-1 0 0,1 0 0,0 0 0,2 5 0,18 48 22,-16-48-71,8 26-31,-12-31 59,0 0-1,1-1 1,-1 1 0,1 0-1,0-1 1,0 1-1,0-1 1,1 0 0,-1 0-1,1 0 1,0 0 0,0 0-1,6 4 1,11 13 93,-2-2 17,26 21 1,-41-38-104,1 1 0,0-1-1,1 0 1,-1 0 0,0 0-1,0-1 1,1 1 0,4 0-1,-4-1 6,1 1 0,-1-1 0,0 1 0,-1 0 0,1 0 0,7 5 0,-8-5 2,0 1 0,0-2 0,0 1 0,1 0 0,-1-1 0,0 0 0,1 0 0,7 1 0,40 0 175,-38-2-114,-6 0-32,-5 0-34,0 0-1,0 0 1,0 0-1,0 0 1,0-1 0,0 1-1,4-2 1,23-9 17,-24 10-24,-1 0-1,1 0 0,10 1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1568,'0'0'501,"0"0"-303,0 0 26,0 0 405,0 0-106,0 0 202,0 0-224,0 0-101,0 0-75,0 0 246,0 0-192,0 0-49,0 0-111,0 0 16,0 0-91,3 0 16,-3 0-152,1 0 0,0 0 0,-1 0 0,1 0 0,-1 0 0,1 0 0,0 0 1,-1 1-1,1-1 0,-1 0 0,1 0 0,-1 1 0,1-1 0,-1 0 0,1 1 0,-1-1 0,1 1 1,-1-1-1,1 0 0,-1 1 0,0-1 0,1 1 0,0 0 0,-1 0-1,0 0 0,1-1 1,-1 1-1,1-1 0,-1 1 0,1 0 0,0-1 0,-1 1 1,1-1-1,-1 0 0,1 1 0,0-1 0,0 1 0,-1-1 1,1 0-1,0 0 0,-1 1 0,1-1 0,0 0 0,0 0 0,-1 0 1,1 0-1,0 0 0,1 0 0,11 0 61,-9-1-40,0 1 1,0 0 0,0 0 0,0 0 0,0 1 0,1 0 0,5 1 0,1 3 9,-8-4-31,0 1 1,0-1-1,0 0 0,0 0 1,1 0-1,-1-1 1,0 1-1,1-1 0,5 1 1,136-1 210,-144 0-215,1-1 1,0 1-1,0 0 0,0-1 0,0 1 0,-1-1 0,1 1 0,0-1 0,0 0 0,-1 0 0,1 1 0,1-3 0,-1 2-2,-1 0-1,1 0 1,0 1 0,-1-1-1,1 0 1,0 0 0,0 1-1,-1-1 1,1 1-1,0 0 1,0-1 0,2 1-1,9 0-64,-10 0 96,0 0 272,-1 0-287,0 0-1,-1-1 0,1 1 1,0-1-1,0 1 1,-1-1-1,1 0 0,0 0 1,-1 1-1,1-1 0,-1 0 1,1-1-1,-1 1 0,3-2 1,-1 0-503,-3 3-554,0 0 310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12 896,'1'-11'874,"-5"22"-239,-1-3-305,4-6-271,0-1 0,0 1 0,0-1 0,1 1 1,-1-1-1,0 1 0,1 0 0,-1-1 0,1 1 0,-1 0 0,1 0 0,0-1 0,0 1 0,0 3 0,0 33 444,-1 0 0,-2 0-1,-10 44 1,0-2-157,11-54-264,1-10 21,-5 21 0,3-25 90,-10 25-1,5-18-33,-14 44 273,0-22 52,17-33-376,0-1 5,0 1 1,0-1-1,-1-1 0,0 1 0,0-1 0,-8 6 0,-2 3 146,-11 15 130,0-16-124,15-9-156,9-3-85,0 0 20,-1 0-1,0 0 0,1 0 0,-1-1 0,0 0 0,0 0 0,-6 2 0,7-4-26,0 1 1,1-1-1,-1 0 0,0 0 0,1 0 0,-1 0 1,1 0-1,-1 0 0,1-1 0,-1 1 0,-2-4 1,-23-11-114,9 0 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4224,'0'0'1568,"0"0"-1216,0 0-96,16 0 416,-16 0-416,17 0 32,-1 17-160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18 2240,'-13'-14'720,"12"14"-703,1 0 1,-1-1-1,1 1 0,-1 0 1,1-1-1,-1 1 0,1 0 1,-1-1-1,0 1 0,1 0 1,-1 0-1,1 0 0,-1 0 1,0-1-1,1 1 0,-1 0 1,0 0-1,1 0 1,-1 0-1,1 1 0,-1-1 1,0 0-1,1 0 0,-1 0 1,0 1-1,0-1 28,-50 0 1075,47 0-1090,1 1 0,0 0 1,0 0-1,-1 0 0,1 1 1,0-1-1,0 1 0,1 0 1,-1-1-1,0 1 0,0 1 0,1-1 1,-5 5-1,2-2 137,0 1 0,0 0 0,0 0 0,-6 10-1,5 6 192,4-11-220,-2 0-19,1 0 0,-2-1 0,-5 11 0,6-14-87,1-1-1,-1 1 0,2 0 0,-1 0 1,1 0-1,0 0 0,0 0 1,-1 13-1,3-13-15,0 0 0,1 0 0,-1 0 0,1-1 0,0 1 1,4 10-1,-4-16-1,-1 1 1,1 0-1,0-1 1,0 1 0,0-1-1,0 1 1,1-1-1,-1 1 1,0-1 0,1 0-1,-1 1 1,0-1-1,1 0 1,0 0-1,-1 0 1,1 0 0,0 0-1,-1-1 1,1 1-1,0 0 1,0-1 0,0 0-1,-1 1 1,1-1-1,0 0 1,0 0 0,3 0-1,107 0 204,-107 0-223,0 0 1,0 0-1,0-1 1,-1 1-1,1-1 0,0-1 1,-1 1-1,1 0 1,-1-1-1,1 0 1,6-4-1,7-4 2,-16 9-7,0 1 0,1-1 1,-1 0-1,0-1 1,0 1-1,0 0 0,-1 0 1,1-1-1,0 1 0,0-1 1,-1 0-1,1 1 0,-1-1 1,1 0-1,-1 0 0,1-2 1,0-1-120,-1-1 0,0 1 0,-1-1 0,1 0 0,-1 1 0,0-1 0,-1 0 0,1 1 0,-1-1 0,-2-6 0,1 4-139,1 3-41,-1-1 0,1 0 0,-1-10 0,2 13 204,1-1-1,-1 1 1,1 0-1,0-1 1,0 1-1,0 0 0,0 0 1,1 0-1,1-4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402 470 4224,'1'-5'285,"0"0"1,0 1 0,0-1-1,0 0 1,1 1-1,0-1 1,3-5 0,-5 9-278,0 0 46,1 0 0,-1 0 0,1 0 0,-1 0 0,0 0 0,1 0 0,-1 0 0,0 0 0,0 0 0,0 0 0,0 0 0,0-1 0,0 1 0,0 0 0,0 0 0,-1 0 0,1 0 0,0 0 0,0 0 0,-1 0 0,1 0 0,-1 0 0,1 0 0,-1 0 0,0 0-1,1 0 1,-1 0 0,-1-1 0,-4-8 269,2-2-150,4 9-133,-1 0 0,0-1 0,0 1 0,0 0 0,-1 0 0,1 1-1,-1-1 1,1 0 0,-1 0 0,0 1 0,0-1 0,0 1-1,0-1 1,-1 1 0,1 0 0,-1 0 0,-3-2 0,0 0 24,0 0 0,0 0 0,0 1 0,0 0 0,0 1 0,-1-1 0,0 1 0,1 0 0,-1 1 0,0 0 0,0 0 0,0 0 0,0 1 0,1 0 0,-9 1 0,-4 3 27,1 1 1,-1 2-1,1 0 0,1 0 1,-1 2-1,-18 12 1,29-17-62,-1 1 0,2 1 0,-1-1 0,0 1 0,1 0 0,-6 8 0,-3 2-6,-13 9 14,22-7-7,4-9 7,-1 0 24,3-8-52,-1 0 0,1 0 0,0 0-1,-1 0 1,1 0 0,0 0 0,0 0 0,-1 0 0,1 0 0,0 0 0,0 0 0,0 0 0,0 0 0,1 0 0,-1 0-1,0 0 1,0-1 0,0 1 0,1 0 0,-1 0 0,1 0 0,-1 0 0,0 0 0,1 0 0,0 0 0,0 0 0,-1 0-9,3 6 27,2 0-21,9-5 0,65-2-391,-75 0 307,-1 0-1,1-1 0,-1 1 0,1-1 0,-1 0 1,0 0-1,1 0 0,-1 0 0,0-1 1,0 1-1,0-1 0,0 0 0,3-2 1,11-6-515,16-1-464,-26 7 710,0-1-1,-1 0 1,1 0 0,-1-1-1,0 0 1,9-11-1,-6 6 68,0-1 0,-1 0 0,7-14 0,-8 9 184,0 1-1,-2-1 0,5-18 1,-3 8 104,2-4 24,-2 6 241,7-34 0,-9 10 222,2 23 211,-5 20-487,-1 0 0,0-1 1,1 1-1,-1-9 0,-1-15 2447,0 42-2355,0 5 44,-3 31 0,-8 4 1,6 11-154,-6-1-59,5-10-48,2-26-29,0-10-10,2 1 1,-1 20 0,3 34-42,0-38-4694,0-20 2588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2656,'-62'0'2240,"56"2"-1579,4 1-433,-3 0-61,1 1-1,0 0 1,1 1 0,-1-1 0,1 1 0,0-1-1,0 1 1,0 0 0,0 0 0,1 0 0,-3 9-1,0 35 197,-6 14 213,6 2-229,-23 113 159,26-160-450,-4 19 43,-16 23 40,12-12-20,9-38-48,-1 0 1,0-1-1,-5 12 1,-6 8 103,9-21-143,0-1 1,1 1-1,-3 8 0,1 14-608,-6-8-2149,10-18 2325,0 1 0,1-1 0,-1 1 0,1 7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2912,'-16'-32'1056,"16"32"-800,16 0-96,-16 0 1184,17 0-768,-1 0-160,1 16-256,15-16 64,-15 16-128,16-16-256,-17 0 96,17 17-3520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3072,'-16'-17'1120,"16"17"-864,16 17-64,0-17 1216,17 0-800,16 0-384,1 0-160,-1-17 320,0 17-192,16 0-1408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19 124 3648,'-12'0'1453,"21"0"-933,-9 0-508,0 0 0,0 0 0,0 0 0,0 0 1,1 0-1,-1 0 0,0 0 0,0 0 0,0 0 0,0 0 0,0 0 0,0 0 0,0 0 0,0 0 0,0 0 0,0 0 0,1 0 0,-1 0 0,0 0 1,0 0-1,0 0 0,0 0 0,0 0 0,0 0 0,0 0 0,0 0 0,0 0 0,0 0 0,0 0 0,0 0 0,1 0 0,-1 0 0,0 0 1,0 1-1,0-1 0,0 0 0,0 0 0,0 0 0,0 0 0,0 0 0,0 0 0,0 0 0,0 0 0,0 0 0,0 0 0,0 1 0,0-1 1,0 0-1,0 0 0,0 0 0,0 0 0,0 0 0,0 0 0,0 0 0,0 0 0,0 1 0,0-1 6,0 1 0,0 0-1,0-1 1,0 1 0,1 0-1,-1-1 1,0 1 0,1 0 0,-1-1-1,0 1 1,1-1 0,-1 1-1,1-1 1,-1 1 0,1-1-1,-1 1 1,1-1 0,-1 1 0,1-1-1,-1 1 1,1-1 0,0 0-1,-1 1 1,1-1 0,0 0 0,-1 0-1,1 0 1,0 1 0,-1-1-1,1 0 1,0 0 0,-1 0 0,1 0-1,0 0 1,1 0 0,9 2 101,5 4 1,-13-5-105,0 1 1,1-1-1,-1 0 0,1 0 0,0-1 0,-1 1 0,1-1 0,4 1 0,11-2 27,-4 1-4,0 0-1,18 3 1,-17 1-19,17 1 26,0-10 37,-17 1-41,-5 3 5,1 1-1,15 0 1,-19 1 4,0-1 0,1 0 0,-1-1 0,0 1 0,13-4 0,-17 3-27,0-1-1,1 1 1,-1-1 0,0 0-1,-1 0 1,1-1 0,0 1-1,-1-1 1,1 1 0,-1-1-1,4-4 1,-7 6-21,1 0-1,-1 0 1,0 0-1,0 0 1,1 0 0,-1 0-1,0 0 1,0 0-1,0 0 1,0 0 0,-1 0-1,1 0 1,0 0-1,0 0 1,0 0 0,-1 0-1,1 0 1,-1 0-1,1 0 1,-1 0 0,1 1-1,-1-1 1,1 0-1,-1 0 1,0 0 0,0 0-1,-4-6 4,4 5 10,0-1 0,-1 1-1,1 0 1,0 0 0,-1 0 0,0 0 0,0 0-1,1 0 1,-1 0 0,-3-2 0,-8-6 83,5-1-33,-8-6-12,12 15-57,-1-1 0,1 1 1,-1 0-1,1 0 0,-1 1 0,0-1 1,0 1-1,1 0 0,-9 0 0,-12-4 26,16 4 10,4-1-8,1 1 0,-1 0 0,1 1 1,-1-1-1,1 1 0,-1 0 0,1 0 0,-1 1 0,0-1 1,1 1-1,-1 0 0,1 0 0,0 0 0,-6 3 0,-9 3 180,10-4-84,1 0 0,-1 0 0,1 1-1,0 0 1,-11 8 0,9-4 34,0 1 1,0 1-1,0 0 0,1 0 0,1 1 0,0 0 1,-11 20-1,11-15-84,1 0 0,0 0 0,1 0 0,0 1-1,-4 28 1,8-34-18,1 1 1,0-1-1,1 0 0,0 0 0,0 0 0,1 1 0,5 18 0,-4-24-28,0 0 0,0 0-1,0-1 1,1 1-1,-1-1 1,1 0 0,1 0-1,-1 0 1,1 0-1,0 0 1,0-1 0,0 0-1,1 0 1,-1 0-1,11 6 1,-10-7-45,0 0 0,1-1 0,-1 0 0,1 0 0,0-1 0,-1 1 0,9 0 0,40 0-329,-51-2 308,17 0-562,1-2 1,21-4-1,-8 1-92,29-1-1373,-51 4 1605,1-1-1,14-5 0,-27 8 462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4640,'0'-17'1728,"0"17"-1344,0 0-96,16 0 1312,-16 0-928,17 0 64,15 0-416,-15 0-32,15 0-160,1-16-192,0 16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1248,'0'0'41,"9"0"134,-9 0-169,0 0 1,0 0-1,1 0 0,-1 0 1,0 0-1,0 0 0,0 0 1,0 0-1,1 0 0,-1 0 1,0 0-1,0 0 0,0 0 1,0 0-1,1 0 0,-1 1 1,0-1-1,0 0 0,0 0 1,0 0-1,0 0 0,1 0 1,-1 0-1,0 0 0,0 1 1,0-1-1,0 0 0,0 0 0,0 0 1,0 0-1,0 0 0,0 1 1,1-1-1,-1 0 0,0 0 1,0 0-1,0 0 0,0 1 1,0-1-1,0 0 0,0 0 1,0 0-1,0 0 0,0 1 1,0-1-1,0 0 0,0 0 1,0 0-1,0 0 0,-1 1 1,-1 4 91,0 0 1,0 1 0,0-1-1,0 1 1,1-1 0,0 1-1,0 0 1,1 0 0,0 7-1,0 2 157,0 1 31,-3 32 0,-8 1 157,5-8-161,-7 33 380,6-47-486,-1 7 308,-1 0-1,-19 45 0,25-73-355,-1 0 0,0 0 0,-7 8 0,3-5 21,-8 12 78,8-9-90,-19 20 1,24-29-117,0 0 0,-1 0-1,1 0 1,-1-1 0,0 1 0,0-1 0,0 0 0,0 0-1,0 0 1,-6 1 0,-2-1 124,0 0 0,0-2 0,0 1 0,-13-2 0,2 0 79,21 1-217,0 0-1,0 0 0,0-1 0,0 1 0,0 0 0,-1-1 0,1 0 1,0 1-1,1-1 0,-1 0 0,0 0 0,0 0 0,0 0 0,0 0 0,1-1 1,-1 1-1,1 0 0,-1-1 0,1 1 0,-1-1 0,1 0 0,0 1 1,0-1-1,-1-2 0,0 1 0,1 2-8,0 0 1,1 0-1,-1 0 0,0-1 0,1 1 0,0 0 0,-1 0 0,1-1 0,0 1 0,-1 0 0,1 0 1,0-1-1,0-1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8:5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3648,'0'-16'1344,"0"16"-1024,33 16-128,-17-16 768,-16 16-576,17-16 0,-1 17-256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0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33 640,'0'-30'443,"0"27"-11,0 3-70,0 0 108,0 0-113,0 0 86,0 0-139,0 0 16,0 0-86,0 0 70,0 5-21,0 15 169,1-4 34,-1 1 0,-4 29-1,-7-3-85,5-22-219,-4 27 1,6-20-111,3-11-36,-2 0 1,0 0 0,-5 16-1,-1-9-10,3-6 27,-9 38-1,9-10 13,-5-10 59,6-9 10,-3-19 110,8-7-235,-1-1 1,1 0-1,-1 1 1,1-1-1,0 0 1,-1 1 0,1-1-1,-1 0 1,1 1-1,0-1 1,0 1-1,-1-1 1,1 1-1,0-1 1,0 1 0,-1-1-1,1 1 1,0-1-1,0 1 1,0-1-1,0 1 1,0-1-1,0 1 1,0-1 0,0 1-1,0-1 1,0 1-1,0 0 1,0 7 39,-1 10 192,0-17-235,1-1 1,0 1 0,-1-1 0,1 1-1,-1-1 1,1 1 0,-1-1 0,1 0-1,-1 1 1,1-1 0,-1 0 0,1 1-1,-1-1 1,1 0 0,-1 0 0,0 1-1,1-1 1,-1 0 0,1 0 0,-1 0-1,0 0 1,1 0 0,-1 0 0,0 0-1,0 0 1,1-6-11,-1 2 7,1-1-7,0 0-1,0 0 0,0 0 1,0 0-1,1 0 0,1-7 0,4-4-123,1 1 0,0 0 0,1 0 0,14-20 0,-8 16-30,-5 5 71,1 1 0,0 1 1,1-1-1,14-11 1,-22 21 74,66-45-246,-59 42 246,1 1 1,0 0-1,0 0 0,21-5 0,1 4 66,-15 2 11,-11 1-33,1 1 0,-1 1-1,13-2 1,-20 3-32,1 0 1,-1 0-1,0 0 0,1 0 1,-1 0-1,0 0 0,1 0 1,-1 0-1,0 0 1,1 0-1,-1 0 0,0 0 1,1 0-1,-1 0 1,0 0-1,1 0 0,-1 1 1,0-1-1,1 0 0,-1 0 1,0 0-1,0 0 1,1 1-1,-1-1 0,0 1 1,14 9-6,-8-7 43,-5-3-34,-1 0 1,1 0-1,-1 0 1,1 0-1,-1 0 1,0 1-1,1-1 1,-1 0-1,1 0 1,-1 0-1,0 0 1,1 1-1,-1-1 1,0 0-1,1 0 1,-1 1-1,0-1 1,1 0-1,-1 1 1,0-1-1,0 0 1,1 1-1,-1-1 1,0 0-1,0 1 1,1-1-1,-1 0 1,0 1-1,0-1 1,0 1-1,0-1 1,0 1-1,0-1 1,0 0-1,0 1 1,0-1-1,0 1 1,0-1-1,0 0 1,0 1 0,0-1-1,0 1 1,0-1-1,0 0 1,-1 1-1,1-1 1,0 1-1,0-1 1,0 0-1,-1 1 1,1 0-1,-3 3 30,0 0 0,0 0 0,0 0-1,0-1 1,0 1 0,-1-1 0,0 0 0,1 1-1,-1-2 1,-1 1 0,1 0 0,-6 2 0,2-4-42,0 0 0,-14 0 0,17-1-14,0 0 0,1 1 0,-1-1 1,1 1-1,0 0 0,-1 0 0,1 1 0,0 0 0,-1-1 0,1 1 0,-5 4 0,5-4-5,-1 1 0,1-1 0,-1 0-1,-7 2 1,1-3-8,-1 1 0,1-2 1,-18 0-1,13 0-8,13-1 43,1 1 0,-1 0 0,1 0 0,-1-1 0,1 1-1,-1-1 1,1 0 0,-1 0 0,-2-1 0,5 2 2,-1-1 0,1 1 1,-1 0-1,0-1 1,1 1-1,-1 0 0,1 0 1,-1-1-1,0 1 0,1 0 1,-1 0-1,0 0 0,1 0 1,-1 0-1,1 0 0,-1 0 1,0 0-1,1 0 1,-1 0-1,0 0 0,1 1 1,-1-1-1,1 0 0,-1 0 1,0 1-1,1-1 0,-1 0 1,1 1-1,-1-1 1,1 0-1,-1 1 0,1-1 1,-1 1-1,1-1 0,-1 2 1,-2 1-45,0-1-16,2-1 73,0 1-1,-1-1 0,1 1 1,0-1-1,0 0 0,0 1 1,0 0-1,1-1 0,-1 1 1,0 0-1,1-1 0,-1 1 1,1 0-1,-1 0 0,1-1 1,0 1-1,-1 0 0,1 0 1,0 0-1,1-1 0,-1 1 1,0 0-1,0 0 0,1 0 1,0 3-1,10 14 382,-5 11 191,-5-25-497,0 0 0,0 1 0,1-1 0,0 0-1,0 0 1,0 0 0,0 0 0,1 0-1,0-1 1,0 1 0,0-1 0,1 0 0,-1 0-1,1 0 1,0 0 0,5 3 0,18 6 227,-18-9-47,0 0 1,11 8 0,-16-10-253,0 0-1,1 0 1,-1 0-1,0-1 1,0 0 0,1 1-1,-1-1 1,8 0-1,41 1 6,-40-2 4,-5 0 47,-6-1-75,0 1 0,1 0 0,-1 0 0,0 0 0,0 1 0,1-1 0,-1 0 0,0 1 1,3 1-1,12 9-1166,-16-11 1080,0 1 0,1-1 0,-1 0 0,1 1 0,-1-1 0,1 0 0,-1 0 0,1 0 0,1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0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26 2304,'-13'-14'752,"10"12"-453,3 2-91,0 0 122,0 0-106,0 0 16,-3-3-85,2 2-145,0 1 1,0-1 0,0 0-1,0 1 1,0-1-1,0 1 1,0-1 0,-1 1-1,1 0 1,0-1-1,0 1 1,0 0 0,0 0-1,-1 0 1,1 0-1,0 0 1,0 0 0,0 0-1,-1 0 1,1 1-1,0-1 1,0 0 0,0 1-1,0-1 1,-2 1 0,-2 1 210,1-1 0,-1 0 0,0 0 0,-8 0 0,-33-1 787,42 0-941,1 0-1,0 0 1,-1 1 0,1-1-1,0 1 1,-1 0 0,1 0-1,0 0 1,-5 3 0,-3 0 87,6-2-82,-6 1 131,0 1 0,-13 7 0,21-9-160,1 0 0,-1-1 0,0 1-1,1 0 1,-1 0 0,1 1 0,0-1 0,0 1 0,0-1-1,0 1 1,0-1 0,-1 4 0,2-5-34,1 1 0,-1-1 1,1 0-1,0 1 1,0-1-1,0 0 0,0 1 1,-1-1-1,2 0 1,-1 0-1,0 1 0,0-1 1,0 0-1,1 1 0,-1-1 1,0 0-1,1 0 1,1 3-1,9 13 31,6-6 24,-10-2-4,-6-7-49,0 0 1,0-1-1,1 1 1,-1-1 0,0 0-1,1 1 1,-1-1-1,0 0 1,1 0-1,0 0 1,-1 0 0,1 0-1,0 0 1,-1 0-1,1-1 1,3 2-1,5 1 14,-7-1-21,1-1 0,-1 1 1,1-1-1,0 0 0,-1 0 0,1-1 1,0 1-1,0-1 0,-1 0 1,1 0-1,0 0 0,5-1 0,8-4-34,-10 3 10,0 0 1,1 0-1,-1 1 1,10-1-1,-8 3-36,-7-1 49,-1 0-1,0 0 1,1 0-1,-1 0 1,0 0 0,1 0-1,-1 0 1,0 0-1,1 0 1,-1-1-1,0 1 1,0 0 0,1-1-1,-1 1 1,0-1-1,0 1 1,0-1-1,2-1 1,14-20-25,-7 15 13,-5 3-52,-4-10-122,-1 11 217,0 1-8,1 0 0,-1 0 0,-1-1 1,1 1-1,0 0 0,0 0 0,-1-1 0,1 1 0,-1 0 0,0 0 1,0 0-1,0 0 0,0 0 0,0 0 0,0 0 0,0 0 0,-1 0 1,1 1-1,-1-1 0,1 0 0,-3-1 0,-7-8 64,11 11-112,-1-1-1,1 1 1,0-1-1,-1 1 1,1-1 0,0 1-1,-1-1 1,1 0-1,0 1 1,0-1-1,-1 1 1,1-1 0,0 0-1,0 1 1,0-1-1,0 0 1,0 1 0,0-1-1,0 1 1,0-1-1,0 0 1,0 1-1,1-1 1,-1 0 0,0 0-1,0 1-36,0-3-480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1824,'0'0'587,"0"0"-353,0 0-63,0 0 197,0 0-85,0 0 85,0 0-38,0 3 182,1 0-380,-1-1-52,0 0-1,0 0 1,0 0 0,0 0-1,0 0 1,0-1 0,-1 1-1,1 0 1,-1 0 0,0 3-1,-6 0 197,6-5-233,1 1-1,-1 0 1,0-1-1,0 1 1,1 0-1,-1 0 0,1-1 1,-1 1-1,0 0 1,1 0-1,0 0 1,-1 0-1,1 0 1,-1-1-1,1 1 0,0 0 1,0 0-1,-1 2 1,0 0-15,-28 73 1522,9-31-1101,-20 66 1,2-2-127,34-98-254,1-1 1,-2 16-1,-2 6 59,2-14-87,3-12-178,0 0 1,0 0-1,1 1 0,0-1 1,0 13-1,1-8-1154,0-11 1232,0 0 1,0 1-1,0-1 0,0 0 0,0 0 0,0 0 0,0 0 0,0 0 0,0 0 0,0 0 0,0 0 0,0 0 0,0 0 0,0 1 0,0-1 0,0 0 0,0 0 0,0 0 0,0 0 1,0 0-1,0 0 0,0 0 0,0 0 0,0 0 0,0 0 0,0 0 0,0 1 0,0-1 0,0 0 0,0 0 0,0 0 0,0 0 0,0 0 0,-1 0 0,1 0 0,0 0 0,0 0 1,0 0-1,0 0 0,0 0 0,0 0 0,0 0 0,0 0 0,0 0 0,0 0 0,-1 0 0,1 0 0,0 0 0,0 0 0,0 0 0,0 0 0,0 0 0,0 0 0,0 0 0,0 0 0,-1 0 1,-12 0-2305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2912,'0'-16'1056,"0"16"-800,0 0-96</inkml:trace>
  <inkml:trace contextRef="#ctx0" brushRef="#br0" timeOffset="1">33 361 5216,'0'50'1952,"0"-50"-1536,-16 49-96,16-33 608,0 0-576,0 1-224,0-1-96,0 1 256,0-1-192,-16-16 0,32 0-64,-16 0-2016,0 0 1088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0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312 279 1056,'14'-13'357,"-12"10"-229,-2 3 54,0 0 308,0 0-20,0-3 335,0 3-781,0-1 0,0 0-1,0 1 1,0-1 0,0 0 0,0 1 0,-1-1 0,1 0-1,0 1 1,-1-1 0,1 0 0,0 1 0,-1-1 0,1 1 0,0-1-1,-1 1 1,1-1 0,-1 1 0,1-1 0,-1 1 0,0-1-1,0 1 1,1-1-22,-1 1-1,0-1 0,1 1 0,-1 0 0,1-1 1,-1 1-1,1-1 0,-1 1 0,1-1 0,0 1 0,-1-1 1,1 0-1,0 1 0,-1-1 0,1 0 0,0 1 1,0-1-1,-1 1 0,1-1 0,0 0 0,0 0 1,0 0-1,0 1 1,0 0 0,0 0 0,0 0 0,0 0 0,0-1 0,0 1 0,0 0 0,0 0 0,0 0 0,0 0-1,0 0 1,0 0 0,0 0 0,0 0 0,0 0 0,0-1 0,0 1 0,0 0 0,0 0 0,0 0 0,0 0 0,0 0 0,0 0 0,0 0 0,0 0 0,0 0 0,0 0 0,0 0 0,0 0 0,-1-1 0,1 1 0,0 0 0,0 0 0,0 0 0,0 0 0,0 0 0,0 0 0,0 0 0,0 0-1,0 0 1,0 0 0,0 0 0,-1 0 0,1 0 0,0 0 0,0 0 0,0 0 0,0 0 0,0 0 0,0 0 0,0 0 0,0 0 0,0 0 0,-1 0 0,1 0 0,0 0 0,0 0 6,-1 0 0,1 0 0,-1 0 0,1 0 0,-1 0 0,1 0 0,-1 0 0,1 0 0,-1 0 0,1 0 0,-1 0 0,1-1 0,-1 1 0,1 0 0,-1 0 0,1-1 0,-1 1 0,1 0 0,0 0 0,-1-1 0,1 1 0,-1-1 0,1 1 0,0 0 0,-1-1 0,1 1 0,0-1 0,0 1 0,-1-1 0,1 1 0,0 0 0,0-1 0,0 1 0,0-1 0,0 1 0,-1-1 0,1 1 0,0-1 0,0 0 0,0 1 0,1-1 0,-1 0-5,0 1 0,0 0 0,0 0 1,0 0-1,0 0 0,0 0 0,0 0 0,0 0 0,0 0 1,0 0-1,0 0 0,0-1 0,0 1 0,0 0 1,0 0-1,0 0 0,0 0 0,0 0 0,0 0 0,0 0 1,0 0-1,0 0 0,-1 0 0,1-1 0,0 1 1,0 0-1,0 0 0,0 0 0,0 0 0,0 0 0,0 0 1,0 0-1,0 0 0,0 0 0,0 0 0,0 0 1,0 0-1,-1 0 0,1 0 0,0 0 0,0 0 0,0 0 1,0 0-1,0 0 0,0 0 0,0 0 0,0 0 1,0 0-1,0 0 0,-1 0 0,1 0 0,0 0 0,0 0 1,0 0-1,0 0 0,0 0 0,-3 0 42,1 0-1,-1 0 1,0 0-1,1 0 1,-1-1-1,1 1 1,-1-1 0,1 0-1,-1 1 1,1-1-1,-1 0 1,1-1-1,0 1 1,0 0-1,-1-1 1,-1-1 0,4 3-39,0 0 0,-1-1 1,1 1-1,0 0 0,0 0 1,-1 0-1,1-1 0,0 1 1,0 0-1,-1 0 0,1 0 1,0 0-1,-1-1 1,1 1-1,0 0 0,-1 0 1,1 0-1,0 0 0,-1 0 1,1 0-1,0 0 0,-1 0 1,1 0-1,0 0 0,-1 0 1,-2 0 36,1 0 1,-1 0-1,0 1 1,1-1-1,-1 1 0,-3 0 1,-5 10 233,-8-5 36,16-6-279,0 0 0,0 1 0,0 0-1,0 0 1,0 0 0,0 0 0,0 0 0,0 1 0,1-1 0,-1 1 0,-3 3 0,-8 10 178,11-11-151,0-1 1,-1 1-1,0 0 1,0-1-1,0 0 1,0 0 0,-8 4-1,2-2 80,1 1 1,0 0-1,1 0 0,-1 1 1,-9 10-1,15-14-117,0 0 0,0 0-1,0 0 1,0 0 0,0 1-1,1-1 1,0 1 0,0 0 0,0 0-1,0 0 1,0 0 0,1 0 0,0 0-1,0 0 1,0 0 0,0 1 0,1-1-1,-1 0 1,2 7 0,-2-8 3,2 0 0,-1 0 1,0 0-1,1 0 0,-1 0 0,1 0 1,0 0-1,0 0 0,0 0 1,0 0-1,1 0 0,-1 0 0,1-1 1,2 4-1,-3-4-4,1 1-10,0-1 1,0 1-1,1-1 1,-1 0 0,1 1-1,0-1 1,-1 0-1,1 0 1,0-1 0,0 1-1,0-1 1,0 1-1,1-1 1,-1 0-1,5 1 1,6 2-7,0 2 28,1-1 1,0 0-1,0-1 1,1-1-1,23 2 1,-33-6-1,0 1 1,0-1-1,11-3 0,-12 3-13,1-1 0,0 1 0,11 0 0,-14 1-17,0 0 0,0 0-1,1 0 1,-1-1 0,0 1-1,0-1 1,0 0 0,0 0-1,0 0 1,0 0 0,0 0-1,0-1 1,0 1 0,-1-1-1,5-3 1,20-8 48,-26 13-46,0-1 0,0 1-1,0 0 1,0 0-1,0-1 1,0 1 0,0 0-1,-1-1 1,1 1-1,0-1 1,0 1 0,0-1-1,0 0 1,-1 1-1,1-1 1,0 0-1,-1 1 1,2-2 0,3-5 107,2 3-26,-7 4-82,1-1 1,-1 1-1,0 0 0,1 0 1,-1-1-1,1 1 1,-1 0-1,0-1 1,1 1-1,-1-1 1,0 1-1,1 0 0,-1-1 1,0 1-1,1-1 1,-1 1-1,0-1 1,0 1-1,0-1 0,1 1 1,-1-1-1,0 1 1,0-1-1,0 1 1,0-1-1,0 1 0,0-1 1,0 1-1,0-1 1,0 1-1,-1-2 1,2-10 80,-1 9-73,1-1 1,-1 1-1,0 0 0,0-1 0,-1 1 0,1 0 0,-1-1 1,1 1-1,-2-4 0,-3-1-75,4 6 50,0 1 0,0-1 0,0 1 0,0-1 0,0 1 1,1-1-1,-1 0 0,1 1 0,-1-1 0,1 0 0,-1 1 0,1-1 1,0-2-1,1-12 19,0 11-48,-1 0 0,0 1 0,0-1 0,0 1 0,0-1 0,-1 1 0,1-1 0,-4-7 0,-1 4-381,4 6 327,0 1 0,0-1 1,0 1-1,1-1 1,-1 1-1,0-1 1,1 0-1,-1 1 1,1-1-1,-1 0 1,1 0-1,0 1 1,0-1-1,0-3 1,0-41-3160,0 34 2812,1 8 387,-1 1 0,0 0 0,0-1 0,0 1 0,0 0 0,-1-1 0,1 1-1,-1 0 1,-1-4 0,-3-2-71,5 9 120,0 0 0,-1 0 0,1-1 0,0 1 0,0 0 0,0 0 0,0 0 0,0 0 0,0 0 0,0 0-1,0-1 1,0 1 0,-1 0 0,1 0 0,0 0 0,0 0 0,0 0 0,0-1 0,0 1 0,0 0 0,0 0 0,0 0-1,0 0 1,0-1 0,0 1 0,0 0 0,0 0 0,0 0 0,0 0 0,0 0 0,1-1 0,-1 1 0,0 0 0,0 0-1,0 0 1,0 0 0,0 0 0,0 0 0,0-1 0,0 1 0,0 0 0,1 0 0,-1 0 0,0 0 0,0 0 0,0 0-1,0 0 1,0 0 0,0 0 0,1-1 0,3-2-27,-3 0 45,0 0 0,-1 0-1,1 0 1,0 0-1,-1 0 1,0 0 0,0 1-1,0-1 1,0 0 0,-1-4-1,1-4-124,0-22-11,0-19 817,0 42-524,0 7 268,0 3-38,0 0 229,-3 0-181,-8 0 53,11 0-494,0 0-1,0 0 1,0 0-1,0 0 1,0 0-1,-1 0 1,1 0 0,0 0-1,0 0 1,0 0-1,0 0 1,0 0-1,0 0 1,0 0-1,0 0 1,0 0-1,-1 0 1,1 0 0,0 0-1,0 0 1,0 0-1,0 0 1,0 0-1,0 0 1,0 0-1,0 0 1,0 0 0,0 0-1,0 0 1,0 0-1,-1 0 1,1 0-1,0 0 1,0 0-1,0 1 1,0-1-1,0 0 1,0 0 0,0 0-1,0 0 1,0 0-1,0 0 1,0 0-1,0 0 1,0 0-1,0 0 1,0 1-1,0-1 1,0 0 0,0 0-1,0 0 1,0 0-1,0 0 1,0 0-1,0 0 1,0 1-1,0 1 70,0 0-1,-1 0 0,1 1 0,-1-1 0,0 0 0,1 0 1,-1 0-1,0 0 0,-2 4 0,-8 18 613,1 1-315,6-14-78,0 0 1,-5 21-1,7-15-72,-4 18 162,-13 17 211,-6 24-51,18-47-392,-35 122 558,20-62-420,14-52-278,5-12 35,3 5-10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3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83 314 1568,'0'-12'556,"0"24"499,0-12-506,0 0 150,0 0-257,0 3-100,0-2-297,0 0 1,0 1-1,0-1 1,0 0 0,1 0-1,-1 0 1,0 0-1,1 1 1,-1-1 0,0 0-1,2 2 1,13 14 654,-10-12-598,-3-3-78,-1 0 0,1 0-1,0 0 1,0 0 0,0 0 0,0-1 0,0 1 0,0-1-1,1 1 1,-1-1 0,0 0 0,1 0 0,-1 0 0,1 0-1,0 0 1,4 0 0,-6-1-14,1 0 0,0 0 0,-1 1 0,1-1-1,-1 0 1,1 1 0,0-1 0,-1 1 0,1 0 0,-1-1 0,1 1 0,0 1-1,12 5 108,-6-6-79,0 0-1,0 0 0,0-1 1,0 1-1,1-2 0,-1 1 1,12-3-1,-7-4-26,-12 6-6,1 0 0,-1 0 0,1 1 0,-1-1 0,1 0 0,0 1 0,-1-1-1,1 1 1,0-1 0,-1 1 0,1 0 0,0 0 0,2 0 0,42 0 299,-44 0-306,0 0 0,0-1 0,0 1 0,-1 0 1,1-1-1,0 1 0,0-1 0,-1 0 0,1 0 0,0 1 0,-1-1 0,1 0 0,-1-1 0,1 1 0,-1 0 0,0 0 0,1 0 1,0-3-1,15-9 33,-12 10-12,-4 3-3,0 0-1,0 0 1,-1-1-1,1 1 1,-1 0 0,1-1-1,0 1 1,-1-1-1,1 1 1,-1 0-1,1-1 1,-1 0 0,1 1-1,-1-1 1,1 1-1,-1-1 1,0 1 0,1-1-1,-1 0 1,0 1-1,1-2 1,1-3 80,12-12 158,-13 16-233,1-1 0,-1 1 1,0 0-1,1-1 0,-1 1 0,0-1 0,0 1 1,0-1-1,0 1 0,0-1 0,-1 0 0,1 1 0,0-1 1,-1 0-1,1 0 0,-1 1 0,0-1 0,1-2 0,-1-1 18,1 0 0,0 0-1,0 1 1,0-1-1,1 1 1,2-6-1,-1 1-62,-2 8 26,-1 0-1,0 0 1,1-1 0,-1 1 0,0 0 0,0 0 0,0 0 0,0-1-1,0 1 1,0 0 0,0 0 0,0-1 0,-1 1 0,1 0-1,0 0 1,-1 0 0,1-1 0,-1 1 0,1 0 0,-1 0 0,1 0-1,-1 0 1,-1-1 0,1 1 7,0-1 1,0 1-1,0-1 0,1 0 1,-1 1-1,0-1 0,1 0 1,-1 0-1,1 1 0,-1-1 0,1 0 1,0-3-1,0-31 252,0 31-176,0 2-45,0 0 0,0 0-1,0 0 1,0 0 0,-1 0-1,1 0 1,-1 0 0,1 0 0,-1 0-1,0 0 1,0 0 0,-1 0 0,1 0-1,-1 0 1,1 1 0,-1-1 0,-2-2-1,2 2-61,0 0 0,0 0 0,0 0 0,0 0 0,-2-4 0,3 5 12,0 0 0,1 0-1,-2 0 1,1 0 0,0 0-1,0 1 1,0-1-1,-1 0 1,1 1 0,-1-1-1,1 1 1,-4-2 0,-6-3-113,8 5 110,1 0 0,0 0 0,0 0 0,-1 0 0,1-1 0,-3-2 0,-3-1 264,-14-6-59,21 10-190,-1 0-1,0 0 1,0 1 0,0-1-1,1 1 1,-1 0 0,0-1 0,0 1-1,0 0 1,0 0 0,0 0-1,0 0 1,0 0 0,-2 1-1,-4 0-31,-41-1-216,48 0 251,1 0-1,-1 0 1,1 0 0,-1-1-1,1 1 1,-1 0-1,1 0 1,-1 0-1,1 1 1,-1-1 0,1 0-1,-1 0 1,1 0-1,-1 0 1,1 0-1,-1 0 1,1 1 0,-1-1-1,1 0 1,0 0-1,-1 1 1,1-1-1,-1 0 1,1 1-1,0-1 1,-1 0 0,1 1-1,0-1 1,-1 1-1,1-1 1,0 1-1,-8 9 42,-14 4-88,21-13 31,-1-1 1,1 1 0,0 0 0,-1-1-1,1 1 1,0 0 0,0 0-1,-1 0 1,1 0 0,0 0 0,-1 2-1,-4 1-20,-4 1-10,7-4 44,1 0 0,-1 1 1,1-1-1,0 0 1,0 1-1,0-1 1,0 1-1,-2 2 0,-9 7-45,7-5-19,0-1 0,1 1 0,-1 0 1,-5 9-1,-5 18 66,15-32 4,0 1-1,1 0 1,-1 0-1,1 0 1,0 0-1,0 0 1,-1 0-1,1 0 1,0 0-1,1 3 1,-1-3-1,0 0 1,1 0 0,-1 0 0,0 0 0,-1 0 0,1 0 0,0 0 0,-1 0 0,1 0 0,-2 3 0,-3 3-31,4-7 15,0 1 0,0-1 0,0 1 0,1-1 1,-1 1-1,0 0 0,1-1 0,-1 1 1,1 0-1,-1-1 0,1 1 0,0 0 0,0 1 1,0 5 7,0-6 3,0 0 1,0 1-1,0-1 0,0 0 0,0 0 0,0 1 0,-1-1 0,1 0 0,-2 3 0,0-1-7,0 1-1,0-1 0,0 1 1,0-1-1,1 1 0,0 0 1,0-1-1,0 1 0,1 0 0,0 0 1,0 0-1,0 5 0,0-9 8,0 1 0,0 0 0,0 0 0,-1-1 0,1 1 0,-1 0 0,1-1 0,-1 1 0,1-1 0,-1 1 0,0-1 0,-1 3 0,0-2 6,1 0 0,0-1 0,0 1 0,1 0 0,-1 0 0,0 0 0,1 0 0,-1 0 0,1 0 0,-1 0 0,1 0 0,0 4 0,0-2-34,-1-2 9,1 1 1,0-1-1,0 1 1,1-1-1,-1 0 1,0 1-1,1-1 1,1 5-1,3 1-22,-4-7 21,0 1-1,0-1 0,-1 1 0,1-1 0,0 1 1,0 0-1,-1-1 0,1 1 0,-1 0 0,1-1 0,-1 1 1,0 0-1,0 1 0,0-2 16,0 0-1,0 0 1,0-1-1,0 1 1,0 0-1,0-1 1,0 1-1,1 0 1,-1 0-1,0-1 1,0 1-1,1 0 1,-1-1-1,0 1 1,1-1-1,-1 1 1,0 0 0,1-1-1,-1 1 1,1-1-1,-1 1 1,1-1-1,-1 1 1,1-1-1,0 1 1,0-1 9,0 1-1,-1-1 1,1 0 0,-1 1 0,1-1 0,-1 1 0,1-1-1,-1 1 1,1 0 0,-1-1 0,0 1 0,1-1 0,-1 1-1,0 0 1,1-1 0,-1 1 0,0 0 0,0-1 0,0 1-1,1 0 1,-1 0 0,0-1 0,0 1 0,0 0 0,0 0-1,0 2 36,0-1 0,0 0-1,1 1 1,-1-1-1,1 1 1,-1-1 0,1 0-1,0 0 1,0 1-1,3 2 1,6 18-197,-8-15 103,1-2 46,-1 1 0,0-1 0,-1 1 0,0-1 0,0 1 1,0 12-1,0-15 14,-1 0 0,1 0 0,-1 0 0,1 0 0,0 0 0,1 0 0,-1 0 0,1 0 0,3 6 0,-4-7 5,0 0 1,0 0-1,-1 0 0,0 0 0,1 0 0,-1 0 0,0 0 0,0 0 0,0 0 0,-1 0 0,1 0 1,-1 0-1,-1 5 0,-4 8-144,5-13 108,-1 0 0,1 1 1,0-1-1,0 1 0,1-1 0,-1 1 0,0 5 1,2 1 61,-1-8-25,0 0 1,0 1-1,0-1 0,0 0 0,0 0 0,0 0 1,-1 0-1,1 0 0,-1 0 0,0 2 1,-3 3 24,3-3-19,-1 0-1,0 0 1,1-1-1,-1 1 1,-1-1-1,1 0 1,-1 1-1,1-1 1,-6 5-1,-6-3 60,10 2-26,0-2 6,-10-3-137,7-2 60,6 0 40,0 0 1,-1 1-1,1-1 0,0-1 0,-1 1 1,1 0-1,0 0 0,-1 0 1,1-1-1,-2 1 0,3-1-6,-1 1 0,0-1 0,1 0 0,-1 1 0,1-1 0,-1 1 0,1-1 0,-1 0 0,1 1 0,0-1-1,-1 0 1,1 1 0,0-1 0,0 0 0,-1 0 0,1 1 0,0-1 0,0 0 0,0 0 0,0 0 0,0 1 0,0-1 0,0-1 0,0-9-113,0 8 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3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1664,'0'0'528,"0"0"-325,0 0-49,0 0 166,0 0-128,0 0-96,0 0 11,0 2 208,0 356 1679,1-350-1988,-1 0 0,2 0 0,-1 0 1,3 9-1,-1-9 32,-1 0 1,-1 0 0,0 0-1,1 9 1,-1-8-11,0 0 1,1-1-1,0 1 0,0-1 1,1 0-1,6 12 0,1 5-29,-9-21-7,0 0-1,1-1 1,-1 1-1,1 0 0,0-1 1,0 1-1,0-1 1,1 0-1,-1 0 0,1 0 1,5 5-1,-2-2 6,-3-2 9,0 0 0,0 0 0,-1 0-1,1 0 1,-1 0 0,0 1 0,2 5 0,7 14 75,-6-18-41,0 1 1,1-1 0,0 0-1,0-1 1,0 1 0,10 5-1,13 13-63,-15-10 18,-11-10 5,0 0 0,1 0 0,0-1 0,0 1 0,0-1 0,0 0 0,8 4 0,27 11 17,-20-9 1,0 0 1,-1 1-1,18 12 0,-21-9-13,-11-9 0,1 0-1,-1-1 0,1 0 0,-1 1 0,1-2 1,0 1-1,0 0 0,9 2 0,-3-3 14,10 4 17,-4 4-15,-14-7-18,0-2-1,0 1 1,0 0 0,0 0-1,0-1 1,0 0 0,1 1-1,-1-1 1,0-1 0,1 1-1,-1 0 1,1-1 0,3 1-1,2-1 4,-1 1-1,1 0 1,16 5-1,-18-4-2,1 0 0,0 0 1,14 0-1,-7-2-9,-10 0 20,1 0 0,-1 0 0,0 0 0,10-3 0,18-8 249,0 6-140,0-6-287,0 5 42,2-4 129,-19 7 6,14-3 18,24-18 60,-12 5-52,-20 10-46,-6 3-22,28-15-1,-6-6 26,-16 17 8,-18 8 16,1 0 1,-1 0-1,0 0 0,1 0 0,-1-1 0,0 0 0,-1 0 1,8-6-1,-1-3 35,-4 6 33,-1 0 1,1 0-1,0 1 0,10-7 0,-4 5 20,-8 5-69,0 0-1,-1 0 1,1 0 0,-1 0-1,1-1 1,-1 0 0,0 1 0,0-1-1,0-1 1,0 1 0,-1 0 0,1 0-1,3-8 1,-4 2-8,4-9 9,6 5-14,-9 11-17,-1 0 0,0 0 0,0 0 0,-1 0 0,1 0 0,0-1 0,-1 1 0,2-4-1,7-10 44,-6 9-15,0 0 1,6-14-1,-5-9-25,-1 13 0,-1 8 40,-1 0 1,0-1-1,-1 1 1,0-1 0,0-14-1,-1-99 280,-1 115-288,1-1 1,-1 1 0,-1 0-1,-3-12 1,3 13-2,0-1-1,1 1 1,0-1 0,-1-10-1,3 2-5,-1 8-20,0 0 1,0 0-1,-1 0 0,-1-9 1,-9-16 84,5 3-42,0 14-66,5 12 6,0 1 1,-1 0-1,1-1 1,0 1-1,1-1 1,-1 0 0,1-4-1,0-3 66,0 9-49,0 0-1,0 0 0,0 0 1,0 0-1,0 0 1,0 0-1,-1 0 0,1-1 1,-1 1-1,0-2 1,-16-29-27,4 17 6,-20-17-81,32 32 97,0-1 0,-1 1-1,1 0 1,0 0 0,-1 0-1,1-1 1,0 1 0,-1 1-1,0-1 1,1 0 0,-1 0-1,1 0 1,-1 1 0,0-1-1,0 1 1,1 0 0,-1-1-1,0 1 1,-2 0 0,1 0-10,-1-1 0,1 1 1,0-1-1,-1 1 1,1-1-1,0 0 0,-1 0 1,-4-3-1,-3-1-61,-38-11-196,46 15 247,0 0 1,0 1 0,0-1-1,0 1 1,0 0-1,-4 0 1,-26 1 70,12 0 15,-1 0-1,1-2 1,-27-4-1,36 3-77,6 0-8,0 1 0,-1 0 0,-8-1 0,-21 7-28,26-3 53,1 0 0,-1-1 0,-10 0-1,2-1 16,9-1-42,0 1 1,-1 0 0,1 0-1,-15 4 1,-12 7-75,16-8 25,9-1 15,0 0 0,0 1 0,-17 6 0,16-5 15,-1-1 1,1 0 0,-15 1 0,-2 1-14,-10 6-21,19-8 35,12-2 33,0 0 0,1 1 0,-1 0 0,1 0-1,-14 6 1,2 4 28,14-8-2,0-1 0,0 0 0,0-1 0,-8 4 0,4-4 2,-9 4-22,16-4-20,0 0 0,0 0-1,0 0 1,1 0-1,-1 0 1,1 0 0,-2 3-1,-1 1-18,-12 13-77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3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0 2976,'0'0'971,"-2"0"-603,0 0-219,0 1 0,0-1 0,0 0 0,1 1 0,-1-1 0,0 1 0,0 0 0,1 0 0,-1 0 0,0 0 0,1 0 0,-1 0 0,1 0 0,-1 0 0,1 1 0,-2 1 0,-2 2 31,-1 0 1,1-1 0,-9 5-1,-5 4 154,1 1-88,-18 19-1,25-21-171,-1-1-1,0-1 1,-1 0-1,-19 12 0,-28 13 157,8 6-108,19-24-75,17-9-30,-4 2 128,2 1 1,-1 1-1,2 0 0,-21 19 0,37-29-151,-1-1 1,1 1 0,0-1-1,0 1 1,-1-1 0,1 0-1,-1 0 1,1 0 0,-1 0-1,1 0 1,-1 0 0,0 0-1,0 0 1,1-1 0,-1 1-1,0-1 1,0 1 0,0-1-1,1 0 1,-4 1 0,4-2-93,0 1 1,0 0-1,1 0 1,-1 0-1,0 0 1,0 1-1,0-1 1,0 0-1,0 0 0,0 0 1,1 1-1,-1-1 1,-2 1-1,3 0 27,0 0-1,-1 0 1,1-1-1,0 1 0,-1 0 1,1 0-1,0 0 0,0 0 1,0 0-1,0 0 1,-1-1-1,1 1 0,1 2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3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3648,'-2'1'102,"1"-1"0,-1 0 0,0 0 0,0 0 1,1 1-1,-1-1 0,0 1 0,1-1 0,-1 1 0,1 0 0,-1 0 0,0 0 1,1 0-1,0 0 0,-1 0 0,1 0 0,0 0 0,-1 0 0,0 3 1,1-4-104,-2 4 244,0 0 0,0 0 0,0 1-1,1-1 1,-1 1 0,1 0 0,-2 8-1,-5 8 152,5-11-292,1-1-1,0 1 0,1 0 0,0 0 0,0 0 0,1 0 0,0 0 0,1 0 0,1 13 1,-1-3-36,0-16-52,0 0-1,0 1 1,0-1 0,-2 9 0,-2-5-6,-1 5 0,10 5 1,-4-15-25,0 0 0,0 0 1,0 0-1,0 0 0,-1 1 0,1-1 1,-1 4-1,0-7 28,0 1 0,0-1 0,0 1 1,0 0-1,0-1 0,0 1 0,0-1 0,0 1 1,0-1-1,0 1 0,0 0 0,0-1 0,0 1 1,0-1-1,1 1 0,-1-1 0,0 1 0,0-1 1,1 1-1,-1-1 0,0 1 0,1-1 0,-1 1 0,0-1 1,1 0-1,-1 1 0,1-1 0,-1 1 0,1-1 1,-1 0-1,1 0 0,-1 1 0,1-1 0,-1 0 1,1 0-1,-1 0 0,1 1 0,-1-1 0,1 0 1,-1 0-1,1 0 0,0 0 0,5 2 194,0 0-107,0-1-1,0 0 1,0 0-1,0-1 1,0 0-1,0 0 0,0 0 1,0 0-1,0-1 1,9-2-1,-10 2-45,19-2 22,0 2 0,34 1 0,-17 1-492,11-1-1225,11 0 474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3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60 1888,'0'0'613,"-2"-2"-367,-26-26 698,26 26-443,0 2-428,0 0 1,0-1-1,1 1 1,-1 0-1,0-1 1,1 1-1,-1-1 1,0 1-1,1-1 1,-1 0-1,1 1 1,-1-1-1,1 0 1,-1 0-1,1 0 1,0-1-1,-3-1 0,4 3-59,0-1 0,0 1-1,0 0 1,0 0-1,-1-1 1,1 1-1,0 0 1,0 0 0,-1 0-1,1-1 1,0 1-1,0 0 1,-1 0-1,1 0 1,0 0 0,-1-1-1,1 1 1,0 0-1,-1 0 1,1 0-1,0 0 1,-1 0-1,1 0 1,0 0 0,-1 0-1,1 0 1,0 0-1,0 0 1,-1 0-1,1 0 1,0 0 0,-1 0-1,1 1 1,0-1-1,-1 0 1,1 0-1,-1 0-6,1 1-1,0-1 0,-1 0 0,1 0 0,0 0 0,-1 0 1,1 0-1,0 0 0,0 1 0,-1-1 0,1 0 1,0 0-1,-1 0 0,1 0 0,0 0 0,-1 0 0,1-1 1,0 1-1,-1 0 0,1 0 0,0 0 0,-1 0 1,1 0-1,0 0 0,-1 0 0,1-1 0,0 1 0,0 0 1,-1 0-1,1 0 0,0-1 0,0 1 0,-1 0 1,1 0-1,0-1 0,0 1 0,-1-1-12,1 1 0,-1-1 0,1 1 0,0-1 0,-1 1 0,1-1 0,-1 1 0,1 0 0,-1-1 0,1 1 0,-1 0 0,0-1 0,1 1 0,-1 0 0,1 0 0,-1 0 0,0 0 0,1-1 0,-1 1 1,1 0-1,-1 0 0,0 0 0,1 0 0,-1 0 0,1 0 0,-1 1 0,0-1 0,1 0 0,-1 0 0,0 1 0,-11 1-22,-2-8 156,8 15-16,-7-4-27,10-3-68,0-1 0,1 1 0,-1 0 1,1 0-1,0 1 0,-1-1 0,1 0 0,0 1 0,-2 4 0,-14 25 275,15-27-248,3-3-32,-1-1 0,1 1 1,-1 0-1,1 0 0,0-1 1,0 1-1,-1 0 0,1 0 1,0 0-1,1-1 0,-1 1 0,0 0 1,1 0-1,-1 0 0,1-1 1,-1 1-1,1 0 0,0-1 1,-1 1-1,1 0 0,0-1 1,0 1-1,0-1 0,0 0 0,3 3 1,-3-3 3,-1-1 0,0 0-1,1 0 1,-1 1 0,0-1 0,1 0 0,-1 1 0,0-1 0,0 1-1,1-1 1,-1 0 0,0 1 0,0-1 0,0 1 0,1-1 0,-1 0 0,0 1-1,0-1 1,0 1 0,0-1 0,0 1 0,0-1 0,0 1 0,0-1 0,0 0-1,0 2 1,1 3 57,2-4-52,-1-1 0,1 1-1,0 0 1,0-1 0,0 1 0,0-1-1,0 0 1,0 0 0,0 0 0,4-1-1,3 0-163,-8 1 103,0 0-1,-1 0 1,1 0-1,0-1 1,0 1-1,-1-1 0,1 1 1,-1-1-1,1 1 1,0-1-1,-1 0 0,1 0 1,1-1-1,5-3-297,-5 3 237,2-1 21,-1 1-1,1 0 1,0 0-1,0 0 1,-1 0-1,1 1 1,0 0-1,0 0 1,1 0-1,-1 1 1,6 0-1,-9 0 68,-1 0-1,0-1 0,0 1 1,1 0-1,-1 0 1,0-1-1,1 1 1,-1-1-1,0 1 1,0-1-1,0 1 0,0-1 1,0 0-1,1 0 1,-1 1-1,0-1 1,-1 0-1,1 0 0,0 0 1,0 0-1,0 0 1,0 0-1,-1 0 1,1-1-1,-1 1 1,1 0-1,-1 0 0,1 0 1,-1-1-1,1 1 1,-1 0-1,0 0 1,0-1-1,0 0 1,0-1-137,0 3 124,3 0 116,1 0-54,-1 0 31,0-1-1,0 2 0,0-1 0,-1 0 0,1 0 0,0 1 0,3 1 0,9 5 194,-10-4-223,0 0 1,1 0-1,-1 0 1,1-1 0,0 0-1,-1 0 1,1-1-1,0 1 1,11 0-1,114-2 784,-130 0-818,0 0-1,0 0 0,0 0 1,0 0-1,-1 0 0,1 0 0,0-1 1,0 1-1,0 0 0,0 0 1,0-1-1,-1 1 0,3-1 0,-3 0-2,1 1-1,-1-1 0,0 0 1,0 1-1,1-1 0,-1 0 0,0 1 1,0-1-1,0 0 0,0 1 1,1-1-1,-1 0 0,0 0 0,-1 0 1,1-2-70,-13 3-175,13 0 244,0 0-1,0 0 1,0 0-1,-1 0 1,1 0-1,0 0 1,0 0-1,0 0 1,0 0-1,0 0 1,0 0-1,0 0 1,0 0-1,0 0 1,-1 0-1,1 0 1,0 0-1,0 0 1,0 0-1,0 0 1,0 0-1,0 0 1,0 0-1,0 0 1,0 0-1,0 0 1,0 0-1,-1 1 1,1-1-1,0 0 1,0 0-1,0 0 1,0 0-1,0 0 1,0 0-1,0 0 1,0 0-1,0 0 1,0 0-1,0 0 1,0 1-1,0-1 1,0 0-1,0 0 1,0 0-1,0 0 1,0 0-1,0 0 1,0 0-1,0 0 1,0 0-1,0 0 1,0 1-1,0-1 1,0 0-1,0 0 1,0 60 486,0-57-400,0-3 49,0 0 207,0 0-85,2 0-234,0 1 1,0-1-1,-1 0 1,1 0-1,0 0 0,0 0 1,0 0-1,0 0 0,0 0 1,0-1-1,-1 1 0,1-1 1,0 1-1,0-1 0,0 0 1,-1 1-1,1-1 1,-1 0-1,1 0 0,0 0 1,-1-1-1,0 1 0,1 0 1,-1-1-1,3-2 0,0-7 10,-3 10-27,-1 0 0,0 0 0,1-1 0,-1 1 0,1 0 0,0 0 0,-1 0 0,1 0 0,0 0 1,-1 0-1,1 0 0,0 0 0,0 0 0,0 1 0,0-1 0,0 0 0,2-1 0,7-3 25,-7 4-28,-1 0 0,1 0 0,-1 0 0,0 0 0,0-1 0,0 1 0,0-1 0,2-2 0,-1 1-30,0 0 0,1 0 0,-1 1 0,0-1 0,1 1 0,-1-1 0,1 1 0,0 0 0,0 1 1,0-1-1,0 1 0,6-2 0,6-2-158,3-6-138,-14 7 274,-1 2-1,1-1 1,-1 1-1,8-4 1,-3 5 200,0 0 1,0 0-1,1 0 1,13 2-1,-4 0-33,44-1 208,-60 0-300,0 0-1,-1 0 1,1-1-1,0 1 1,0-1-1,0 1 1,0-1-1,-1 0 1,1 0-1,0 0 1,2-2-1,-3 2 9,1 0-1,-1 0 0,0 0 1,1 0-1,-1 0 1,1 1-1,-1-1 0,1 1 1,-1-1-1,1 1 1,2 0-1,21 0 533,-15 0-302,-15 0-152,1 0-116,0 0 1,1 0 0,-1 0-1,0 0 1,0 1 0,0-1-1,1 1 1,-1 0 0,0 0-1,1 0 1,-1 0 0,1 0-1,-1 0 1,1 1 0,-4 2-1,5-4 4,1 0 0,0 1 0,0-1 0,-1 0 0,1 0 0,0 1 0,0-1 0,-1 0 0,1 0 0,0 0 0,-1 0 0,1 0 0,0 1 0,-1-1 0,1 0 0,0 0 0,-1 0 0,1 0 0,0 0 0,-1 0 0,1 0 0,0 0 0,-1 0 0,1 0 0,-1 0 0,-21 0-250,22 0 245,0 0 1,-1-1-1,1 1 0,0 0 0,-1 0 1,1 0-1,0 0 0,-1 0 0,1 0 1,0 1-1,-1-1 0,1 0 0,0 0 1,0 0-1,-1 0 0,1 0 0,0 0 1,-1 1-1,1-1 0,0 0 0,-1 0 1,1 0-1,0 1 0,0-1 0,-1 0 1,-42 28 159,34-23-20,6-3-108,0-1-5,0 1-1,-1-1 1,1 1-1,0 0 1,0 0-1,0 0 0,0 1 1,0-1-1,1 1 1,-1-1-1,-2 4 1,0 6 47,4-10-50,0 0 1,0 1-1,0-1 1,-1 0-1,1 0 1,-3 3-1,4-4-4,-1-1 0,1 1 0,-1 0 0,1-1 0,0 1 0,-1-1 0,1 1 0,0 0 0,0-1 0,-1 1 0,1 0 0,0-1 0,0 1 0,0 0 0,0 0 1,0-1-1,0 1 0,0 0 0,0-1 0,0 1 0,0 0 0,0-1 0,1 2 0,-1 0 33,0-1-39,0 0 1,0 0-1,0-1 1,0 1-1,0 0 0,0 0 1,0 0-1,0-1 0,1 1 1,-1 0-1,0 0 1,0-1-1,1 1 0,-1 0 1,1 1-1,0-2 3,0 1-1,0-1 1,0 1 0,0-1-1,0 0 1,0 0-1,0 1 1,0-1 0,0 0-1,0 0 1,1 0-1,-1 0 1,1 0 0,143 0 1557,-112 0-3414,-17 0 620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3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 3072,'1'-11'1308,"-1"15"841,0-1-1929,0-1-1,0 1 0,0 0 0,-1-1 0,1 1 1,-3 5-1,1-3-112,-1 1 0,1 0 1,0 0-1,1-1 0,0 1 1,-1 1-1,2-1 0,-1 0 1,1 0-1,0 0 1,1 7-1,-1 7 130,0-13-180,-1 1-1,0-1 1,0 0-1,0 0 1,-1 0 0,0 0-1,-5 11 1,3-7 62,0 1 0,-3 14 1,4-1 193,1 0 0,3 41 1,0-20 202,-1-46-481,0 1 1,0 0 0,0 0 0,0 0 0,0 0-1,0 0 1,0 0 0,0-1 0,1 1 0,-1 0 0,0 0-1,1 0 1,0 1 0,0-1-11,-1-1-1,1 0 1,0 1 0,0-1 0,0 0 0,0 1-1,-1-1 1,1 0 0,0 0 0,0 0-1,0 0 1,0 0 0,1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3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3552,'0'0'1147,"3"0"-683,32 0 255,107 0 60,-134-1-729,-1 0 0,1 0 0,-1 0 1,1-1-1,12-4 0,-15 4-20,-2 1-3,0 0 1,0 1-1,0-1 1,0 1-1,1 0 1,-1 0-1,3 0 1,-1 0 34,-5 0-60,0 0 0,0 0-1,0 0 1,0 0-1,0 0 1,0 0 0,1 0-1,-1 0 1,0 1-1,0-1 1,0 0 0,0 0-1,0-1 1,0 1-1,0 0 1,0 0-1,0 0 1,1 0 0,-1 0-1,0 0 1,0 0-1,0 0 1,0 0 0,0 0-1,0 0 1,0 0-1,0 0 1,0 0 0,0 0-1,0 0 1,0 0-1,1 0 1,-1 0 0,0 0-1,0-1 1,0 1-1,0 0 1,0 0-1,0 0 1,0 0 0,0 0-1,0 0 1,0 0-1,0 0 1,0 0 0,0 0-1,0-1 1,0 1-1,0 0 1,0 0 0,0 0-1,0 0 1,0 0-1,0 0 1,0 0 0,0 0-1,0-11 84,0 11-84,0-1 0,0 1-1,0 0 1,0 0 0,0 0-1,0 0 1,0 0 0,0 0-1,0 0 1,0 0 0,0 0-1,0 0 1,0-1 0,0 1-1,0 0 1,0 0 0,0 0-1,0 0 1,0 0 0,0 0-1,0 0 1,0 0-1,0 0 1,0 0 0,0-1-1,-1 1 1,1 0 0,0 0-1,0 0 1,0 0 0,0 0-1,0 0 1,0 0 0,0 0-1,0 0 1,0 0 0,0 0-1,0 0 1,0 0 0,-1 0-1,1 0 1,0 0 0,0 0-1,0 0 1,0 0 0,0 0-1,0 0 1,0 0 0,0 0-1,0 0 1,-1 0-1,1 0 1,0 0 0,0 0-1,0 0 1,0 0 0,-2 0-12,0 0 0,0 0 0,0 0 0,-1 0 0,1-1 0,0 1 0,0-1 0,0 1 0,0-1 1,0 0-1,1 0 0,-1 0 0,-2-1 0,2 1 12,0 0 1,-1 0-1,1 0 1,0 0-1,-1 0 1,1 0-1,0 1 1,-1-1-1,1 1 1,-1-1-1,1 1 1,-6 0-1,1 1-39,0 0 0,0 0 0,0 1-1,-10 2 1,0 1 53,3-2 76,11-3-62,1 0 1,-1 1-1,1-1 0,0 1 1,-1 0-1,1 0 0,0 0 1,-1 0-1,1 0 0,0 0 1,0 1-1,0-1 0,0 1 1,0-1-1,-2 4 0,-4 2 118,-22 26 510,27-30-601,0 1 1,0 0-1,0 0 0,1 0 0,0 0 0,0 0 1,-2 8-1,2-5-22,0-1 0,1 1 0,0-1 1,1 1-1,0 0 0,0-1 0,0 1 0,1 0 0,-1-1 1,2 1-1,-1 0 0,1-1 0,0 0 0,0 1 1,1-1-1,3 7 0,-4-11-14,-1 0 0,0 1-1,1-1 1,0 0 0,0 0 0,-1 0 0,1 0 0,0-1-1,1 1 1,-1 0 0,0-1 0,0 1 0,1-1-1,-1 0 1,1 0 0,-1 0 0,1 0 0,-1 0-1,1-1 1,4 1 0,27 13 193,-31-12-181,0 0 0,1 0 1,0 0-1,-1-1 1,1 0-1,0 1 0,0-1 1,0-1-1,0 1 0,-1-1 1,1 1-1,0-1 1,0 0-1,0 0 0,5-1 1,6-5-56,0 1 1,0-2-1,-1 0 1,22-15 0,-29 17-55,0 0 1,-1 0-1,0-1 1,7-8-1,-3 3-90,-4 5 81,0-1 0,-1 1-1,0-1 1,0 0-1,-1 0 1,0 0 0,0-1-1,0 0 1,3-11-1,-3 7-7,0 0-1,9-14 0,-13 24 70,11-12-108,-10 14 124,-1-1 0,1 1-1,-1-1 1,0 1 0,1-1 0,-1 1 0,0-1 0,0 1 0,1-1 0,-1 0 0,0 1 0,0-1-1,0 1 1,0-1 0,0 0 0,1 1 0,-1-1 0,-1 0 0,1 1 0,0-1 0,0 0 0,0 1-1,0-1 1,0 1 0,-1-2 0,1 2-5,0 0 14,0 0 0,0 0 1,0 0-1,0 0 0,0 0 0,0-1 0,0 1 1,0 0-1,0 0 0,0 0 0,0 0 0,0 0 1,0 0-1,0 0 0,0 0 0,0 0 0,0-1 0,0 1 1,0 0-1,0 0 0,0 0 0,0 0 0,0 0 1,0 0-1,0 0 0,0 0 0,0 0 0,0 0 1,1 0-1,-1 0 0,0-1 0,0 1 0,0 0 0,0 0 1,0 0-1,0 0 0,0 0 0,0 0 0,0 0 1,0 0-1,0 0 0,1 0 0,-1 0 0,0 0 1,0 0-1,0 0 0,0 0 0,0 0 0,0 0 0,0 0 1,0 0-1,0 0 0,0 0 0,1 0 0,-1 0 1,0 0-1,7 0 32,-7 0 13,-1 0-36,0 1 0,1-1 0,-1 0 0,1 1 0,-1-1 0,1 0 0,-1 1 0,1-1 0,-1 1-1,1-1 1,-1 1 0,1-1 0,-1 1 0,1 0 0,0-1 0,-1 1 0,1-1 0,0 1 0,0 0 0,0-1-1,-1 1 1,1 0 0,0-1 0,0 1 0,0 0 0,0-1 0,0 1 0,0 1 0,0 80 871,0-80-858,0 0 0,0 0 1,-1 0-1,1 0 0,-1 0 1,0 0-1,1 0 1,-1 0-1,0-1 0,0 1 1,-2 3-1,2-4-6,0 0 1,1 1-1,-1-1 0,0 1 1,0-1-1,1 1 0,-1 0 0,1-1 1,-1 1-1,1 0 0,0 1 1,0-3-15,0 0 1,0 0 0,0 0 0,0 0-1,0 1 1,0-1 0,0 0-1,0 0 1,-1 0 0,1 0 0,0 0-1,0 0 1,1 0 0,-1 0-1,0 0 1,0 0 0,0 1 0,0-1-1,0 0 1,0 0 0,0 0-1,0 0 1,0 0 0,0 0 0,0 0-1,0 0 1,0 0 0,0 0-1,0 0 1,0 0 0,0 1 0,0-1-1,0 0 1,0 0 0,1 0-1,-1 0 1,0 0 0,0 0 0,0 0-1,0 0 1,0 0 0,0 0-1,0 0 1,0 0 0,0 0 0,0 0-1,1 0 1,-1 0 0,0 0-1,0 0 1,0 0 0,0 0 0,0 0-1,0 0 1,0 0 0,0 0-1,2 0 16,-1 0 0,0 0 0,1-1 0,-1 1 0,0 0 0,1-1 0,-1 1 0,0-1 0,0 1 0,1-1 0,-1 1 0,0-1 0,0 0 0,0 1 0,0-1 0,0 0 0,0 0 0,0 0 0,0 0 0,0 0 0,0 0 0,-1 0 0,2-2 0,3-7 17,-4 7-51,0 1 1,0-1-1,0 1 0,1 0 1,-1 0-1,1 0 0,-1 0 0,3-2 1,2-2 21,-2 2-148,0 1 0,-1-1 0,1 0 0,5-8 0,-6 4 9,1 1 45,11 5-438,-15 2 515,1 0 0,-1 0 1,1 0-1,-1 0 0,1 0 0,-1 0 0,1 0 0,-1 0 1,1 1-1,-1-1 0,1 0 0,-1 0 0,1 0 0,-1 0 0,0 1 1,1-1-1,-1 0 0,1 1 0,-1-1 0,0 0 0,1 1 1,-1-1-1,0 0 0,1 1 0,-1-1 0,0 0 0,1 1 1,-1 0-1,1 14-209,-1-12 228,-1-1 1,1 0-1,0 0 0,1 1 1,-1-1-1,0 0 0,0 1 1,1-1-1,0 0 0,0 3 0,10 11 99,-8-11-57,-1 0-18,0-1 0,0 1 0,1-1-1,-1 1 1,1-1 0,0 0 0,1 0 0,-1 0 0,1 0 0,0-1-1,0 1 1,0-1 0,8 5 0,-8-6 13,1 0 1,0 1-1,0-2 0,0 1 1,0 0-1,0-1 0,0 0 0,0 0 1,6 0-1,52-1 186,-39 0-499,-18 0 235,-1-1 0,1 0 1,0 0-1,0 0 0,-1-1 0,1 0 0,-1 0 1,1 0-1,-1 0 0,8-6 0,2 0-219,-7 5 143,-8 3 104,1-1 0,-1 1-1,1 0 1,-1 0 0,1 0-1,-1-1 1,1 1 0,-1 0 0,0 0-1,1-1 1,-1 1 0,1 0-1,-1-1 1,0 1 0,1-1 0,-1 1-1,0-1 1,1 1 0,-1 0-1,0-1 1,0 1 0,1-1 0,-1 1-1,0-1 1,0 1 0,0-1-1,0 1 1,0-1 0,0 0 0,0 1-1,0-1 1,0 1 0,0-1 0,0 1-1,0-1 1,0 1 0,0-1-1,0 0-1,0 0 0,0 0 0,0 1-1,0-1 1,0 0 0,0 0 0,0 0 0,0 0-1,-1 1 1,1-1 0,0 0 0,0 0-1,-1 1 1,1-1 0,-1-1 0,0 2-49,0-1 1,0 1 0,0 0-1,0-1 1,0 1 0,0 0-1,0-1 1,0 1 0,0 0-1,0 0 1,0 0-1,0 0 1,-2 0 0,2 0 44,0 0 0,1 1 0,-1-1-1,1 0 1,-1 0 0,0 0 0,1 0 0,-1 1 0,1-1 0,-1 0 0,0 1 0,1-1 0,-1 0 0,1 1 0,-1-1 0,1 1 0,-1-1-1,1 1 1,0-1 0,-1 1 0,1-1 0,0 1 0,-1-1 0,1 1 0,0-1 0,0 1 0,-1 0 0,1-1 0,0 1 0,0 0 0,0-1-1,0 1 1,0-1 0,0 1 0,0 1 0,-5 14 15,-17 20 300,20-31-267,1 0 0,0 0 0,0 1 0,-1 5 1,1 6 37,-10 46 213,5 5-85,-5 8 74,6-10-85,-6-11 43,5 5-11,-5-11 203,9-35-302,2-12-98,0 1 0,-1-1 0,1 1 0,-1-1 1,1 0-1,-1 1 0,0-1 0,0 0 0,0 0 1,0 1-1,-1-1 0,1 0 0,0 0 0,-1 0 0,-2 2 1,-3 4 41,-12 10 221,18-17-277,0 0-1,1-1 1,-1 1-1,0-1 1,0 0 0,0 1-1,0-1 1,1 1-1,-1-1 1,0 0-1,0 0 1,0 0 0,0 0-1,0 1 1,0-1-1,0 0 1,0 0 0,0-1-1,0 1 1,0 0-1,1 0 1,-1 0-1,-2-1 1,-10-10-29,12 10 4,1 1 0,0 0-1,-1-1 1,1 1 0,0 0 0,0-1-1,-1 1 1,1-1 0,0 1 0,0 0 0,0-1-1,0 1 1,-1-1 0,1 1 0,0-1-1,0 1 1,0-1 0,0 1 0,0 0 0,0-1-1,0 1 1,0-1 0,1 0 0,2-37-1162,-2 32 999,1 0 1,0 0-1,0 1 0,4-8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3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4064,'14'-13'1307,"-14"12"-1273,1 1 0,-1-1 1,0 1-1,1-1 1,-1 1-1,0-1 0,1 1 1,-1-1-1,0 0 1,0 1-1,1-1 0,-1 1 1,0-1-1,0 0 1,0 1-1,0-1 0,0 0 1,0 1-1,0-1 1,0 1-1,0-1 0,0 0 1,-1 1-1,1-1 1,0 0-1,0 0 69,0-1 1118,-3 2-336,2 0-857,1 0-1,0-1 1,-1 1-1,1 0 1,-1 0-1,1 0 1,-1 0-1,1 1 1,-1-1-1,1 0 1,-1 0-1,1 0 1,0 0-1,-1 0 1,1 1-1,-1-1 1,1 0-1,0 0 1,-1 0-1,1 1 1,0-1-1,-1 0 1,1 1-1,0-1 1,-1 0-1,1 1 1,0-1-1,-1 0 1,1 1-1,0-1 1,0 1-1,0-1 1,0 1-1,-1-1 1,1 0-1,0 1 1,0-1-1,0 1 1,0-1-1,0 1 1,0-1-1,0 1 1,0-1-1,0 0 1,0 1-1,0 0 1,0 1 13,0 0 1,0 0 0,0 0 0,0-1 0,-1 1 0,1 0 0,-1 0 0,-1 2 0,-3 5 43,4-8-78,0 0-1,0 1 1,0 0 0,1-1-1,-1 1 1,0 0 0,1-1-1,-1 1 1,1 0 0,-1 0-1,1-1 1,0 1 0,0 0-1,0 0 1,0 3 0,-1 12 116,-6 30 1,4-27 160,-3 38 1,6-36-108,3 106-40,1-130-404,3-4-223,-1-22-699,-2 11 733,-1 11 130,-2-1 0,1 0 0,-1 0 1,0 0-1,0-7 0,0 7 30,-1 0 1,1 0-1,0 0 0,1 0 0,2-7 0,1-3-398,0-13-53,2 17 631,-6 11 138,0 1 0,0-1 0,-1 1 0,1-1 0,0 1 0,-1-1 1,1 1-1,-1-1 0,0 0 0,1 1 0,-1-1 0,0-1 0,0 2 21,0 1-1,0-1 1,-1 1 0,1-1 0,0 1 0,0-1-1,0 1 1,0-1 0,0 0 0,0 1-1,0-1 1,1 1 0,-1-1 0,0 1 0,0-1-1,0 1 1,0-1 0,1 1 0,-1-1 0,0 1-1,1-1 1,-1 1 0,0 0 0,1-1-1,-1 1 1,0-1 0,1 1 0,-1 0 0,1-1-1,-1 1 1,1 0 0,-1 0 0,1-1-1,-1 1 1,1 0 0,-1 0 0,1 0 0,-1 0-1,1-1 1,-1 1 0,1 0 0,-1 0-1,1 0 1,-1 0 0,2 0 0,-2 0-22,0 0 0,0 0 1,0 0-1,0 0 0,0 0 1,0 0-1,0 0 0,0 0 1,0 0-1,1 0 0,-1 0 1,0 0-1,0 0 0,0 0 1,0 0-1,0 0 0,0 0 1,0 0-1,0 0 0,0 0 1,1 0-1,-1 0 0,0 0 1,0 1-1,0-1 0,0 0 1,0 0-1,0 0 0,0 0 1,0 0-1,0 0 0,0 0 1,0 0-1,0 0 0,0 0 1,0 0-1,0 0 0,0 0 1,1 1-1,-1-1 0,0 0 1,0 0-1,0 0 0,0 0 1,0 0-1,0 0 0,0 0 1,0 0-1,0 0 0,0 0 1,0 1-1,0-1 0,0 0 1,0 0-1,-1 0 0,1 0 1,0 8 465,0-3-232,0 1 1,0-1 0,1 0-1,1 10 1,9 7 283,-5 8-209,-5-26-295,1 4 101,0 1-1,1-1 0,5 12 0,3-4 260,-6-2 400,-4-14-757,0 1 1,0-1 0,-1 1 0,1-1 0,0 0 0,0 0 0,0 1-1,0-1 1,0 0 0,0 0 0,-1 0 0,1 0 0,2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5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2656,'0'0'837,"0"0"-501,-3 0-144,-4 0 4,17 0 408,-10 0-273,0 0 154,0 0-122,0 0 85,0 0-75,0 0 166,0 0-171,0 0-43,0 0-85,0 0 187,0 0-97,3 0 17,43 0 1210,659 0-325,-702 0-1193,1 0 0,-1 0 0,0-1 0,1 1 0,-1 0-1,4-2 1,1-5 245,-2 0-97,-6 7-186,0 0 1,0 0-1,0 0 1,0 0-1,0 0 1,0 0 0,0 0-1,0 0 1,0 1-1,0-1 1,0 0 0,0 0-1,0 0 1,0 0-1,0 0 1,0 0-1,0 0 1,0 0 0,0 0-1,0 0 1,0 0-1,0 0 1,0 0 0,1 0-1,-1 0 1,0 0-1,0 0 1,0 0 0,0 0-1,0 0 1,0 0-1,0 0 1,0 0-1,0 0 1,0 0 0,0 0-1,0 0 1,0 0-1,0 0 1,1 0 0,-1 0-1,0 0 1,0 0-1,0 0 1,0 0 0,0 0-1,0 0 1,0 0-1,0 0 1,0 0-1,0 0 1,0 0 0,0 0-1,0 0 1,0 0-1,0 0 1,0 0 0,0 0-1,0 0 1,1 0-1,-1 0 1,0 0-1,0 0 1,0 0 0,0-1-1,0 1 1,0 0-1,0 0 1,0 0 0,-1 2 47,-2-5-14,-5-6 13,6 6-20,-3 1 8,5 3-31,-1-1-1,1 0 1,-1 0-1,1 0 1,-1 0-1,1 0 1,-1 0 0,1 0-1,0 0 1,-1-1-1,1 1 1,-1 0-1,1 0 1,-1 0 0,1 0-1,0 0 1,-1-1-1,1 1 1,-1 0 0,1 0-1,0-1 1,-1 1-1,1 0 1,0-1-1,-1 1 1,1-1 0,-11-10-21,8 8-608,6 6-2048,10 11 688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3808,'0'0'1408,"0"0"-1088,33 17-96,-17-17 736,0 0-576,34 0 256,-18 0-352,17 0-96,1 0-128,15-17-64,1 17 32,-1-16 96,17 16-64,-33-17-864,1 17 416,-1-16-2368,-17 16 1504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101 196 4064,'0'66'2944,"0"-63"-2851,-1 1 0,1-1 1,-1 0-1,1 1 0,-1-1 0,0 0 1,0 0-1,-2 4 0,-3 9 209,3-4-145,3-7-115,-1-1 1,0-1-1,-1 1 1,1 0-1,-1 0 0,0 0 1,1-1-1,-5 6 1,-1 0 5,3-3 5,0-1 1,0 1-1,1 0 0,-5 11 0,4-3 14,4-11-57,-1-1 0,1 1 0,-1-1 0,0 0 0,0 1 0,0-1 0,0 0 0,0 1 0,0-1-1,-3 4 1,3-6 1,1 1-1,0-1 1,-1 0 0,1 1-1,0-1 1,-1 0-1,1 1 1,0-1-1,-1 0 1,1 0-1,0 1 1,-1-1-1,1 0 1,-1 0 0,1 0-1,-1 0 1,1 0-1,-1 0 1,1 1-1,0-1 1,-1 0-1,1 0 1,-1 0-1,1 0 1,-1 0-1,0-1 1,-4 2 120,2 6 7,2-7-130,5-9-164,0 2 152,-1 1 0,1 0 0,5-6 0,-3 5 6,0-1 1,-1 0 0,5-9-1,-1-6-34,-7 15 13,2 0 0,-1 0-1,1 0 1,9-14 0,14-11-103,-24 30 111,0-2-3,0 1-1,0 0 1,1-1-1,-1 2 0,1-1 1,0 0-1,0 1 1,1-1-1,-1 1 1,8-4-1,23-14-3,-27 15 69,0 1 0,1 0 0,10-4 1,-16 8-26,-1 1 1,0 0 0,0-1 0,0 1-1,0 0 1,0 0 0,0 0-1,0 0 1,0 1 0,1-1 0,-1 1-1,0-1 1,0 1 0,0 0-1,0 0 1,-1 0 0,1 0 0,0 0-1,0 0 1,0 0 0,1 2-1,1-1 32,1 2 17,-1 0 0,1 0 0,-1 0-1,0 0 1,0 1 0,0 0 0,0-1 0,4 10 0,-4-7-52,1-1 1,-1 1-1,9 7 1,-9-9-11,-1-1 1,0 0-1,1 1 0,2 7 0,-5-10 9,1 1 0,-1 0 0,1 0 0,0-1 0,0 1 0,0-1 0,0 1 0,0-1 0,1 0 0,-1 0 0,1 0 0,2 2 0,28 13 335,-32-17-348,0 0-1,0 1 0,0-1 0,0 0 0,0 0 1,0 0-1,0 0 0,0 0 0,0 0 0,0 0 1,0 0-1,0 0 0,0 0 0,0-1 1,0 1-1,0 0 0,0-1 0,-1 1 0,1-1 1,0 1-1,0-1 0,0 1 0,0-1 0,-1 1 1,1-1-1,1-1 0,5-2 58,2-1 3,-6 4-55,-1 1 1,0-1 0,0 0 0,1-1-1,-1 1 1,0 0 0,0-1-1,0 1 1,0-1 0,-1 1 0,1-1-1,0 0 1,-1 0 0,1 0-1,-1 0 1,1 0 0,-1 0 0,0 0-1,1-3 1,4-22 134,-1 11-86,-3 13-56,-1-1 0,0 1 0,0-1-1,0 1 1,0-1 0,0 1 0,-1-6 0,0-3 6,-1-19 9,0 29-24,1 0-1,-1 1 1,1-1 0,-1 0-1,0 1 1,1-1 0,-1 0 0,0 1-1,0-1 1,0 1 0,-1-1-1,0-1 1,1 3-6,0 0 1,1-1-1,-1 1 1,1-1-1,-1 1 0,0 0 1,1-1-1,-1 1 1,0 0-1,1 0 0,-1 0 1,0-1-1,1 1 1,-1 0-1,0 0 0,1 0 1,-1 0-1,0 0 1,0 0-1,1 0 0,-1 1 1,0-1-1,0 0 1,-2 1-24,3-1 26,-1-1-1,1 1 1,-1 0 0,1 0 0,-1 0 0,1 0 0,-1 0 0,1 0 0,-1 0 0,1 0 0,-1 0-1,1 0 1,-1 0 0,1 0 0,-1 1 0,1-1 0,-1 0 0,1 0 0,0 1 0,-1-1 0,1 0 0,-1 0-1,1 1 1,-1-1 0,1 0 0,0 1 0,-1-1 0,1 1 0,0-1 0,-1 0 0,1 1 0,0-1-1,0 1 1,-1-1 0,1 1 0,-6 11-78,-16 18-120,16-10 110,4-7 21,1-10 41,-3 10-69,1 1-1,1-1 1,-2 23 0,3-14 17,2 22 162,-1-42-74,1 0 0,-1 1 0,0-1 0,1 0 0,0 0-1,0 1 1,-1-1 0,1 0 0,1 0 0,-1 0 0,0 0-1,0 0 1,3 2 0,4 2-464,-3-5 278,-1 0 0,1 0 0,0 0 0,1 0 0,-1-1-1,0 1 1,0-1 0,0-1 0,0 1 0,0-1 0,0 0-1,0 0 1,6-2 0,73-27-2888,-72 25 2883,-1 0-50,1 0 0,-1-1 0,0-1 0,-1 0 0,1 0 0,10-11 1,9-6 115,66-44 1747,-94 66-1408,1 0 0,-1 0 1,1 0-1,0 1 0,-1 0 0,1-1 1,0 1-1,0 0 0,0 0 1,0 1-1,0-1 0,0 1 1,0-1-1,0 1 0,7 0 1,-9 0-116,1 0 1,-1 0-1,1 0 0,0 1 1,-1-1-1,1 0 1,-1 1-1,1-1 0,-1 1 1,1-1-1,-1 1 1,1 0-1,-1 0 0,0-1 1,1 1-1,-1 0 1,0 0-1,0 0 0,0 0 1,1 1-1,-1-1 1,1 2-1,0-1-121,9 9 118,-10-10-89,-1-1 0,0 1-1,1-1 1,-1 1 0,0-1 0,1 1 0,-1-1 0,0 1-1,0 0 1,1-1 0,-1 1 0,0-1 0,0 1-1,0 0 1,0-1 0,0 1 0,0 0 0,0-1 0,0 1-1,0 0 1,0-1 0,0 1 0,0-1 0,0 1-1,-1 0 1,1 0 22,0 1 388,0-2-140,0 0-143,-7 0-166,1 0 0,0 1 0,-1-1 0,1 1 0,-1 1 0,-8 2 1,13-3 11,0-1 0,1 1 0,-1 0 0,1 0 1,-1 0-1,1 0 0,-1 0 0,1 0 0,-1 0 1,1 1-1,0-1 0,0 0 0,0 1 0,0-1 1,0 1-1,0 0 0,0-1 0,0 1 0,1-1 1,-1 1-1,0 0 0,1 0 0,0-1 0,-1 1 1,1 0-1,0 0 0,0 3 0,0 1-76,-1-5 76,1 1 0,0-1 1,0 1-1,0-1 0,0 0 0,0 1 1,0-1-1,0 0 0,1 1 0,-1-1 0,0 1 1,1-1-1,-1 0 0,1 0 0,-1 1 1,1-1-1,1 2 0,3 1 10,1 0 0,-1-1-1,0 0 1,7 3 0,13 7 10,-18-8 22,1 0 0,0-1 1,0 0-1,1 0 0,15 4 1,-18-6-24,0-1 0,0 0 1,0-1-1,0 1 1,0-1-1,0-1 0,0 1 1,0-1-1,10-2 1,19-8-416,-17 8 297,-9 2 7,-1-1 0,1 0 0,-1 0 0,1 0 0,-1-1 0,0-1 0,0 1 0,0-1 0,11-8 0,14-15-170,-24 20 220,-6 5 51,0 0 0,0 1 1,-1-1-1,1-1 0,-1 1 0,1 0 1,-1-1-1,0 1 0,0-1 0,0 1 1,0-1-1,0 0 0,-1 0 0,1 0 1,-1 0-1,1-3 0,15-73 38,-15 67-19,-1 0 0,0 1 0,-1-1 0,-1-16-1,0 7 9,2-2 6,-1 16 28,0 0-1,0-1 0,0 1 1,-3-12-1,-3 2 35,4 14-88,1 0 0,0-1 0,0 1 0,0 0 0,0 0 0,0-7 0,1 7-16,-3 6 41,2-1-5,-1 0 0,1 0 0,-1 0 0,1 1 0,0-1 0,0 0 0,0 1 0,0-1 0,0 1 0,1-1 0,-1 1 0,0 5 0,-1 5-1,-25 80 17,10-9 75,14-40-288,3-22 54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5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 2080,'0'0'667,"0"0"-411,0 0 53,0 0 587,-3-3-203,-8-5 75,8 12-169,3-11 205,0 4-239,0 3-64,0 0-175,-3 0-22,-13 0 1226,11 0-1313,7 0-56,18 0 44,34 0 87,-5 1-185,-11 0-14,53-5 0,-71 1-98,-7 0-11,22 0 0,16 8-3,-23-1 27,195 0 199,-137-6 136,-86 2-335,28 2 256,-28-2-261,0 0-1,0 0 0,1 0 1,-1 0-1,0 0 1,1 0-1,-1 0 0,0 0 1,0 0-1,1 0 1,-1 0-1,0 0 1,1 0-1,-1 0 0,0 0 1,0 1-1,1-1 1,-1 0-1,0 0 0,0 0 1,0 0-1,1 0 1,-1 1-1,0-1 1,0 0-1,0 0 0,1 1 1,-1-1-1,0 0 1,0 0-1,0 1 0,0-1 1,0 0-1,1 0 1,-1 1-1,0-1 1,0 0-1,0 0 0,0 1 1,0-1-1,0 0 1,0 1-1,0-1 0,0 0 1,0 0-1,0 1 1,0-1-1,0 0 1,0 0-1,-1 1 0,1-1 1,0 0-1,0 0 1,0 1-1,0-1 0,0 0 1,-1 0-1,1 1 1,0-1-1,0 0 1,0 0-1,-1 0 0,1 1 1,0-1-1,-1 0 1,-2 1 36,-1 0 1,0 0 0,0-1-1,1 1 1,-1-1 0,0 0-1,-7-1 1,5 1-475,3 0-2093,3 0 678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82 1472,'0'-2'48,"0"1"0,0-1 0,0 0 0,0 1 0,1-1 0,-1 0 0,1 1 0,-1-1 0,1 1 0,0-1 0,0 1 0,0-1 0,0 1 0,0-1 0,0 1 0,0 0 0,2-3 0,-2 4-20,-1 0 1,0-1-1,1 1 0,-1 0 0,0-1 1,1 1-1,-1 0 0,0-1 1,0 1-1,1 0 0,-1-1 1,0 1-1,0-1 0,0 1 1,1-1-1,-1 1 0,0 0 1,0-1-1,0 1 0,0-1 0,0 1 1,0-1-1,0 1 0,0-1 1,0 1-1,0-1 0,1-4 77,6 0 102,-7 5-200,1-1 1,-1 1-1,0 0 0,1 0 1,-1 0-1,1-1 1,-1 1-1,0 0 1,1-1-1,-1 1 1,0 0-1,0 0 0,1-1 1,-1 1-1,0-1 1,0 1-1,1 0 1,-1-1-1,0 1 1,0-1-1,0 1 1,0 0-1,0-1 0,0 1 1,1-1-1,-1 1 1,0-1-1,0 1 1,0-1-1,-1 0 1,1-1 88,0-1-11,0-8 43,0 8-16,-2 6 85,-2-1-141,3-1-32,0 0 0,0-1 0,0 1 0,0 0-1,0 0 1,1 0 0,-1 0 0,0 0 0,0 0 0,0 0-1,1 0 1,-1 0 0,1 0 0,-1 1 0,0 0 0,-7 26 217,-3 10 147,-4 4-167,-16 47 176,-20 50-112,9-24-111,35-94-108,1-3-7,0 1 1,-1-1-1,-1-1 0,-10 18 1,7-19-38,8-12-19,0 0 0,0 0 0,0 0 0,-1 5 0,-7 35 40,9-42-24,1 1-1,-1 0 1,1-1 0,-1 0 0,0 1-1,0-1 1,0 0 0,-3 2-1,3-2 13,-1 1-1,1-1 0,0 0 0,0 1 0,0-1 0,0 1 0,0 0 0,1 0 0,-3 5 0,1 4 72,4-12-93,-1 1 1,0 0-1,0-1 1,0 1-1,0 0 1,0-1-1,-1 1 1,1 0-1,0-1 1,0 1-1,0 0 1,0-1-1,-1 1 0,1 0 1,0-1-1,-1 1 1,1 0-1,-1-1 1,1 1-1,0-1 1,-1 1-1,1-1 1,-1 1-1,1-1 1,-1 1-1,0-1 1,1 0-1,-1 1 0,1-1 1,-1 0-1,0 1 1,1-1-1,-1 0 1,0 0-1,-1 0 1,2 0-4,0 1-1,0-1 1,0 0 0,0 0 0,0 0 0,0 0-1,0 0 1,0 0 0,0 0 0,-1 0 0,1 0-1,0 0 1,0 0 0,0 0 0,0 0 0,0 0-1,0 0 1,0 0 0,0 0 0,0 0 0,0-1-1,-1 1 1,1 0 0,0 0 0,0 0 0,0 0-1,0 0 1,0 0 0,0 0 0,0 0 0,0 0-1,0 0 1,0 0 0,0 0 0,0 0 0,0 0-1,0-1 1,0 1 0,0 0 0,-1 0 0,1 0-1,0 0 1,0 0 0,0 0 0,0 0 0,0 0-1,0 0 1,0 0 0,0-1 0,0 1 0,0 0-1,0 0 1,0 0 0,1 0 0,-1 0 0,0 0-1,0-10 98,-1 3-112,1 1 0,0-1-1,0 1 1,1-1 0,0 1 0,0 0 0,1-1 0,-1 1 0,2 0 0,-1 0 0,0 0 0,5-7-1,20-36-145,-14 24-12,1 1 0,30-39 0,-21 37 34,50-43 0,-67 64 115,0 1 1,0 0-1,0 0 1,1 1-1,-1 0 1,1 0-1,0 0 1,0 1-1,0 0 1,1 0-1,7 0 1,-8 0 3,8-2-36,6 0-34,-18 4 69,0 1 0,0-1 0,0 1 0,0 0 0,-1 0 0,5 1 0,-1 0-34,-4-1 28,-1-1 1,1 1 0,0 0-1,0-1 1,-1 1 0,1 0-1,0 0 1,-1 0 0,1 0-1,-1 0 1,1 0 0,-1 0-1,0 1 1,0-1 0,1 1-1,-1-1 1,0 1-1,0-1 1,1 3 0,3 5-16,-3-6 58,0-1 0,0 1 0,0 0 0,-1 0 0,1 0 0,-1 0 0,0 0 0,0 0 0,0 0 0,0 4-1,-1-5 3,0 0 0,0 0-1,-1 0 1,1 0 0,-1 0-1,0 0 1,0 0 0,1 0-1,-1 0 1,0 0-1,-1 0 1,1-1 0,0 1-1,0 0 1,-1-1 0,1 1-1,-3 1 1,-9 10 114,5-4-82,0-1 0,-1 0 0,-19 14 0,0-8-32,-1-1-1,-42 12 0,71-25-23,-21 5 0,0 0 0,-1-2 0,1-1 0,0 0 0,-30-2 0,44 0 0,1-1 1,-15 3 51,21-2-47,-1 0 0,1 0 0,0 0-1,-1 1 1,1-1 0,0 0 0,-1 0-1,1 1 1,0-1 0,0 0-1,-1 0 1,1 1 0,0-1 0,0 0-1,-1 1 1,1-1 0,0 0 0,0 1-1,0-1 1,-1 1 0,1-1 0,0 0-1,0 1 1,0-1 0,0 1-1,0-1 1,0 0 0,0 1 0,0-1-1,0 1 1,0-1 0,0 0 0,0 1-1,0-1 1,1 0 0,-1 1 0,0-1-1,0 1 1,0-1 0,0 0 0,1 1-1,-1-1 1,0 0 0,1 1-1,3 5 117,0-1 0,0 0-1,0 0 1,1 0-1,7 5 1,1 3 89,-9-10-132,0 1 1,1-1-1,-1-1 1,1 1-1,-1-1 1,1 0-1,8 3 1,9 4-30,-11-4-144,0 1 1,0-2-1,1 0 0,-1 0 1,1-1-1,0-1 0,22 3 1,-28-5-217,0 0 0,0 0 1,9 2-1,18 12-3374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214 148 2912,'-5'4'226,"1"-1"-1,-1 1 1,0-1 0,0 0 0,0 0-1,-8 3 1,8-5-61,0 1 1,1 1-1,-1-1 0,1 1 0,-1 0 0,1 0 1,0 0-1,0 0 0,0 1 0,1-1 0,-7 9 0,8-8-95,-1 1 0,1 0 0,0 0-1,1-1 1,-1 1 0,1 0-1,0 1 1,0-1 0,0 5-1,0 54 405,2-37-285,-1-19-139,-1-4-32,1 0 0,0 0 0,0 0 0,0 0 0,1 0 0,-1 0 0,1 0 0,0 0 0,0-1 0,0 1 0,0 0 0,1 0 0,0-1 0,-1 1 0,1-1 0,1 0 0,4 7 0,31 20 67,-35-28-74,0 0 0,0 0-1,1 0 1,-1 0 0,0 0 0,1 0-1,-1-1 1,1 0 0,0 0 0,-1 0-1,1 0 1,0 0 0,0-1 0,0 0-1,-1 0 1,1 0 0,5-1 0,9 1 62,-12 0-53,0 0 0,0-1 0,0 1 0,0-1 0,9-3 0,-12 3-15,0 0 1,0-1-1,-1 1 1,1-1-1,0 1 1,-1-1-1,1 0 1,-1 0-1,1 0 1,-1-1-1,0 1 1,0 0 0,2-5-1,3-5-117,-2-1 0,1 1 0,-2-1 0,4-16 0,-7 25 55,-1 1 0,1-1-1,-1 0 1,0 0 0,-1 0 0,1 1-1,-1-1 1,1 0 0,-1 1 0,0-1 0,0 0-1,-3-4 1,0-2-207,4 10 264,-4-10-390,1-1 0,0 1 0,0-1 0,1 0 0,0 0 0,1 0 0,0-18 0,1-118-281,0 84 4649,0 66-3870,-1 0 1,1 0 0,-1 1-1,0-1 1,0-1-1,0 1 1,0 0-1,-1 0 1,1 0 0,-1-1-1,-3 5 1,3-4-39,0 1 0,0-1 0,0 0-1,0 1 1,-2 6 0,-2 18 439,5-20-410,-1 0 0,0 0-1,0 0 1,-7 14 0,5-13-45,-3 4 1,0 1 0,1 0 0,0 0 0,2 0 0,-5 20 0,3 9 87,5-28-89,-1 0-1,-1 0 1,-7 25-1,-17 17 273,7-2-89,14-36-191,-1-1-1,-1 1 1,0-1-1,-12 17 1,15-27-220,-1 0-1,0-1 1,-10 10 0,13-15-128,1 1 0,-1-1 0,1 0 1,-1 0-1,0-1 0,0 1 0,0 0 1,0-1-1,0 0 0,0 0 0,0 0 1,-1 0-1,1 0 0,-5 0 0,-8-1-1670,0 0-512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4064,'17'0'1504,"-1"0"-1184,17-17-64,-17 17 1056,1 0-768,-1 0 704,0 0-736,1 0-480,-1 0-32,1-16 96,-1 16-64,0 16-416,1-16 192,-34 17-4288,1 16 2464,0-17 192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2240,'-16'0'832,"32"0"-672,0 16 0,1-16 2016,-1-16-1216,17 32-32,0-32-576,-1 16-128,1 16-128,0-16-2304,0 0 1184,-17 17-1760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50 2560,'0'-17'960,"0"1"-768,0-1-32,0 17 1184,0 0-768,0 0 256,0 0-480,-32 17 64,15-1-256,1 17 0,-17 0-96,17 0 160,-1 16-128,1-17 32,0 18-64,-1-18-1536,1 18 800,-1-18-2752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4064,'0'0'1504,"0"0"-1184,33-16-64,-16 16 992,-1 0-736,17 0 128,0-17-352,16 17-64,0 0-128,0-16 96,0 16-128,0 0 32,-16 0-32,-16 0-896,-1 16 448,-16 1-3776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50 4160,'0'38'1845,"0"-30"-1755,0-4 48,-1 1 0,1-1 0,1 1 0,0 5 0,-1-9-121,1 0-1,-1 1 1,0-1 0,1 0 0,-1 0 0,1 0 0,-1 0 0,1 0 0,-1 0 0,1 0-1,0 0 1,0 0 0,-1 0 0,1 0 0,0 0 0,0-1 0,0 1 0,0 0 0,0-1-1,0 1 1,0 0 0,2 0 0,10 1 114,0-1-1,0 0 1,1 0-1,17-3 0,-6 2 135,-21 0-250,-1 0 0,0-1 0,0 1 0,0 0 0,0-1 0,0 0 0,0 0 0,0 0 0,0 0 0,0 0 0,0-1 0,0 1 0,-1-1 0,4-2 0,-4 3-10,-1 0 0,1-1-1,0 1 1,0-1 0,-1 0 0,1 1-1,-1-1 1,1 0 0,-1 0 0,0 0-1,2-3 1,-3 4 0,1 0 0,-1 0 1,0 0-1,1 0 0,-1 1 0,0-1 0,0 0 0,1 0 1,-1 0-1,0 0 0,0 0 0,0 0 0,0 0 0,0 0 1,-1 0-1,1 0 0,0 1 0,0-1 0,-1 0 0,1 0 1,0 0-1,-1 0 0,1 0 0,-1 1 0,0-2 0,-13-6 33,8 0-27,-7-6-12,-5 8-37,9 3 12,4 2 14,0-2 0,1 1-1,-1-1 1,-6-4-1,-8-4-31,-7 2-42,22 7 67,0 0 0,0 1 0,0 0 0,0 0 0,-1 0 0,-7-1 0,12 2 12,-1 0 1,1 0-1,0 0 0,-1 0 0,1 0 0,0 0 1,-1 0-1,1 0 0,0 0 0,-1 0 1,1 0-1,0 0 0,-1 0 0,1 0 1,0 0-1,-1 1 0,1-1 0,0 0 0,0 0 1,-1 0-1,1 1 0,0-1 0,-1 0 1,1 0-1,0 1 0,-16 24-202,2-1 130,11-19 84,0 0 0,1 1-1,0-1 1,0 1 0,1-1 0,-1 1 0,1 0-1,0 0 1,1-1 0,0 11 0,-2 11 107,-9 52 320,5 1-101,-5-12-11,6-2-101,-6-6 111,10-56-296,1 1 0,-1 0 1,0 0-1,-1-1 0,1 1 0,-1-1 0,0 1 0,0-1 0,-1 1 0,1-1 0,-1 0 0,-4 5 0,1-1 14,-6 11 54,10-16-58,0 0 1,1 1-1,-2-1 1,1 0-1,0 0 0,-1 0 1,1 0-1,-1 0 1,0-1-1,0 1 0,0-1 1,0 0-1,0 0 1,-5 2-1,2-2-1,0-1 0,0 0 0,-1 0 0,1-1 1,0 0-1,-10-1 0,-12 0 199,23 1-245,1 0 1,0 0-1,0-1 1,0 1-1,0-1 0,0 0 1,0 0-1,0-1 1,0 1-1,0-1 1,-5-3-1,7 3-184,0 0 1,0 1-1,0-1 0,0 0 0,0 0 1,0 0-1,1 0 0,-1-1 1,1 1-1,0 0 0,0-1 1,0 1-1,0-1 0,0 1 0,0-1 1,1 1-1,-1-1 0,1 0 1,-1 1-1,1-1 0,0-3 0,0-27-2074,0-13-528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4224,'0'33'1568,"-16"0"-1216,0-1-96,16 1 0,-17 16-192,-16 0 384,1 1-224,-1-1-4192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5472,'33'0'2016,"-1"0"-1536,-15-16-160,-1 16 32,1 0-256,15 0 320,-15 16-224,16-16-2560</inkml:trace>
  <inkml:trace contextRef="#ctx0" brushRef="#br0" timeOffset="1">0 247 4640,'17'0'1728,"-17"16"-1344,49-16-96,-33 0 384,17 0-416,0 0-96,16 0-96,17 0-4512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4736,'0'0'1530,"2"0"-932,-1 0-575,-1 0 0,1 0 0,-1 0 0,1 0 0,-1 0 0,1 0 0,-1 0 0,1 0 0,-1-1 0,1 1-1,-1 0 1,1 0 0,-1 0 0,1-1 0,-1 1 0,1 0 0,-1 0 0,0-1 0,1 1 0,-1 0 0,0-1 0,1 1 0,-1 0 0,0-1 0,1 1 0,-1-1 0,0 0 0,1 0 15,-1 1-1,1-1 1,0 0-1,-1 1 1,1-1 0,0 0-1,-1 1 1,1-1-1,0 0 1,0 1 0,0 0-1,-1-1 1,1 1 0,0-1-1,0 1 1,0 0-1,0-1 1,0 1 0,0 0-1,0 0 1,-1 0-1,1 0 1,0 0 0,0 0-1,0 0 1,2 0-1,17 1 171,69-4 176,-23-8-261,-19 6-54,51-9 198,19-19-91,-100 28-169,31-4 0,-17 4 16,-27 4 25,0 0 0,0-1-1,0 1 1,-1-1-1,1 0 1,0 1-1,-1-2 1,1 1 0,-1 0-1,1-1 1,-1 0-1,4-4 1,-4 4 56,0 1-1,-1 0 1,1 0 0,0 0-1,6-3 1,-5 3 19,0 0 0,0 0 0,-1 0 0,1-1 0,-1 0 0,4-3 0,4-5-49,-8 9-154,-3 2 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82 3968,'-13'-10'1037,"13"10"-1017,0 0 0,0 0 0,0 1 0,-1-1 1,1 0-1,0 0 0,0 0 0,0 0 0,0 1 1,0-1-1,-1 0 0,1 0 0,0 0 0,0 0 0,0 1 1,0-1-1,0 0 0,0 0 0,0 1 0,0-1 1,0 0-1,0 0 0,0 0 0,0 1 0,0-1 1,0 0-1,0 0 0,0 1 0,0-1 0,0 0 1,0 0-1,0 3 35,0-1 0,0 0 0,-1 0 0,1 0 0,-1 0 0,1 0 0,-2 4-1,1-6-43,1 1 17,-1 0 1,1 0-1,-1-1 0,1 1 1,-1 0-1,1 0 1,-1 0-1,1 0 0,0 0 1,-1 0-1,1 0 1,0 0-1,0 0 0,0 0 1,0 0-1,0 0 1,0 0-1,0 0 0,0 0 1,0-1-1,0 1 1,0 0-1,1 0 1,-1 0-1,0 0 0,2 1 1,1 7 52,3 14 125,-5-19-163,0 0 0,0 1 0,0-1 0,1 0-1,-1 0 1,1 0 0,0 0 0,0 0 0,1-1-1,-1 1 1,1-1 0,5 6 0,4 4 134,-8-8-113,1 1 1,1-1 0,10 9 0,-14-13-55,-1 0 0,0 0 0,1-1 0,-1 1 0,1 0 0,-1-1 0,1 1 0,-1-1 0,1 1 0,0-1 0,-1 0 0,1 0 0,-1 1 0,1-1 0,0 0 1,-1-1-1,1 1 0,-1 0 0,1 0 0,-1-1 0,1 1 0,0-1 0,1 0 0,-1 0 4,0 0 0,0 0 0,0-1 0,0 1 0,0 0 0,0-1 0,0 0 0,0 1 0,-1-1 0,1 0 0,-1 0-1,1 0 1,-1 0 0,0 0 0,0 0 0,0 0 0,0 0 0,0 0 0,0 0 0,-1-1 0,1 1 0,-1 0 0,1-1 0,-1 1 0,0-4 0,0-1-13,1 3-5,-1 0 1,0 1-1,0-1 0,0 0 1,0 0-1,-1 0 0,1 1 0,-3-6 1,0 2 13,0 1 0,-1 0 0,0 0-1,0 1 1,0-1 0,-6-5 0,4 5-6,1 0 0,0 0 0,-4-9 0,-2-17-20,8 27-5,0 0 0,0 1-1,0 0 1,0-1 0,-5-3-1,6 7-18,0-1 0,1 0-1,-1 0 1,0 1 0,0 0-1,-1-1 1,1 1 0,0 0-1,0 0 1,-1 0 0,1 0-1,0 0 1,-1 1-1,1-1 1,-3 0 0,3 2 30,1-1-1,-1 0 1,1 0 0,0 1 0,-1-1-1,1 1 1,0 0 0,-1-1 0,1 1 0,0 0-1,0 0 1,-1-1 0,1 1 0,0 0-1,0 0 1,0 0 0,0 1 0,0-1 0,0 0-1,1 0 1,-1 0 0,0 1 0,1-1-1,-1 0 1,1 1 0,-1-1 0,1 1 0,-1 2-1,1-4 9,-6 28 135,-19 67 622,4-18-550,8-21-34,2-10 727,-17 48 1,15-59-460,-2-1 1,-36 61-1,21-46-199,27-43-206,1-1 10,-1 0 0,1 0-1,-1 0 1,0 0 0,0-1 0,0 1 0,0-1-1,-1 0 1,0 0 0,0 0 0,-8 6 0,8-7-32,0 0 1,-1-1 0,1 0 0,0 0-1,-8 3 1,10-5-145,-1 1 0,0-1 0,0 0 0,0 0-1,0 0 1,1 0 0,-1 0 0,0-1 0,0 1 0,0-1-1,-5-1 1,-22-12-790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17 1664,'12'0'595,"-24"0"335,12 0-546,0-3-144,0 3-228,0-1 1,0 1-1,0-1 0,0 1 0,0-1 0,0 1 0,0-1 0,0 1 1,-1-1-1,1 1 0,0-1 0,0 1 0,0-1 0,0 1 0,-1 0 1,1-1-1,0 1 0,-1-1 0,1 1 0,0 0 0,-1-1 1,1 1-1,0 0 0,-1-1 0,1 1 0,0 0 0,-1 0 0,1-1 1,-1 1-1,-19-2 617,14 2-497,4 0-75,1 1 1,-1-1 0,0 0 0,1 0 0,-1 1 0,1-1 0,-1 1 0,0-1 0,1 1 0,-1 0 0,1 0 0,-2 0 0,-11 6 271,-16 1 412,25-4-617,-1 0 0,1 0 1,-1 0-1,1 1 0,1-1 0,-1 1 0,-4 6 0,1 0 78,0 0 1,-10 19-1,10-10 15,-11 34 0,11-30-160,6-18-42,0-1-1,1 1 0,0-1 1,0 1-1,0 0 1,0-1-1,1 1 1,0 0-1,1 0 1,-1-1-1,1 1 1,0 0-1,2 5 1,-1 3 116,-2-10-76,1 0-1,0 0 1,-1-1-1,1 1 1,2 4-1,-1-6-22,-1 1 0,1-1 0,-1 0 1,1 0-1,0-1 0,0 1 0,0 0 0,0 0 0,0-1 0,3 2 0,19 16 303,-18-12-276,1-1 0,0 0 1,13 9-1,-17-13-49,-1-1 1,1 0-1,0 1 1,0-1-1,0 0 1,0 0 0,0 0-1,0-1 1,0 1-1,0-1 1,0 0-1,0 1 1,0-1 0,1-1-1,-1 1 1,4-1-1,26-10 166,-22 8-134,-6 3-13,-1-2 0,1 1 1,0 0-1,7-4 0,-11 4-22,1 0-1,-1 0 1,1 0-1,-1-1 1,1 1-1,-1 0 1,1-1-1,-1 1 1,0-1-1,0 1 1,0-1-1,0 0 1,0 1-1,0-1 1,0 0-1,0-1 1,0-2-1,-1 0 0,1 1 0,-1-1 0,0 0 0,0 1 0,-1-1 0,1 1 0,-1-1 0,0 0 0,0 1 0,-3-8 1,-1-5 21,-1-15 4,-4-1-21,-7-30-1030,14 44 401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 2912,'-9'-1'639,"7"1"-562,1 0 0,-1 0 0,1 0 0,-1 0 0,1 0 0,0 0 0,-1 0 0,1 1 0,-1-1 0,0 1 0,1-1 31,0 1 0,1-1 0,-1 1 0,1 0 0,-1-1 0,1 1 1,-1 0-1,1-1 0,-1 1 0,1 0 0,0-1 0,0 1 0,-1 0 0,1 0 0,0-1 0,0 1 0,0 0 0,0 0 0,-1 0 0,1-1 1,0 1-1,1 0 0,-1 1 0,-1 9 594,0 0 0,-6 20 0,2-5-312,-11 105 596,12-89-825,-11 77 158,-18 15 289,26-111-605,-1-1 0,-1 0-1,-14 26 1,2-2-1102,-16 6-4787,24-36 4546,-17 17-820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1408,'0'-2'49,"0"1"1,0-1-1,0 0 1,0 0-1,1 1 1,-1-1-1,1 1 1,-1-1-1,1 0 1,0 1-1,0-1 1,0 1-1,-1-1 1,1 1-1,1 0 1,-1-1-1,2-1 1,-2 3 5,-1-1 0,1 1 0,-1-1 1,1 1-1,-1 0 0,1-1 1,-1 1-1,1 0 0,0 0 0,-1-1 1,1 1-1,-1 0 0,1 0 1,0 0-1,-1 0 0,1 0 0,0 0 1,-1 0-1,1 0 0,0 0 1,-1 0-1,1 0 0,-1 0 0,1 1 1,0-1-1,0 0 54,55 1 717,84-5-425,-63-6-166,61 6-337,-20 2 145,44-9 442,-68 7-253,156-11 27,260-34-121,-361 32-132,137-13 522,-184 28-233,-8-1-84,-40-3-95,23-2 291,-70 8-355,0 1 0,0-1 0,0 1 0,-1 0 0,1 1 0,13 4-1,-12-3-9,-2-1-39,4 1-1318,-24 11 473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67 1312,'-18'-1'108,"9"1"-54,1 0 0,0 1 1,0-1-1,0 2 1,-1-1-1,1 1 0,1 0 1,-11 4-1,-6-3 101,18-3 256,9 3-91,-2-2-285,1 0-1,-1 0 1,1 1 0,-1-1 0,1 0 0,0-1 0,0 1 0,-1 0 0,1 0 0,0-1 0,0 1 0,3 0 0,29 0 147,-25-1-136,177 0 482,-28 0-224,42 0-69,163-9 319,-227 5-420,127-2 138,-4-5-112,-16 6-43,-32-6-37,-143 8-44,175-13 93,-139 2 90,-28 9-22,-71 4-153,0 0 0,-1 0 0,1 0 0,6-3 0,-11 4-41,0 0 0,0 0 0,0 0 0,0 0 1,1-1-1,-1 1 0,0 0 0,0 0 0,0 0 1,0 0-1,0 0 0,0 0 0,1 0 0,-1 0 1,0 0-1,0 0 0,0 0 0,0 0 0,0-1 1,0 1-1,0 0 0,0 0 0,1 0 0,-1 0 1,0 0-1,0 0 0,0-1 0,0 1 0,0 0 1,0 0-1,0 0 0,0 0 0,0 0 0,0-1 1,0 1-1,0 0 0,0 0 0,0 0 0,-11-2 139,-74 2 151,43 0-270,-123 3-131,31 8-575,-55-8-432,39-1-276,-22 11 189,159-12 1108,-181 15-1405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1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1664,'3'0'82,"1"1"-1,-1-1 1,0 1-1,0-1 1,1 1-1,-1 0 1,5 2-1,13 4-2,-7-5 49,0-1 0,28-1-1,-11 0 140,101-8 208,-54 2-294,217 2 129,-54 3-65,65-22 485,-22 2-106,-110 15-346,-23-9-62,-53 3-64,-62 10-39,-26 2-59,1 0 0,-1-1 0,0 0 0,0-1-1,1 0 1,-1-1 0,13-5 0,7-11 239,-54 5-698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4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3392,'-1'0'38,"1"0"-1,-1 1 1,1-1 0,-1 0 0,1 0-1,-1 0 1,1 0 0,-1 0 0,0 0-1,1 0 1,-1 0 0,1 0 0,-1-1 0,1 1-1,-1 0 1,1 0 0,-1 0 0,1-1-1,-1 1 1,1 0 0,-1-1 0,1 1-1,-1 0 1,1-1 0,-1 1 0,1 0-1,0-1 1,-1 1 0,1-1 0,0 1-1,-1-1 1,1 1 0,0-1 0,0 1-1,0-1 1,-1 1 0,1-1 0,0 1-1,0-1 1,0 1 0,0-1 0,0 0 0,0 1-1,0-1 1,0 1 0,0-1 0,0 1-1,0-1 1,1 0 0,1 1 730,9 0-246,-8 0-106,0 0-170,5 0-117,-5 1-91,1-1 0,0 0-1,0 0 1,-1 0 0,1-1 0,0 1-1,-1-1 1,6-1 0,-5 0-5,1 0 1,-1 0-1,0 0 0,1 0 0,-1 1 0,1 0 1,0 0-1,0 0 0,-1 1 0,1 0 1,0-1-1,8 2 0,113-1 1092,-126 0-1126,0 0 0,0 0-1,0 0 1,0 0 0,0 0 0,1 0-1,-1 0 1,0 0 0,0 0-1,0 0 1,0 0 0,0 0-1,0 0 1,0 0 0,0 0-1,0 0 1,1 0 0,-1 0 0,0 0-1,0 0 1,0 0 0,0 0-1,0 0 1,0 0 0,0 0-1,0 1 1,0-1 0,0 0-1,0 0 1,0 0 0,1 0-1,-1 0 1,0 0 0,0 0 0,0 0-1,0 0 1,0 0 0,0 0-1,0 0 1,0 1 0,0-1-1,0 0 1,0 0 0,0 0-1,0 0 1,0 0 0,0 0 0,0 0-1,0 0 1,0 0 0,0 1-1,0-1 1,0 0 0,0 0-1,0 0 1,0 0 0,-1 2-133,1 0 0,0 0 0,-1 0 0,1-1 0,-1 1-1,0 0 1,1 0 0,-1-1 0,0 1 0,0 0 0,0-1 0,0 1 0,-1-1 0,-1 2 0,0 0-3551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4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3488,'-16'0'1280,"32"0"-992,-16 0-64,17 16 1280,-1-16-864,0 0 288,17 0-544,0 0-96,0 0-160,0 0 256,-1 0-192,1 0-3776,-17 0 1952,17 17-1056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9:5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2400,'3'0'779,"8"0"-481,-9 0-95,-2 0 192,0 0-1,0 0 444,-2 0-124,-6 0 287,16 0-322,-6 0-124,-2 0-219,0 0-32,0 0-112,3 0-48,8 0-48,-8 0 32,0 0-43,1045 0 843,-865 8-1050,9 1 36,-6-1 70,4 0 64,40-8 1216,-230 0-1264,1 0 1,-1 0-1,1 0 0,-1 1 1,1-1-1,0 0 0,-1 0 1,1 0-1,-1 0 0,1 0 1,-1-1-1,1 1 0,-1 0 1,1 0-1,-1 0 1,1 0-1,-1-1 0,1 1 1,-1 0-1,1 0 0,-1-1 1,1 1-1,-1 0 0,0-1 1,1 1-1,-1 0 0,1-1 1,-1 1-1,0-1 0,1 1 1,-1-1-1,0 1 0,0-1 1,1 1-1,-1-1 0,0 1 1,0-1-1,0 1 1,0-1-1,0 1 0,0-1 1,0 1-1,0-1 0,0 1 1,0-2-1,0 2-43,0 0-1,0 0 1,0 0 0,0 0-1,0 0 1,0 0 0,0 0-1,0 0 1,0-1 0,0 1-1,0 0 1,0 0 0,0 0 0,0 0-1,0 0 1,0 0 0,0 0-1,0 0 1,0 0 0,0 0-1,0-1 1,0 1 0,0 0-1,0 0 1,0 0 0,0 0-1,1 0 1,-1 0 0,0 0-1,0 0 1,0 0 0,0 0-1,0 0 1,0 0 0,0 0-1,0 0 1,0-1 0,0 1 0,0 0-1,0 0 1,1 0 0,-1 0-1,0 0 1,0 0 0,0 0-1,0 0 1,0 0 0,0 0-1,0 0 1,0 0 0,0 0-1,1 0 1,-1 0 0,0 0-1,0 0 1,0 1 0,11-1-2240,-8 0-1466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1888,'-10'-11'605,"14"22"-351,-9 3-148,13-9-111,-7-2 44,0 1 0,-1-1 0,1 0 0,0 1-1,-1-1 1,0 0 0,0 1 0,0-1 0,-1 4 0,1 3 207,-1 2-5,1-9-107,-1 0-1,1 1 1,0-1 0,0 1 0,1-1-1,-1 0 1,1 0 0,-1 1-1,2 3 1,0-4-16,0 1 0,0 0 0,0-1-1,-1 1 1,0 0 0,0 0 0,0 0 0,0 0 0,-1 0-1,1 7 1,-1 366 1215,-8-171-1125,2-95-69,3 358 416,4-291-342,-1-162-171,16 626 1265,50 93-619,-47-574-613,8-24 122,-5-12-53,5-21-53,-5-3-22,-14-68-29,9 43 70,-11-10-37,-4-33-50,1-2-12,2 22-12,-10 10-221,-1 3-1646,6-31 636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2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18 148 4480,'-14'27'1445,"14"-25"-1397,-1-1 1,0 1-1,1 0 0,-1-1 0,1 1 1,0-1-1,-1 1 0,1 0 1,0 0-1,0-1 0,0 1 0,0 0 1,1-1-1,-1 1 0,0 0 0,1-1 1,-1 1-1,1 0 0,0 2 0,11 3 5,-11-7-44,0 0 0,0 1 0,0-1 0,0 1 0,0-1 0,0 1 0,0 0 0,0-1 0,0 1 0,0 0 1,0 0-1,0 0 0,0 0 0,-1 0 0,2 1 0,-2-1-6,0 0 0,1 0 0,-1 0 1,1 0-1,-1 0 0,1-1 0,0 1 0,-1 0 1,1 0-1,0 0 0,-1-1 0,1 1 1,0 0-1,0-1 0,0 1 0,-1 0 0,1-1 1,0 1-1,0-1 0,0 0 0,0 1 0,0-1 1,0 0-1,0 0 0,0 1 0,0-1 1,0 0-1,0 0 0,0 0 0,0 0 0,0 0 1,2-1-1,2 1-3,-2 0-39,0 0 0,1 0 0,-1-1-1,1 1 1,-1-1 0,0 0-1,0 0 1,7-3 0,5-1-216,-2 2 111,-9 2 96,0 0 0,0 0 0,0 0 0,-1-1 0,1 1 0,0-1 0,0 0 0,4-4 0,18-7-9,-16 8 118,0 0 1,16-12-1,-24 15-10,0 1-1,0-1 0,0 1 0,-1-1 0,1 0 0,-1 1 1,1-1-1,-1 0 0,0 0 0,1 0 0,-1 0 1,0 0-1,-1 0 0,1-1 0,0 1 0,0 0 1,-1 0-1,0-1 0,1-1 0,-1 2 76,0 0 0,1 0 0,-1 0-1,1 0 1,-1 0 0,1 0 0,-1 0 0,1 0 0,2-3-1,0-3 467,-3 8-560,0 0 0,0 0 0,-1 0 0,1-1 1,0 1-1,0 0 0,0 0 0,-1 0 0,1-1 1,0 1-1,0 0 0,-1 0 0,1 0 1,0 0-1,0 0 0,-1 0 0,1 0 0,0 0 1,0 0-1,-1-1 0,1 1 0,0 0 1,0 0-1,-1 0 0,1 0 0,0 0 0,0 1 1,-1-1-1,1 0 0,0 0-20,0 0 0,-1 0-1,1 0 1,0 0 0,0 0 0,0 0 0,0 0-1,0 0 1,0 0 0,0 0 0,0 0-1,0 0 1,-1 0 0,1 0 0,0 0 0,0 0-1,0 0 1,0 0 0,0 0 0,0 0 0,0 0-1,0 0 1,0 0 0,0 0 0,0 0 0,-1 0-1,1 0 1,0 0 0,0 0 0,0 0-1,0 0 1,0 0 0,0 0 0,0 0 0,0 1-1,0-1 1,0 0 0,0 0 0,0 0 0,0 0-1,0 0 1,0 0 0,0 0 0,0 0 0,0 0-1,0 0 1,0 1 0,0-1 0,0 0-1,0 0 1,0 0 0,0 0 0,0 0 0,0 0-1,0 0 1,0 1 0,0 0 42,0 1 0,-1 0-1,1-1 1,-1 1 0,1-1 0,-1 1-1,1 0 1,-1-1 0,0 1 0,0-1 0,-1 2-1,1-1-36,0-1 0,0 1 0,0 0 0,0 0 0,1 0 0,-1 0 0,0 0-1,1 0 1,-1 0 0,1 0 0,0 3 0,0 2-3,0 1 0,1-1 0,1 0 0,-1 0 0,4 9 0,-4-12-4,0-1-1,0 0 0,1 0 1,-1 1-1,1-1 1,0 0-1,0-1 1,0 1-1,0 0 0,0 0 1,6 4-1,-4-6-44,0 1-1,0-1 1,0 0-1,0-1 1,0 1 0,0-1-1,0 1 1,0-1-1,0-1 1,4 1-1,7-1-486,-15 1 500,1 1 0,-1-1 0,1 0 0,-1 0 0,1 0 0,-1 0 0,1 0 0,-1 0 0,1 0 0,0 0 0,-1-1 0,1 1 0,-1 0 0,1 0 0,-1 0 0,0 0 0,1-1 0,-1 1 0,1 0 0,-1 0 0,1-1 0,-1 1 0,0 0 0,1-1 0,-1 1 0,1-1 0,-1 1 0,0 0 0,0-1 0,1 1 0,-1-2 0,5-4-420,6 0 15,-9 3 375,0 0 0,0-1 0,-1 1 0,1 0 0,-1-1 0,0 0 0,2-5 0,-8-7 73,4 13-8,0 0 1,0-1-1,0 1 1,0 0-1,1-1 0,-1 1 1,1-7-1,0 0 20,1 6-19,-1 1 0,0-1 0,0 0 0,0 0 1,0 0-1,-1 1 0,0-1 0,-1-5 0,0 3 3,-1-1-1,1 0 0,0 0 0,1 0 0,-1 0-1,1 0 1,0-8 0,1 2-21,0 10-107,12-5-74,-11 7 179,0 0 0,-1 0 0,1 1 1,0-1-1,0 0 0,0 1 0,0-1 0,0 1 1,0-1-1,0 1 0,0-1 0,1 1 1,-1 0-1,0 0 0,0 0 0,0-1 1,0 1-1,2 0 0,-1 1 9,0-1 0,0 0 0,0 0-1,-1 1 1,1-1 0,0 1 0,0-1 0,0 1 0,-1 0-1,1 0 1,0 0 0,1 1 0,-2-1-5,1 0 0,0 0 0,-1 0 0,1-1 0,0 1 0,-1 0-1,1-1 1,0 1 0,0-1 0,0 0 0,-1 1 0,3-1 0,-2 0 3,0 0 0,-1 0-1,1 1 1,0-1 0,0 0 0,-1 1-1,1-1 1,-1 1 0,1 0 0,0 0-1,-1-1 1,1 1 0,1 1-1,5 3 26,25 12 98,-32-17-114,1 1 0,-1-1 0,0 1 0,1-1 0,-1 0 1,1 1-1,-1-1 0,1 0 0,1 0 0,-1 0 12,-1 0 0,1 0 1,-1 0-1,1 0 0,-1 0 1,1 0-1,-1 1 0,1-1 1,1 1-1,0 1 61,0 1 0,0-1-1,0 1 1,0-1 0,0 1 0,0 0-1,-1 0 1,5 6 0,-2 5 291,6-8 1,-6 7-177,6 4-101,-8-12-85,-3-5-3,0 1-1,1 0 1,-1-1-1,0 1 0,1 0 1,-1-1-1,0 1 0,1-1 1,-1 1-1,1 0 0,-1-1 1,1 1-1,-1-1 0,1 0 1,-1 1-1,1-1 0,0 1 1,-1-1-1,1 0 1,0 1-1,0-1 0,4 3 39,9 8 71,-13-11-110,-1 0-1,1 1 1,-1-1 0,1 1-1,0-1 1,-1 0-1,1 1 1,0-1 0,-1 0-1,1 0 1,0 0 0,-1 1-1,1-1 1,0 0 0,-1 0-1,1 0 1,0 0-1,-1 0 1,1 0 0,0 0-1,0-1 1,-1 1 0,2 0-1,0-1 11,61 1 346,-62 0-357,0 0 1,0 0 0,0 0-1,0 0 1,0 0 0,0 0-1,1-1 1,-1 1 0,0 0 0,0-1-1,-1 1 1,1-1 0,0 1-1,0-1 1,0 0 0,0 1-1,0-1 1,0 0 0,-1 1 0,1-1-1,0 0 1,-1 0 0,1 0-1,0 0 1,-1 0 0,1 1-1,-1-1 1,1-2 0,10-12-20,5 1-40,-11 11 33,-4 3 20,-1 0 0,1 0 0,0-1 0,-1 1 0,1 0 0,0-1 0,-1 1 0,1-1 0,-1 1-1,1 0 1,-1-1 0,1 1 0,-1-1 0,1 0 0,-1 1 0,1-1 0,-1 1 0,0-1 0,1 0 0,-1 1-1,1-2 1,1-3 16,9-9-42,-8 11-225,-3 3 299,0 0 49,1 0 0,0 0-1,0 0 1,0 0 0,-1 0 0,1 0 0,0 0 0,0 0 0,-1 1-1,1-1 1,0 0 0,0 0 0,-1 1 0,1-1 0,0 0-1,0 1 1,0 0-45,-1 0 0,1 0 0,-1 0 0,0 0 0,1 0 0,-1 0 0,0 1 0,0-1 0,0 0 0,0 0-1,0 0 1,0 0 0,0 2 0,0 0-4,0 0 0,0 0-1,1 0 1,-1 0-1,1 1 1,0-1 0,0 0-1,0 0 1,0 0 0,0 0-1,1 0 1,-1-1 0,1 1-1,2 4 1,6 15 66,0 2 156,3-8-115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1 918 2720,'2'1'65,"1"2"8,1-1 0,-1-1 1,1 1-1,0-1 0,0 1 0,0-1 1,0 0-1,0 0 0,0-1 1,0 1-1,0-1 0,0 0 0,1 0 1,-1 0-1,6-2 0,285-30 398,-285 31-440,128-15 292,-24 2 26,89-11 108,-43 4-29,61-1-71,103-18 150,128-13-86,-277 40-326,273-28-41,-324 25-63,423-48 50,-502 60-35,257-27 58,394-76 285,-384 55-154,40 1-73,-77 8-66,79-10 16,-68 17 78,-78 8-40,54-6 68,-41 14-40,-38 1 65,82-27 96,-98 13-1617,-102 17 444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1771 2496,'0'-7'338,"2"-12"532,-2 19-854,0-1 1,0 1-1,1 0 1,-1-1 0,0 1-1,0-1 1,1 1 0,-1 0-1,0-1 1,1 1 0,-1 0-1,0-1 1,1 1-1,-1 0 1,1-1 0,-1 1-1,0 0 1,1 0 0,-1-1-1,1 1 1,-1 0-1,1 0 1,-1 0 0,1 0-1,-1 0 1,1 0 0,-1 0-1,1 0 1,0 0 0,4-3 260,-3 2-247,-1 0 1,0-1-1,0 1 1,1 0-1,-1 0 1,1 0-1,-1 0 1,1 1 0,-1-1-1,1 0 1,0 1-1,-1-1 1,1 1-1,0-1 1,-1 1-1,1 0 1,2-1-1,-2 1-2,0 0-1,0 0 0,-1 0 1,1 0-1,0-1 1,-1 1-1,1-1 0,0 1 1,-1-1-1,1 0 1,-1 0-1,1 0 0,-1 0 1,1 0-1,1-1 1,5-4 35,8-3 87,0 0 1,31-10 0,-11 4-38,-14 6-70,8-4 117,-1 0 0,32-20-1,-15-5 30,-16 13-79,28-17 165,79-44 0,-78 50-169,-13 8-13,61-37 113,136-48 15,-114 57-165,294-168 115,-246 126-145,370-164-42,-442 219 97,134-56 165,-167 65-145,82-53-1,-135 75-92,120-83 301,-126 84-218,0-1 0,-1 0 0,0 0 0,-1-1 0,0 0 1,-1-1-1,13-24 0,-23 37-99,1-1 0,-1 1 0,1-1 0,-1 1 0,0-1 0,0 1 0,0-1 0,1 1 0,-2-2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2444 1056,'0'0'357,"0"0"-229,0 0 91,3-3 437,25-24 1232,-25 24-1707,1-1-1,-1 0 1,0 0 0,0 0 0,0 0 0,0 0-1,0 0 1,-1-1 0,3-8 0,3-6-8,1 0 0,1 0 1,0 1-1,2 0 0,22-28 0,3-4 57,-26 35-186,44-60 88,21-12 7,-22 14-61,-34 45-39,156-188 291,17 14-137,91-99 89,-126 132-132,-36 52 34,35-36-11,-67 49-77,99-150 0,-123 149-74,-29 43-17,-22 40-4,11-21 19,-20 30 17,7-22 0,-9 21-2,12-22 0,-13 28-72,1 0-1,1 1 1,-1 0 0,10-10-1,-14 17 20,1-1 0,-1 1 0,1-1 0,-1 1 0,1 0 0,-1 0 0,1-1 0,-1 1 0,1 0-1,0 0 1,-1-1 0,1 1 0,-1 0 0,1 0 0,0 0 0,-1 0 0,1 0 0,0 0 0,-1 0-1,1 0 1,0 0 0,-1 0 0,1 1 0,-1-1 0,2 0 0,-2 0-18,0 0 32,0 0 0,0 0 1,0 0-1,0 0 0,0 0 0,1 0 1,-1 0-1,0 0 0,0 0 0,0 0 1,0 0-1,0 0 0,0 0 0,0 0 1,0 0-1,0 0 0,1 0 0,-1 0 1,0 0-1,0 0 0,0 0 0,0 0 1,0 0-1,0 0 0,0 0 0,0 1 1,0-1-1,0 0 0,0 0 0,0 0 1,1 0-1,-1 0 0,0 0 0,0 0 1,0 0-1,0 0 0,0 0 1,0 0-1,0 0 0,0 1 0,0-1 1,0 0-1,0 0 0,0 0 0,0 0 1,0 0-1,0 0 0,0 0 0,0 0 1,0 0-1,0 1 0,0-1 0,0 0 1,0 0-1,0 0 0,0 0 0,0 7-127,0 0 0,0 0 0,-1-1 0,0 1-1,0 0 1,-1 0 0,0-1 0,0 1 0,-6 11-1,5-11-181,0 1-1,1-1 0,0 1 0,0-1 0,-1 15 0,-1-2-325,3-14 140,-1 0-1,0 0 1,0-1 0,-4 8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2754 1472,'1'-5'113,"0"0"0,0 1 0,0-1 0,0 0 0,1 1 0,2-6 0,-1 1-13,3-7 529,-4 13-551,1 1 0,0-1-1,-1 0 1,1 0 0,-1 0 0,0 0 0,0 0-1,0-1 1,-1 1 0,1-1 0,-1 1-1,2-8 1,-1 7-22,11-37 180,2 0 0,2 2 0,25-45 0,11-11-60,69-129 309,-66 107-312,82-244 0,-5-161-311,-83 246 90,-11 76 514,-32 171-319,0-8 148,4-59 0,-7 46 11,12-81 297,-8 99-514,2 0 0,0 1 1,25-49-1,-2 25 55,-29 47-120,-3 6-30,0-1 1,0 0-1,0 1 0,0-1 0,0 1 0,1 0 1,-1 0-1,1-1 0,0 1 0,0 0 0,0 0 0,0 0 1,0 1-1,0-1 0,0 0 0,4-1 0,24-3-447,3-7-1376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1197 2343 1888,'-14'-13'613,"14"13"-603,0-1 1,-1 1-1,1-1 0,0 1 0,0 0 1,-1-1-1,1 1 0,0-1 0,0 1 0,0 0 1,-1-1-1,1 1 0,0-1 0,0 1 1,0-1-1,0 1 0,0-1 0,0 1 0,0 0 1,0-1-1,0 1 0,0-1 0,1 0 1,-3-13 240,1-1 0,-6-18 1,-3-17 535,-36-137 168,32 136-817,9 31-94,0 0 25,-12-30-1,-35-59 162,8-11-108,-98-203-63,112 261-102,-39-101 174,43 97 209,-64-115 0,-2 42 212,39 62-304,-78-103 237,38 52-515,22 27 231,-11-11-137,52 76-80,25 30 28,1-1 0,-2 1 1,1 0-1,-1 1 0,1 0 0,-13-9 0,16 13-26,1 0 0,0 1-1,0-1 1,-1 0 0,1 0-1,0 0 1,0-1-1,0 1 1,0 0 0,0 0-1,0 0 1,0-1 0,1 1-1,-1 0 1,0-1-1,1 1 1,-1-1 0,1 1-1,-1-1 1,1 1 0,0-1-1,0-1 1,0 0-216,0 6-474,0-2 555,0 0-1,0 0 0,0-1 0,0 1 1,0 0-1,1 0 0,-1 0 0,0 0 1,1 0-1,-1-1 0,1 1 0,-1 0 0,1 0 1,-1 0-1,1-1 0,-1 1 0,1 0 1,0-1-1,0 1 0,18 10-1017,-14-8 876,28 13-1330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2469 1000 2816,'0'-2'917,"0"-9"-565,0 8-122,0 3 170,0 0-144,0 0-38,-3-3-20,0 0-86,-24-21 725,-9 5-619,11 5-138,16 10-16,0-1 0,-10-8 0,-52-52 368,48 47-375,-1 1 0,0 2 0,-34-18 0,13 13 8,-57-19 0,-24 1 249,0-6-42,-123-9 257,165 38-380,-735-166 1344,757 165-1385,1-3 0,1-3 0,-101-52 0,112 47-112,2-3 1,-54-44-1,68 44-70,32 29 64,0 0 0,0 0 0,0 0 0,0 0 0,0 0 0,0 0 0,0-1 0,1 1 0,-1 0 0,0-1 0,1 1 0,-1 0 0,1-1 0,-1 1 0,1-1 0,0 1 0,-1 0 0,1-4 0,1 3-30,-1 0 1,1 0-1,0 0 0,0 0 0,-1 0 1,1 0-1,1 0 0,-1 0 1,2-2-1,-2 2-71,0 1-1,0-1 1,1 1 0,-1 0 0,0-1-1,1 1 1,-1 0 0,1 0-1,0 0 1,-1 0 0,1 0-1,0 0 1,0 0 0,-1 0 0,1 1-1,0-1 1,0 1 0,0 0-1,0-1 1,0 1 0,0 0-1,0 0 1,0 0 0,3 1 0,-1-1-131,29 0-3475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2787 0 2080,'-68'0'923,"43"0"-731,14 3 181,5 0-271,1-1 0,-1 0 0,0 0 1,0-1-1,-1 0 0,-9 1 0,-46-1 664,29-1-535,-54-1 499,-154 4 636,94 8-913,-28-5-48,-11 5-133,71-7-42,-188 11 223,199-7-327,-204 14 121,103-17-44,91 1-117,-86 2 9,-13-8-143,193 0-28,0-1 0,0-1 0,-35-9 0,51 10 70,-12-4-426,16 4 369,0 0 1,-1 1-1,1-1 1,0 0-1,0 1 1,-1-1-1,1 0 1,0 0-1,0 0 1,0 1-1,0-1 1,0 0-1,0 0 1,0-1-1,0 1 13,0 1-1,0-1 0,0 0 0,0 1 0,0-1 0,0 0 0,0 1 0,1-1 1,-1 0-1,0 0 0,0 1 0,1-1 0,-1 1 0,0-1 0,1 0 0,-1 1 1,0-1-1,1 1 0,-1-1 0,1 0 0,-1 1 0,1 0 0,-1-1 1,1 1-1,0-1 0,8-3-1139,-1 0 1,16-5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2507 1 2912,'-14'4'304,"5"-1"-163,1 0 1,-1 0 0,0 1 0,1 0-1,0 0 1,-9 6 0,-3 5-22,5-5 150,1 1 1,1 0-1,0 1 0,-13 14 1,4 0 21,-1-2 0,-1 0 0,-40 31 0,-61 35 365,-108 84 142,85-51-575,-48 25-245,78-61-6,-395 285 171,389-277-41,-50 36 82,-72 36-105,148-104-96,19-22 58,24 0-159,47-36-112,-1 0 1,1-1-1,-1 1 1,0-2-1,0 1 1,-15 2-1,23-6 188,1 0 0,0 0 0,0 0 0,0 0 0,-1 0 0,1 0 0,0 0 0,0 0-1,0 0 1,-1 0 0,1 0 0,0 0 0,0 0 0,0 0 0,0 0 0,-1-1 0,1 1 0,0 0 0,0 0 0,0 0 0,0 0-1,0 0 1,0-1 0,-1 1 0,1 0 0,0 0 0,0 0 0,0-1 0,0 1 0,0 0 0,0 0 0,0 0 0,0 0 0,0-1-1,0 1 1,0 0 0,0 0 0,0 0 0,0-1 0,0 1 0,0 0 0,0 0 0,0 0 0,0-1 0,0 1 0,0 0 0,0 0 0,1 0-1,-1 0 1,0-1 0,0 1 0,0 0 0,0 0 0,0 0 0,0 0 0,1-1 0,0 1-76,-1-1 1,1 1-1,0 0 1,0-1-1,0 1 0,0 0 1,-1 0-1,1 0 1,0-1-1,0 1 1,0 0-1,0 0 1,1 1-1,-2-1 117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2147 1 1888,'-12'13'357,"1"0"1,-15 24-1,17-24-2,-9 23 0,14-27-278,0-1 0,0 0 0,-1 0-1,0 0 1,-1-1 0,-10 13 0,-44 35 206,34-28-182,-19 19 48,-46 25 54,51-35 36,-66 77 0,53-54-93,-100 99 415,-85 96 19,213-224-536,-397 448 248,269-314-239,72-61-29,36-45-16,-75 87 3,23-23 10,-60 70-5,142-175-11,-66 78 12,76-88-66,-6 11-153,10-14 169,0 1 0,0-1 0,1 0 0,0 9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 2080,'0'7'127,"-1"-1"1,0 1-1,0 0 1,-1 0-1,1 0 0,-5 10 1,1-4-97,-1 12 298,-6 43 1,-2 13 408,-23 30 129,11-36-577,-12 64 265,-9 12-193,-12 92-22,17-63-173,1-16 13,-44 188 157,34-87 111,12-82-162,-15 98 372,29-70-300,3-51-128,-16 174 126,36-183-288,-1 23-98,-6-106 72,10-61-45,-1 0-1,1 0 0,3 11 0,-1-7-50,-2-3-71,5 19-178,-2-19 21,-4-8 271,0 0 0,0 1 0,0-1 0,0 0 0,0 0 0,1 0 0,-1 0 0,0 0 0,0 0 0,0 0 0,0 0 0,0 0 0,0 0 0,0 0 0,1 0 0,-1 0 0,0 1 0,0-1 0,0 0 0,0 0 0,0 0 0,1 0 0,-1 0 0,0 0 0,0 0 0,0-1-1,0 1 1,0 0 0,0 0 0,1 0 0,-1 0 0,0 0 0,0 0 0,0 0 0,0 0 0,0 0 0,0 0 0,0 0 0,1 0 0,-1 0 0,0 0 0,0-1 0,5-23-2000,9-9 609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3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18 134 2912,'0'0'923,"-2"3"-550,-9 8-48,10-11-273,1 1 0,-1-1-1,1 1 1,0-1 0,-1 1 0,1 0-1,0-1 1,-1 1 0,1 0-1,0-1 1,0 1 0,0 0 0,0-1-1,0 1 1,0 0 0,0 0-1,0-1 1,0 1 0,0 0 0,0-1-1,0 1 1,0 0 0,1 0-1,-1 2 153,-1 9 426,1-9-462,0 1-1,0-1 1,0 0-1,0 1 0,0-1 1,0 0-1,1 1 1,0-1-1,1 4 0,2 1 146,-3-4-245,1 0 0,-1-1-1,1 1 1,0-1-1,1 1 1,-1-1-1,1 0 1,-1 0-1,1 0 1,4 4-1,21 9 168,-24-13-211,-1-1 1,1 0-1,0 0 0,0 0 1,1 0-1,-1-1 0,0 1 1,0-1-1,1-1 0,-1 1 1,1 0-1,-1-1 0,1 0 1,-1 0-1,9-1 0,15 0 62,-10 1-46,-7 1-6,0-1 0,0 0 0,20-4 0,-10-1 30,1-2 0,0 0 0,-1-2 0,-1 0 0,1-1 0,32-22 0,-26 13 80,-8-6 80,-5 14-80,-13 3-91,1-1 0,-2 0-1,1 1 1,-2-17 0,1 11-77,0-3 8,1 14 26,-1 0 0,0 0 0,0 0 0,0 0 0,0 0 0,0 0 1,-1 0-1,0 0 0,-1-5 0,-9-9 113,10 16-120,1 0 0,-1 0 0,1-1 1,-1 1-1,0 0 0,1 0 1,-1 0-1,0 0 0,0 0 0,0 0 1,-2-1-1,2 1-14,-1 1-1,0-1 1,0 1 0,0 0 0,1 0-1,-1-1 1,0 1 0,-3 1-1,-3-1-11,-33-1-94,18 0 153,0 0 0,1 2 0,-25 4 0,20 5-31,7-7-65,16-2 42,-1-1 0,0 1 0,1 0 1,-1 0-1,0 0 0,1 1 0,0-1 1,-1 1-1,1 0 0,-8 5 0,-21 18-94,1-14 48,27-8 57,0 0 0,1 1 0,0 0-1,-1 0 1,2 0 0,-1 0 0,0 0-1,1 1 1,0 0 0,-5 9 0,-26 60-308,24-43 432,2-1 0,-4 38 1,10-53-55,1 1 0,1 0-1,1 0 1,0-1 0,1 1 0,4 16 0,-2-11-23,-2 0 1,-2-16-29,1 0-1,-1-1 0,1 1 0,0 0 0,0-1 1,0 1-1,1-1 0,0 0 0,0 1 0,0-1 0,4 7 1,11 11 82,0-2 1,2 0 0,38 33-1,-48-46-72,2 0 0,-1 0 0,1-1-1,-1-1 1,2 0 0,-1 0 0,0-1 0,16 3-1,11 5 45,-36-11-61,8 2 25,-1 0 0,1 0-1,-1-1 1,1 0 0,0-1-1,15 1 1,1-1 23,-15 0-56,1-1 1,0 0-1,0 0 0,-1-1 1,14-3-1,-3-7-418,-9 8-312,-10 2 554,-1 1 1,0-1-1,1 1 0,-1-1 0,0 0 0,1 0 0,-1 0 0,0 0 0,0 0 0,0-1 0,0 1 1,0-1-1,2-1 0,13-14-2819,-1 1 972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2496,'3'3'784,"-1"-1"-758,-1 0 0,1 0 0,-1 0 0,0 0 0,0 1 0,0-1 1,0 1-1,0-1 0,0 1 0,-1-1 0,1 1 0,-1-1 0,0 1 0,1-1 0,-1 1 0,-1 4 0,1 0-22,0-1 0,1 0 0,1 9 0,9 20-26,-5 12 17,5 5 96,-9-31 32,4 20 159,16 28 134,-20-53-150,2 29-1,-2-16-65,61 435 1207,51 110-473,-89-468-766,49 208 224,8 63-232,-51-216-52,20 123 530,-38-200-476,5 48 131,-16-108-280,-1 1 0,-1-1 0,-4 32 0,-3-29-446,6-24 311,0 1 1,0 0 0,0-1-1,0 1 1,1-1 0,-1 1-1,1 0 1,0 0 0,0-1-1,0 1 1,0 0 0,2 4-1,-2-8 23,0 1 0,1-1 0,-1 0-1,0 1 1,1-1 0,-1 0 0,0 1-1,1-1 1,-1 0 0,0 1-1,1-1 1,-1 0 0,1 0 0,-1 0-1,0 1 1,1-1 0,-1 0 0,1 0-1,-1 0 1,1 0 0,-1 0-1,1 0 1,-1 0 0,1 0 0,0 0-1,-1 0 100,2 0-1813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1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2656,'21'26'293,"-1"1"1,-1 1-1,22 44 0,-32-52-166,1-1 1,1-1-1,1 1 0,0-2 0,1 0 1,18 18-1,83 98 868,-77-86-662,72 87 243,17 43 28,-36-48-307,-32-49-130,241 351 226,-173-221-302,-19-5 37,-66-136-6,4-2 1,98 114 0,-93-127-46,23 28 32,33 58 126,81 56 213,-117-128-267,-57-54-237,1 0-1,1-1 1,0-1-1,24 15 1,-38-26-64,1 0 1,0-1 0,-1 1 0,1 0-1,0 0 1,-1-1 0,1 1-1,0-1 1,0 0 0,0 1 0,0-1-1,0 0 1,-1 0 0,1 0-1,0 0 1,0 0 0,0-1 0,0 1-1,-1-1 1,1 1 0,0-1-1,0 0 1,-1 1 0,1-1 0,0 0-1,-1 0 1,1 0 0,-1 0-1,3-3 1,3-4-515,-1-1-1,-1 1 0,0-1 1,5-11-1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2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820 869 2080,'0'0'667,"0"-3"-411,0-76 2074,0 75-2278,0 1 0,-1-1 1,1 1-1,-1 0 0,0-1 0,0 1 0,0 0 0,-3-6 0,0-2 18,-10-24 298,-27-54 0,27 63-187,9 16-113,-1 1 0,0 0-1,-1 0 1,0 0 0,-11-10 0,-15-17 80,19 17-76,1 2-14,-1 0 0,0 1 0,-29-24 0,24 26-33,13 10 15,-1-1 1,1 0-1,0 0 0,0 0 0,-7-9 0,-9-16 104,-8 8-53,15 10-65,5 4-22,1 1 0,-1 0 1,-11-5-1,17 10 16,0-1-1,0 1 1,1-1 0,-1 1 0,1-1 0,-1 0-1,1 0 1,0 0 0,0-1 0,-3-5 0,-21-23 172,-1 8 43,20 19-167,0-1-3,0-19-49,6 24-16,1-1 0,-1 0 0,1 1 0,-1 0 0,0-1 0,1 1 0,-1 0 0,0 0 0,0 0 0,0 0 0,-4-1 0,4 1 5,1 1 0,0 0 0,1 0-1,-1 0 1,0 0 0,1 0 0,-1-1 0,0 1-1,0 0 1,1 0 0,-1-1 0,0 1-1,1 0 1,-1-1 0,0 1 0,1-1 0,-1 1-1,1-1 1,-1 1 0,1-1 0,-1 1 0,1-1-1,-1 0 1,1 1 0,0-1 0,-1 1-1,1-2 1,-4-5 0,3 5-13,0 1 0,0 0 0,0-1 0,0 1 0,0 0 0,0 0 0,-1 0 0,1 0 0,-1 0 0,1 0 0,0 1 0,-1-1 0,1 0 0,-1 1 0,0-1 0,1 1 0,-1-1 0,1 1 0,-1 0 0,-2 0 0,-7-1-79,1 1-1,-13 1 1,5-1-150,13 3 131,4-2 97,-1 1 1,1-1-1,0 1 1,0-1-1,0 1 1,0-1-1,0 1 0,0 0 1,0-1-1,1 1 1,-1 0-1,0 0 1,1 0-1,-1 2 1,1-1 93,-2 0-16,-7 8-31,15-6 10,-6-4-44,0-1-1,0 1 1,-1-1 0,1 1 0,0-1-1,0 1 1,0-1 0,-1 1 0,1-1 0,0 0-1,0 1 1,-1-1 0,1 1 0,0-1-1,-1 0 1,1 1 0,-1-1 0,1 0 0,0 1-1,-2-1 1,-5 8 66,1 0-110,0 1 0,1 0 0,-5 11 0,10-20 40,-1 1-3,1 1-1,-1-1 0,1 1 1,0-1-1,-1 1 1,1-1-1,0 1 1,0-1-1,0 2 1,0-1-9,0-1 1,0 1-1,0-1 1,0 1 0,0-1-1,-1 1 1,1-1 0,0 1-1,-2 1 1,-11 17-54,11-18 69,1 1 0,-1-1-1,0 0 1,1 1 0,-1-1-1,1 1 1,0 0 0,0-1 0,0 1-1,0 0 1,1 0 0,-1 0-1,1 0 1,0-1 0,-1 4-1,1-4 5,0 0 0,0 0-1,0 0 1,-1-1-1,1 1 1,-1 0 0,1 0-1,-1 0 1,0-1-1,0 1 1,0 0-1,-1 1 1,1-2-6,0 1 0,0-1 0,0 1-1,1 0 1,-1 0 0,0-1 0,1 1 0,-1 0 0,1 0 0,-1 0-1,1-1 1,0 3 0,0 10 51,0-11 97,0-3-22,0 0 32,3 0-70,-1 0-91,-1-1 0,1 1-1,0 0 1,0-1 0,-1 0-1,1 1 1,0-1 0,0 0-1,-1 0 1,1 0 0,-1 0-1,1 0 1,-1 0-1,1 0 1,-1 0 0,0-1-1,2-1 1,16-13 41,4 5-20,-18 10-27,0-1-1,-1 0 0,0 0 0,1-1 0,-1 1 0,0-1 1,5-4-1,-4 3 20,0-1 0,0 1 0,1 0 0,6-3 1,-7 3-45,1 0 1,0 0 0,-1 0-1,5-5 1,-5 4 8,0 1 0,1 0 0,-1 0 0,7-3 1,-6 3 31,0 0-1,-1 0 1,1 0 0,4-5 0,-5 4 11,0 1 0,0 0 0,1 0 1,6-4-1,-6 5-16,-1-1 1,1 0-1,-1 0 1,5-5-1,7-5 28,-10 11-8,-7 3-22,1 0 1,-1 0-1,0 0 1,1-1-1,-1 1 0,1 0 1,-1 0-1,1 0 1,-1-1-1,1 1 1,-1 0-1,0-1 1,1 1-1,-1 0 1,0-1-1,1 1 0,-1 0 1,0-1-1,1 1 1,-1-1-1,0 1 1,0 0-1,0-1 1,1 1-1,-1-1 1,0 1-1,0-1 0,0 1 1,0-1-1,0 1 1,0-1-1,0 1 1,0-1-1,0 1 1,0-1-1,3-5 121,8-5-49,-11 11-73,0 0-1,1-1 1,-1 1-1,0 0 1,1-1-1,-1 1 1,0-1-1,0 1 0,0-1 1,1 1-1,-1-1 1,0 1-1,0 0 1,0-1-1,0 1 1,0-1-1,0 1 0,0-1 1,0 1-1,0-1 1,0 1-1,0-1 1,0 1-1,0-1 1,0 1-1,0-1 0,-1 1 1,1-1-1,0 1 1,0-1-1,-1 1 1,1 0-1,0-1 1,0 1-1,-1-1 1,1 1-2,-1 0-12,1-1-1,-1 1 0,0 0 0,1-1 0,-1 1 0,0 0 0,1 0 0,-1 0 1,0-1-1,0 1 0,1 0 0,-1 0 0,0 0 0,0 0 0,1 0 13,0 0-1,0 0 0,0 0 0,-1 0 1,1 0-1,0 0 0,0 0 0,0 0 0,0 1 1,0-1-1,0 0 0,0 0 0,0-1 1,0 1-1,-1 0 0,1 0 0,0 0 0,0 0 1,0 0-1,0 0 0,0 0 0,0 0 1,0 0-1,0 0 0,0 0 0,0 0 0,0 0 1,-1 0-1,1 0 0,0 0 0,0 0 1,0 0-1,0 0 0,0 0 0,0-1 0,0 1 1,0 0-1,0 0 0,0 0 0,0 0 1,0 0-1,0 0 0,0 0 0,0 0 0,0 0 1,0 0-1,0-1 0,0 1 0,0 0 1,0 0-1,0 0 0,0 0 0,0 0 0,0 0 1,0 0-1,0 0 0,0-6 38,1-1 47,0 1-1,-1-1 0,-1 0 1,0-7-1,-2 14 30,-8 0 107,9 0-86,-1 0-21,1 0-99,1 0 0,-1 1 1,1-1-1,0 0 0,-1 1 0,1-1 1,-1 1-1,1-1 0,0 1 0,-1 0 0,-1 1 1,1-1 13,0 0 0,0 1 0,0-1 0,0-1 1,0 1-1,0 0 0,0 0 0,0-1 0,0 1 0,-1-1 1,1 0-1,-3 0 0,3 1-1,0-1 0,1 0 0,-1 1 0,1-1 0,-1 0 0,0 1 0,1 0 0,-1-1 0,1 1 0,-1 0 0,-1 1 0,2-1 8,-1 0 1,0 0-1,0 0 1,0 0-1,0 0 1,0 0-1,1-1 0,-1 1 1,-1-1-1,1 0 1,-3 1-1,5-1-40,-1 0 0,0 0-1,1 0 1,-1 0-1,0 0 1,0 0 0,1 0-1,-1 0 1,0 0 0,1 1-1,-1-1 1,0 0-1,1 1 1,-1-1 0,1 0-1,-1 1 1,0-1 0,1 1-1,-1-1 1,1 0-1,-1 1 1,1 0 0,-1-1-1,1 1 1,-1 0-1,1 0-39,-1-1 0,1 1 0,-1-1 0,1 1 0,-1-1 0,1 1 0,-1-1-1,1 1 1,-1-1 0,1 1 0,-1-1 0,1 0 0,-1 1 0,0-1-1,1 0 1,-1 1 0,0-1 0,1 0 0,-1 0 0,0 0 0,0 0 0,1 0-1,-1 0 1,0 0 0,0 0 0,1 0-647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50 2720,'0'-14'891,"0"12"-545,0 2-58,0-3 374,0-27 1876,-2 33-2170,-4 2-301,1 2 1,0-1-1,1 0 0,0 1 0,0 0 0,-4 9 1,-16 49 206,2-4-91,4-26-63,-30 45-1,21-37 90,22-34-164,0-1-1,-1 0 1,1-1-1,-2 1 1,1-1 0,-1 0-1,0-1 1,0 0-1,-1 0 1,-11 7 0,6-3 105,-10 7-401,23-17 223,0 0-1,-1 0 0,1 0 1,0 0-1,0 0 0,-1 0 0,1 0 1,0 1-1,-1-1 0,1 0 1,0 0-1,-1 0 0,1 0 1,-1 0-1,1 0 0,0-1 1,-1 1-1,1 0 0,0 0 1,0 0-1,-1 0 0,1 0 1,-1-1-39,1 1-1,-1-1 1,1 1 0,0-1 0,0 1 0,-1-1 0,1 1 0,0-1 0,0 1 0,0-1-1,0 1 1,-1-1 0,1 1 0,0-1 0,0 1 0,0-1 0,0-1 0,1 1-27,-1 0 0,1 0 1,-1 0-1,1-1 0,-1 1 0,1 0 1,0 0-1,-1 0 0,1 0 1,0 0-1,0 0 0,0 0 1,1-1-1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2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3232,'0'-2'85,"0"0"1,1 1-1,-1-1 0,0 0 1,1 1-1,-1-1 1,1 0-1,-1 0 0,1 1 1,0-1-1,0 1 0,-1-1 1,1 1-1,1-1 1,-1 1-1,0 0 0,0-1 1,0 1-1,3-2 0,-4 3-85,1-2 59,1 1 0,0-1 0,0 1 1,1-1-1,-1 1 0,0 0 1,0 0-1,1 0 0,-1 0 0,0 0 1,1 0-1,-1 1 0,1-1 1,-1 1-1,1 0 0,-1-1 0,1 1 1,-1 0-1,1 1 0,-1-1 1,1 0-1,-1 1 0,1-1 1,-1 1-1,1 0 0,-1 0 0,0 0 1,1 0-1,-1 0 0,0 1 1,0-1-1,0 1 0,4 2 0,-1 1 33,-1-1-1,1 1 0,0 0 0,-1 0 0,0 0 0,0 1 0,-1-1 1,0 1-1,0 0 0,3 8 0,9 71 635,-8-39-567,-4-31-128,1 10 35,-1 0 0,1 25 1,-4-28-7,8 41 0,-3-31-10,-2-4-13,-2-14 50,1-1 1,0 0 0,1-1-1,5 17 1,6 7 147,-9-6-65,-4-28-161,0 0-1,0 0 1,0-1-1,0 1 1,1 0 0,-1 0-1,0-1 1,1 1-1,1 1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2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 3552,'-10'0'876,"7"-1"-721,0 1 0,-1 0 0,1 0 0,-1 0 0,1 0 0,0 1 0,-1-1 0,1 1 0,-4 1 0,5 2-5,-4 3 68,-7-3 23,11-4-201,-1 1-1,1-1 1,-1 1-1,1 0 1,0 0-1,-1 0 1,1 0-1,0 0 1,0 1-1,0-1 1,-4 4-1,-13 14 368,1 1 0,-27 37 0,43-53-380,-1 0-1,1 1 0,0-1 1,0 1-1,1-1 0,-1 1 1,1 0-1,0 0 0,1 0 1,-1-1-1,1 1 0,0 7 1,0-9-19,0-1 1,0 0 0,1 1-1,-1-1 1,1 1 0,-1-1-1,1 0 1,0 0 0,0 1-1,0-1 1,0 0 0,0 0-1,1 0 1,-1 0 0,1 0-1,-1 0 1,1 0 0,-1-1-1,1 1 1,0-1 0,0 1-1,0-1 1,0 0-1,0 1 1,0-1 0,3 1-1,39 16 126,-31-11-63,1-2 0,25 8 0,-32-11-5,1-2 0,0 1 0,0-1 0,-1 0 0,1-1 0,0 0 0,-1 0 0,1 0-1,0-1 1,13-5 0,-18 6-34,0 0-1,0 0 1,0 0-1,-1 0 1,1 0-1,0-1 1,-1 1-1,1-1 1,-1 0 0,4-2-1,-6 4-22,1-1-1,-1 1 1,0-1-1,1 1 1,-1-1 0,0 1-1,1-1 1,-1 0-1,0 1 1,0-1 0,0 1-1,1-1 1,-1 0-1,0 1 1,0-1 0,0 0-1,0 1 1,0-1-1,0 0 1,0 1 0,0-1-1,-1 1 1,1-1-1,0 0 1,0 0 0,0 1 7,-3-6 64,-41-37 48,41 40-101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0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3328,'-27'0'1061,"26"0"-1044,1 0-1,0 0 0,-1-1 1,1 1-1,0 0 1,-1 0-1,1 0 0,0 1 1,-1-1-1,1 0 1,0 0-1,-1 0 1,1 0-1,0 0 0,-1 0 1,1 0-1,0 0 1,0 1-1,-1-1 0,1 0 1,0 0-1,-1 0 1,1 1-1,0-1 0,-1 0 1,-26 28 1231,27-28-1224,0 0 0,-1 0 0,1 1 1,0-1-1,0 0 0,0 0 0,-1 1 0,1-1 1,0 0-1,0 1 0,0-1 0,0 0 0,-1 1 1,1-1-1,0 0 0,0 1 0,0-1 0,0 0 1,0 1-1,0-1 0,0 0 0,0 1 1,0-1-1,0 0 0,0 1 0,0 20 472,-1 2-93,5 42-1,1-40-287,-2-8 48,0-1-1,0 25 1,-3-14-21,-1-2 35,5 35 0,-1-40-107,2 11 52,-10 1 53,2-12-73,0 8-11,2-16-22,0-1 1,-1 0-1,0 1 0,-1-1 1,-7 19-1,-2-3 21,-23 58-68,19-36-59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3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84 2240,'49'-19'992,"-33"8"-731,-2 6 331,-11 0-340,-3 5-226,0-1-1,0 1 1,0-1 0,0 1-1,1-1 1,-1 1 0,0-1-1,0 1 1,0-1 0,1 1-1,-1 0 1,0-1 0,1 1-1,-1 0 1,0-1-1,1 1 1,-1 0 0,0-1-1,1 1 1,-1 0 0,1-1-1,-1 1 1,1 0 0,-1 0-1,0 0 1,1 0 0,-1-1-1,1 1 1,-1 0-1,1 0 1,-1 0 0,1 0-1,-1 0 1,1 0 0,-1 0-1,1 0 1,-1 0 0,1 0-1,-1 1 1,1-1 0,-1 0-1,1 0 1,-1-2 230,0 0-217,0 1 1,0 0 0,0 0-1,0 0 1,0 0 0,-1 0-1,1 0 1,0 0-1,-1 0 1,1 0 0,-1 0-1,1 0 1,-1 0 0,1 0-1,-1 0 1,0 0-1,1 0 1,-1 1 0,-1-2-1,0 1-13,0 0 0,0-1 0,0 1 0,0 0 0,0 1 0,0-1 0,0 0 0,0 1 0,-3-1 0,-7-1-67,0 2 0,0-1 1,-13 3-1,3-1 53,-2-2-45,4 1 175,-37 3 0,-85 25 194,124-25-278,11-2-36,-1 0 1,1 1-1,-8 2 1,13-3-16,0 0 0,0 0 1,0 0-1,0 0 1,1 0-1,-1 1 1,0-1-1,1 0 0,-1 1 1,1-1-1,-1 1 1,1 0-1,0-1 1,0 1-1,-2 2 0,-10 32 23,10-26-49,3-8 17,-1 0 0,1-1-1,-1 1 1,1-1 0,0 1-1,0 0 1,0-1 0,0 1 0,0 0-1,0-1 1,1 1 0,-1 0-1,1 1 1,7 19-30,0-1 0,2-1 0,0 1 0,1-2 0,1 1 0,27 32 0,41 43-53,-52-64-141,-19-23 242,0 2-1,-1-1 0,8 11 0,-15-18 10,1 1 1,-1-1 0,0 0-1,0 1 1,0-1-1,0 1 1,0-1-1,0 1 1,-1-1 0,1 1-1,-1 0 1,0-1-1,0 1 1,0 0 0,0-1-1,0 1 1,0-1-1,-1 1 1,0 3-1,-2-1 35,0 1-1,0 0 0,0 0 1,-1-1-1,1 0 0,-1 0 1,-6 6-1,4-7 41,1 1-1,-1-1 0,0-1 1,-1 1-1,-10 4 1,1-1 34,1 0 30,-1-1 0,-1-1 0,-17 3 0,18-4-74,6-2-74,1-1-1,0-1 1,-14 0-1,11 0-162,12 0 136,0 0-1,0 0 1,0 0 0,0 0-1,0 0 1,0 0 0,-1 0-1,1 0 1,0 0 0,0 0 0,0 0-1,0 0 1,0 0 0,0 0-1,0 0 1,0 0 0,0 0-1,-1 0 1,1 0 0,0 0-1,0 0 1,0 0 0,0 0-1,0 0 1,0 0 0,0 0-1,0 0 1,0 0 0,0 0-1,0 0 1,0-1 0,-1 1-1,1 0 1,0 0 0,0 0-1,0 0 1,0 0 0,0 0 0,0 0-1,0 0 1,0 0 0,0 0-1,0 0 1,0-1 0,0 1-1,0 0 1,0 0 0,0 0-1,0 0 1,0 0 0,0 0-1,0 0 1,0 0 0,0 0-1,0 0 1,0-1 0,0 1-66,0-1 0,0 0 0,0 0 1,0 1-1,0-1 0,1 0 0,-1 1 0,0-1 1,0 0-1,0 1 0,1-1 0,-1 0 0,0 1 1,1-2-1,0 2-196,0-1 0,-1 1-1,1 0 1,0-1 0,0 1 0,0 0 0,0 0 0,0 0 0,-1 0-1,1-1 1,0 1 0,0 0 0,2 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1248,'-7'0'215,"5"0"23,2 0-228,1-1-1,-1 1 1,1 0-1,-1-1 1,1 1-1,-1 0 0,1-1 1,-1 1-1,1-1 1,-1 1-1,1-1 1,-1 1-1,0-1 0,1 1 1,-1-1-1,0 1 1,0-1-1,1 1 1,-1-1-1,0 0 0,0 1 1,0-1-1,0 1 1,1-1-1,-1 0 1,0-2 448,0 6-100,0-2-317,0 0-1,0 1 1,0-1 0,0 0 0,1 1 0,-1-1 0,1 0 0,-1 1 0,1-1 0,-1 0 0,1 0 0,1 2 0,0-1-20,-1 0 1,0 0 0,0 0 0,0 0 0,0 0-1,-1 1 1,1-1 0,0 0 0,-1 0 0,1 1-1,-1-1 1,0 0 0,0 4 0,0 264 1007,0-223-891,-3 92 44,-8-25-123,8-53-12,-13 119 87,11-143-103,-25 122 82,-17-11-134,42-132-140,-1-1 0,-1 1 0,0-1-1,-13 19 1,19-32 103,-18 34-2182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3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 1824,'12'-1'159,"-9"1"-128,-1 0 1,1-1-1,0 1 1,0 1-1,-1-1 1,1 0-1,0 1 1,-1-1 0,1 1-1,0 0 1,-1-1-1,1 1 1,-1 1-1,1-1 1,-1 0-1,0 1 1,1-1 0,-1 1-1,0 0 1,3 3-1,7 7 14,12 20 0,-10-13-60,-8-11 7,-2-4 11,-2-1-1,1 1 1,0 0 0,3 8-1,3 23 102,-7-25-21,1 1-1,5 15 1,-5-17 44,0 0 0,0 0 0,-1 0 0,1 15 0,-1 44 723,-2-68-836,0 6 53,-1 0 1,1 0-1,-2 0 0,1 0 1,-1 0-1,1-1 1,-2 1-1,1-1 0,-1 1 1,1-1-1,-2 0 1,1 0-1,0 0 0,-1-1 1,0 1-1,0-1 1,0 0-1,-1 0 0,1 0 1,-1 0-1,0-1 0,0 0 1,0 0-1,-1 0 1,1-1-1,-1 0 0,1 0 1,-1 0-1,0-1 1,0 0-1,0 0 0,-7 0 1,-2 0 17,11-1-77,-1 0 1,1 1-1,0-2 1,-1 1-1,1 0 1,0-1 0,-1 0-1,1 0 1,0 0-1,0-1 1,0 1-1,0-1 1,0 0 0,-6-4-1,-15-8-61,25 14 53,0 0 1,-1 0-1,1 0 1,0 0-1,0 0 1,-1 0-1,1 0 0,0 0 1,0 0-1,0 0 1,-1 0-1,1 0 1,0 0-1,0-1 1,0 1-1,-1 0 1,1 0-1,0 0 0,0 0 1,0-1-1,0 1 1,0 0-1,-1 0 1,1 0-1,0-1 1,0 1-1,0 0 1,0 0-1,0 0 0,0-1 1,0 1-1,0 0 1,0 0-1,0-1 1,0-1-12,0 0 1,1 0 0,-1 1-1,1-1 1,-1 0 0,1 0-1,0 0 1,-1 1 0,1-1-1,0 1 1,0-1 0,1 0-1,-1 1 1,0 0-1,0-1 1,3-1 0,1-2-173,0 1 1,1-1 0,8-4-1,5-4-484,14-17-2080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4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15 832,'14'-14'251,"-14"15"-121,1 0 1,-1 0 0,1 0-1,-1-1 1,0 1 0,0 0-1,1 0 1,-1 0 0,0 0-1,0 0 1,0 0 0,0 0-1,0 0 1,0 0 0,0 1-1,0 85 2867,0 119-2277,0-188-652,-1 0-1,-3 21 0,3-32-7,-1 0-1,0 0 0,0 0 1,-1-1-1,0 1 0,0 0 1,0-1-1,-9 12 0,-15 15 448,21-25-360,0-1 1,0 1-1,-1-1 0,0-1 0,0 1 1,0-1-1,-1 0 0,0-1 0,-15 8 0,4-2 72,-3 2 67,-38 17 0,49-26-204,0 0 1,1-1 0,-1 0 0,0-1 0,0 0 0,-20 0 0,8-1-53,-17 0-36,37-1 0,0 0 1,0 0-1,1 0 0,-1-1 1,0 1-1,0-1 1,0 0-1,1 0 0,-5-2 1,5 1-2,-1 0 1,1-1-1,0 1 1,1 0 0,-1-1-1,0 1 1,1-1-1,-1 0 1,0-2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3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1472,'-1'14'431,"1"-10"-396,-1 0 1,1 1-1,0-1 1,1 0-1,-1 0 1,1 0-1,-1 0 1,1 0-1,0 0 1,2 4-1,19 14 285,-21-20-296,0 1 1,0-1-1,0 1 0,0 0 0,-1-1 0,1 1 0,-1 0 0,1 0 0,-1-1 1,0 1-1,-1 3 0,3 24 209,3-11-138,-3-9-5,0 1-1,0-1 1,1 19-1,-3-10 28,1-9 63,-1-1 1,0 0-1,-1 0 0,-2 14 1,-3-9 139,5-13-266,0 0 1,0 1 0,0-1 0,0 1 0,1 0 0,-1-1 0,1 1 0,-1-1-1,1 1 1,0 0 0,0 0 0,-1-1 0,1 4 0,0-5-50,0 1 0,0-1 1,0 1-1,0-1 0,0 1 1,0-1-1,0 1 0,0-1 1,0 1-1,0-1 0,0 0 1,-1 1-1,1-1 0,0 1 1,0-1-1,-1 1 0,1-1 1,0 0-1,-1 1 0,1-1 1,0 0-1,-1 1 0,1-1 1,-1 0-1,1 1 0,0-1 1,-1 0-1,1 0 0,-1 0 1,0 1-1,-19 0 187,16-1-123,4-2 177,-1-7-128,1 4-97,0 1-1,-1-1 1,2 1-1,-1-1 1,1 1-1,-1-1 1,2-4-1,4-5-13,11-20-1,7-16 104,-13 22-21,1 1 0,30-49 0,-32 61 108,0 1 0,20-20 1,-26 30-107,1-1 1,-1 1 0,1 0-1,6-4 1,-8 7-99,-1 0 1,1 0-1,-1 0 0,1 0 0,0 0 1,0 1-1,-1-1 0,1 1 0,0 0 1,3-1-1,-2 1-98,-1 0 0,1 0-1,-1 0 1,0-1 0,1 0 0,-1 0 0,0 0 0,6-2 0,7-3-544,14 3-631,-11 3-1429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3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5408,'-17'0'1984,"17"0"-1536,-16 0-128,16 0 544,0 0-544,0 0-128,0 0-128,0 0-640,0 0 320,0 0-4544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3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1312,'0'17'480,"-16"15"-352,16 1-64,0 0 416,0-17-288,0 17 352,0 16-320,0-32-320,0 15 32,0-15 0,0-1 64,0 1 192,0-17-96,0 0-1920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3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1 736,'-46'0'672,"40"3"-325,-4 7 65,0 0 1,0 1 0,1 1 0,-15 24 0,22-31-337,-8 14 102,1 0 1,1 0-1,-9 31 0,16-47-154,1 1-1,-1-1 1,1 1 0,0 0-1,0-1 1,0 1 0,1-1-1,-1 1 1,1-1 0,0 1 0,0-1-1,0 1 1,1-1 0,-1 0-1,1 1 1,-1-1 0,4 3 0,8 16 274,-10-14-234,-3-6-67,0 0 1,1-1-1,-1 1 1,1 0-1,-1 0 1,1-1 0,0 1-1,-1-1 1,1 1-1,0-1 1,0 1-1,0-1 1,1 1-1,-1-1 1,0 0-1,0 0 1,1 1-1,-1-1 1,1 0 0,-1 0-1,1-1 1,-1 1-1,1 0 1,-1 0-1,1-1 1,0 1-1,2 0 1,5 0-126,0 1 0,1-1 0,-1-1 0,15-1 0,-6 1-187,-8-1-6,0 0 0,1 0-1,-1 0 1,12-5 0,-3 2-371,-8 2 331,-9 2 279,0 0 0,1-1 1,-1 1-1,0-1 1,0 0-1,1 1 1,3-3-1,-4 1 17,0 0 0,0 0-1,0-1 1,0 1-1,-1 0 1,1-1 0,-1 1-1,1-1 1,0-2 0,-1 3 41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4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48 337 2912,'-35'36'1296,"33"-35"-1271,1 0 0,0 1 0,0-1 0,0 1 0,0-1 0,0 1 0,0 0 0,1-1 0,-1 1 0,0 0 0,1 0 0,-1-1 0,1 1 0,0 0 1,-1 0-1,1 0 0,0-1 0,0 1 0,0 0 0,1 0 0,-1 0 0,1 2 0,12 7 215,-5 1-90,-6-10-128,-1 1 0,1-1 0,-1 1 0,1-1 0,0 1 0,0-1 0,0 0 0,0 0 0,0 0 0,0 0 0,0-1 0,1 1 0,3 1 0,30 13 57,60 15 0,-37-12 89,-47-15-123,1-1 0,0 0 1,0 0-1,0-2 0,18 1 1,-24-2-34,0 0 0,0-1 1,0 0-1,0 0 0,0-1 0,0 0 0,0 0 1,-1 0-1,1-1 0,-1 0 0,0 0 1,0-1-1,0 0 0,0 0 0,-1 0 1,9-9-1,-12 11-1,-1 1-1,1-1 1,-1 0 0,1 0-1,-1 0 1,0-1 0,0 1 0,0 0-1,0 0 1,0 0 0,0-1-1,-1 1 1,1-1 0,-1 1 0,1-4-1,1-8 59,3-10 100,-1-1 0,1-38-1,-5-199-882,0 258 693,-1 0 0,1 0 0,-1 0 0,1 0 1,-1 0-1,0 0 0,-1 0 0,1 1 0,-1-1 0,-3-6 0,4 8 55,1 1 0,-1-1 0,1 1 0,0-1 0,-1 1 0,1-1-1,0 0 1,0 1 0,0-1 0,0 1 0,0-1 0,1 0-1,-1 1 1,1-3 0,-1 4 103,-4 10 178,-1-2-149,3-5-63,0 1 0,0-1 0,1 1-1,0-1 1,-1 1 0,0 5 0,-13 77 476,0 5-252,2-1-109,7-38-137,0-20-52,4-25-19,1 1 1,-1 0-1,1-1 0,1 1 1,0 0-1,0-1 1,1 9-1,1-4 48,1-1 1,0 1-1,1-1 1,9 20-1,-12-28-94,1 1 0,0-1 0,0 1-1,0-1 1,0 0 0,1 0 0,-1 0 0,1 0 0,0 0 0,0-1 0,0 1-1,0-1 1,0 0 0,1 0 0,-1 0 0,1 0 0,-1 0 0,6 1-1,2-2-750,0 0-1,13-1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4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1056,'0'0'416,"16"0"-352,1-16 32,-1 16 544,1 0-352,15-17-512,-15 17 64,-1-16-992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4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1472,'-17'0'544,"17"0"-416,-16 16-32,-1 0 576,17 17-384,-16 16 320,0 33-352,-1 16 0,17 1-160,-16-17 96,16 0-128,-17 16 256,1 0-192,16-16 96,-16-16-128,-1-17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4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33 736,'5'-4'23,"1"0"0,0 1 0,0-1-1,0 1 1,0 1 0,0-1 0,1 1 0,-1 0 0,1 0 0,0 1-1,-1 0 1,1 0 0,13 0 0,-8 2 180,1-1-1,0 2 1,-1-1 0,1 2-1,-1 0 1,0 0 0,0 1-1,0 0 1,19 11 0,7 15 383,-25-19-502,0 0-1,0 1 0,-1 1 1,-1 0-1,0 0 0,-1 1 1,16 30-1,-18-28 45,-1 1 0,-1 0 0,6 29 0,-11-41-116,-1 0 0,1 0 0,-1 1 1,0-1-1,-1 0 0,1 0 0,-1 1 0,0-1 1,-1 0-1,1 0 0,-1 0 0,0 0 0,-4 7 1,4-7 11,-1-1 0,0 1 0,0-1 1,0 0-1,-1 0 0,0 0 0,0 0 1,0 0-1,0-1 0,-5 3 1,3-1 12,0-1 5,0 0 0,0 0 0,-1-1 1,1 1-1,-1-1 0,0-1 1,0 1-1,0-1 0,-9 1 0,-2-1-10,-1 0-1,-24-2 1,15-1-6,20 1-53,5 1 12,0-1-1,0 0 0,1 0 1,-1 0-1,0 0 0,0-1 0,0 1 1,0-1-1,1 1 0,-1-1 1,0 0-1,0 0 0,1-1 1,-1 1-1,1 0 0,-1-1 1,1 0-1,-4-2 0,5 3-45,0 0 0,0 0 1,0 0-1,1-1 0,-1 1 0,0 0 0,0 0 0,1-1 0,-1 1 0,0 0 0,1-1 1,-1 1-1,1-1 0,0 1 0,0-1 0,-1 1 0,1-2 0,1-2-46,-1 1 0,1 0 0,0 0-1,2-8 1,2-5-250,12-60-1531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4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2720,'1'2'51,"0"-1"1,0 1 0,0 0-1,0 0 1,0 0-1,0 0 1,-1 0-1,1 0 1,-1 0-1,1 0 1,-1 0 0,0 0-1,0 1 1,0-1-1,0 0 1,0 0-1,-1 0 1,1 0-1,-1 0 1,1 0 0,-1 0-1,0 0 1,-1 4-1,0 4 141,0 0 1,1 0-1,1 0 0,1 20 0,-1-14 122,-2 29 0,2-41-288,-6 38 201,-1 59 0,7 325 920,-1-421-1112,1-1 1,-1 0-1,1 0 0,-1 0 0,0 0 0,-1 0 1,1 0-1,-1 0 0,-3 6 0,2-3 73,3-7-98,0 1 0,0-1 0,-1 1 0,1-1 0,0 1-1,0-1 1,0 0 0,-1 1 0,1-1 0,0 1 0,0-1 0,-1 0 0,1 1 0,0-1-1,-1 1 1,1-1 0,-1 0 0,1 0 0,0 1 0,-1-1 0,1 0 0,-1 0 0,1 1-1,-1-1 1,1 0 0,0 0 0,-1 0 0,1 0 0,-1 0 0,1 0 0,-1 0 0,1 0-1,-1 0 1,1 0 0,-1 0 0,1 0-4,-1 0 0,1 0 1,0 0-1,0 0 0,0 0 0,0 0 0,0 0 0,0 0 1,0 0-1,0 0 0,0 0 0,0 0 0,-1 0 1,1 0-1,0 0 0,0 0 0,0 0 0,0 0 0,0 0 1,0 0-1,0 0 0,0 0 0,0 0 0,0 0 0,-1 0 1,1 0-1,0 0 0,0 0 0,0 0 0,0 0 1,0 0-1,0 0 0,0 0 0,0 0 0,0-1 0,0 1 1,0 0-1,0 0 0,0 0 0,0 0 0,0 0 0,0 0 1,0 0-1,0 0 0,0 0 0,0 0 0,0-1 1,0 1-1,0 0 0,0 0 0,0 0 0,0 0 0,0 0 1,0 0-1,0 0 0,0-1 0,1-13 46,0-1 0,5-20 0,0 1-128,-2-4-100,0 8 27,7-30-1,14-25 28,-21 74 96,0 0-1,1 0 0,1 0 0,0 1 1,9-12-1,34-44-144,-46 62 140,0 0-1,0 0 1,0 1-1,7-7 1,-9 9 16,1 0 0,-1-1-1,1 1 1,0 1 0,-1-1 0,1 0 0,0 0 0,0 1 0,-1-1 0,1 1 0,0-1-1,0 1 1,0 0 0,2 0 0,-3 0 12,1 0 0,0 1 0,-1-1 0,1 1 0,-1-1 0,1 1 0,0 0 0,-1 0 0,0 0 0,1 0 0,-1 0 0,1 0 0,-1 0 0,0 0 0,0 1 0,0-1 0,0 0 0,0 1 0,0-1 0,0 1 0,1 2 0,1 2 14,0 0 0,0 1 0,-1-1 0,3 13 0,0 12 25,9 36 110,-10-48-145,3 22 0,-6-27-52,1 0 0,1 0 0,0 0 0,1-1 0,8 19 0,6 0 341,40 51 1,-55-79-272,0 0 10,0 1-1,0-1 0,1 0 1,-1 0-1,1 0 0,0-1 1,0 1-1,0-1 0,1 0 0,7 4 1,-3-2-2,5 2 59,23 9 0,-33-15-80,-1 0 0,1 0 0,-1 0 0,1-1 0,0 1 0,-1-1 0,1 0 0,-1 0 0,1 0 0,0 0 0,-1-1 0,6-1 0,-7 1-2,0 0 0,1 0 0,-1 0 1,0 0-1,0-1 0,0 1 0,0-1 0,-1 0 0,3-2 0,12-10 40,-13 13-53,-1 0 0,0-1-1,0 0 1,0 1-1,0-1 1,0 0 0,0 0-1,0 0 1,0 0-1,-1 0 1,1-1 0,-1 1-1,0 0 1,1-1-1,-1 1 1,0-1 0,-1 1-1,1-1 1,0 1-1,0-6 1,1 1-25,1-5-5,0 0 0,-1 0 0,0-1 0,0-13 0,-2 2 23,0 9 16,0-1 0,-3-24 0,-3 15 0,4 19 0,0-1 0,1 1 0,0-1 0,-1-11 0,2 15 4,0-1-1,0 0 1,-1 1 0,0-1-1,0 0 1,0 1 0,0-1 0,-2-3-1,-2-9 22,2 5-10,3 11-19,0-1 0,0 0-1,0 0 1,0 1 0,0-1 0,0 0-1,0 1 1,0-1 0,0 0 0,0 1-1,0-1 1,-1 0 0,1 1 0,0-1-1,-1 0 1,1 1 0,0-1-1,-1 1 1,1-1 0,-1 1 0,1-1-1,-1 1 1,1-1 0,-1 1 0,1-1-1,-1 1 1,1-1 0,-1 1 0,0 0-1,1 0 1,-1-1 0,0 1 0,1 0-1,-1 0 1,-1-1 0,-3 4-114,0 4 77,1 1-1,-1 0 1,2 0-1,-1 0 1,-2 12-1,5-19 41,0 2 28,1-1 0,-1 1 0,0-1 0,1 1 0,0-1 0,-1 1 0,1-1 0,0 1 0,0-1 0,0 1 0,2 5 0,-2-6 22,1 1 0,-1-1 0,0 1 0,0-1 0,0 1 0,0 0 0,0-1 0,-1 1 0,1-1 0,-1 1 0,-1 4 0,-2 1-131,3-6 47,0-1 0,0 1-1,0 0 1,0-1 0,0 1 0,1 0-1,-1 0 1,1 0 0,-1 0-1,1 0 1,0-1 0,-1 1 0,1 0-1,0 0 1,0 0 0,1 0-1,-1 0 1,1 4 0,3 2-440,-2-2 69,1-1 0,0 0 0,0 0 0,1 0 0,-1 0 0,8 7 0,0-1-37,-6-8 203,-2-2 237,0-1-1,-1 1 1,1 0-1,-1 0 1,1 1 0,-1-1-1,1 0 1,-1 1 0,0-1-1,1 1 1,-1 0-1,0 0 1,0 0 0,0 0-1,-1 0 1,1 0 0,0 0-1,1 4 1,-1-1 183,-1-4-137,-1-1 0,0 1 1,0 0-1,1-1 0,-1 1 1,0 0-1,1-1 0,-1 1 1,1-1-1,-1 1 0,1-1 1,-1 1-1,1-1 0,-1 1 1,1-1-1,0 1 0,-1-1 1,1 0-1,-1 1 0,1-1 0,1 1 1,3 1 7,-1 0-65,0 0-1,1 0 1,-1 0-1,1 0 1,-1-1 0,1 0-1,0 0 1,-1 0 0,1-1-1,0 0 1,0 1 0,8-2-1,-5 0 49,-1 0-1,0 0 1,0 0-1,10-4 1,0 0 118,-7 3-106,-7 1-15,0 1 1,0-1-1,0 0 0,0 0 0,0 0 1,0 0-1,0 0 0,0-1 1,0 1-1,0-1 0,-1 0 1,1 0-1,-1 0 0,1 0 1,-1 0-1,0-1 0,0 1 1,0-1-1,3-3 0,3-8-77,1 0 0,-2 0 1,0-1-1,8-24 0,0-46 135,-8 39-77,-5 37-22,0 0 0,0 1 1,1-1-1,1 1 0,-1 0 0,1 0 0,1 0 0,0 0 1,0 0-1,0 1 0,1 0 0,11-11 0,-16 17 39,0 0 1,0-1-1,1 1 0,-1 0 0,0 0 1,1 0-1,-1 0 0,1 0 0,0 0 0,-1 1 1,1-1-1,-1 0 0,1 1 0,2-1 1,-2 1-11,-1 0 1,0 1-1,0-1 0,1 0 1,-1 1-1,0-1 1,0 1-1,0-1 1,1 1-1,-1-1 0,0 1 1,0 0-1,0 0 1,0 0-1,0-1 0,0 1 1,0 0-1,-1 0 1,1 0-1,0 0 1,0 1-1,0 0 0,18 25 179,-9-18-137,7 7 22,5 25 45,-4-16 57,-13-19-153,0 0-1,-1 0 0,0 1 1,0 0-1,3 7 0,0 5-168,-3-7 2,0-1 0,1 0 0,7 12 0,-9-19 163,-1 0-1,0 0 1,0 0 0,0 0 0,-1 0 0,0 0-1,1 0 1,-1 0 0,-1 0 0,1 1 0,-1-1-1,1 0 1,-1 1 0,-1 7 0,1 3 525,-1-13-521,1-1-1,-1 1 1,1-1-1,-1 1 1,1-1-1,-1 0 1,0 1-1,0-1 1,0 0-1,0 1 1,0-1-1,0 0 1,0 0-1,0 0 1,-1 0-1,1 0 1,0 0-1,-1 0 1,1-1-1,0 1 1,-1 0-1,1-1 1,-4 2-1,0 0 19,2-1-62,0 0 0,0-1-1,0 1 1,0-1 0,0 0 0,-3 1 0,2-2-380,16 1 149,-2 0 272,0 0 0,0 0 0,0-1 0,0 0 0,0-1 0,-1 0 0,1-1 0,12-4 0,80-26 149,-12 4 55,-75 24-204,0-1 0,-1-1 1,20-12-1,4-11-24,-31 26 18,-1-1 0,0 0 0,0-1 0,-1 1 0,1-1 0,7-12-1,-11 16-18,-1-1 0,0 1 0,0-1 0,-1 1 0,1-1 0,0 1 0,-1-1 0,0 1-1,1-1 1,-1 1 0,0-1 0,0 0 0,-1 1 0,1-1 0,0 1 0,-1-1-1,0 1 1,0-1 0,1 1 0,-1-1 0,-1 1 0,1 0 0,-2-4 0,-1-1 6,-1 1 0,1 0 1,-1 0-1,0 0 0,0 1 1,-1-1-1,-6-4 0,6 6-6,0 0 0,-1 0 0,0 0 0,1 1 0,-2 0 0,1 0 0,0 0 0,0 1 0,-1 1 0,1-1-1,-1 1 1,1 0 0,-1 1 0,-7 0 0,12 0-11,1-1-1,-1 2 1,0-1-1,1 0 1,-1 0-1,1 1 1,0-1 0,-1 1-1,1 0 1,-1 0-1,1 0 1,0 0-1,0 0 1,-1 0 0,1 1-1,0-1 1,0 1-1,0-1 1,0 1-1,1 0 1,-1 0 0,0 0-1,1 0 1,0 0-1,-1 0 1,1 0-1,0 0 1,0 1-1,0-1 1,0 0 0,0 1-1,0 4 1,0-4 8,1-1 1,-1 1-1,1 0 1,0-1-1,0 1 0,0 0 1,0 0-1,1-1 1,-1 1-1,1 0 1,0-1-1,0 1 0,0-1 1,2 6-1,0-3 3,0 0-1,1 0 1,0 0-1,0 0 1,5 4-1,10 9-138,2-2-1,1 0 0,24 14 0,-43-28 29,63 34-3301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4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33 410 2816,'-33'0'1637,"33"3"-1551,0-3-84,0 1 0,1 0 0,-1 0 1,0-1-1,0 1 0,0-1 1,1 1-1,-1 0 0,0-1 1,1 1-1,-1 0 0,1-1 1,-1 1-1,1-1 0,-1 1 0,1-1 1,-1 1-1,1-1 0,-1 0 1,1 1-1,-1-1 0,1 0 1,0 1-1,-1-1 0,1 0 1,0 0-1,-1 1 0,1-1 0,0 0 1,-1 0-1,1 0 0,0 0 1,0 0-1,-1 0 0,2 0 1,9 2 116,2 5 254,-11-6-325,-1-1 0,1 1 0,-1 0 0,1 0 0,0-1 0,-1 1 0,1-1 0,0 1 0,-1-1 0,1 1 0,0-1 0,0 0 0,2 0 0,8 0 53,-5 1-72,0-1 0,0-1 0,0 1 0,13-3 0,1-8 72,-7 8-60,-12 2-26,1 1-1,-1-1 1,1 1-1,-1-1 1,0 0 0,0 0-1,1 0 1,-1 0-1,0 0 1,0-1 0,0 1-1,0 0 1,2-3-1,26-26 40,-30 30-54,0 0 0,0 0 0,0 0-1,0 0 1,1 0 0,-1 0 0,0 0 0,0-1 0,0 1 0,0 0 0,0 0 0,0 0 0,0 0-1,0 0 1,0 0 0,1 0 0,-1 0 0,0 0 0,0-1 0,0 1 0,0 0 0,0 0 0,0 0 0,0 0-1,0 0 1,0 0 0,0-1 0,0 1 0,0 0 0,0 0 0,0 0 0,0 0 0,0 0 0,0 0 0,0-1-1,0 1 1,0 0 0,0 0 0,0 0 0,0 0 0,0 0 0,-1 0 0,1 0 0,0-1 0,0 1-1,0 0 1,0 0 0,0 0 0,0 0 0,0 0 0,0 0 0,0 0 0,-1 0 0,1 0 0,0 0 0,0 0-1,-11-14 92,11 13-88,-1-1 0,0 1 0,1 0 0,-1 0-1,0 0 1,1 0 0,-1 0 0,0 0 0,0 0 0,0 0-1,-2-2 1,2 3-14,-1-1-1,0 1 0,0 0 0,0-1 0,1 1 1,-1 0-1,0 0 0,-2 0 0,-5 0-17,4 1 11,0-1 1,-1 1-1,1 0 0,0 0 1,0 0-1,1 1 1,-1 0-1,0 0 1,0 0-1,1 0 0,-1 1 1,1 0-1,0 0 1,0 0-1,-5 5 0,4-3-13,0 0-1,1 0 0,0 1 1,0-1-1,0 1 0,1 0 1,-1 0-1,1 0 0,1 1 1,-1-1-1,-2 14 0,4-14 22,0 0 0,0 0-1,1 0 1,-1 1-1,2-1 1,-1 0-1,2 11 1,-1-13 18,0 0 1,1-1 0,-1 1-1,1 0 1,0-1 0,0 1-1,0-1 1,0 0 0,0 1-1,1-1 1,0 0 0,-1 0-1,7 4 1,-6-5-3,6 6 7,1 0 0,-1-1 1,1 0-1,0-1 0,1-1 0,0 1 1,17 5-1,-6-8 18,0 0 0,1-2 0,40-2 0,-18 0-113,-16 2 6,28-1-778,111-13 0,-150 10 744,0 0 1,0-2-1,-1 0 0,1-1 0,-1-1 0,-1-1 1,1 0-1,-1-1 0,0-1 0,18-15 1,-28 20 108,0-1 0,0 0 1,-1-1-1,1 1 0,-1-1 1,-1 0-1,1-1 0,-1 1 1,4-12-1,-2 3 24,-1 0-1,-1-1 1,0 1 0,1-21-1,-2-72 97,-3 73-72,0 23 66,0 0 1,-1 0-1,-1 0 1,0 0-1,0 0 1,-8-21-1,7 28 13,0-1-1,1 1 0,0-1 1,0 0-1,1 0 0,-1 0 1,1-14-1,1-6 195,0 21-91,0 6 11,0 3 373,0 224 2470,-2-196-2827,-7 45 0,6-55-165,-2 31 95,-6-3 44,8-35-166,0 10-228,-8 23 0,9-41-189,0 0 1,0 0 0,0-1 0,-1 1-1,0-1 1,0 0 0,0 1 0,-1-1-1,-4 5 1,5-7-3221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4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5888,'33'16'2176,"-33"-16"-1664,0 0-160,0 0 1568,0 0-1120,0 0 864,0 0-960,0 0-160,16 0-352,-16-16-192,0 0-32,0-1-3648,0 1 2016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2560,'46'0'1403,"-44"0"-1353,0 0 0,0 0 1,-1 0-1,1 0 0,0 0 1,0-1-1,-1 1 0,1-1 1,0 0-1,-1 1 0,1-1 1,-1 0-1,3-1 0,9-4 131,-10 5-151,1 0-1,-1 0 1,1 1 0,0-1 0,-1 1-1,8 1 1,8-1-14,-7 0-51,0-1 1,0-1-1,-1 0 0,1 0 1,20-7-1,12-5 273,-37 13-277,0-1 0,0 0 1,0 0-1,0-1 0,12-6 0,-18 8 54,1 0 0,-1 0-1,0 0 1,0 0 0,1 0 0,-1 0-1,0 0 1,0 0 0,0 0 0,0 0-1,0-1 1,0 1 0,-1 0 0,1-1-1,0 1 1,-1-1 0,1 1 0,-1-1-1,1 1 1,-1-1 0,0 1 0,0-1-1,1 0 1,-1 1 0,0-1 0,-1 1-1,1-1 1,0 1 0,0-1 0,-1 1-1,1-1 1,-1 1 0,1-1 0,-1 1-1,1-1 1,-1 1 0,0-1-1,0 1 1,0 0 0,0 0 0,0-1-1,0 1 1,0 0 0,0 0 0,0 0-1,-1 0 1,1 0 0,0 1 0,-1-1-1,-1-1 1,-4-1 23,0 1 0,-1 0 0,1 0-1,-1 0 1,-14-1 0,-42 1 146,57 2-120,-1 1-1,0 0 1,1 0 0,-1 1 0,1 0-1,0 0 1,-1 1 0,-8 4-1,12-5-37,-1 0-1,1 1 0,0-1 0,0 1 0,0 0 1,0 1-1,0-1 0,1 1 0,-1-1 1,1 1-1,0 0 0,-3 5 0,0 11 23,4-7-27,-2-1-7,4-10-9,-1-1 1,0 0-1,1 1 1,0 0-1,-1-1 1,1 1-1,0-1 0,0 1 1,0-1-1,0 1 1,0 0-1,0-1 1,0 1-1,1-1 0,-1 1 1,0-1-1,1 1 1,0-1-1,-1 1 1,1-1-1,0 1 0,-1-1 1,1 0-1,0 1 1,1 0-1,4 6 85,-1 0 0,1 0 1,1 0-1,10 9 0,-12-13-45,1 0-1,-1 0 1,1-1 0,0 1-1,1-2 1,-1 1 0,0-1 0,8 2-1,25 8-126,5 1-277,47 9 0,-81-21 261,0 1-1,-1-1 0,1-1 1,0 0-1,0 0 0,-1-1 1,1 0-1,0-1 0,-1 0 1,1-1-1,-1 0 0,0 0 1,0-1-1,0 0 0,12-7 1,28-22-9,-46 31 105,0-1 0,-1 1 0,1 0-1,-1-1 1,0 0 0,0 0 0,0 1 0,0-1-1,0 0 1,0-1 0,-1 1 0,0 0 0,0 0-1,0-1 1,0 1 0,0 0 0,0-6 0,0 4-7,2-8-18,-2 5 35,1 0 0,0 0 0,0 0 0,1 1 0,3-9 1,-3 9-6,0-1 1,0 1-1,1-12 1,2-3-98,-5 21 85,0-1 1,-1 1 0,1 0-1,0 0 1,0-1 0,0 1-1,0 0 1,0 0 0,0 0 0,0 0-1,0 0 1,1 1 0,-1-1-1,0 0 1,1 0 0,-1 1-1,0-1 1,1 1 0,-1-1 0,1 1-1,-1 0 1,1-1 0,-1 1-1,0 0 1,1 0 0,-1 0 0,1 0-1,-1 0 1,1 0 0,-1 1-1,1-1 1,-1 0 0,1 1-1,-1-1 1,2 2 0,-1 0 17,1 0 1,-1 0 0,1 0-1,-1 0 1,0 1-1,0-1 1,0 1 0,0 0-1,0-1 1,2 7-1,3 2 62,-1 0 66,-1-1 1,1 1 0,-2 0-1,5 12 1,-8-20-134,0 1 1,-1 0 0,1 0-1,-1-1 1,1 1 0,-1 0-1,0 0 1,-1 5 0,0 1 33,2 1 68,-1-9-81,0 0 0,0 0 0,0 0 1,0 0-1,0 0 0,0 0 1,-1 0-1,1 0 0,-1 0 1,0 3-1,-4 3 115,3-7-118,2 1 0,-1-1 0,0 1 0,0-1 0,0 1 0,1-1 0,-1 1 0,0 0 0,1-1 0,0 1 0,-1 0 0,1 0 0,0 1 0,0-2-21,0-1 0,0 1 0,0-1 0,1 1-1,-1-1 1,0 1 0,0 0 0,0-1 0,0 1 0,0-1 0,-1 1 0,1-1 0,0 1 0,0-1 0,0 1 0,0-1 0,-1 1-1,1-1 1,0 1 0,0-1 0,-1 1 0,1-1 0,0 0 0,-1 1 0,1-1 0,0 1 0,-1-1 0,1 0 0,-1 1 0,1-1 0,-1 0-1,1 0 1,-1 1 0,1-1 0,-1 0 0,1 0 0,-1 0 0,1 1 0,-1-1 0,1 0 0,-1 0 0,1 0 0,-1 0 0,1 0 0,-2 0-1,0 0 91,-1 0-22,-8 0-31,11 0-38,0 0 1,0 0 0,0 0-1,-1 0 1,1 0 0,0 0-1,0 0 1,0 0 0,0 0-1,0 0 1,0 0 0,0 0-1,0 0 1,0 0 0,0 0-1,-1 0 1,1 0 0,0 0-1,0 0 1,0 0 0,0 0-1,0 0 1,0 0-1,0 0 1,0 0 0,0-1-1,0 1 1,0 0 0,-1 0-1,1 0 1,0 0 0,0 0-1,0 0 1,0 0 0,0 0-1,0 0 1,0 0 0,0 0-1,0 0 1,0-1 0,0 1-1,0 0 1,0 0 0,0 0-1,0 0 1,0 0 0,0 0-1,0 0 1,0 0 0,0 0-1,0 0 1,0-1-1,0 1 1,0 0 0,0 0-1,0 0 1,0-1 2,0 0 0,1 1 0,-1-1 0,0 0 0,0 0 0,0 1 0,1-1 0,-1 0 0,0 1 0,1-1 0,-1 0-1,1 1 1,-1-1 0,1 1 0,-1-1 0,1 0 0,-1 1 0,1-1 0,0 1 0,-1 0 0,1-1 0,-1 1 0,1-1 0,0 1 0,0 0 0,0-1 0,1 1-2,-1-1 0,0 0 0,1 1 0,-1-1 1,0 0-1,0 0 0,0 0 0,0 0 0,0 0 0,0 0 1,0 0-1,0 0 0,1-2 0,3-8 3,-5 10-16,1-1 1,0 0 0,-1 1 0,1 0 0,0-1-1,0 1 1,0-1 0,0 1 0,0 0-1,0 0 1,0-1 0,0 1 0,0 0 0,1 0-1,1-1 1,12-8 18,-1 0 0,20-19 0,29-34 25,-60 60-34,0 0 0,-1-1 0,1 1 0,-1-1 0,5-8 0,-6 9 14,1 0 0,0 0 0,0 0-1,0 0 1,4-5 0,8-5-76,-11 10 21,-1 3 107,0 0-65,-1 0 0,0 0 0,1 1-1,-1-1 1,1 0 0,-1 1-1,0-1 1,1 1 0,-1-1-1,0 1 1,0 0 0,0-1-1,1 1 1,-1 0 0,0 0-1,0 0 1,1 2 0,14 20-119,-9-12 141,75 120 848,-80-128-856,0 0-1,-1-1 1,1 1-1,-1 0 1,1 0 0,-1 0-1,0 0 1,0 0-1,0 0 1,0 0-1,-1 1 1,1-1 0,-1 5-1,0-8-12,0 0 0,0 1 1,0-1-1,0 0 0,0 1 0,0-1 1,0 0-1,0 1 0,0-1 0,0 0 0,0 1 1,0-1-1,0 0 0,0 1 0,0-1 0,1 0 1,-1 1-1,0-1 0,0 0 0,0 1 0,1-1 1,-1 0-1,0 0 0,0 1 0,1-1 0,0 1 22,0 0 0,0 1 0,1-1 0,-1 0 0,0 1 0,0-1 0,-1 1 0,1-1 0,0 1 0,0-1 0,-1 1 0,1 0-1,-1-1 1,1 1 0,-1 0 0,0-1 0,0 4 0,3-8 117,1-1-72,-1 2-60,0-1 0,0 0 0,0 0 0,-1 0 0,1-1 0,-1 1-1,2-4 1,0-7-60,-3 10 47,0 0 0,1 0 0,-1 0 0,1 0 0,0 0 0,0 0 0,3-4 0,1-1 14,-1 4-28,-2-1 1,1 0-1,0 0 0,4-11 0,-6 4-18,-2 12 32,1-1 0,-1 1 0,0-1-1,0 1 1,1-1 0,-1 0 0,1 1 0,-1-1 0,1 1 0,-1-1 0,1 1 0,0 0 0,0-1 0,0 1 0,0 0 0,0 0 0,0-1 0,0 1 0,0 0 0,3-1 0,9-4-101,-10 3 19,3-1-98,-5 4 180,-1 1 0,1-1 0,0 1 0,-1-1-1,1 1 1,-1-1 0,1 1 0,-1-1 0,1 1-1,-1 0 1,0-1 0,1 1 0,-1-1 0,0 1-1,1 1 1,4 9-58,-4-9 63,0 0 0,0 1 1,0-1-1,1 0 1,-1 0-1,1 1 1,-1-1-1,3 2 1,-2-3 14,-1 1 0,1 0 1,-1 0-1,1 0 0,-1 0 1,0 1-1,0-1 0,0 0 1,0 0-1,0 1 0,0-1 1,-1 1-1,1-1 0,-1 1 0,0-1 1,1 0-1,-1 1 0,-1 3 1,1-4-1,0 0 1,0-1 0,1 1-1,-1 0 1,0 0 0,0-1-1,1 1 1,-1 0 0,1-1-1,0 1 1,0-1 0,-1 1-1,1 0 1,2 1 0,2 6-6,0 1-73,-4-7 52,0-1 0,0 0 0,0 1 1,1-1-1,-1 0 0,1 0 0,-1 0 0,3 2 0,10 10 114,-12-11-22,-2-3-22,0 0-4,2 0-47,0 0 0,-1-1 1,1 1-1,-1 0 0,1 0 1,-1-1-1,1 1 0,-1-1 1,1 0-1,-1 1 0,0-1 1,1 0-1,-1 0 0,0 0 1,1 1-1,-1-1 0,1-2 1,14-20-116,-9 11 94,7-10-69,-9 14 69,0 0 0,1 0-1,0 0 1,7-6 0,-9 8 14,1 1 0,-1-1 0,0 0 0,-1-1 0,4-6 0,-4 7 0,-3 4 0,1 1 0,-1 0 0,1-1 0,-1 1 0,0-1 0,1 1 0,-1-1 0,0 1 0,0-3 0,0 4 0,0 0 1,0-1-1,0 1 1,0-1-1,0 1 0,0-1 1,0 1-1,0-1 1,0 1-1,0-1 1,0 1-1,0 0 1,0-1-1,0 1 0,-1-1 1,1 1-1,0-1 1,0 1-1,0 0 1,-1-1-1,1 1 1,0-1-1,-1 0 0,0 2 4,-1-1 0,1 1 0,0 0 0,-1-1 0,1 1-1,0 0 1,0 0 0,0-1 0,0 1 0,0 0-1,0 0 1,0 0 0,0 0 0,0 1 0,-1 1 0,1-1-2,-1 0 1,1 0 0,0 0-1,0 0 1,0 0 0,0 1-1,0-1 1,0 0 0,1 0-1,-1 5 1,0 9-41,1-10 42,0 0-1,0 0 1,0 0 0,1 0 0,1 8-1,-2-12 4,1-1-1,-1 0 0,0 0 1,1 0-1,0 0 1,-1 0-1,1 1 0,0-1 1,-1 0-1,1-1 0,0 1 1,0 0-1,0 0 0,0 0 1,0 0-1,0-1 0,0 1 1,0 0-1,0-1 0,0 1 1,0-1-1,1 1 1,-1-1-1,0 0 0,0 1 1,0-1-1,1 0 0,-1 0 1,0 0-1,3 0 0,83 0 197,-71-2-197,-1 0 0,1-1 1,-1-1-1,28-11 0,-22 8-58,-7 3-54,-5 1 12,-1 0 0,1 0 0,-1 0 1,1-1-1,-1-1 0,9-5 0,-3-2-92,20-22-1,-14 14 69,-9 9 10,0-1 0,-1-1 0,10-16 0,23-50-105,-36 66 186,1 1 1,0 1-1,10-12 1,-9 12 25,-1 1 1,-1-1 0,8-13 0,-15 22 25,1-1-1,0 1 0,-1-1 1,0 1-1,1 0 0,-1-1 1,0 1-1,0-5 0,-1 3 56,1 1 144,0 6 309,0 14-347,0-1 0,1 1 0,1 0 0,0-1-1,10 32 1,-5-23-130,23 72 223,-26-85-560,1 1 1,1-1-1,1 1 0,-1-2 1,11 13-1,15 12-759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4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33 181 4224,'-33'-66'1568,"33"50"-1216,17-1-96,-1 17 1536,1-16-1024,15-1 704,17 17-896,17 0-96,16-16-288,0 16 160,-33-16-224,17 16-192,-17 0 32,-16 0-768,-1-17 416,-15 17-3968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1:4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1824,'0'13'587,"0"-12"-583,0-1 0,0 0 0,0 0 0,0 0 0,0 0 0,0 0 0,0 0 1,0 0-1,0 0 0,0 0 0,0 0 0,0 1 0,0-1 0,0 0 0,0 0 0,0 0 1,0 0-1,0 0 0,0 0 0,0 0 0,0 0 0,0 0 0,0 0 0,0 1 1,0-1-1,0 0 0,0 0 0,0 0 0,0 0 0,0 0 0,0 0 0,1 0 0,-1 0 1,0 0-1,0 0 0,0 0 0,0 0 0,0 0 0,0 0 0,0 0 0,0 0 0,0 0 1,0 0-1,0 0 0,1 0 0,-1 0 0,0 0 0,0 0 0,0 0 0,0 0 1,0 0-1,0 0 0,0 0 0,0 0 0,0 0 0,1 0 0,8 0 102,-5-1 4,1 1 1,-1 0 0,1 0 0,-1 1 0,0-1 0,1 1-1,4 1 1,-4 0-44,2 0 13,0 1 1,1-1-1,-1-1 1,0 1-1,15 0 1,136-4 764,194 6 192,-182 7-541,227-7-39,-62-2-317,-21 9 36,33-9-64,-11-1-56,559-4 107,-411-8-67,6 8 48,17 0-59,-9-10-47,3-1-1,-1 8 16,-33-4 6,-16 4 64,-39-8-22,-40-2 48,-53-3 27,-32-8 283,-52 7-219,-41 1-341,-138 10-626,-1-3 1,0-2 0,-1-3-1,53-24 1,-66 22-2314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66 150 3136,'-27'-13'1029,"27"12"-1010,-1 1 0,1 0 0,-1 0 0,1 0 0,-1-1 0,1 1 1,-1 0-1,1-1 0,-1 1 0,1 0 0,0-1 0,-1 1 0,1-1 0,0 1 0,-1 0 0,1-1 0,0 1 0,0-1 0,-1 1 0,1-2 0,-11-19 403,11 20-390,0 1 1,0 0-1,0 0 1,0-1 0,0 1-1,0 0 1,0 0-1,0 0 1,0-1 0,-1 1-1,1 0 1,0 0-1,0 0 1,0-1 0,0 1-1,0 0 1,0 0-1,-1 0 1,1-1 0,0 1-1,0 0 1,0 0 0,-1 0-1,1 0 1,0 0-1,0 0 1,0-1 0,-1 1-1,1 0 1,0 0-1,0 0 1,-1 0 0,1 0-1,0 0 1,-11 0 868,8 0 198,3 0-433,0 2-631,0 1 0,1-1 0,-1 0 0,1 1 0,0-1 0,0 0 0,-1 0 0,1 0 0,1 0 0,-1 0 0,0 0 0,0 0 0,1 0 0,-1 0 0,1-1 0,-1 1-1,1 0 1,3 1 0,3 3-12,1 0-1,16 8 0,-14-9 8,-1 0 0,0-1 0,1 0 0,0 0-1,0-1 1,0-1 0,0 0 0,1 0 0,22-1 0,-2-1 161,36-4-1,-57 2-145,-1 0-1,0 0 0,1-1 1,-1 0-1,0-1 0,-1 0 0,13-7 1,14-14 179,-3 14-80,-28 8-110,1-1 1,-1 0-1,0 0 0,0-1 1,6-7-1,1 1 48,-11 10-70,0 0 0,0 0 1,1-1-1,-1 1 1,0 0-1,0 0 0,0-1 1,-1 1-1,1-1 0,0 1 1,-1-1-1,1 1 1,0-1-1,-1 1 0,1-4 1,-1 4-9,-1-1 1,1 0 0,-1 1-1,1-1 1,-1 1-1,1-1 1,-1 1 0,0-1-1,0 1 1,1 0 0,-1-1-1,0 1 1,-1 0-1,1 0 1,-2-2 0,1 1-7,0 0 1,0 1 0,0-1 0,0 1-1,0 0 1,0 0 0,0-1-1,-1 2 1,1-1 0,0 0 0,-1 0-1,1 1 1,-3-1 0,-9-3-35,-3-3-58,14 6 52,1 0-1,0 0 1,-1 0 0,1 0 0,-1 0 0,1 0-1,-1 1 1,1-1 0,-1 1 0,1 0 0,-1 0-1,0 0 1,1 0 0,-1 0 0,1 1-1,-1-1 1,1 1 0,-1-1 0,-3 3 0,-1 0 20,-1 2 0,0-1 0,1 1 0,0 0 0,0 1 0,1 0 1,-1 0-1,1 0 0,-7 10 0,9-10-10,0 1 1,0-1-1,0 1 1,1-1-1,0 1 0,1 0 1,-1 0-1,1 1 0,-1 9 1,1 3-72,0 41 0,2-39 166,0-15-39,1 0-1,-1 0 0,1 0 0,0 0 1,1 1-1,4 12 0,-4-16-5,0 1 0,1-1-1,-1 0 1,1 1 0,0-1-1,0-1 1,0 1 0,1 0-1,-1-1 1,8 6 0,-2-3-14,0 0 0,1 0 1,0-1-1,0 0 0,1-1 1,-1 0-1,1 0 1,0-1-1,0-1 0,0 0 1,0 0-1,1-1 0,21-1 1,4-4-720,0-1 0,68-18 0,-41 7-908,-54 14 1408,11-2-360,22-9 0,58-33-1644,-95 44 2204,1-1-1,-1 0 0,0 0 1,1 0-1,-1-1 1,-1 1-1,1-2 0,-1 1 1,1 0-1,-1-1 0,-1 0 1,1 0-1,5-9 1,-7 11 86,-1-1 0,0 1 0,0-1 0,-1 0 0,1 0 0,-1 1 0,1-1 1,0-7-1,1-1 163,5-18 284,-13 17-66,2 4-184,-3-18 249,-5 5 43,8 9-372,3 12-156,0-1-1,0 0 0,0 1 1,0-1-1,-1 1 1,1-1-1,-1 1 1,1-1-1,-1 1 0,0-1 1,1 1-1,-1-1 1,0 1-1,0 0 0,0 0 1,0-1-1,0 1 1,0 0-1,0 0 0,-3-2 1,-10-2 272,11-1-161,3 5-139,0 1 1,0 0-1,-1-1 0,1 1 0,0 0 1,0-1-1,0 1 0,0 0 0,-1-1 1,1 1-1,0 0 0,0-1 0,-1 1 1,1 0-1,0-1 0,-1 1 1,1 0-1,0 0 0,-1-1 0,1 1 1,0 0-1,-1 0 0,1 0 0,0 0 1,-1 0-1,1-1 0,-1 1 0,1 0 1,0 0-1,-1 0 0,1 0 0,-1 0 1,1 0-1,0 0 0,-1 0 0,1 0 1,0 1-1,-1-1 0,1 0 0,-1 0 1,1 0-1,0 0 0,-1 0 0,1 1 1,0-1-1,-1 0 0,1 0 1,-1 1-1,-1 0 5,0 0 0,1 0-1,-1 0 1,0 1 0,0-1 0,1 1 0,-1-1 0,0 1 0,1-1 0,0 1-1,-1 0 1,1 0 0,-1 2 0,-1 1 1,1 1 1,0 0-1,-1 8 0,1-5-10,1-5 4,-3 9-20,1 0 1,1 0-1,-2 23 0,4-19-11,0-9 59,0 0 0,0 1-1,1-1 1,1 10 0,-1-15-29,0-1-1,0 0 1,-1 0-1,1 0 1,1 0 0,-1 0-1,0 0 1,0 0 0,1 0-1,-1 0 1,1-1-1,-1 1 1,1 0 0,0-1-1,0 0 1,0 1 0,0-1-1,3 2 1,3 2-57,-6-4-118,-1 0 1,1 0 0,-1 0-1,1-1 1,-1 1-1,1 0 1,0-1 0,-1 1-1,1-1 1,0 1 0,-1-1-1,1 0 1,2 0 0,12 0-1280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3712,'0'0'1221,"3"0"-757,-1 0-417,-1 0 0,1-1 0,0 1 0,0 0 0,-1-1-1,1 1 1,0-1 0,-1 0 0,1 1 0,3-3 0,-1 1 50,0-1 1,1 1-1,0 0 0,7-1 1,130-27 499,-104 19-567,-16 4 6,35-5-1,3 6-3,29-14 50,-60 13 50,14 4 209,-44 2-253,-2 3-5,-4 8 82,5-7-58,1-3-77,0 1 0,0 0 0,-1-1 0,1 1 0,0-1 0,0 0 0,0 1 0,0-1 0,-1 0 0,1 0 0,0 0 0,0 0 0,0 0 0,-1 0 0,1 0 0,0 0 0,0 0 0,0-1 0,0 1 0,-2-1 0,-25-9 308,22 7-224,2 2-66,0 0 0,1 0 0,-1 1 0,0-1 0,0 1 0,1 0 0,-1 0-1,-6 1 1,0-1 44,7 0-83,0 0 0,0 0 0,0 0 0,0 0-1,0 0 1,0 1 0,0-1 0,0 1 0,0 0 0,0 0 0,0 0 0,1 0 0,-1 1-1,0-1 1,0 1 0,1 0 0,-3 2 0,-4 1 29,7-4-26,1 0 0,-1 0 0,0 0 1,1 0-1,-1 0 0,1 0 0,0 0 1,-1 1-1,1-1 0,0 1 0,0-1 1,0 1-1,0-1 0,0 1 0,0-1 1,0 1-1,1 0 0,-1 0 0,0 2 1,-9 18 160,6-15-142,1 0-1,0-1 0,1 1 1,-3 10-1,3-10-40,1 1 0,1 0 0,-1 0 1,1 0-1,1 0 0,0 0 0,0 0 0,0 0 0,1 0 1,0-1-1,0 1 0,5 10 0,-5-14 16,0 0 1,0 0-1,0 0 1,1 0-1,-1 0 1,1-1-1,0 1 1,0-1-1,0 1 1,0-1-1,1 0 0,-1-1 1,1 1-1,0 0 1,0-1-1,0 0 1,0 0-1,7 2 1,-2-2-202,-1-1 0,1 0 0,0-1 1,0 0-1,0 0 0,0-1 1,0 0-1,-1-1 0,1 0 0,0 0 1,7-4-1,-2 1-199,0-1 1,-1 0-1,0-1 0,0 0 1,17-14-1,-2-3 95,-1-2 1,33-39-1,-49 49 431,0-1 0,-1 0 0,-1 0 0,0-1 0,9-32 0,15-28 1412,-23 59-1052,-7 14-286,0 0 0,0 0-1,0 0 1,-1-1 0,0 1-1,0-1 1,-1 0 0,1 1 0,0-7-1,-2 12-201,0 0-1,0-1 0,0 1 0,0 0 0,0 0 0,0 0 1,0 0-1,0 0 0,0 0 0,0 0 0,0 0 1,0 0-1,0-1 0,0 1 0,0 0 0,0 0 0,0 0 1,0 0-1,0 0 0,0 0 0,0 0 0,0 0 1,0 0-1,0 0 0,0 0 0,0-1 0,0 1 0,0 0 1,0 0-1,0 0 0,0 0 0,0 0 0,0 0 1,0 0-1,1 0 0,-1 0 0,0 0 0,0 0 0,0 0 1,0 0-1,0 0 0,0 0 0,0 0 0,0 0 1,0 0-1,0 0 0,1 0 0,-1 0 0,0 0 0,0 0 1,0 0-1,0 0 0,0 0 0,0 0 0,0 0 1,1 0-1,-1 0 2,0 0-1,1 0 1,-1 0 0,1 0 0,-1 0 0,1 0-1,-1 0 1,1 0 0,-1 0 0,1 0 0,-1 0 0,1 0-1,-1 0 1,1 0 0,-1 1 0,1-1 0,-1 0-1,1 0 1,-1 1 0,0-1 0,1 0 0,-1 1 0,0-1-1,1 0 1,-1 1 0,0-1 0,1 0 0,-1 1-1,0-1 1,0 1 0,1-1 0,-1 1 0,0-1 0,0 0-1,0 1 1,0-1 0,1 1 0,-1-1 0,0 1-1,0-1 1,0 1 0,0-1 0,0 1 0,-1 3 46,0 0 0,0 0 1,0-1-1,-1 1 0,-1 3 1,-2 7 89,-1 19 40,3-16-76,-3 13 51,-15 48-1,18-70-113,0-1 0,0 1 1,1-1-1,0 1 0,1 0 0,0 0 0,0 0 0,1 15 0,-1-22-50,1 0 0,0 0 0,0 0 0,0 0 1,0 0-1,0 1 0,1-1 0,-1 0 0,0 0 0,0 0 0,1 0 0,-1 0 0,1 0 1,-1 0-1,1 0 0,-1 0 0,1 0 0,-1-1 0,1 1 0,0 0 0,-1 0 0,1 0 1,2 1-1,-2-2-5,0 0 0,0 0 0,0 0 0,-1 0 1,1 0-1,0 0 0,0 0 0,0 0 0,0 0 0,0 0 1,0-1-1,0 1 0,0 0 0,0-1 0,-1 1 1,1 0-1,0-1 0,0 1 0,0-1 0,-1 0 0,1 1 1,0-1-1,0 1 0,-1-1 0,1-1 0,6-4-61,1-1-1,-1 1 0,1 1 1,8-6-1,7-3-26,23-16-139,-44 29 223,-1 1 1,1-1 0,0 1-1,0-1 1,-1 1 0,1 0-1,0 0 1,0-1 0,0 1-1,-1 0 1,1 1 0,0-1-1,0 0 1,0 0 0,-1 1-1,1-1 1,0 1 0,0 0-1,-1-1 1,1 1 0,-1 0-1,1 0 1,-1 0 0,1 0-1,-1 0 1,1 1 0,-1-1-1,0 0 1,2 3 0,2 2 88,0 0-1,-1 0 1,0 0 0,0 1 0,5 14 0,-5-12 14,11 25 164,12 2 75,-20-27-267,-5-6-30,0 0 1,1 1-1,-1-1 0,1 0 0,0 0 1,0 0-1,0-1 0,0 1 0,1-1 1,-1 1-1,1-1 0,-1 0 0,7 2 1,37 12 99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4384,'-14'0'1424,"14"0"-1414,0 0 0,0 0 0,0 0 0,0 0 0,0 0 0,0 0 0,0 0 0,-1 0 0,1 0 0,0 0 0,0 0 0,0 0 0,0 0 0,0 0 0,0 0 0,0 0 0,0 0 0,0 0 0,0 0 0,-1 0 0,1 0 0,0 0 0,0 1 0,0-1 0,0 0 0,0 0 0,0 0 0,0 0 0,0 0 0,0 0 0,0 0 0,0 0 0,0 0 0,0 0 0,0 0 0,-1 0 0,1 0 0,0 1 0,0-1 0,0 0 0,0 0 0,0 0 0,0 0 0,0 0 0,0 0 0,0 0 0,0 0 0,0 0 0,0 0 0,0 1 0,0-1 0,0 0 0,0 0 0,0 0 0,0 0 0,1 0 0,-2 2 71,1 0 0,0 0 0,0-1 0,-1 1 0,1 0 0,-1 0 0,1-1-1,-1 1 1,0 0 0,-1 2 0,-1 0 146,1 1 1,0-1-1,0 1 1,-2 7-1,-26 73 1101,-8 106-590,27-131-580,4-22-75,-51 235 613,44-206-1067,9-35-314,4-29 517,-1 1 0,1 0 0,0 0 0,-1-1 0,0 1 1,0-1-1,-4 7 0,-5 7-1849,11-16 1858,-1 0 1,1 1 0,-1-1-1,1 1 1,0-1-1,0 1 1,-1-1 0,1 1-1,0 1 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16 4064,'55'-14'1307,"-55"14"-1284,1 0 0,-1-1 0,1 1 0,0 0 0,0 0 0,-1 0 0,1-1 0,0 1 0,-1 0 0,1 0 0,0 0 0,0 0 0,-1 0 0,1 0 0,0 0 0,-1 1 0,1-1 0,0 0 0,-1 0 0,1 0 0,1 1 0,55 29 788,-55-29-777,-1 1 1,1-1-1,-1 0 0,0 0 1,1 0-1,-1 1 0,0-1 1,0 1-1,0-1 1,0 1-1,0-1 0,0 1 1,-1 0-1,1-1 0,0 1 1,-1 0-1,1 0 1,-1-1-1,0 1 0,1 0 1,-1 2-1,2 10 255,1-4-124,-2-7-114,0 0-1,0 1 1,0-1 0,0 0 0,-1 6-1,-4 20 216,0-11-137,2-4-40,-4 21 158,-1-21-34,0 1 1,-1-1-1,-1 0 0,-20 24 1,13-19-35,-1-1 0,0-1 0,-38 28 0,31-26-69,15-11-57,-1-1 0,0 1 0,0-2-1,-1 1 1,0-2 0,0 1 0,0-2-1,-23 8 1,32-12-44,0 1 1,0-1-1,0 0 0,-1 1 1,1-1-1,0 0 0,0 0 1,0 0-1,0-1 0,0 1 1,-1 0-1,1-1 0,-4-1 1,5 1-13,0 1 1,0-1-1,0 0 1,0 0-1,0 0 1,0 0-1,0 0 1,0 0 0,0 0-1,1 0 1,-1 0-1,0-1 1,1 1-1,-1 0 1,1-1-1,-1 1 1,1 0-1,-1 0 1,1-1 0,0 1-1,0-1 1,0 1-1,0 0 1,0-3-1,0-26-71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33 5216,'0'-27'1696,"0"21"-1040,0 6-139,0 0 571,0 0-373,0 3-203,0 49 346,1-27-761,0 1 100,-5 48 0,-7-25-26,7-22-68,1-10-27,0 0-1,-6 21 1,4-25 26,-4 23-1,7-19-48,-4 18 22,-5-4-15,5-15-13,1 1 1,-3 17 0,5-24-8,1 1 0,-2-1 0,1-1 0,-1 1 0,-10 17 0,0-8 157,11-6-96,4-11-99,1-6-20,58-103-248,-51 92 229,0-1-9,1 0 0,1 0 0,0 1 0,24-24 0,-22 24-28,-8 9 25,1 0 0,0 1-1,0-1 1,10-5 0,-4 3-42,-5 4 6,0-1-1,10-8 1,-17 12 85,1 1 0,-1 0-1,0-1 1,0 1 0,0 0 0,1 0-1,-1-1 1,0 1 0,0 0-1,1 0 1,-1 0 0,0-1-1,0 1 1,1 0 0,-1 0 0,0 0-1,1 0 1,-1 0 0,0 0-1,0 0 1,1-1 0,-1 1 0,0 0-1,1 0 1,-1 0 0,0 0-1,1 0 1,-1 0 0,0 0-1,1 1 1,-1-1 0,0 0 0,1 0-1,-1 0 1,0 0 0,0 0-1,1 0 1,-1 1 0,0-1 0,1 0-1,-1 0 1,0 0 0,0 1-1,0-1 1,1 0 0,-1 0-1,0 1 1,0-1 0,1 1 57,-9 15 466,2 17-70,2-14-198,1-9-118,1 0-1,0 0 1,1 0 0,0 13 0,1 69-68,0-84-46,0-1 1,1-1 0,0 1-1,0 0 1,1 0-1,0 0 1,0 0 0,5 9-1,-6-13 2,1 0-1,0 0 0,0 0 1,-1 0-1,2-1 0,-1 1 1,0-1-1,1 1 0,-1-1 1,1 0-1,-1 0 0,1 0 1,0 0-1,0 0 0,0-1 1,0 1-1,6 1 1,-2-2 34,0 0 1,-1 0-1,1-1 1,0 0-1,0 0 1,0 0-1,0-1 1,-1 0-1,1-1 1,0 0-1,-1 0 1,0 0-1,1-1 1,-1 1-1,0-1 1,0-1-1,0 0 1,7-6-1,20-17 107,-24 21-130,-6 4-21,0 0 0,0 0 1,0-1-1,-1 1 0,5-5 1,15-32 138,-8 23-99,-12 15-49,-1 0 0,0-1 0,1 1-1,-1-1 1,0 1 0,0-1 0,0 1-1,0-1 1,0 0 0,0 0 0,-1 1-1,1-1 1,0 0 0,-1 0 0,0 0-1,1 0 1,-1 0 0,0 0 0,0 1-1,0-4 1,0 1-45,0 0 1,1 0-1,-1 0 0,1 0 0,0 0 0,0 0 1,0 0-1,1 0 0,-1 0 0,5-5 1,-4-5-357,-2 11-234,0 9 239,2 1 348,0 0-1,0 0 0,0 0 1,1 0-1,0-1 0,0 1 1,0-1-1,1 1 0,5 5 1,-1 1 29,17 21 234,-23-32-199,0 0-1,0 0 1,1-1 0,-1 1 0,0 0-1,1-1 1,-1 0 0,1 1 0,0-1-1,-1 0 1,5 1 0,23 3 218,-21-2-185,-8-2-36,-1-1 1,1 1-1,0-1 1,0 0 0,0 1-1,0-1 1,0 0-1,0 0 1,0 0 0,0 0-1,0 0 1,0 0-1,0 0 1,0 0 0,0 0-1,0 0 1,0-1-1,0 1 1,0 0 0,0-1-1,0 1 1,-1 0-1,1-1 1,0 1 0,0-1-1,1 0 1,-2 0-12,5-1 73,-4 2-63,0-1 0,-1 1 1,1 0-1,0-1 0,-1 1 0,1 0 1,0-1-1,-1 1 0,1-1 1,-1 1-1,1-1 0,-1 1 0,1-1 1,-1 1-1,1-1 0,-1 1 0,0-1 1,1 0-1,-1 1 0,0-1 1,1-1-1,1-3 54,-1 4-62,0 0-4,-1 0 1,1 1 0,-1-1-1,1 0 1,-1 0 0,1 0-1,-1 0 1,0 0-1,1 0 1,-1 0 0,0 0-1,0 0 1,1 0 0,-1 0-1,0 0 1,0 0 0,0 0-1,0 0 1,-1 0 0,1 0-1,0 0 1,0 0-1,-1 0 1,1 0 0,0 1-1,-1-1 1,1 0 0,-1 0-1,1 0 1,-2-1 0,1 0-5,0 0-3,0 0 0,0-1-1,-1 1 1,1 0 0,-1 0 0,0 0-1,1 0 1,-1 0 0,0 0-1,-3-1 1,-7-8-33,-2-4 9,11 11 30,-1 1 0,1-1 0,-1 0 1,0 1-1,0 0 0,0 0 0,-8-4 0,3 2-13,0 0-1,-16-11 1,24 15-11,-1-1 0,0 1 0,0-1 0,1 1 0,-1-1 1,1 0-1,-1 0 0,1 0 0,0 0 0,-1 0 0,1 0 0,0 0 0,1 0 1,-1 0-1,0 0 0,0-1 0,1 1 0,-1-4 0,1-10-103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5216,'-17'0'1952,"17"0"-1536,0-17-96,-16 17 1664,16 0-1152,0 0 352,0 17-672,-17-1-320,17 0-128,0 17 192,-16 0-128,0 16-32,16 0-64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3904,'0'-57'1744,"0"21"-1302,-1 35-379,1 0-1,0 0 1,0 0-1,0 0 1,0-1-1,1 1 1,-1 0-1,0 0 1,0 0-1,1 0 1,-1 0-1,1 0 1,-1 0-1,1 0 0,-1 0 1,1 0-1,-1 0 1,1 0-1,0 0 1,0 1-1,-1-1 1,1 0-1,0 0 1,0 1-1,0-1 1,0 0-1,0 1 1,0-1-1,0 1 0,1-1 1,13-9 304,-6 2-306,0 1 1,1 1-1,0-1 0,0 2 0,0-1 0,0 1 0,1 1 0,0 0 0,0 0 0,19-3 0,20 2 19,-37 2-68,13-1 14,47-3 0,60 7 438,-132 0-428,-1 0 0,1 0 0,0 0 0,-1 0 0,1 0 0,-1 0 0,1 0 0,-1 0 0,1 0 0,-1 0 0,1 0 0,-1 0 0,1 0 0,-1 1 0,1-1 0,-1 0 0,1 0 0,-1 1 0,1-1 0,-1 0 0,1 1 0,-1-1 0,1 0 0,-1 1 0,0-1 0,1 1 0,-1-1 0,0 0 0,1 1 0,-1-1 0,0 1 0,1 0 0,-2 0-5,1-1 0,0 1 0,0-1 0,-1 1 1,1-1-1,0 1 0,0-1 0,-1 1 0,1-1 0,-1 0 0,1 1 0,0-1 0,-1 0 0,1 1 0,-1-1 0,1 0 0,-1 1 0,1-1 1,-1 0-1,1 0 0,-1 0 0,1 0 0,-1 1 0,1-1 0,-1 0 0,1 0 0,-1 0 0,0 0 0,1 0 0,-1 0 0,1 0 1,-2-1-1,-1 1 22,0 1 1,0-1 0,-1 0 0,1 1 0,0-1-1,0 1 1,0 0 0,0 0 0,0 1 0,0-1-1,0 0 1,0 1 0,0 0 0,1 0 0,-1-1-1,1 2 1,-1-1 0,1 0 0,0 0 0,0 1-1,0-1 1,-2 4 0,-15 21 63,8-17-87,10-9-35,-1 0 1,1 0-1,-1 1 1,1-1-1,0 1 1,-1-1-1,1 1 1,0 0-1,0-1 1,0 1-1,0 0 1,0 0-1,0-1 0,1 1 1,-1 0-1,1 0 1,-1 0-1,1 0 1,0 0-1,0 0 1,-1 0-1,2 3 1,-1 3 14,1-1 0,0 1 0,0-1 0,1 1 1,0-1-1,1 1 0,-1-1 0,2 0 1,-1 0-1,1-1 0,5 10 0,-7-13 18,1-1 0,-1 1 0,0 0 0,1-1-1,0 1 1,-1-1 0,1 0 0,0 0 0,0 0-1,0 0 1,1-1 0,-1 1 0,0-1 0,0 0-1,1 0 1,-1 0 0,1 0 0,-1-1 0,1 1 0,-1-1-1,5 0 1,0 0 31,-1-1 0,1 0 0,-1 0-1,1-1 1,-1 1 0,0-2 0,1 1 0,9-6 0,-15 7-61,0 0 1,0 0 0,0-1-1,0 1 1,0-1 0,0 1-1,0-1 1,0 0 0,-1 1-1,1-1 1,-1 0 0,1 0-1,-1 0 1,0 0 0,0 0-1,0-1 1,0 1 0,0 0-1,0-1 1,-1 1 0,1 0-1,-1-1 1,1-3 0,-2-3 10,1 6-17,-1 0-1,1 0 0,0 0 1,0 0-1,0-1 1,1 1-1,-1 0 0,1 0 1,-1 0-1,2-3 0,11-16-108,2-3-70,-5 1-101,-9 23 247,0 0 0,1 0 0,-1 0-1,0 0 1,1 0 0,-1 0 0,0 1 0,1-1 0,1 0 0,7-4-124,-1 0-25,-7 4 152,-1 0-1,0 0 1,1 0-1,0 0 1,-1 0-1,1 1 1,0-1-1,-1 0 1,1 1-1,3-1 1,1 4-181,-2 4 214,1 1 0,-1 0 0,0 0 1,-1 0-1,4 12 0,-7-19 8,1 3 24,0-1 1,0 1-1,-1-1 1,1 1-1,-1 0 1,0 0 0,0-1-1,0 7 1,-1 6 28,1 49 242,0-53-206,1-6-48,-1 0 0,0 0 1,-1 0-1,1 0 0,-3 10 1,-1-12 52,0 2 30,5-2-105,-1-1 0,1-1 0,0 1 0,0 0 1,3 4-1,-4-7-22,3 6 112,0-6-11,7 0 75,-9 0-174,-1 0 0,0 0 0,0 0 1,0 0-1,0 0 0,0 0 0,1 0 0,-1 0 0,0 0 0,0 0 0,0 0 0,0-1 0,0 1 0,0 0 0,1 0 0,-1 0 1,0 0-1,0 0 0,0 0 0,0 0 0,0 0 0,0 0 0,0-1 0,0 1 0,1 0 0,-1 0 0,0 0 0,0 0 0,0 0 0,0 0 1,0-1-1,0 1 0,0 0 0,0 0 0,0 0 0,0 0 0,0 0 0,0-1 0,0 1 0,0 0 0,0 0 0,0 0 0,0 0 1,0 0-1,0 0 0,0-1 0,0 1 0,0 0 0,0 0 0,0 0 0,0 0 0,-1 0 0,1-1 0,0-2 7,0 0 1,1 0-1,-1-1 0,1 1 0,0 0 0,0 0 0,0 0 0,0 0 1,0 0-1,1 0 0,-1 0 0,1 0 0,3-3 0,-3 2 14,1-1 0,-1 1-1,0-1 1,0 1 0,0-1 0,-1 0-1,0 0 1,2-6 0,-2 7-20,2-12-54,10-31-234,-12 44 236,0 0 0,0 0-1,1 1 1,-1-1 0,1 0-1,0 1 1,2-3 0,15-12-949,-19 17 988,1 0 0,0 1-1,-1-1 1,1 0 0,-1 0-1,1 1 1,-1-1-1,1 0 1,-1 0 0,1 1-1,-1-1 1,1 1 0,-1-1-1,0 0 1,1 1 0,-1-1-1,1 1 1,-1-1 0,0 1-1,0-1 1,1 1-1,-1-1 1,0 1 0,0-1-1,1 1 1,-1 0 0,0-1-1,0 1 1,0 0 0,3 26 158,-1-7-28,3-2 14,-3-11-72,0 0-1,0 0 1,-1 0 0,1 10-1,-2-14-31,0 0 0,0 0 0,0 0 0,1 0 0,-1 0 0,1-1 0,0 1 0,0 0 0,0 0 0,0 0 0,0-1 0,1 1 0,-1-1 1,1 1-1,3 3 0,8 14 604,-10-6-229,-3-14-403,0 0 0,0 0 0,0 0 0,-1 0 0,1 1-1,0-1 1,0 0 0,0 0 0,0 0 0,0 0 0,0 0 0,0 0 0,0 0-1,0 0 1,0 0 0,0 0 0,0 1 0,1-1 0,-1 0 0,0 0 0,0 0-1,0 0 1,0 0 0,0 0 0,0 0 0,0 0 0,0 0 0,0 0-1,0 0 1,0 1 0,0-1 0,0 0 0,0 0 0,0 0 0,0 0 0,1 0-1,-1 0 1,0 0 0,0 0 0,0 0 0,0 0 0,0 0 0,0 0 0,0 0-1,0 0 1,0 0 0,0 0 0,1 0 0,-1 0 0,0 0 0,0 0 0,0 0-1,0 0 1,0 0 0,0 0 0,0 0 0,1 0-83,-1 0-1,1 0 1,-1 0 0,1 0 0,-1 0 0,0 0-1,1 0 1,-1 0 0,1 0 0,-1 0 0,1-1-1,-1 1 1,0 0 0,1 0 0,-1 0 0,1-1-1,-1 1 1,0 0 0,1 0 0,-1-1 0,0 1-1,1 0 1,-1-1 0,0 1 0,0 0 0,1-1-1,-1 1 1,0 0 0,0-1 0,1 0 0,4-6-3759,-4 7 3568,-1-1 0,1 1 0,0 0 0,0-1 0,0 1 0,0 0 0,-1 0 0,1-1 0,0 1 0,0 0 0,0 0 0,0 0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4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1098 1664,'0'0'528,"-3"0"-325,-8 0 53,8 0 517,3 0-224,0-3-122,0-4-312,0 3 9,-1 0 0,1-1 1,0 1-1,1 0 0,-1-1 1,1 1-1,1-5 0,3 1-39,-4 6-68,0 1 1,0-1 0,0 1-1,0-1 1,0 1-1,-1-1 1,1 0-1,-1 1 1,1-1 0,-1 0-1,0 1 1,1-1-1,-1-2 1,-1-1 15,1 1 0,0-1 1,0 0-1,1 0 0,0 0 0,-1 1 0,2-1 1,-1 0-1,0 1 0,1-1 0,0 1 1,2-5-1,1-2 131,-1 1-1,0-1 1,3-20 0,-4 17-108,10-27 1,-9 29-36,0-1 0,-1 1 0,2-26 1,-2 15-1,0 2 5,2-10 12,1-45 0,-5 53-68,7-40 1,-4 31 24,2-28 47,12-29 195,-9 47-74,-6 7 100,-3 29-213,0 0 0,0 1 1,3-11-1,24-50 350,-25 57-355,0 2 9,0 0 0,0 0 0,1 0 0,5-11 0,6-20 197,-14 35-227,1 0-1,0-1 1,0 1 0,0 0 0,1 0 0,-1 0 0,1 0 0,0 0 0,-1 0-1,1 1 1,1-1 0,-1 0 0,0 1 0,3-3 0,1-1 18,3 1 86,13-6-16,-22 11-108,0 0 1,0-1-1,0 1 1,0 0 0,0 0-1,1 0 1,-1 0-1,0 0 1,0-1 0,0 1-1,0 0 1,1 0-1,-1 0 1,0 0 0,0 0-1,0 0 1,1 0-1,-1 0 1,0 0-1,0 0 1,1 0 0,-1 0-1,0 0 1,0 0-1,0 0 1,1 0 0,-1 0-1,0 0 1,0 0-1,0 0 1,1 0 0,-1 0-1,0 0 1,0 1-1,0-1 1,1 0-1,-1 0 1,0 0 0,0 0-1,0 0 1,0 1-1,1-1 1,18 12 138,-15-10-127,0 1 1,1-1-1,-2 1 0,8 5 0,2 4 23,-9-9-13,-1 0-1,1 0 1,-1 0-1,0 1 0,0-1 1,0 1-1,0 0 1,0 0-1,2 5 0,-4 8 54,-1-14-70,-1-1 1,1 1 0,1-1 0,-1 1 0,0-1-1,0 1 1,1-1 0,0 1 0,1 3-1,2 1 1,6 13 132,-10-19-135,0 0 1,1-1 0,-1 1-1,0 0 1,0 0-1,0 0 1,0-1 0,0 1-1,0 0 1,0 0-1,0 0 1,0-1 0,0 1-1,0 0 1,0 0-1,0 0 1,-1-1 0,1 1-1,0 0 1,-1-1-1,1 1 1,-1 0-1,1-1 1,-1 2 0,-4 1 38,0 0-1,-1 0 1,1 0 0,-7 1 0,-12 2-153,13 7-63,9-11 129,0 0 0,-1-1 0,1 1 0,0-1 0,-1 1 0,1-1 0,0 0 0,-1 0 0,0 0 0,1 0 0,-1-1 0,1 1 0,-1-1 0,0 0 0,-4 1 0,5-1 16,0 0 1,1 0-1,-1 0 0,0 1 1,1-1-1,-1 1 1,0-1-1,1 1 0,-1-1 1,1 1-1,-1 0 1,0 0-1,1 0 0,0 0 1,-1 0-1,1 0 1,-2 2-1,0 0-140,3-3 53,6 0 21,1 0 64,-4-1 0,1 1-1,0 0 1,0 0 0,0 0 0,-1 0 0,1 1-1,0-1 1,5 3 0,-4-1-7,0 0 1,-1 1-1,1 0 0,-1-1 0,0 2 0,7 5 1,17 12-67,-17-14 176,-7-5-48,-1-1 0,0 1 0,0 0 0,0 1 0,0-1 0,0 0 0,0 1 0,0 0 0,-1 0 0,3 3 0,25 40 79,-29-44-73,0 1 1,-1-1-1,1 0 1,-1 1-1,1-1 1,-1 0-1,0 1 1,0-1-1,0 1 1,0-1-1,-1 0 1,1 1 0,0-1-1,-1 0 1,0 1-1,0-1 1,1 0-1,-3 3 1,-21 16 306,10-6-212,11-11-87,0 0 0,-1-1 0,0 1 0,0-1-1,0 1 1,0-1 0,-8 4 0,-27 15 141,-1 0-35,7-13-30,29-8-94,0 0-1,0 0 1,1 0-1,-1 1 0,0-1 1,-6 4-1,9-3-20,-1-1 0,0 0 0,0 0 0,1 0 0,-1 0-1,0-1 1,0 1 0,0 0 0,0-1 0,0 1 0,0-1 0,-3 0 0,4 0-10,0 0 1,0 0 0,-1 0-1,1-1 1,0 1 0,0-1-1,0 1 1,-1-1 0,1 1-1,0-1 1,0 0 0,0 0-1,0 1 1,0-1 0,-1-2-1,1 2-12,0-1-1,0 0 1,0 0-1,0 0 1,0 0 0,1 0-1,-1 0 1,1 0-1,-1 0 1,1-1-1,0 1 1,0 0-1,0 0 1,0 0-1,0 0 1,1-4-1,0-8-267,-1 10 70,0 0 1,0 0-1,1 0 1,1-7-1,-1 9 140,0 0-1,0 0 1,0 1 0,0-1-1,0 0 1,1 0 0,-1 1-1,0-1 1,3-1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42 4384,'13'-27'1424,"-13"27"-1408,0-1 0,0 1 1,0 0-1,0 0 0,0-1 1,1 1-1,-1 0 0,0 0 1,0 0-1,0-1 0,0 1 0,0 0 1,0 0-1,0 0 0,1-1 1,-1 1-1,0 0 0,0 0 1,0 0-1,0 0 0,1-1 1,-1 1-1,0 0 0,0 0 0,0 0 1,1 0-1,-1 0 0,0 0 1,0 0-1,0 0 0,1-1 1,-1 1-1,0 0 0,1 0 0,29 0 4416,-33-2-3877,2 1-531,0 0 1,0 1-1,0-1 1,0 0-1,0 1 1,0-1-1,0 1 0,0 0 1,0-1-1,0 1 1,0 0-1,0 0 0,-1 0 1,1-1-1,0 1 1,0 0-1,0 1 1,0-1-1,-1 0 0,1 0 1,0 0-1,0 1 1,0-1-1,0 0 1,-2 2-1,-3-1-12,0 1-1,0-1 1,0 0 0,-8-1-1,-24 0 80,33 0-81,0 0 0,0 0 1,0 1-1,1-1 0,-1 1 0,0 0 0,1 0 0,-8 3 1,-7 2 4,-16 2-20,24-5-33,1 0-1,-1-1 1,0-1-1,-12 1 0,-20 0-102,41-1 125,-1-1-1,1 1 0,-1-1 1,1 1-1,-1 0 0,1 0 1,-1 0-1,1 0 0,0 0 1,-1 1-1,1-1 1,-2 3-1,-4 9-127,-3-7-64,5 5 69,-5-5 79,10-5 57,-1 0 0,1-1 0,-1 1-1,1 0 1,-1 0 0,1 0 0,0 0 0,-1 0 0,1 1-1,0-1 1,0 0 0,-2 2 0,-1 5-38,0 1 0,0-1 0,-3 11-1,-7 17 42,-35 78-59,46-106 59,0-1-1,1 0 1,0 1 0,0-1 0,-2 15-1,1-1 19,0-10 60,0 0-1,-1-1 1,-1 1-1,-5 10 1,8-17-7,1-1-51,0 1 0,0 0 0,1-1 0,-1 1 0,1 0 0,0-1 0,0 1 0,1 5 0,-1-1-24,0-8 4,0 0 1,0 1 0,0-1 0,0 0-1,0 0 1,0 0 0,0 0 0,0 0-1,0 0 1,0 0 0,0 0 0,0 0-1,0 0 1,0 1 0,0-1 0,0 0-1,0 0 1,0 0 0,0 0 0,0 0-1,0 0 1,0 0 0,0 0 0,0 0-1,0 0 1,0 0 0,0 1 0,0-1-1,0 0 1,1 0 0,-1 0 0,0 0-1,0 0 1,0 0 0,0 0 0,0 0-1,0 0 1,0 0 0,0 0 0,0 0-1,0 0 1,0 0 0,1 0 0,-1 0-1,0 0 1,0 0 0,0 0 0,0 0-1,0 0 1,0 0 0,0 0 0,0 0-1,0 0 1,0 0 0,1 0 0,-1 0-1,1 0 0,-1 0 0,1 0-1,0 1 1,0-1 0,-1 0 0,1 0-1,0 1 1,-1-1 0,1 0-1,0 1 1,-1-1 0,1 1-1,0-1 1,-1 1 0,1-1 0,-1 1-1,1-1 1,-1 1 0,1-1-1,-1 1 1,1 0 0,-1-1-1,0 1 1,1 0 0,-1-1 0,0 2-1,1 0-3,0-1 0,-1 0 0,1 0 0,0 1 0,0-1 0,0 0 0,-1 0 0,1 0 0,1 0 0,-1 0 0,0 0 0,0 0 0,2 1 0,8 3-33,-9-4 35,0 0 0,1 0 0,-1 0 1,0 1-1,0-1 0,1 1 0,-1-1 1,2 3-1,-2-2 20,0 0-1,0-1 1,0 1 0,0-1-1,0 0 1,1 1 0,-1-1-1,1 0 1,-1 0 0,1-1-1,-1 1 1,1 0 0,-1-1-1,1 1 1,0-1 0,-1 0-1,1 0 1,3-1 0,0 1 8,0 0 1,-1 1 0,11 1 0,1 3-11,-11-3 10,1 0 1,0 0 0,0-1-1,0 0 1,7 0 0,98-1 282,-110 0-384,-1 0-1,1 0 1,0 0 0,-1 0 0,1 0-1,0 1 1,-1-1 0,1 1 0,-1-1-1,1 1 1,0-1 0,-1 1 0,0 0-1,1 0 1,-1 0 0,1 0-1,-1 0 1,0 0 0,2 2 0,-2-2 1,2 1-1024,-3-2-492,0 0 540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2720,'-13'0'891,"13"0"-885,0 0 0,-1 0 0,1 0 0,0 1 0,0-1 0,0 0 0,0 0 0,0 0 0,0 0 0,0 0 0,0 0 1,0 0-1,0 0 0,-1 0 0,1 0 0,0 0 0,0 0 0,0-1 0,0 1 0,0 0 0,0 0 0,0 0 0,0 0 1,0 0-1,0 0 0,0 0 0,-1 0 0,1 0 0,0 0 0,0 0 0,0 0 0,0 0 0,0 0 0,0 0 0,0 0 0,0-1 1,0 1-1,0 0 0,0 0 0,0 0 0,0 0 0,0 0 0,0 0 0,0 0 0,0 0 0,0 0 0,0 0 0,0-1 1,0 1-1,0 0 0,0 0 0,0 0 0,0 0 0,0 0 0,0 0 0,0 0 0,0-11 432,0 8 889,0 3-292,0 0 106,0-3-367,0 3-738,0-1 1,0 1 0,0-1 0,0 1-1,0-1 1,0 0 0,0 1-1,0-1 1,0 1 0,1-1-1,-1 1 1,0-1 0,0 1-1,0-1 1,1 1 0,-1 0 0,0-1-1,1 1 1,-1-1 0,0 1-1,1-1 1,-1 1 0,1 0-1,-1-1 1,1 1 0,0 0 0,0-1 31,0 1 0,0 0 0,0-1 0,0 1 0,0 0 0,1 0 1,-1 0-1,0 0 0,0 0 0,0 1 0,0-1 0,2 0 0,5 3 413,0 0-1,14 8 1,-17-9-311,8 5 137,-7-4-192,-1 0 0,1 0 0,0 0 0,0-1 1,1 0-1,-1 0 0,0 0 0,12 1 1,2-3 87,-13 0-146,1 0 1,0 0-1,0 0 1,9-3-1,16-8 333,-15 7-221,-10 2-98,0 0 1,0 0 0,-1 0 0,9-5 0,-7 2-23,-6 4-24,0-1 1,0 1 0,0-1-1,0 1 1,0 0 0,0 0-1,0 0 1,1 1 0,-1-1-1,0 1 1,6 0 0,-6 0-3,0 0 1,0 0 0,0-1-1,0 1 1,0 0 0,4-2-1,0-5 196,-1 0-109,-6 7-113,0 0-1,0 0 1,0 0 0,0 0 0,0 0-1,0 0 1,0 0 0,0 0 0,0 1-1,0-1 1,1 0 0,-1 0 0,0 0-1,0 0 1,0 0 0,0 0 0,0 0-1,0 0 1,0 0 0,0 0 0,0 0-1,0 0 1,0 0 0,0 0 0,0 0-1,0 0 1,0 0 0,0 0 0,0 0-1,0 0 1,0 0 0,0 0 0,1 0-1,-1 0 1,0 0 0,0 0 0,0 0-1,0 0 1,0 0 0,0 0 0,0 0-1,0 0 1,0 0 0,0 0 0,0 0-1,0 0 1,0 0 0,0 0 0,1 0-1,-1 0 1,0 0 0,0 0 0,0 0-1,0 0 1,0 0 0,0 0 0,0 0-1,0 0 1,0 0 0,0 0 0,0 0 0,0 0-1,0 0 1,0 0 0,0 0 0,0-1-1,0 1 1,0 0 0,0 0 0,-8 3-1379,8-2 1308,-1-1 0,1 1 1,-1 0-1,1 0 0,0 0 0,0 0 0,-1 0 0,1-1 0,0 1 0,0 0 0,0 0 0,0 0 1,0 2-1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3648,'0'0'1173,"0"0"-703,0 0-12,0 0 801,0 0-326,3 0 11,237 0 2741,-237 0-3650,0 0 0,0 0-1,0 1 1,0-1 0,0 1 0,-1-1-1,1 1 1,0 0 0,0 0 0,-1 0-1,4 2 1,-4-2-39,0 0 0,1 0 0,-1 0 0,0 0 0,1 0 0,-1-1 0,1 1 0,-1-1-1,1 0 1,-1 1 0,4-1 0,-6 0-57,1-1 0,-1 1 0,1 0 0,-1 0-1,1 0 1,-1 0 0,1 0 0,-1 0 0,1 0 0,-1 0-1,1 0 1,-1 1 0,1-1 0,-1 0 0,1 0 0,-1 0-1,1 1 1,-1-1 0,1 0 0,-1 0 0,1 1 0,-1-1-1,0 0 1,1 1 0,-1-1 0,0 0 0,1 1 0,-1-1-1,0 1 1,1-1 0,-1 2 0,5 4-2451,-4-5 2323,-1-1 0,1 1 0,0-1 0,0 0 0,0 0 0,0 1 0,-1-1 1,1 0-1,0 0 0,0 0 0,0 0 0,0 0 0,1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4800,'0'17'1792,"0"-17"-1408,16 16-96,0-16 1056,1 0-800,-1-16 544,33 16-608,-16 0-128,0-17-224,16 1 320,-16-1-224,16 17-1888,0-16 928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2912,'-9'-1'685,"8"1"-191,2 1-445,-1-1 1,1 0-1,0 1 1,-1-1-1,1 1 0,-1-1 1,1 1-1,-1-1 0,1 1 1,-1-1-1,1 1 0,-1-1 1,1 1-1,-1 0 1,0-1-1,1 1 0,-1 0 1,0-1-1,0 1 0,1 0 1,-1-1-1,0 1 0,0 0 1,0-1-1,0 1 0,0 1 1,0 1 77,0 1-1,-1-1 1,1 0 0,-1 1 0,0-1 0,0 0 0,0 0-1,-2 4 1,-3 9 337,-10 66 704,14-67-1041,-4 19 135,-16 15 186,20-42-387,1 0 0,-1 0 0,1 7 0,-1 3 85,-4 12 263,-2-1 0,-10 28 0,-10 39 326,25-60-537,3-31-164,0 0 0,0 0-1,0 1 1,-1-1 0,-1 5-1,-5 6 262,6-14-258,0 1 0,1-1 0,-1 1 1,0-1-1,1 0 0,-1 1 0,1-1 1,-1 1-1,1-1 0,0 3 0,0-1 209,0-6-92,0 2-134,0-1 1,0 0-1,0 1 0,1-1 0,-1 1 0,1-1 0,-1 1 1,1 0-1,0-1 0,0 1 0,-1-1 0,2 0 0,7-13 28,-6 8-42,2-3-10,0 0-1,0 1 0,1 0 1,0 0-1,13-14 0,7-5-39,-15 17-24,0-1 0,0 1 0,1 1 0,18-13 0,-17 16-80,-1 2 0,1 0-1,0 0 1,1 2 0,-1-1 0,1 2-1,-1-1 1,1 2 0,26 0 0,-38 1 161,0 0 1,0 0 0,0 0-1,0 0 1,0 1 0,1-1-1,-1 0 1,0 1 0,0 0-1,0-1 1,0 1 0,0 0-1,0 0 1,-1 0 0,1 1-1,0-1 1,0 0 0,-1 1-1,1-1 1,-1 1 0,3 2-1,-1 1 70,-1 0 0,0 0 0,0 0 0,0 0 0,0 1 0,0 8 0,7 17 102,-5-21-109,-1 1 1,0 0-1,0 0 0,-2 0 0,2 12 0,-3 55 368,-1-34-113,1-36-248,1-5-170,-1 0 0,0 0 0,0 0 0,0 1 0,0-1 0,0 0 1,-1 0-1,0 0 0,1-1 0,-1 1 0,0 0 0,0 0 0,-1 0 1,1-1-1,-1 1 0,1 0 0,-1-1 0,-2 4 0,-13 10-1139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 5408,'0'-17'1984,"0"17"-1536,0 0-128,-16 0 960,32 0-768,-16 0 0,0-16-320,17 16-64,-1 0-64,1-16 160,15-1-128,18-16-160,15 33 0,-16-16-96,17 0 64,-1 16-3456,-16 0 1952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216 148 3392,'0'0'1088,"-3"0"-651,-8 0-85,9 0 368,-1 0-203,-2 0-237,-1 0-55,0-1 0,1 1 0,-1 1 0,0-1 0,0 1 0,0 0 0,-8 3 0,12-3-192,0 1 0,0-1-1,1 1 1,-1 0 0,1 0-1,-1 0 1,-1 3 0,1-2 27,1 0 1,-1 0-1,-1-1 1,1 1-1,0 0 0,-1-1 1,1 0-1,-4 3 1,-2 0 2,1 1-1,1 0 1,-1 0 0,1 0 0,0 0 0,0 1-1,1 0 1,-7 13 0,7-12-29,0 0-1,0 1 1,1 0-1,1 0 1,-5 16-1,6-20 5,1 1 0,0 0 0,0 0 0,1 0 0,0 0 0,0 0 0,0-1 0,0 1 0,1 0 0,3 10 0,-3-14-15,0 0 1,1 0 0,-1 1-1,1-1 1,-1 0-1,1 0 1,0-1 0,0 1-1,0 0 1,0-1 0,0 1-1,0-1 1,1 1-1,-1-1 1,4 1 0,4 4 120,-5-3-115,0-1-1,0 1 0,0-1 0,0 0 0,0-1 0,0 1 1,1-1-1,-1 0 0,0-1 0,1 1 0,-1-1 1,1 0-1,8-1 0,3 1 20,-10-1-12,0 1 0,-1-1-1,1 0 1,0 0 0,10-4 0,0 0-11,-3 2-30,-12 3 0,1-1 0,-1 1-1,0-1 1,1 1-1,-1-1 1,0 0 0,1 0-1,-1 0 1,0 0 0,0 0-1,0-1 1,0 1-1,0-1 1,2-1 0,16-16 23,-11 11 17,-1 0 1,1-1-1,11-16 1,-4 1-79,-5 16-9,-11 8 44,0 0 0,1-1 0,-1 1 0,0 0 0,1 0 0,-1-1 0,0 1 0,1 0 0,-1 0 0,0-1 0,1 1 0,-1 0 1,0-1-1,0 1 0,1 0 0,-1-1 0,0 1 0,0-1 0,0 1 0,0 0 0,0-1 0,1 1 0,-1-1 0,0 1 0,0 0 0,0-1 0,0 1 0,0-1 0,0 1 0,-1-1 0,1 1 6,0 0 0,0 0-1,0-1 1,0 1 0,0 0-1,0 0 1,0 0 0,0 0-1,0 0 1,0 0 0,0 0-1,0 0 1,0 0 0,0-1-1,0 1 1,0 0 0,0 0-1,0 0 1,0 0 0,0 0-1,0 0 1,0 0 0,0 0-1,1 0 1,-1 0 0,0 0-1,0-1 1,0 1-1,0 0 1,0 0 0,0 0-1,0 0 1,0 0 0,0 0-1,0 0 1,0 0 0,0 0-1,0 0 1,1 0 0,-1 0-1,0 0 1,0 0 0,0 0-1,0 0 1,0 0 0,0 0-1,0 0 1,0 0 0,0 0-1,1 0 1,-1 0 0,0 0-1,0 0 1,0 0 0,0 0-1,0 0 1,11 0 7,-5 3 113,0 5-3,0 1 1,-1 1 0,5 9 0,-10-19-115,9 24 263,1-1-171,-7-19-70,-1-1-1,1 1 1,0 0 0,0-1 0,4 4 0,-5-6 2,0 0 0,-1 1 0,1-1 0,0-1 0,0 1 0,0 0 0,0 0 0,0-1 0,0 1 0,0-1 0,0 1 0,0-1 0,0 0 0,2 0 0,5 1 63,-6-1-63,0 1 0,0-1 0,0 0 0,0 0 0,0 0 0,1-1 0,-1 1 0,0-1 0,0 1 0,3-3 0,3-1 18,18-8 138,-18 7-163,0 0 0,0 0 1,0-1-1,-1 0 1,0-1-1,0 0 1,0 0-1,-1-1 0,0 1 1,6-12-1,4-6 46,-11 21-36,4-5-13,7-27-79,-2 0 52,-14 32 37,-1 0-1,1-1 1,-1 1-1,0-8 1,-1-16 120,1 14-12,1 4-34,-1 1 0,0-1 1,0 0-1,-4-13 0,2 13-54,-1 0-1,0 0 1,-1 0-1,0 0 0,-10-16 1,4 18-89,9 7 26,1 1-1,0 0 1,-1 0 0,1 0-1,-1-1 1,1 1 0,0 0-1,0 0 1,-1-1-1,1 1 1,0 0 0,-1-1-1,1 1 1,0 0 0,0-1-1,0 1 1,-1 0-1,1-1 1,0 1 0,0-1-1,0 1 1,0 0 0,0-1-1,0 1 1,0-1-1,0 1 1,0-1 0,0 1-1,0 0 1,0-2 0,0 0-366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50 1408,'-14'-27'448,"14"26"-443,0 1 0,0 0 0,0 0 1,0-1-1,0 1 0,0 0 0,0 0 0,0 0 1,0-1-1,0 1 0,0 0 0,0 0 0,0 0 0,-1-1 1,1 1-1,0 0 0,0 0 0,0 0 0,0-1 1,-1 1-1,1 0 0,0 0 0,0 0 0,0 0 0,-1 0 1,1 0-1,0-1 0,0 1 0,0 0 0,-1 0 1,1 0-1,0 0 0,0 0 0,-1 0 0,1 0 23,-1 0-1,0 0 0,1 0 0,-1 0 1,1 0-1,-1 0 0,1 0 1,-1 0-1,1 0 0,-1 0 1,1 0-1,-1-1 0,1 1 0,0 0 1,-1 0-1,1-1 0,-1 1 1,1 0-1,-1 0 0,1-1 1,0 1-1,-1-1 0,1 1 0,0 0 1,-1-1-1,1 1 0,0-1 1,-1 1-1,1-1 0,0 1 1,0-1-1,0 1 0,0-1 0,-1 1 1,1-1-1,0 1 0,0-1 1,0 1-1,0-1 0,0 1 1,0-2-1,0 0 645,0 2 0,0 2-245,0 0-385,1-1 0,-1 1 0,0-1 0,1 0 0,-1 1 0,0-1 0,1 0 0,0 1 1,-1-1-1,2 2 0,6 16 230,-6-11-173,-1 1-1,-1-1 1,1 1-1,-1 0 1,-1 10-1,-9 47 269,6-38-237,1-5-39,2 1 0,1 37-1,1-22-20,-9 92 55,3-79-106,-1 41 18,-5-22 16,6-8-5,-6-11 27,9-39-54,1 23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2976,'14'-54'971,"-14"53"-956,0 0 0,0 0 1,0 0-1,0 1 0,0-1 1,1 0-1,-1 0 0,0 1 1,1-1-1,-1 0 0,0 0 1,1 1-1,-1-1 0,1 0 1,-1 1-1,1-1 0,-1 1 1,1-1-1,0 1 0,-1-1 1,1 1-1,0-1 0,1 0 1,4-3-30,12-8 617,24-12 0,-35 21-388,0 0 0,0 0 1,0 0-1,1 1 1,-1 0-1,1 1 0,0 0 1,9-1-1,3 3-131,0 1-1,0 1 1,-1 0 0,1 1 0,-1 2-1,0 0 1,0 1 0,0 0-1,-1 2 1,0 0 0,-1 1-1,28 21 1,-40-27-29,-1 0 0,0 0-1,1 0 1,-1 1 0,-1-1 0,1 1-1,-1 0 1,1 0 0,-1 0 0,4 11-1,-6-13-29,0 0 0,-1 0 0,1 0-1,-1 0 1,1 1 0,-1-1 0,0 0-1,0 0 1,-1 1 0,1-1-1,-1 0 1,1 0 0,-1 0 0,0 0-1,0 0 1,-1 0 0,1 0 0,-1 0-1,1 0 1,-1 0 0,-2 3 0,-11 10 107,0-1 1,0 0-1,-31 22 0,27-22-101,10-8-31,6-3 3,-1-1 1,0 0-1,0-1 1,0 1 0,-6 2-1,-17 1 54,13-4-18,-10 9-2,19-10-64,1 0-1,0 0 0,-1-1 1,1 0-1,-8 0 0,-5-4-314,17 3 316,0 1-1,-1 0 1,1 0-1,-1 0 0,1-1 1,0 1-1,-1 0 0,1 0 1,0-1-1,-1 1 1,1 0-1,0-1 0,-1 1 1,1 0-1,0-1 1,0 1-1,-1-1 0,1 1 1,0-1-1,0 1 1,0 0-1,-1-1 0,1 1 1,0-2-1,11-6-906,8-16-1174,-15 20 1866,0 1 0,0 1 1,0-1-1,0 0 0,6-2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3072,'0'-14'976,"0"14"-969,0 0 0,0 0-1,0 0 1,0 0 0,0 0 0,0 0 0,0 0 0,0 0-1,0-1 1,0 1 0,0 0 0,0 0 0,0 0 0,0 0-1,0 0 1,0 0 0,0 0 0,0 0 0,0 0-1,0 0 1,0-1 0,0 1 0,0 0 0,0 0 0,0 0-1,0 0 1,0 0 0,0 0 0,0 0 0,0 0 0,1 0-1,-1 0 1,0 0 0,0 0 0,0 0 0,0 0 0,0 0-1,0-1 1,0 1 0,0 0 0,0 0 0,0 0 0,0 0-1,1 0 1,-1 0 0,0 0 0,0 0 0,0 0 0,0 0-1,0 0 1,0 0 0,0 0 0,0 0 0,0 0 0,0 0-1,1 1 1,12-1 1294,-13 2-517,2 31 1064,-1-22-1718,-1 0-1,0 0 0,0-1 1,-1 1-1,-3 14 0,3-21-95,-3 9 58,1 0-1,1 1 1,-2 21-1,4 64-267,0-96 171,0 1-1,0-1 0,1 0 0,-1 1 0,1-1 0,0 0 0,0 0 0,0 1 1,3 4-1,1 3-48,5 12-233,-9-21 111,0 0 0,0 0 0,0 0 0,0 0 0,0 1 0,0-1 0,-1 0 0,1 1 0,-1-1 0,1 5-1,2-7-596,7 0-304,-9 0 1064,-1 0 1,0 0-1,0 0 0,0 0 1,0 0-1,0 0 0,1 0 1,-1 0-1,0 0 0,0 0 1,0 0-1,0 0 1,0-1-1,0 1 0,1 0 1,-1 0-1,0 0 0,0 0 1,0 0-1,0 0 0,0 0 1,0 0-1,0 0 0,0-1 1,1 1-1,-1 0 1,0 0-1,0 0 0,0 0 1,0 0-1,0 0 0,0-1 1,0 1-1,0 0 0,0 0 1,0 0-1,0 0 0,0 0 1,0-1-1,0 1 1,0 0-1,0 0 0,0 0 1,0 0-1,0 0 0,0-1 1,0 1-1,0 0 0,0 0 1,0 0-1,0 0 0,-1 0 1,1-1-1,1-4-87,-1 0 1,1 0-1,1 0 0,1-6 0,-1 4 69,0 1 0,0 0-1,-1-1 1,2-12-1,-3 8 31,1-59 328,0 62-225,0 1 0,0-1 0,1 1 0,0-1 0,0 1 0,4-9 0,8-9 325,-9-2 117,1 10-247,-4 14-207,-1-1 0,0 1 0,0 0 0,0-1 0,0 1 1,0-6-1,-1 8-83,0 1 0,-1 0 0,1 0 0,0 0 0,0 0 0,0 0 1,0 0-1,0 0 0,0-1 0,0 1 0,0 0 0,0 0 0,0 0 0,0 0 0,0 0 1,0-1-1,0 1 0,0 0 0,0 0 0,0 0 0,0 0 0,0 0 0,0-1 0,0 1 1,0 0-1,0 0 0,0 0 0,0 0 0,0 0 0,0 0 0,0-1 0,1 1 0,-1 0 1,0 0-1,0 0 0,0 0 0,0 0 0,0 0 0,0 0 0,0 0 0,1-1 0,-1 1 1,0 0-1,0 0 0,0 0 0,0 0 0,0 0 0,0 0 0,1 0 0,-1 0 0,0 0 1,0 0-1,0 0 0,2 0 60,0 1 1,0-1-1,0 0 1,0 1-1,-1 0 0,1-1 1,0 1-1,0 0 1,-1 0-1,1 0 1,-1 0-1,1 0 1,-1 0-1,1 0 1,-1 1-1,2 2 0,1-1-38,-1 0 0,0 0 0,-1 1 0,1 0-1,-1-1 1,1 1 0,-1 0 0,0 0-1,-1 0 1,1 1 0,-1-1 0,0 0-1,2 9 1,1 6 80,-2-12-51,1-2 0,0 1 0,0 0 0,1 0-1,-1-1 1,1 0 0,0 0 0,0 0 0,6 5 0,10 12-114,-14-14 77,0 0-1,0-1 1,1 0 0,0 0-1,0 0 1,1-1 0,16 10-1,23 14 167,-36-25-127,-9-4-48,1 0 0,-1 0 0,0 1 0,0-1 0,0 0 0,4 3 0,-6-4-10,0 1 0,0-1 0,0 0 1,0 0-1,0 0 0,0 0 0,0 0 0,0 0 0,0 0 1,0 1-1,0-1 0,0 0 0,1 0 0,-1 0 0,0 0 0,0 0 1,0 0-1,0 0 0,0 0 0,0 0 0,0 0 0,0 0 1,1 0-1,-1 0 0,0 0 0,0 0 0,0 0 0,0 0 0,0 0 1,0 0-1,1 0 0,-1 0 0,0 0 0,0 0 0,0 0 1,0 0-1,0 0 0,0 0 0,1 0 0,-1 0 0,0 0 0,0 0 1,0 0-1,0 0 0,0 0 0,0 0 0,0 0 0,0-1 0,1 1 1,-1 0-1,0 0 0,0 0 0,0 0 0,0 0 0,0 0 1,0-1-1,1 0 1,1 0 1,-1-1-1,0 1 1,0-1-1,0 0 1,0 1-1,-1-1 1,1 0-1,0 1 1,-1-1-1,1 0 1,0-3-1,1-32-139,-2 33 125,0 0 10,0 1-1,1-1 1,-1 0-1,1 1 1,0-1 0,0 1-1,2-5 1,3-8-25,0-12-91,-5 25 106,0 0 1,0 0-1,0 0 1,1 0-1,-1 0 1,1 0-1,0 0 1,3-3-1,-5 6 6,1-1 0,0 0-1,0 1 1,0-1-1,0 1 1,0-1 0,-1 1-1,1-1 1,0 1-1,0 0 1,0-1 0,1 1-1,-1 0 1,0 0 0,0 0-1,0-1 1,0 1-1,0 0 1,0 1 0,0-1-1,0 0 1,0 0-1,0 0 1,0 1 0,0-1-1,0 0 1,0 1 0,0-1-1,1 2 1,6 1-37,-2 0 16,-1 0 1,1 0 0,-1 0 0,0 1-1,0-1 1,7 7 0,-2-1 34,-7-7-4,1 1 1,-1 0-1,0 0 1,0 0-1,0 0 1,0 1-1,0-1 1,-1 1-1,0 0 1,3 5-1,-2 2 4,-2-10-9,-1 1 0,1 0 0,-1 0 0,1 0 0,0-1 1,0 1-1,-1 0 0,1-1 0,2 3 0,0-1 13,0-1-1,1 1 0,-1-1 0,1 0 1,-1 1-1,6 1 0,-8-4-8,1 1 6,0 0 1,0 0-1,0 0 1,0 1-1,0-1 0,0 0 1,-1 1-1,1-1 1,-1 1-1,1 0 1,-1 0-1,1-1 1,-1 1-1,0 0 1,0 0-1,2 4 1,-3-5 11,1 0 0,-1 0-1,1 0 0,0 1 0,-1-1 1,1 0-1,0 0 0,0 0 0,0 0 1,0 0-1,0 0 0,0 0 0,0-1 0,1 2 1,-2-5-38,0-240-16,1 241 27,-1-1 1,1 1-1,-1 0 1,1-1-1,0 1 1,-1 0-1,1-1 1,0 1-1,1 0 1,-1 0-1,0 0 1,1 0 0,2-3-1,-3 4 4,0 0-1,0 0 1,0 0-1,0 0 1,0 0-1,0 0 1,1 0-1,-1 0 1,0 0-1,1 1 1,-1-1-1,0 1 1,1-1-1,-1 1 1,1-1-1,-1 1 1,1 0-1,-1 0 1,1 0-1,-1 0 1,1 0-1,-1 0 1,1 0-1,-1 0 1,2 1-1,96 26 200,-69-22-172,-13-2 36,31 8-1,-28-6 1,-1 0 0,1-2 1,0-1-1,-1 0 0,38-2 0,-31 0-14,-22 0-23,0-1 0,0 1 0,0-1-1,0 1 1,0-1 0,-1 0-1,1-1 1,0 1 0,0-1 0,6-3-1,-5 3 10,-4 1-22,-1 1 1,1 0-1,0-1 1,-1 1 0,1 0-1,-1-1 1,1 1-1,0 0 1,-1-1-1,1 1 1,-1-1 0,1 1-1,-1-1 1,1 1-1,-1-1 1,0 0 0,1 1-1,-1-1 1,0 0-1,1 1 1,-1-2-1,3-3 52,-2 3-52,0 1 1,0-1-1,-1 0 1,1 0-1,0 0 1,-1 0 0,0 1-1,1-1 1,-1 0-1,0-4 1,0 3-6,-1 0 0,0 0 0,0 0-1,0 0 1,0 0 0,-3-4 0,2 3 1,1-1 1,-1 1-1,-1 0 0,1 0 0,-1 1 0,1-1 0,-1 0 0,0 1 1,0 0-1,-1 0 0,1 0 0,-1 0 0,0 0 0,1 1 0,-1-1 1,0 1-1,0 0 0,-7-2 0,7 3 12,0 0 1,0 0-1,0 1 1,0 0-1,0-1 1,-8 2-1,10-1-14,1 1-1,-1-1 0,0 1 0,0-1 0,1 1 0,-1 0 0,0 0 0,0 0 0,1-1 0,-1 2 0,1-1 0,-1 0 0,1 0 0,0 0 0,-1 1 0,1-1 1,-2 3-1,0 1-10,1 0 1,-1 0-1,1 1 1,1-1-1,-1 0 1,1 1-1,-1-1 1,1 1 0,1-1-1,-1 1 1,1-1-1,0 1 1,1 0-1,0 7 1,1-4-2,0 0 0,0 0 1,1 0-1,0 0 1,0-1-1,1 1 0,9 15 1,-10-20-4,1 0 1,-1 0 0,0 0-1,1 0 1,0-1 0,0 1 0,0-1-1,0 0 1,0-1 0,10 5-1,-2 0 15,-2-1 11,0 0 0,1-1-1,-1-1 1,1 1 0,0-2-1,0 0 1,19 4 0,-24-6-15,0 0 0,-1 0 0,1 0 1,0 0-1,0-1 0,0 0 0,0 0 0,0-1 1,0 0-1,0 0 0,5-1 0,-6 0 10,-1 1-1,0 1 1,0-1-1,0 1 1,0 0-1,1 0 0,-1 0 1,5 1-1,-6-1-9,-1 1 0,0-1-1,1 0 1,-1 0 0,1 0-1,-1 0 1,0 0 0,1-1-1,-1 1 1,0-1 0,1 1-1,-1-1 1,0 0 0,4-2-1,16-21-139,-18 20 118,1 1 1,-1 0 0,0 0-1,1 0 1,7-2 0,17-13-31,-14 6 11,27-29 0,-17 15 5,-24 25 47,1-1 0,-1 1 0,0 0 0,1-1 0,-1 1-1,1 0 1,-1 0 0,1 0 0,0 0 0,-1 0 0,1 1 0,0-1 0,0 1-1,0-1 1,0 1 0,2-1 0,2 4 286,-5-2-267,0 0-1,0 0 1,0 1 0,0-1 0,0 1 0,0-1 0,0 1 0,-1-1 0,1 1 0,1 2 0,0 27 353,-2 32-17,0-61-360,0 0 0,1 0 0,-1 0 0,1 0 0,-1 0 1,1 0-1,0 0 0,-1 0 0,1-1 0,0 1 0,2 3 0,-2-4-2,0 0-1,0 1 0,0-1 0,-1 1 0,1-1 1,0 1-1,-1 0 0,0-1 0,1 1 0,-1 0 0,1 1 1,-1-3-5,-1 0 1,1 0 0,0 0 0,0 0-1,0 1 1,0-1 0,0 0 0,0 0 0,0 0-1,0 0 1,0 0 0,0 0 0,0 0-1,0 0 1,0 0 0,0 0 0,0 1 0,0-1-1,0 0 1,0 0 0,1 0 0,-1 0-1,0 0 1,0 0 0,0 0 0,0 0 0,0 0-1,0 0 1,0 0 0,0 1 0,0-1-1,0 0 1,0 0 0,0 0 0,0 0 0,0 0-1,1 0 1,-1 0 0,0 0 0,0 0-1,0 0 1,0 0 0,0 0 0,0 0 0,0 0-1,0 0 1,0 0 0,0 0 0,1 0-1,-1 0 1,0 0 0,0 0 0,0 0 0,0 0-1,0 0 1,0 0 0,2 0 17,-1 0 0,0 0 0,1-1 0,-1 1 0,0 0 1,1-1-1,-1 1 0,0 0 0,0-1 0,0 0 0,1 1 0,-1-1 0,0 0 0,0 1 1,0-1-1,0 0 0,0 0 0,0 0 0,0 0 0,0 0 0,-1 0 0,1 0 0,1-2 1,1-2 34,0 0 0,1 0 0,0 1 0,0-1 1,1 1-1,-1 0 0,1 0 0,6-4 1,11-10 187,-14 10-173,0 0 0,1 1 0,11-7 1,1-1-32,-5 1-16,-11 10-31,0-1-1,1 1 1,0-1 0,0 2 0,0-1-1,9-4 1,4 0-431,-2 3-1082,-16 5 1439,0 0 1,0 1 0,1-1-1,-1 1 1,0-1 0,0 1 0,0 0-1,0-1 1,0 1 0,0 0-1,0 0 1,0 0 0,1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4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3072,'0'0'976,"0"-2"-587,0-9-42,0 8 463,0 3-196,0 0 74,0 0-251,3 0-101,8 0-128,-9 0 69,4 0-95,15 0-9,6 1-78,48-5-1,-37-7-88,3 9 4,-38 2-1,1 0-1,-1 0 0,1 0 0,-1 1 0,1-1 0,-1 1 1,0 0-1,1 0 0,4 3 0,8 1 86,-12-3-27,2-1 37,0 0 1,0 1-1,0 0 0,0 1 0,5 2 0,-9-4-78,-1 0 0,0 0 0,1 0 0,-1 0 0,0 0 0,1 1 1,-1-1-1,0 0 0,0 1 0,0-1 0,0 1 0,0-1 0,-1 1 0,1-1 0,0 1 0,-1 0 0,1-1 0,-1 1 0,1 0 0,-1-1 0,0 1 0,0 3 0,0 2 99,1-5-105,-1 0-1,0-1 1,0 1-1,0 0 1,0 0-1,0-1 1,-1 1-1,1 0 1,0-1-1,-1 1 1,1 0-1,-1-1 1,0 1-1,1 0 1,-2 1-1,-17 23 136,-39 43 0,51-61-139,0 0-1,1 1 1,0 0 0,-6 10 0,6-8-30,0-1 1,-1 1-1,-1-1 0,-9 10 0,3-4 40,0 0-1,1 1 0,-11 19 1,7-12-42,4-15 58,7 4-42,-5 1-138,9-11 20,2-3 6,2 0 59,39 0 10,-35 0 32,1 0-1,-1 1 1,0 0-1,0 0 1,0 0-1,6 3 1,-7-2 6,0 0 1,-1-1 0,1 0-1,0 0 1,10 0 0,-2-2 4,-10 1 0,1-1 0,0 1 0,0 0 0,-1 1 0,1-1 0,0 1 0,0-1 0,5 3 0,-6-2 1,-1 0 7,0 0 0,0-1 0,-1 1 0,1-1 0,0 1 0,0-1 0,0 0-1,0 1 1,0-1 0,0 0 0,0 0 0,-1 0 0,1-1 0,0 1 0,0 0 0,0-1 0,0 1 0,0-1 0,-1 0 0,1 1 0,2-2 0,12-1 96,-15 3-99,0 0-1,0 0 1,0 0-1,0 0 0,-1 0 1,1 0-1,0 0 1,0 0-1,0 0 0,0-1 1,0 1-1,-1 0 1,1-1-1,1 0 0,3-6-89,-5 7 34,0-1 1,0 1-1,1 0 1,-1-1 0,0 1-1,0-1 1,1 1-1,-1 0 1,0-1 0,1 1-1,-1 0 1,0 0-1,1-1 1,-1 1 0,0 0-1,1 0 1,-1-1 0,1 1-1,-1 0 1,0 0-1,1 0 1,-1 0 0,1 0-1,-1-1 1,0 1-1,1 0 1,-1 0 0,1 0-1,-1 0 1,1 1-1,2-1-951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1664,'0'0'528,"3"0"-325,-3 0-192,1 0 1,-1 0 0,0 0-1,1 0 1,-1 0-1,1 0 1,-1 0 0,1 0-1,-1 0 1,0-1 0,1 1-1,-1 0 1,1 0 0,-1 0-1,0 0 1,1-1-1,-1 1 1,0 0 0,1 0-1,-1-1 1,0 1 0,1 0-1,-1-1 1,0 1 0,0 0-1,1-1 1,-1 0 0,9-7 632,4 4-304,-8 2-241,-1 1 0,0-1 0,1 1 0,-1-1 0,7-5 0,52-39 429,-56 41-482,-4 3-32,-1 0 0,1 0-1,-1 0 1,0 0 0,1 0 0,-1 0 0,0-1-1,2-3 1,18-46 125,8 6-43,3-22 32,-22 47-95,8-18-2,0-29-47,-13 45 25,0 0 0,15-33 0,-19 53 39,0-1-1,0 0 1,0 0 0,0 0 0,-1 0 0,0 0 0,0 0 0,0 0 0,0 0 0,0-6 0,-1 92 726,0-48-624,-3 99 153,0-95-274,-7 167 54,10 163 93,-1-340-179,2 0 0,1 0 0,2-1-1,6 29 1,3 18 53,-7-33 119,-5-37-160,0 0 0,0 0 1,0 0-1,1 0 0,0 0 0,-1 0 1,1 0-1,1-1 0,-1 1 1,0-1-1,1 1 0,0-1 0,0 0 1,0 0-1,4 3 0,0 1-8,2 3-6,8 6-27,-16-15 29,0-1 1,0 1-1,0-1 1,0 0-1,1 1 1,-1-1-1,0 0 1,0 0-1,0 0 0,0 0 1,1 0-1,-1 0 1,0 0-1,0 0 1,0 0-1,0 0 1,0-1-1,2 0 1,3-1-54,0-1 0,-1 0 0,1 0 0,-1-1 0,1 0 0,-1 0 0,5-5 0,-6 3-38,0 1 0,0 0 0,-1-1 1,0 0-1,0 0 0,-1 0 0,0 0 1,0 0-1,0 0 0,0-1 0,0-10 0,0-4-79,0 1 0,-1 0 0,-3-23-1,-15-69-108,12 80 286,2 13 23,-1 0 0,0 1 0,-1 0-1,-9-21 1,-1 11 104,-2 1-1,0 1 1,-30-35 0,39 52-79,-1 0-1,0 0 1,0 1 0,-1 0 0,0 1 0,-14-8-1,15 9-20,-1 1 0,0 1 0,0 0 0,-13-3 0,-11-6 22,-7-14 91,32 22-45,-1 0-1,0 0 1,0 1-1,-1 0 1,1 1-1,-1 0 0,0 1 1,0 0-1,1 1 1,-15 0-1,17 1-279,23 0 23,27 0 44,240 0 439,-246-1-357,0-2 0,53-10 0,0 0 44,-55 10 33,53-14-1,-44 7 30,-30 8-238,0-1 0,0-1 1,22-9-1,-2-4-257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1152,'0'0'363,"0"-2"-214,0-9 16,0 8 230,0 3-22,0 0 283,0 0-218,0 0-188,0 0-47,0 3 240,1 9-103,-1-1-50,0 0 0,-3 20 0,-8 20 203,3 1-1,-3 72 0,11 37-412,0-154-60,0 1 0,1-1 0,1 0-1,-1 1 1,1-1 0,0 0-1,0 0 1,1 0 0,0 0-1,1-1 1,-1 1 0,6 6-1,-7-10-16,0 0 0,0-1-1,0 0 1,1 1-1,-1-1 1,0 0 0,1 0-1,0 0 1,-1 0-1,1-1 1,0 1 0,0-1-1,0 0 1,0 1-1,3 0 1,2-1-24,0 0 0,0 0 1,0 0-1,9-1 0,-14 0 9,38 1-125,-29 0 53,0-1 1,0 0-1,0 0 1,19-5-1,-18 1 26,1 0 0,-1-1 0,-1 0 0,1-1 0,-1-1 0,0 0 0,-1-1 0,12-9-1,-22 15 82,0 0-1,0 0 1,0 0-1,0 0 1,-1 0 0,1 0-1,0-1 1,-1 1-1,0 0 1,0 0-1,1-1 1,-1 1-1,-1 0 1,1 0-1,-1-5 1,0-3 27,1-3-2,1 12-47,-1 1 0,0 0 0,0 0 0,0 0 0,0 0 0,0 0 0,0 0 0,0 0 0,0 0-1,0 0 1,0-1 0,0 1 0,0 0 0,0 0 0,0 0 0,0 0 0,0 0 0,0 0 0,0 0 0,0 0 0,0 0 0,-1 0 0,1-1 0,0 1 0,0 0-1,0 0 1,0 0 0,0 0 0,0 0 0,0 0 0,0 0 0,0 0 0,0 0 0,0 0 0,0 0 0,0 0 0,0 0 0,-1 0 0,1 0 0,0 0-1,0 0 1,0 0 0,0 0 0,0 0 0,0 0 0,0 0 0,0 0 0,0 0 0,0 0 0,-1 0 0,1 0 0,0 0 0,0 0 0,0 0 0,0 0 0,0 0-1,-11 0 11,11 0-12,0 0-1,0 0 0,0 0 1,-1 0-1,1 0 1,0 0-1,0 0 0,0 0 1,0 0-1,0 0 1,0 0-1,0 0 0,0 0 1,0 0-1,-1 0 1,1 0-1,0 0 0,0 0 1,0 0-1,0 0 1,0 0-1,0 0 1,0 0-1,0 0 0,0 0 1,0 0-1,0 0 1,-1 0-1,1 0 0,0 0 1,0 0-1,0 0 1,0 0-1,0 0 0,0 1 1,0-1-1,0 0 1,0 0-1,0 0 0,0 0 1,0 0-1,0 0 1,0 0-1,0 0 1,0 0-1,0 0 0,0 1 1,0-1-1,0 0 1,0 0-1,0 0 0,0 0 1,0 0-1,0 0 1,0 0-1,0 1 0,0 4-32,0-3 39,-1 0 0,1-1 1,0 1-1,0 0 0,0-1 0,0 1 1,0 0-1,1-1 0,-1 1 0,1 0 1,-1-1-1,1 1 0,-1 0 0,1-1 0,0 1 1,0-1-1,-1 1 0,1-1 0,0 0 1,0 1-1,1-1 0,-1 0 0,0 0 1,0 0-1,1 0 0,-1 0 0,0 0 1,4 2-1,20 12 38,-15-8-17,0-1 1,19 9-1,9 2 6,-36-17-33,0 1-1,0-1 0,0 0 0,0 1 1,0-1-1,0 0 0,0 0 0,0 0 0,0-1 1,0 1-1,3-1 0,-3 0-7,-1 1 0,0 0 0,0-1 0,1 1 0,-1-1 0,0 0-1,0 1 1,0-1 0,0 0 0,0 0 0,0 0 0,0 0 0,0 0 0,0 0 0,0 0 0,0-1-1,0-10 184,-2 5-193,2 4 2,-1 1-1,0 0 1,0-1 0,-1 1-1,1-1 1,0 1-1,-1-1 1,0 1-1,1-1 1,-1 1 0,0 0-1,0 0 1,0-1-1,-1 1 1,1 0 0,0 0-1,-1 0 1,-2-2-1,2 2 20,1 0 0,-1 0 0,1 0-1,-1 0 1,1 0 0,0 0 0,0-1-1,0 1 1,0 0 0,0 0-1,1-1 1,-1 1 0,0-3 0,-2-9 21,1 9-5,0 1 0,-1-1-1,1 0 1,-5-5-1,-4-10 23,-1-7-91,7 18 33,0-4 13,-6 7 5,5-5-27,6 11 25,0 0-1,0 0 1,0 0 0,0-1-1,-1 1 1,1 0 0,0 0-1,0 0 1,0 0-1,-1-1 1,1 1 0,0 0-1,0 0 1,0 0 0,-1 0-1,1 0 1,0 0-1,0 0 1,-1 0 0,1 0-1,0 0 1,0 0 0,-1 0-1,1 0 1,0 0-1,0 0 1,-1 0 0,1 0-1,0 0 1,0 0 0,-1 0-1,1 0 1,0 0-1,-1 0 1,-4 8-75,2-3 45,-8 1 0,8 7-59,4-13 89,0 0-1,0 0 0,0 0 1,0 0-1,0 0 0,0 0 1,0 0-1,0 0 0,0 0 1,0 1-1,0-1 0,0 0 1,0 1-1,0-1 0,1 1 1,-1 0 2,0-1 2,-1 1-1,1 0 1,0-1 0,0 1 0,0-1 0,0 1 0,0-1-1,0 0 1,0 1 0,0-1 0,0 0 0,0 0-1,0 0 1,0 0 0,0 0 0,0 0 0,0 0 0,0 0-1,0 0 1,0 0 0,0 0 0,0 0 0,-1-1-1,1 1 1,0 0 0,0-1 0,0 1 0,0-1 0,0 1-1,1-2 1,-1 1 0,1 0 6,0 1 0,0-1-1,0 1 1,0-1-1,0 1 1,1 0-1,-1 0 1,0 0-1,0 0 1,2 0 0,7 0 31,-6 0-36,0 0 0,0-1 0,-1 0 0,1 0-1,6-3 1,-5 2-25,0 0-1,0 1 1,0-1 0,0 1-1,11 0 1,-11 1-17,-2-1 61,-1 1 0,0 0 0,1 0 0,-1 0 0,0 0 0,1 0 0,-1 1 0,0 0 0,5 1 0,-2 9-115,-5-10 91,-1 1-1,1-1 1,-1 0-1,1 0 1,-1 0-1,1 0 0,-1 0 1,1 0-1,0 0 1,0-1-1,0 1 1,-1 0-1,1 0 1,0 0-1,2 0 1,-2-1 8,0 1 1,0-1 0,-1 0 0,1 1-1,0-1 1,0 1 0,0-1-1,0 1 1,-1-1 0,1 1-1,0 0 1,0-1 0,-1 1-1,1 0 1,0 0 0,-1-1-1,1 1 1,-1 0 0,1 0-1,-1 0 1,0 0 0,1 0 0,-1 0-1,0 0 1,1-1 0,-1 1-1,0 0 1,0 0 0,0 0-1,0 0 1,0 0 0,0 0-1,0 0 1,0 0 0,-1 2-1,1 4-33,0-6 23,0 1 0,0 0 0,1-1 0,-1 1 0,0 0 0,1-1 0,-1 1 0,1 0 0,0-1 0,-1 1 0,1-1 0,2 3 0,-2-2 3,0 0-1,0-1 1,0 1 0,0 0-1,-1 0 1,1 0 0,0 0-1,-1 0 1,1 0 0,-1 0-1,0 0 1,0 4 0,0-4 1,0 1 0,0 0 0,1 0 0,-1 0 0,0 0 0,2 4 0,5-1-4,-3-4-8,3 10-53,-7-11 63,1 0 0,-1 0 0,1 0 0,-1 0 0,1 0 0,-1 0 0,1 0 0,0 0 0,0 0 1,-1 0-1,1 0 0,0 0 0,0-1 0,0 1 0,1 1 0,12 3 44,-10 2-1,0-2 47,10-3 322,13-2-191,-27 0-218,0 0 1,0 0-1,0 0 1,0 0-1,1 0 1,-1 0-1,0 0 1,0 0-1,0 0 1,0 0-1,0 0 1,0 0-1,0 0 1,0 0-1,0 0 1,0 0-1,1 0 1,-1 0-1,0 0 1,0 0-1,0 0 1,0 0-1,0 0 1,0 0-1,0 0 1,0 0-1,0-1 1,0 1-1,0 0 1,1 0-1,-1 0 1,0 0-1,0 0 1,0 0-1,0 0 1,0 0-1,0 0 1,0 0-1,0 0 1,0 0-1,0-1 1,0 1-1,0 0 1,0 0-1,0 0 1,0 0-1,0 0 1,0 0-1,0 0 1,0 0-1,0 0 1,0-1-1,0 1 1,0 0-1,0 0 1,0 0-1,0-1-3,0 1 0,0-1-1,0 1 1,0-1 0,0 1-1,0-1 1,0 1 0,0-1 0,0 1-1,0-1 1,0 1 0,1-1-1,-1 1 1,0-1 0,0 1 0,0 0-1,1-1 1,-1 1 0,0-1-1,1 1 1,-1 0 0,0-1 0,1 1-1,-1 0 1,1-1 0,-1 1-1,1 0 1,-1-1 0,0 1 0,1 0-1,-1 0 1,1 0 0,-1 0-1,1-1 1,-1 1 0,1 0 0,-1 0-1,1 0 1,-1 0 0,1 0-1,0 0 1,0 0 2,-1 0-1,0 0 0,0 0 1,0 0-1,0 1 1,0-1-1,0 0 1,0 0-1,0 0 0,0 0 1,0 0-1,1 0 1,-1 0-1,0 0 1,0 0-1,0 0 1,0-1-1,0 1 0,0 0 1,0 0-1,0 0 1,0 0-1,0 0 1,1 0-1,-1 0 1,0 0-1,0 0 0,0 0 1,0 0-1,0 0 1,0 0-1,0 0 1,0 0-1,0 0 0,0 0 1,0-1-1,0 1 1,0 0-1,0 0 1,0 0-1,0 0 1,0 0-1,0 0 0,0 0 1,0 0-1,0 0 1,0 0-1,0-1 1,0 1-1,0 0 0,0 0 1,0 0-1,0 0 1,0 0-1,0 0 1,0 0-1,0-28 54,3 23-31,8-9-65,-8 6 22,1 2-44,11 4-36,45 2 773,-55 0-677,0 1-1,1-1 1,-1 1-1,0 1 1,0-1-1,0 1 1,0 0-1,0 0 1,0 0-1,0 1 1,4 3-1,10 5 8,-3-3 55,-7-3-27,0-1 0,1 1-1,12 3 1,-11-6-56,11 4-54,11 16 58,-12-16 152,-10-4-52,5 4 22,-13-5-62,0 0 0,1 0 1,-1 0-1,0 0 0,0 0 0,1 0 0,-1-1 0,7 0 0,37 0 175,-47 1-209,1-1-1,-1 0 1,1 0-1,-1 0 1,1 0-1,-1 0 1,1 0-1,-1 0 1,1 0-1,-1 0 0,1 0 1,-1 0-1,1-1 1,-1 1-1,1 0 1,-1 0-1,1 0 1,-1-1-1,1 1 1,-1 0-1,0-1 1,1 1-1,-1 0 1,1-1-1,-1 1 0,0 0 1,1-1-1,-1 1 1,0-1-1,0 1 1,1-1-1,4-6 100,-1 4-55,3-2 21,-7 3-61,1 1-1,-1 0 1,0-1 0,0 1-1,1 0 1,-1-1 0,0 1-1,0 0 1,-1-3 0,1 0 6,0 1 0,0 0 1,1-1-1,-1 1 1,0 0-1,1 0 1,1-5-1,9-19 66,-8 8-37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3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3328,'0'0'112,"-9"0"361,9 0-455,0 0 0,0 0-1,0 0 1,-1 0 0,1 0-1,0 0 1,0 0 0,0 0-1,0 0 1,-1 0 0,1 0 0,0 0-1,0 0 1,0 0 0,0 1-1,-1-1 1,1 0 0,0 0-1,0 0 1,0 0 0,0 0 0,0 0-1,0 0 1,-1 0 0,1 1-1,0-1 1,0 0 0,0 0-1,0 0 1,0 0 0,0 0 0,0 1-1,0-1 1,0 0 0,0 0-1,-1 0 1,1 0 0,0 1-1,0-1 1,0 0 0,0 0 0,0 0-1,0 0 1,0 1 0,0-1-1,1 0 1,-1 0 0,0 0-1,0 0 1,0 1 0,2 5 56,1 0 0,-1 0 0,-1 0 1,1 1-1,-1-1 0,0 11 0,1 50 436,-3-41-403,9 88 188,1 13-62,-9 99 177,0-199-370,1-5-42,-1 0 0,-2 0-1,0 0 1,-1-1 0,-8 29 0,7-31 45,0 1 0,-2 35 1,4 42-1720,2-94 753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3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2560,'0'-1'64,"0"0"-1,-1-1 1,2 1-1,-1 0 1,0 0-1,0-1 1,0 1 0,1 0-1,-1 0 1,0 0-1,1-1 1,-1 1 0,1 0-1,-1 0 1,1 0-1,0 0 1,0 0-1,-1 0 1,1 0 0,2-1-1,-2 1-39,1 0-1,0 0 1,0 0-1,0 0 1,0 1-1,0-1 1,1 1-1,2-1 1,10-2 317,-7 0-244,-1 0 0,1 1-1,0 0 1,-1 1 0,1-1 0,0 1 0,0 1-1,11 0 1,-15 0-67,84-6 398,-15 1-195,-54 6-173,20 3 0,-12-1-25,15 1 7,77 11 49,-111-13-63,1 0-1,-1 1 1,0 0-1,1 0 1,-1 0-1,-1 1 0,1 0 1,0 1-1,-1 0 1,0 0-1,0 0 1,-1 1-1,1 0 0,-1 1 1,-1-1-1,1 1 1,-1 0-1,0 0 1,-1 1-1,5 9 0,-6-11 1,0 0-1,0 0 0,-1 0 0,0 1 0,0-1 0,-1 0 0,0 1 1,0-1-1,-1 1 0,1 0 0,-2 8 0,0-7-1,0-1-1,-1 0 1,0 1-1,-1-1 1,0 0-1,0-1 1,0 1 0,-1 0-1,-8 11 1,-4 4 22,8-8-29,-1-1 0,0-1 0,-1 0 0,-1 0 0,0-1 0,-19 16 0,17-20-13,-28 13 0,10-6-2,-42 29 17,55-33-19,0-2 0,-23 7 0,-27 4-2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3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3232,'0'0'1035,"3"0"-614,-3 0-404,1 0 0,-1 0 1,1 0-1,-1 0 0,1 0 0,-1 0 1,1 0-1,-1 0 0,1 0 1,-1 0-1,1 0 0,-1 0 0,1 1 1,-1-1-1,1 0 0,-1 0 0,0 1 1,1-1-1,-1 0 0,1 1 1,-1-1-1,0 0 0,1 1 0,-1-1 1,0 1-1,1-1 0,-1 0 0,0 1 1,0-1-1,1 1 0,-1-1 0,0 1 1,0-1-1,0 1 0,0-1 1,0 1-1,0-1 0,0 1 0,0-1 1,0 1-1,0 0 0,3 5 319,0-3-258,0 1 0,0 0 0,0 0 0,-1 0 0,0 0 0,1 0 0,-1 0 0,-1 1 0,1-1-1,-1 1 1,0-1 0,2 9 0,1 4 205,0 3-45,-1-1-1,0 1 1,0 39-1,-12 60 205,5-75-383,1-6-21,0-3 100,-10 56 0,4-55-1,-2-1 0,-16 36 0,16-43 33,-9 40 1,14-46-107,-1 0 0,-17 38 0,21-53-180,0 0 1,0 1-1,-1 10 0,-2 4-727,5-20 766,0 0 0,0 0 0,0 0 1,0 0-1,0 0 0,-1-1 0,1 1 0,-1-1 1,-1 3-1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196 100 2304,'0'-14'752,"0"14"-747,0 0 0,0 0 1,0 0-1,0-1 0,0 1 0,0 0 1,0 0-1,0 0 0,0 0 0,0 0 1,0 0-1,0 0 0,0 0 0,0 0 1,0 0-1,0-1 0,0 1 0,0 0 0,0 0 1,0 0-1,0 0 0,0 0 0,0 0 1,0 0-1,0 0 0,0 0 0,1 0 1,-1 0-1,0-1 0,0 1 0,0 0 1,0 0-1,0 0 0,0 0 0,0 0 1,0 0-1,0 0 0,0 0 0,0 0 0,0 0 1,1 0-1,-1 0 0,0 0 0,0 0 1,0 0-1,0 0 0,0 0 0,0 0 1,0 0-1,0 0 0,0 0 0,1 0 1,-1 0-1,0 0 0,0 0 0,0 0 1,11 0 303,-8 0 475,-3-3-187,0-7 43,0 9-632,0 1-1,0 0 0,0 0 1,0 0-1,0 0 1,0 0-1,0 0 0,0 0 1,0 0-1,0 0 0,0-1 1,0 1-1,0 0 1,0 0-1,0 0 0,0 0 1,0 0-1,0 0 1,0 0-1,0 0 0,0 0 1,0 0-1,0-1 1,0 1-1,0 0 0,-1 0 1,1 0-1,0 0 1,0 0-1,0 0 0,0 0 1,0 0-1,0 0 0,0 0 1,0 0-1,0 0 1,0 0-1,0 0 0,0 0 1,-1 0-1,1 0 1,0 0-1,0 0 0,0 0 1,0 0-1,0 0 1,0 0-1,0 0 0,0 0 1,0 0-1,0 0 1,-1 0-1,1 0 0,0 0 1,0 0-1,0 0 0,-1 0 16,1 0-1,-1 0 0,1 0 1,-1 0-1,0-1 0,1 1 0,-1 0 1,1 0-1,-1 0 0,0-1 1,1 1-1,-1 0 0,1 0 1,-1-1-1,1 1 0,-1-1 0,1 1 1,0 0-1,-1-1 0,1 1 1,-1-1-1,1 1 0,-1-2 0,1 2-3,-1-1-1,1 0 1,-1 1-1,1-1 1,-1 1-1,1-1 1,-1 1-1,0-1 1,1 1-1,-1-1 1,1 1-1,-1-1 1,0 1-1,0 0 1,1-1-1,-1 1 1,0 0-1,1 0 1,-1 0-1,0-1 1,0 1-1,0 0 1,1 0-1,-2 0 1,-11 0 142,9-1-126,0 1 0,0 0 0,-1 0 1,1 1-1,0-1 0,0 1 0,-6 1 0,2 1 10,3-2 11,-1 1 1,1 0-1,-1 0 0,1 0 1,0 1-1,0 0 0,0 0 1,0 0-1,-6 6 0,1 1 24,5-7-39,1 1 0,-1 0 1,1 1-1,0-1 0,1 1 0,-5 6 0,6-8-18,-11 28-1,12-29-27,0-1 0,1 1-1,-1-1 1,1 1 0,0-1 0,0 1 0,-1-1 0,1 1 0,0-1 0,0 1 0,1-1 0,-1 1-1,0-1 1,0 1 0,1 1 0,10 8-27,-7-1 28,-3-9 4,-1 0 0,0 0 0,1 0 0,-1 0 0,0 0 0,1-1 0,-1 1 0,1 0 0,0 0 0,-1 0 0,1 0 0,0-1 0,-1 1 0,1 0 0,0-1-1,0 1 1,0 0 0,-1-1 0,1 1 0,0-1 0,0 0 0,0 1 0,0-1 0,0 0 0,0 1 0,0-1 0,0 0 0,0 0 0,0 0 0,0 0 0,0 0 0,0 0 0,0 0 0,2 0 0,3 0-3,-2 0-88,0 0 0,0 0 1,0 0-1,0 0 0,0 0 0,0-1 0,-1 0 0,1 0 1,0 0-1,0 0 0,-1 0 0,1-1 0,0 0 0,-1 1 1,5-5-1,17-10-624,-17 2-261,6 9 379,-1-6 277,-10 8 213,-3 3 230,0 0 181,0 7 439,0-6-684,-1 0 0,1 0 0,0 0 0,0 0 0,0 0 0,0 0 1,0 0-1,0 0 0,0 0 0,0 0 0,0 0 0,1 0 0,-1 0 0,0 0 0,1-1 0,-1 1 0,1 0 0,-1 0 0,1 0 0,-1 0 0,1 0 0,-1-1 0,1 1 0,0 0 1,-1-1-1,1 1 0,0 0 0,0-1 0,-1 1 0,1-1 0,0 1 0,0-1 0,0 1 0,0-1 0,1 1 0,6 4 84,-6-4-124,-1 0 1,1 0 0,-1 0-1,1-1 1,0 1 0,-1 0-1,1-1 1,-1 1 0,1-1-1,0 1 1,0-1-1,-1 0 1,1 0 0,3 0-1,7 1 57,-3-1-43,-1 0 0,1 0 0,16-3 0,10-8-145,12 5 59,2-5 202,-34 9-103,-9 2-34,-1-1 0,0 0 0,0 0 1,5-2-1,26-19 20,-15 14-28,-17 7 2,0 0-1,0-1 1,0 0-1,0 0 1,7-4-1,-3 2 11,-7 3-15,0 1 1,1-1 0,-1 1-1,0-1 1,0 0 0,0 1-1,0-1 1,0 0 0,0 0-1,0 0 1,0 0 0,0 0-1,0 0 1,0 0 0,0 0 0,-1 0-1,1 0 1,0 0 0,-1-1-1,1 1 1,-1 0 0,1 0-1,-1-1 1,0 1 0,0 0-1,0-1 1,1 1 0,-1-2-1,-1 2 0,1 0-1,0 0 0,0 1 0,-1-1 0,1 0 0,0 1 0,-1-1 0,1 0 0,0 0 1,-1 1-1,1-1 0,-1 1 0,1-1 0,-1 0 0,0 1 0,1-1 0,-1 1 0,0-1 1,1 1-1,-1 0 0,0-1 0,1 1 0,-1 0 0,0-1 0,0 1 0,1 0 0,-1 0 1,0 0-1,0 0 0,0 0 0,1 0 0,-1 0 0,0 0 0,0 0 0,0 0 0,1 0 1,-1 0-1,0 0 0,0 1 0,1-1 0,-1 0 0,0 1 0,0-1 0,1 0 1,-1 1-1,0 0 0,-5 13 80,1-9 36,4-4-73,0 0 1,0 0-1,0 0 0,0 1 0,0-1 0,0 0 1,0 0-1,0 0 0,1 1 0,-1-1 0,0 2 0,-2 3 2,1 0 0,0-1 0,0 1 1,1 0-1,-1 0 0,1 0 0,1 0 0,-1 7 0,1-2-7,0 15 176,0-25-210,0-1 0,1 1 1,-1-1-1,0 1 1,0 0-1,0-1 1,0 1-1,1-1 1,-1 1-1,0-1 1,1 1-1,-1-1 1,0 1-1,1-1 1,-1 0-1,0 1 1,1-1-1,-1 1 1,1-1-1,-1 0 1,1 1-1,-1-1 1,1 0-1,-1 0 1,1 1-1,-1-1 1,1 0-1,-1 0 1,1 0-1,0 0 1,-1 1-1,2-1 1,0 0 123,1 0-64,21-2-142,-23 1 70,0 1 1,1 0-1,-1-1 0,0 1 0,0-1 1,0 1-1,0-1 0,0 0 1,0 1-1,0-1 0,0 0 1,0 0-1,0 1 0,0-1 0,0 0 1,0 0-1,-1 0 0,2-2 1,3-10-265,6 7 42,-5-8-79,7-7 101,1-4 75,-13 22 116,-1 0 1,1 0-1,0 0 0,1 0 1,-1 0-1,0 0 1,1 1-1,0-1 0,-1 0 1,1 1-1,0 0 1,0-1-1,1 1 0,-1 0 1,0 0-1,1 0 1,5-3-1,5-1-15,-8 0 59,-5 5-8,0 1 0,0-1 0,1 1 0,-1-1 0,0 1 0,1 0 0,-1-1 0,0 1 0,1-1 0,-1 1 0,1 0 0,-1-1 0,0 1 0,1 0 0,-1 0 0,1-1 0,-1 1 0,1 0 0,-1 0 0,1 0 0,-1 0 0,1-1 0,-1 1 0,1 0 0,-1 0 0,1 0 0,-1 0 0,1 0 0,-1 0 0,1 0 0,0 1 0,6-1 121,-6-1-124,0 1 1,0 0-1,0 0 1,0 0-1,0 0 1,0 0 0,0 0-1,0 0 1,0 0-1,0 0 1,0 0-1,0 1 1,0-1-1,0 0 1,0 1 0,0-1-1,-1 0 1,1 1-1,0-1 1,0 1-1,0 0 1,-1-1-1,1 1 1,0 0 0,0-1-1,-1 1 1,1 0-1,-1 0 1,1-1-1,-1 1 1,1 0-1,-1 0 1,1 0 0,-1 0-1,1 1 1,29 34 105,-21-16-107,-8-17-13,0 1 0,0-1-1,0 0 1,1 0 0,-1 0 0,1 0-1,0 0 1,0 0 0,0 0 0,0-1-1,0 1 1,5 3 0,16 4-2,1 0 0,-16-6-1,-3-1 2,1 0 1,-1 0-1,1-1 0,0 0 0,-1 0 1,1 0-1,0-1 0,9 1 0,5-4 36,1-1 0,29-8 0,-15 3 23,-27 6-50,50-12 143,-53 13-143,-1-1-1,1 0 1,-1 0 0,1 0 0,-1-1-1,0 1 1,0-1 0,7-5 0,-9 4-11,1 1 0,0 0 0,-1-1 0,3-5 1,4-7-12,16-8 17,-14-3 134,11 5-22,-16 0-28,-6 21-86,0 0 0,1 0-1,-1 0 1,0 1-1,0-1 1,0 0 0,0 0-1,0 0 1,0 0 0,-1 0-1,1 0 1,0 0-1,0 0 1,-1 0 0,1 1-1,0-1 1,-1 0-1,1 0 1,-1 0 0,1 1-1,-1-1 1,1 0-1,-1 0 1,0 0 0,0 0-8,0 1 1,-1-1-1,1 1 1,0 0 0,0-1-1,0 1 1,0 0-1,0 0 1,0 0-1,-1 0 1,1 0 0,0 0-1,-2 0 1,-12 0-78,9 1 103,1-1 0,-1 1 0,0 0 0,1 1 0,-1-1 0,1 1 1,0 0-1,0 0 0,-8 5 0,-6 5 302,-19 15 0,31-22-268,2-2-10,0 1 0,0 0 0,0 0 0,1 0 0,-1 1 0,1 0 0,0-1 0,0 1 0,1 1 0,-1-1 0,1 0 0,1 1 0,-1 0 0,1-1 0,-3 9 0,5-12-39,-1 0-1,1 0 1,0 0 0,0 0 0,0 1 0,0-1 0,0 0 0,0 0 0,0 0-1,1 0 1,-1 1 0,1-1 0,-1 0 0,1 0 0,0 0 0,1 2 0,0-1 1,0 0 1,1 0-1,-1 0 1,0-1-1,1 1 1,0-1-1,0 1 1,-1-1 0,5 2-1,4 2 40,1 0 0,0-1 0,0 0 0,25 5 0,87 16 57,-105-23-429,0-1 0,0-1 1,-1 0-1,34-4 0,-47 2 177,1 0-1,-1-1 1,0 0 0,0 0-1,7-4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2496,'0'-9'531,"0"7"-465,0 1-1,0 0 0,0-1 1,0 1-1,0-1 1,0 1-1,0-1 0,0 1 1,1-1-1,0 0 0,-1 1 10,1 0-1,-1 1 0,1-1 1,-1 1-1,1-1 0,0 1 1,-1-1-1,1 1 0,0 0 1,-1-1-1,1 1 0,0 0 1,0-1-1,-1 1 0,1 0 1,0 0-1,0 0 0,0 0 1,-1 0-1,1 0 0,0 0 1,0 0-1,1 0 1,34-1 981,2 1-475,46 4 0,-66-1-531,-10-1-13,1-1-1,16 1 1,68-8 214,27 12 21,-22-11 115,-40 2-161,-1 0-49,61-3 89,97-18 123,-82 10-228,196-27 254,-81-2-191,54 1 177,-104 15-221,257-26 116,-334 41-160,338-5 542,-446 17-995,-1 1 1,1-1-1,-1 2 1,0 0-1,25 7 1,-18-6-905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6560,'0'33'2432,"0"-33"-1888,33 49-160,-49-16-640,16-17 64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 1472,'-14'-14'475,"14"14"-461,0-1 0,-1 1 0,1-1 0,-1 0 1,1 1-1,0-1 0,-1 0 0,1 1 0,0-1 1,0 0-1,0 1 0,-1-1 0,1 0 1,0 1-1,0-1 0,0 0 0,0 1 0,0-1 1,0 0-1,0 0 0,1 1 0,-1-1 0,0 0 1,1-2 108,-1-13 2933,2 16-2795,-1 0-232,0 0 1,0 1-1,0-1 1,0 0-1,0 1 1,0 0-1,0-1 1,0 1-1,0-1 1,0 1-1,-1 0 1,1-1-1,0 1 1,-1 0-1,1 0 1,0 0 0,-1 0-1,1 0 1,-1-1-1,1 1 1,-1 0-1,1 0 1,-1 2-1,10 31 116,-5-5-99,-4-17-39,1 1 1,1-1-1,5 14 0,41 106 99,-46-125-82,0 0 0,1 0-1,0 0 1,8 10-1,-11-15-3,0-1-1,1 1 1,-1 0 0,1 0-1,-1-1 1,1 1-1,0-1 1,0 0-1,0 0 1,0 1-1,0-1 1,0 0-1,0-1 1,0 1-1,0 0 1,0 0-1,5 0 1,-2-4 204,1-4-207,0-1-1,0 0 1,-1 0 0,-1 0 0,7-15-1,-2 6-52,-5 7-10,-1 1 0,1-1 0,-2 0 1,1 0-1,0-13 0,-1 12 14,0 0-1,0 0 0,5-12 0,3-1-21,11-32-169,-21 53 200,0 1-1,1-1 1,0 0 0,0 0-1,0 0 1,0 1 0,0-1-1,0 1 1,1-1-1,-1 1 1,1-1 0,0 1-1,-1 0 1,1 0 0,0 0-1,1 0 1,-1 0 0,0 0-1,0 0 1,5-2-1,-7 4 22,1 0 0,-1 0 0,1-1 0,-1 1 0,0 0-1,1 0 1,-1 0 0,1-1 0,-1 1 0,1 0 0,-1 0-1,0 0 1,1 0 0,-1 0 0,1 0 0,-1 0 0,1 0 0,-1 0-1,1 0 1,-1 0 0,1 0 0,-1 0 0,0 1 0,1-1-1,0 0 1,4 12-15,-3-6 16,7 14 41,0-1-1,21 32 1,-18-32 17,-3-4-53,1-1 0,20 23 1,-13-18-50,6 9-7,-10-10 98,2-1 0,-1-1 1,25 19-1,7-4-44,-16-12 12,-27-17 6,-1-1-1,1 1 1,0 0-1,-1-1 1,1 1-1,0-1 1,0 0 0,0 0-1,0 0 1,1 0-1,-1-1 1,0 1-1,0-1 1,5 0-1,-7 0-1,0 0 0,0 0 0,0 0 0,0 0-1,0 0 1,0 0 0,1 0 0,-1 0 0,0 0-1,0-1 1,0 1 0,-1-1 0,1 1 0,1-1-1,-1 0-6,-1 0 0,1 0 0,-1 0 0,1 0 0,-1 0 0,0 0 0,0 0 0,0 0 0,1 0 0,-1 0 0,0 0 0,0 0 0,0 0 0,-1-1 0,2-41 99,0 16-72,-1-1 0,-4-35 0,-1 38-35,2 9-12,0 0-1,0-28 0,3 44 10,0-15-128,3-25 0,-3 38 115,1 0-1,-1 0 1,1 0 0,0 0 0,-1 1 0,1-1 0,0 0 0,1 0-1,-1 1 1,0-1 0,0 0 0,1 1 0,-1-1 0,2 0-1,19-24-128,-17 19 121,0 1-1,0 0 1,0 0-1,1 1 1,0 0-1,0 0 0,13-8 1,6-1-24,-16 9 36,-1 0 1,1 1-1,0 0 0,0 0 0,0 1 0,1 0 0,0 1 0,-1 0 0,15-2 0,170 4 697,-197 0-628,1 0-50,0 0 0,0 0 0,0 0 0,0 0 0,0 0 0,0 0 1,1 0-1,-1 1 0,0-1 0,-3 2 0,-1 9-37,-7-6-31,6-1 15,-37 20-191,40-21 218,1-1 0,0 1 0,-1-1 0,1 1 0,0 0 0,0 0 0,1 1 0,-1-1 0,-3 6-1,-7 12 6,11-19 15,0 0 0,1 1 0,-1-1-1,1 0 1,-1 1 0,1 0-1,0-1 1,0 1 0,0 0-1,0 0 1,1-1 0,-1 1-1,1 0 1,-1 0 0,1 3-1,0 2 13,2 10-66,-2-18 51,0 1 1,1-1-1,-1 1 0,0-1 0,1 1 1,-1-1-1,1 0 0,-1 1 1,1-1-1,-1 1 0,1-1 0,-1 0 1,1 0-1,-1 1 0,1-1 0,-1 0 1,1 0-1,0 0 0,-1 1 1,1-1-1,0 0 0,-1 0 0,1 0 1,-1 0-1,1 0 0,1 0 0,0-1 2,0 1 0,0 0-1,0-1 1,0 1-1,0-1 1,0 0 0,0 0-1,0 0 1,0 0-1,0 0 1,0 0 0,0 0-1,-1-1 1,1 1-1,0 0 1,-1-1 0,1 0-1,-1 1 1,2-3-1,-1 1-8,0 1 0,0 0 0,0-1 0,0 1 0,1 0-1,-1 1 1,0-1 0,1 0 0,0 1 0,4-3-1,2 2-12,9-4-10,4-16-29,-7 16 25,-14 6 34,0-1 0,0 1 0,0 0 1,0 0-1,0-1 0,-1 1 0,1-1 0,0 1 0,0-1 0,0 1 1,0-1-1,-1 0 0,1 1 0,0-1 0,-1 0 0,1 1 0,0-1 1,-1 0-1,1 0 0,-1 0 0,1 0 0,-1 0 0,1-1 0,0 0-5,0 0-1,0 0 0,1 0 0,-1 0 0,1 0 0,-1 0 1,1 0-1,0 0 0,0 1 0,0-1 0,0 1 0,0-1 0,0 1 1,0 0-1,0 0 0,1 0 0,-1 0 0,0 0 0,1 0 0,-1 1 1,5-1-1,-4 3 63,13 23-135,-2-1 21,-8-12 52,-4-9 15,-1 0-1,1-1 1,0 1-1,-1 0 1,1 0-1,0-1 1,1 0 0,-1 1-1,0-1 1,6 4-1,2-1 42,-7-4-46,-1 0 0,1 0 0,-1 1 0,0-1 0,0 0 0,0 1 1,0 0-1,2 1 0,5 6 8,-8-7-5,1 0 1,-1 0-1,1-1 1,-1 1 0,1 0-1,0-1 1,0 1 0,0-1-1,0 0 1,0 0 0,0 1-1,0-1 1,0-1 0,1 1-1,-1 0 1,0 0 0,1-1-1,3 1 1,-4-1-19,0 0 0,0 1 0,0-1-1,0 1 1,0-1 0,-1 1 0,1 0 0,0 0 0,3 2 0,3 0-17,-3-11 42,7 1-1,-11 7-17,0-1-1,0 1 0,0-1 1,0 1-1,0-1 0,0 0 1,0 1-1,0-1 1,0 0-1,0 1 0,0-1 1,-1 0-1,1 0 0,0 0 1,0-1-1,16-31 24,-16 31-12,-1 0-1,1 0 0,-1 0 0,1 0 0,-1 0 0,0 0 0,0 0 0,0 0 0,0 0 0,0-3 0,-1 3-2,1 0-1,0 0 1,0 0-1,0 0 1,0 0-1,0 0 1,1 0-1,-1 0 1,1 0-1,0-2 1,10-10-49,-10 14 37,-1-1-1,0 1 1,1 0 0,-1 0 0,0-1-1,1 1 1,-1 0 0,0-1-1,0 1 1,1-1 0,-1 1-1,0 0 1,0-1 0,0 1-1,0-1 1,1 1 0,-1-1-1,0 1 1,0 0 0,0-1-1,0 1 1,0-1 0,0 1-1,0-1 1,0 1 0,0-1-1,1-4-62,0 4 59,0 1 0,1-1 0,-1 1 0,0-1 0,1 1 0,-1 0 0,1 0 0,-1 0-1,0 0 1,1 0 0,-1 0 0,1 0 0,-1 0 0,0 0 0,1 1 0,-1-1 0,3 2 0,1 9 10,6-6 10,-5 9 38,21 35 198,-24-36-255,-3-11 4,0 0 0,0 0 0,0-1 0,0 1 0,0 0 0,1 0 0,-1 0 0,2 3 0,1 2-22,-2-4 29,1 1 1,0 0-1,0-1 0,0 1 0,0-1 0,0 1 1,1-1-1,0 0 0,5 5 0,5-2 67,-8 1-41,-5-7-26,1 0 0,-1 1-1,0-1 1,0 1 0,0-1 0,1 0 0,-1 1 0,0-1 0,1 0 0,-1 1-1,0-1 1,1 0 0,-1 0 0,0 1 0,1-1 0,-1 0 0,0 0-1,1 1 1,-1-1 0,1 0 0,-1 0 0,1 0 0,-1 0 0,0 0 0,1 0-1,-1 0 1,1 0 0,-1 0 0,1 0 0,0 0 0,4-3 99,0-1-67,-3 2-25,0 0-1,0 1 0,0-1 1,0 0-1,0 0 0,0 0 1,-1-1-1,1 1 0,-1 0 1,0-1-1,0 1 0,0 0 1,0-1-1,0 1 0,0-1 1,0-4-1,-1-72 56,0 13-5,3 61-97,8-6-20,-11 11 52,1-1 0,-1 1 0,0 0 0,1-1 0,-1 1 0,0 0 0,1-1 0,-1 1 0,0 0 1,0-1-1,0 1 0,1-1 0,-1 1 0,0 0 0,0-1 0,0 1 0,0-1 0,0 1 0,1-1 0,-1 1 0,0-1 1,0 1-1,0 0 0,0-1 0,-1 1 0,1-1 0,1-5-42,1 6 72,-1-1 1,0 1 0,1 0 0,-1-1-1,0 1 1,1 0 0,-1 0-1,0-1 1,1 1 0,-1 0-1,0 0 1,1 1 0,-1-1 0,1 0-1,-1 0 1,0 1 0,0-1-1,3 1 1,1 10 290,0-7-243,0-1 1,1 0-1,-1-1 1,7 3-1,15 0 62,-2 6-49,16-5 0,-27-3-57,10 2 30,5-10 25,-12 2-38,19 1 30,-26 2-31,0 0 0,0-1 0,9-2-1,0-1 3,-8 1-28,0 1 0,0 0 0,14 0 0,-24 2-8,1 0 0,0 0 0,-1 0 0,1-1 0,0 1 0,-1 0-1,1-1 1,-1 1 0,1-1 0,-1 1 0,1-1 0,0 0 0,-1 1 0,0-1 0,1 0 0,-1 0 0,0 0 0,1 0 0,1-2 0,-3 2-1,0 1-7,1 0 0,-1 0 0,0 0 0,0 0 0,0 0 0,0-1 0,0 1 0,0 0 0,0 0 0,1 0 0,-1 0 0,0 0 0,0 0 1,0 0-1,0 0 0,0 0 0,0-1 0,0 1 0,0 0 0,0 0 0,0 0 0,0 0 0,0 0 0,0 0 0,0 0 0,0-1 0,0 1 0,0 0 0,0 0 0,0 0 1,0 0-1,0 0 0,0 0 0,0-1 0,0 1 0,0 0 0,0 0 0,0 0 0,0 0 0,0 0 0,0 0 0,0 0 0,0-1 0,0 1 0,0 0 0,0 0 0,0 0 1,-1 0-1,1 0 0,0 0 0,0 0 0,0 0 0,0 0 0,0 0 0,0 0 0,-1-1 0,1 1 6,-1-1 0,-1-1-1,1 1 1,0 0 0,0 0 0,-1 0 0,1 0 0,-1 0 0,1 1 0,-1-1-1,1 0 1,-1 1 0,1-1 0,-1 1 0,0-1 0,1 1 0,-1 0 0,1 0 0,-1 0-1,-2 0 1,-2-1-18,1 1 0,-1-1 0,1 0 0,-10-4 0,9 3-4,0 0-1,0 1 0,0 0 0,0 0 0,-7-1 1,7 3-20,0-1 0,0 1 0,0 0 0,0 1 0,-8 2 0,11-3 6,1-1 0,-1 1 1,1 1-1,-1-1 0,1 0 1,0 0-1,-1 1 1,1-1-1,0 1 0,0 0 1,0 0-1,0 0 0,1 0 1,-3 2-1,3-2 19,1 0 0,-1 0 1,1 0-1,-1 0 0,1 0 0,0 0 0,0-1 0,-1 1 1,1 0-1,1 0 0,-1 0 0,0 0 0,0 0 0,1 0 0,-1 0 1,2 3-1,-1-2 14,0 0 1,1 0-1,-1 0 1,1 0-1,0 0 0,0-1 1,4 5-1,2 0 3,1 0-1,0 0 1,1-1-1,12 6 1,-4-2-238,18 9-1119,-4-2 352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2720,'14'-13'891,"-14"13"-878,1-1 0,-1 1 1,0 0-1,0 0 0,1-1 1,-1 1-1,0 0 0,0 0 1,1 0-1,-1 0 0,0-1 1,1 1-1,-1 0 0,0 0 1,1 0-1,-1 0 0,0 0 1,1 0-1,-1 0 0,0 0 1,1 0-1,-1 0 0,0 0 1,1 0-1,-1 0 0,71 1 1201,123-5 873,-167 2-1945,208-9 644,115-6-112,-123 4-297,-158 11-283,72-5 73,91-14 127,-11 10-124,-62-6-130,-96 9-37,-4 2-5,84-12-23,-2-12-16,-88 19 24,124-25 22,-29 6 246,-31 8-38,-19-2 27,-78 21-188,0 1-1,25 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4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2912,'0'0'1056,"0"0"-800,0 0-96,0 0 1056,17 0-704,-1 0 928,0 0-832,1 0 320,-1 0-544,17 0 96,0 0-320,-17 0-128,17 0-64,0-16 96,-17 32-32,0-32-2848,1 16 1568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4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34 3328,'-30'-30'1888,"27"27"-864,0 3-320,-24 0 58,27 0-762,0 0-1,0 0 0,0 0 0,0 0 0,-1 0 0,1 0 1,0 0-1,0 0 0,0 0 0,0 0 0,0 0 0,0 0 0,0 0 1,0 0-1,0 0 0,0 0 0,-1 0 0,1 0 0,0 0 1,0 0-1,0 0 0,0 0 0,0 0 0,0 0 0,0 0 1,0 0-1,0 0 0,0 0 0,0 0 0,-1 0 0,1 0 0,0 1 1,0-1-1,0 0 0,0 0 0,0 0 0,0 0 0,0 0 1,0 0-1,0 0 0,0 0 0,0 0 0,0 0 0,0 1 1,0-1-1,0 0 0,0 0 0,0 0 0,0 0 0,0 0 0,0 0 1,0 0-1,0 0 0,0 0 0,0 0 0,0 1 0,1 29-266,0-15-470,0 1 0,-1-1 0,-1 1 0,-4 17 1,-1-19 236,5-13 453,0 1 1,0-1-1,0 1 1,1-1-1,-1 1 1,1-1-1,-1 1 1,1 0-1,-1-1 1,1 1 0,0-1-1,0 3 1,-1-1 33,1 1 1,-1-1-1,0 1 1,0-1-1,-1 1 1,1-1-1,-1 0 1,1 0-1,-1 0 0,0 0 1,-3 3-1,-6 15 52,8-2-2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 1664,'0'-14'528,"0"11"-325,-2 3-97,-26 0 54,26 0-128,-1 3 22,-8 8-44,8-8-100,3-3 20,0 0 49,3 0 64,8 0 5,-8 0 26,-3-3-10,0-8 59,0 8 10,-3 3 166,-74 0 1605,72 3-1803,4-2-106,-1 1 0,1-1 0,-1 0 0,1 0 0,-1 0 0,1 0 0,-1 0 0,0 0 0,0 0 0,1-1 0,-1 1 0,0 0 0,0-1 0,-2 1 1,3-1 2,1 0 0,0 0 0,0 0 0,0 0 1,0-1-1,0 1 0,0 0 0,0 0 1,0 0-1,0 0 0,0 0 0,-1 0 0,1 0 1,0 0-1,0 0 0,0 0 0,0 1 1,0-1-1,0 0 0,0 0 0,0 0 0,0 0 1,0 0-1,-1 0 0,1 0 0,0 0 1,0 0-1,0 0 0,0 0 0,0 0 0,0 0 1,0 0-1,0 0 0,0 0 0,0 0 1,0 1-1,0-1 0,0 0 0,0 0 0,0 0 1,0 0-1,0 0 0,0 0 0,0 0 1,0 0-1,0 0 0,0 0 0,0 1 0,0-1 1,0 0-1,0 0 0,0 0 0,0 0 1,0 0-1,0 0 0,0 0 0,0 7-39,-1-4 42,1 0 0,0 0 0,0 0 0,0 0 0,0 0 0,1 0 1,-1 0-1,1 0 0,0 0 0,0 0 0,0 0 0,0 0 0,0-1 0,1 1 0,-1 0 1,1-1-1,3 5 0,3 1-81,0-1 0,0 0 0,0-1 0,1 1 0,16 7 0,-15-8 60,0 0-1,11 8 1,-12-7 64,1 0-1,12 5 0,-9-1 229,-13-11-265,1 0 0,-1 0 0,0 0 0,0 0-1,0 1 1,0-1 0,0 0 0,0 0 0,0 0-1,1 0 1,-1 0 0,0 0 0,0 0 0,0 0 0,0 0-1,0 0 1,0 1 0,0-1 0,0 0 0,0 0 0,0 0-1,0 0 1,0 0 0,0 0 0,0 1 0,0-1 0,0 0-1,0 0 1,0 0 0,0 0 0,0 0 0,0 0 0,0 0-1,0 1 1,0-1 0,0 0 0,0 0 0,0 0 0,0 0-1,0 0 1,0 0 0,0 1 0,0-1 0,0 0 0,0 0-1,0 0 1,0 0 0,-1 0 0,1 0 0,0 0 0,0 0-1,0 0 1,0 0 0,0 0 0,0 1 0,-1-1 0,-3 4 338,3-2-243,-1 0 1,0 0 0,0 0-1,0 0 1,0 0 0,-1 0-1,1-1 1,0 1 0,-1-1-1,1 1 1,-1-1 0,-2 1-1,-39 3 789,13 2-516,22-5-319,1 0 0,-1 0 1,0-1-1,0 0 1,0-1-1,1 1 0,-1-2 1,0 1-1,-12-4 1,-12-7 28,30 11-157,0-1 0,0 0 1,0 1-1,0-2 0,0 1 0,1 0 0,-4-2 1,5 2-48,1 0 0,-1 0 0,0 1 0,1-1 0,-1 0 0,1 0 0,-1 0 0,1 0 0,0 0 0,-1 0 0,1 0 0,0 0 0,-1 0 0,1 0 0,0 0 0,0 0-1,0 0 1,0 0 0,0-2 0,0-2-1683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5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853 116 3328,'0'-2'87,"-1"1"0,1-1 0,0 0 0,0 0 0,-1 1 0,1-1 0,-1 0 0,1 1 0,-1-1 0,0 0 0,0 1 0,0-1 0,0 1 0,0-1 0,0 1-1,0 0 1,0-1 0,0 1 0,-3-2 0,4 3-87,-2-2 40,0 1 1,0-1 0,-1 0 0,1 1 0,-1-1 0,1 1 0,-1 0 0,0 0 0,1 0 0,-1 0 0,0 0 0,0 1 0,-4-1 0,-5 0 97,0 1 0,-13 1 0,-3 0 26,-9 0-211,12 0 18,-1-1 1,-31-5-1,2-6 40,25 8-24,9 2-1,0-2 1,-35-9-1,-47-8 128,48 10-292,46 9 138,1-1-1,-1 2 0,1-1 1,-1 1-1,0 0 0,1 1 1,-12 2-1,18-2 32,0 0 0,0 0 0,0 0 0,0 1-1,0-1 1,0 0 0,0 1 0,0-1 0,0 1 0,1 0 0,-1 0-1,1 0 1,-1 0 0,1 0 0,0 0 0,-1 0 0,1 0 0,0 0-1,-1 5 1,-2 2-16,1-2 26,0 0 0,1 0 0,0 0 0,0 1 0,0 0 1,1-1-1,-1 14 0,0 5 38,-11 45 65,-1 5 37,8 12-61,-5 18-42,6-7-12,-6-15-20,6-5 4,-6-13 38,-6 32 571,16-87-335,0 0-1,0 21 1,1-20-20,0-12-261,0 0 1,0 0-1,0 0 1,0 0 0,0 0-1,0 0 1,0 1-1,0-1 1,0 0-1,0 0 1,0 0-1,0 0 1,0 0 0,0 0-1,0 0 1,0 0-1,0 0 1,0 1-1,0-1 1,0 0-1,0 0 1,0 0 0,1 0-1,-1 0 1,0 0-1,0 0 1,0 0-1,0 0 1,0 0-1,0 0 1,0 0 0,0 1-1,0-1 1,0 0-1,0 0 1,0 0-1,0 0 1,1 0-1,-1 0 1,0 0 0,0 0-1,0 0 1,0 0-1,0 0 1,0 0-1,0 0 1,0 0-1,0 0 1,0 0 0,1 0-1,-1 0 1,0 0-1,0 0 1,0 0-1,0 0 1,0 0-1,1 0 1,-1 0 1,1 0-1,-1 0 0,0 0 0,1 0 0,-1 0 0,1 0 0,-1-1 0,1 1 0,-1 0 0,0 0 0,1 0 0,-1 0 0,1 0 0,-1-1 0,0 1 0,1 0 0,-1 0 1,0-1-1,1 1 0,-1 0 0,0-1 0,0 1 0,1 0 0,-1-1 0,0 1 0,1-1 0,7-7 32,20 3-26,7-6-74,-3 5 20,34-8-157,-44 9 172,-1 1 0,1 1 0,26-1 0,70 3 69,-56 2-23,-41 0-14,-10-1-11,0 0-1,-1 0 0,21-4 0,-11 0-74,-10 1-86,1 1 1,0 0-1,14 0 1,-23 2-52,-1 0 0,1 0-1,0 0 1,0 0 0,-1-1 0,1 1-1,0 0 1,0-1 0,1 0 0,13-13-1391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5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82 131 2720,'-65'-16'1024,"65"16"-800,-17-17-64,17 17 1248,0 0-800,0 0 608,17 0-704,32-16 352,-16 16-512,32-16-160,1 16-128,-1-17 64,-16 1-64,0-1 128,1 17-128,-18-16-2336,1 16 1216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2304,'-16'0'864,"16"0"-672,0 0-32,0-16 800,16 16-544,1 0 896,-1 0-736,17 0 608,0 0-672,-1-17 96,1 17-352,0 0-32,0 0-128,-1 0 96,1 0-128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2080,'0'0'667,"3"3"-411,1 1-212,0 0 188,0 0 1,0 0-1,-1 0 0,5 6 0,-6-6-90,0 0 0,0 0 0,0 0 0,0 0 0,1 0 0,-1-1-1,1 1 1,0-1 0,0 0 0,0 0 0,1 0 0,3 3 0,13 10 233,0-1 91,22 23 0,-20-18-294,52 58 237,-51-51-329,50 61 112,-5 24 85,-51-86-61,15 29 0,-19-34-73,-11-18-91,1 1-1,-1-1 1,0 1 0,0-1 0,0 1 0,-1-1 0,1 1 0,-1 0 0,2 6 0,-3-8-437,3-4-100,-3 2 406,1-1 0,-1 1 0,1 0-1,-1-1 1,1 1 0,-1-1-1,0 0 1,1 1 0,-1-1-1,1 1 1,-1-1 0,0 0 0,0 1-1,1-1 1,-1 0 0,0 1-1,0-1 1,0 0 0,0 1 0,0-1-1,0 0 1,0 1 0,0-1-1,0 0 1,0 1 0,0-1-1,0 0 1,0 1 0,0-1 0,-1 0-1,1 1 1,0-1 0,-1 0-1,1 1 1,-1-1 0,-2-10-1285,2 7 951,0 0 0,0-1 1,1 1-1,0-9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5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49 2400,'-13'-27'779,"12"26"-758,1 1-1,-1-1 1,1 0 0,0 1 0,-1-1 0,1 0 0,0 1 0,-1-1 0,1 0 0,0 1 0,0-1 0,0 0 0,0 0 0,0 1 0,-1-1 0,1 0 0,1 0 0,-1 1-1,0-1 1,0 0 0,0-1 0,1 0 127,-1-1 721,-3 6-218,0 1-500,0 0 0,0 0 0,1 1 1,-1-1-1,1 1 0,0 0 1,-2 5-1,1-1-108,0-1-1,-1 0 1,0 0 0,0-1-1,-8 10 1,-67 68 298,40-35-110,-20 25-40,-101 89-97,96-101 41,-34 35-663,96-95-363,4-3-127,11 0-342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5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1888,'17'-17'1120,"-17"17"-1082,1 0 1,-1 0 0,1 0-1,-1 0 1,1 0-1,-1 0 1,1 0-1,-1 0 1,1 0-1,-1 0 1,1 0-1,-1 0 1,1 0-1,-1 0 1,1 0-1,-1 1 1,1-1 0,-1 0-1,0 0 1,1 1-1,-1-1 1,1 0-1,-1 1 1,0-1-1,1 0 1,-1 1-1,0-1 1,1 0-1,-1 1 1,1 0 0,-1 1 23,1 1 1,0-1 0,-1 1-1,1 0 1,-1 0 0,0-1 0,0 1-1,0 0 1,0 2 0,-1 15 248,2 15 93,-1 6 178,-3 41 0,-8-13-134,5 7-149,1-36-201,-4 70 54,9-80-98,-1 0-1,-2 0 0,-9 39 1,8-53 5,0 1 1,1 0-1,0 0 1,2 0 0,0 22-1,1-12-310,0-8 33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5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2912,'17'33'1056,"-17"-33"-800,-17 65-96,17-32 640,0 0-480,-16 32 224,16-16-320,0 33 224,-17 0-256,17 0-32,0 0-96,0 0 32,0-16-64,-16-17 128,16 0-96,0-16-864,-16-17 416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5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3232,'17'-16'1184,"-17"16"-896,32 0-96,-15 0 1024,16 0-704,-1-17 224,18 17-448,15-16-96,-16 16-128,0 0 32,1 0-64,-1 0-224,-33 0 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2976,'0'0'971,"0"0"-603,0 0 48,0 0 725,0 0-213,3 0 288,8 0-395,-8 0-80,0 0-197,95 0 3142,8 0-3132,-105 0-589,-1 0 0,0 0 1,1 0-1,-1 0 0,0 0 0,1 0 0,-1 0 0,0 0 0,1 0 1,-1 0-1,0 0 0,1 0 0,-1 0 0,0 1 0,1-1 0,-1 0 0,0 0 1,1 0-1,-1 0 0,0 1 0,0-1 0,1 0 0,-1 0 0,0 0 0,1 1 1,0 0-286,0 0 1,0 1 0,0-1 0,0 0 0,0 1 0,0-1 0,0 1 0,0-1 0,0 1 0,-1 0-1,1-1 1,0 1 0,-1 0 0,0-1 0,1 1 0,-1 0 0,0 2 0,0 12-2689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3:5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 2816,'-10'-1'714,"11"-2"-284,15-5-63,-12 6-273,-3 2-20,0-1 1,0 1-1,0-1 0,0 1 1,0 0-1,-1-1 0,1 1 0,0 0 1,0 0-1,0-1 0,0 1 1,0 0-1,0 0 0,0 0 0,0 0 1,0 0-1,2 1 0,3 0 184,62-1 1411,-18 0-1237,108-3 304,-114-2-594,59-4 153,-85 9-236,24-3 0,-3-5 31,-7 14-31,-29-6-54,-1-1-1,1 1 1,-1-1-1,1 1 1,-1-1-1,5-1 1,-4 1-43,0 0 0,0 0-1,0 0 1,0 0 0,0 1 0,7-1 0,3 1-1167,-10 0 320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1001 1824,'0'0'587,"3"-3"-353,-2 2-180,0 0 1,0 0-1,1 0 0,-1 0 0,1 0 1,-1 0-1,1 0 0,-1 0 0,1 0 0,-1 1 1,1-1-1,0 0 0,-1 1 0,1 0 1,0-1-1,-1 1 0,4 0 0,-4 0-23,0 0 0,1 0 0,-1-1-1,0 1 1,0 0 0,0-1 0,0 1-1,1 0 1,-1-1 0,0 1 0,0-1 0,0 0-1,0 1 1,0-1 0,0 0 0,0 0 0,0 0-1,0 1 1,-1-1 0,1 0 0,0 0-1,-1 0 1,2-2 0,8-8 164,-8 9-174,0 2 0,0-1 0,0 0 0,0 0 0,1 1 0,-1-1 0,3 0 0,5-1 45,-1-1-24,0-1 0,0 0 0,0 0 0,-1-1 1,0 0-1,0 0 0,0-1 0,6-7 0,76-73 193,-13 11-230,-1 7 16,-5-9 182,-40 48-139,12-13 0,-7-5-8,-14 18-27,29-32 2,-30 38-27,-2-2 0,34-52 0,-1-21 113,-19 35 779,-30 58-829,0 1 1,1 0-1,-1 0 0,7-5 1,-6 5 0,-3 5-32,-1 0-1,1 0 1,-1 0-1,0 0 1,1 0-1,-1 0 0,0 0 1,0 0-1,0 0 1,0 0-1,0 0 1,0 1-1,0 0 0,0 24 100,1-4-85,-5 42 0,0-39-38,0-8 32,2-1 0,-1 25 0,2-25-16,-1 0 0,-5 23 1,5-29-4,0 0 1,0 1-1,1-1 1,0 1-1,1 0 1,0-1 0,1 1-1,2 14 1,8 5 139,-9-24-75,3 5 182,-5-10-265,1-1 1,-1 0-1,1 0 0,-1 0 0,1 0 0,-1 1 1,0-1-1,1 0 0,-1 0 0,1 0 0,-1 0 1,1 0-1,-1 0 0,1 0 0,-1 0 0,1-1 1,-1 1-1,1 0 0,-1 0 0,0 0 0,1 0 1,-1-1-1,1 1 0,-1 0 0,1-1 0,3-1 14,0-1 0,0 0 0,-1-1-1,1 1 1,-1-1 0,0 1 0,0-1 0,0 0-1,0 0 1,2-5 0,8-11-15,9-8 2,16-23-75,-3-6-238,-14 25 72,-2 0 0,-1-1 0,23-61 0,-36 80 235,1 1 0,1-1 0,0 1-1,17-22 1,-8 12 5,-2 6 36,-14 17-36,1 0 1,-1-1-1,0 1 0,1 0 1,-1-1-1,1 1 0,-1 0 1,1 0-1,-1 0 1,0-1-1,1 1 0,-1 0 1,1 0-1,-1 0 0,1 0 1,-1 0-1,1 0 1,-1 0-1,1 0 0,-1 0 1,1 0-1,-1 0 1,1 0-1,-1 0 0,1 0 1,-1 0-1,1 1 0,-1-1 1,0 0-1,1 0 1,-1 1-1,1-1 0,-1 0 1,0 0-1,1 1 1,-1-1-8,6 17 459,-3-10-354,-1 0 0,0 1 1,0-1-1,0 1 0,-1 0 0,0-1 1,-1 1-1,0 0 0,0-1 0,-2 16 0,-5 4 98,-11 29-1,-4 9-52,11-23-54,-6 18 94,-2 1 0,-32 68 1,41-106-103,9-18-251,-1 0 0,-1 1-1,1-1 1,-1 0 0,-6 9 0,23-28-562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50 2304,'0'0'752,"-6"3"-453,3-2-279,0 1 86,-1-1 0,1 1 1,0 0-1,0 0 0,0 0 1,0 0-1,0 0 0,0 1 1,1-1-1,-1 1 0,-2 3 1,-27 57 1418,-5 3-491,35-60-961,-1 1-1,1 0 1,0-1 0,0 1 0,0 0-1,1 0 1,0 11 0,1-15-53,0 0 0,0 0 0,0 0 0,1 0 0,-1 0 0,1 0 0,0 0 0,0 0 0,0 0 0,0 0 0,1 0 0,-1 0 0,1-1 0,2 4 0,-3-4-6,0 0 4,1-1 0,-1 1-1,1 0 1,0-1-1,-1 0 1,1 1 0,0-1-1,0 0 1,0 0 0,0 0-1,0 0 1,0 0-1,0 0 1,0 0 0,0-1-1,0 1 1,0-1-1,3 0 1,0 1 16,-1-1-1,0 0 1,1 0-1,-1-1 1,1 1-1,-1-1 1,6-2-1,12-8 106,-12 9-104,7-4 26,-13 3-41,-1 0-1,0 0 1,0-1 0,0 1 0,0-1 0,0 1 0,-1-1-1,4-7 1,14-35 90,-18 40-100,0 2-3,0 0 0,-1 0-1,1-1 1,-1 1-1,0 0 1,0-7-1,-1 8-9,-1 0-1,1 0 1,-1 0-1,1 0 1,-1 0-1,0 1 1,0-1-1,0 0 1,-3-3-1,-4-10-15,3 7 29,0 0 0,1-1 0,-4-12 0,6 12 3,2 8-15,0 0 1,-1-1-1,1 1 1,-1 0-1,0 0 1,0 0-1,-1-3 0,-10-8-72,10 11 51,0 0 1,0 0-1,0 0 1,0 0-1,0 0 1,1 0-1,-1-1 1,-1-2-1,-8-9-185,11 14 160,-1-1-1,1 1 1,0 0 0,-1-1-1,1 1 1,0-1 0,0 1-1,0-1 1,-1 1-1,1-1 1,0 1 0,0 0-1,0-1 1,0 1 0,0-1-1,0 1 1,0-1 0,0 1-1,0-1 1,0 1 0,0-1-1,0 1 1,0-1-1,0 1 1,0-1 0,0 1-1,0-1 1,1 1 0,-1-1-1,0 1 1,0 0 0,1-1-1,-1 1 1,0-1 0,1 1-1,-1 0 46,1-1-64,0 1 1,-1-1-1,1 1 0,0 0 1,0-1-1,0 1 0,0 0 1,0 0-1,-1 0 0,1 0 1,0 0-1,0 0 0,2 0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44 2304,'0'-27'752,"0"27"-747,0 0 1,0 0-1,0 0 1,0-1 0,0 1-1,0 0 1,0 0-1,0 0 1,0 0-1,1 0 1,-1 0-1,0-1 1,0 1-1,0 0 1,0 0-1,0 0 1,0 0-1,0 0 1,0-1 0,0 1-1,0 0 1,0 0-1,-1 0 1,1 0-1,0 0 1,0-1-1,0 1 1,0 0-1,0 0 1,0 0-1,0 0 1,0 0-1,0 0 1,0 0-1,0-1 1,0 1 0,-1 0-1,1 0 1,0 0-1,0 0 1,0 0-1,0 0 1,0 0-1,0 0 1,-1 0-1,1 0 1,0 0-1,0 0 1,0 0-1,0 0 1,0 0-1,-1 0 1,1 0 0,-30-11 767,11 19-320,-8-3 257,2 9-183,18-11-410,-3 2 42,1 0-1,-1 0 0,1 1 1,1 0-1,-16 13 0,5 0 191,-43 47 305,12-9-180,30-39-324,-6 8 42,10-4 25,1 1-1,-20 41 1,32-57-183,0-1 0,1 1 0,-1 0 0,1 0 0,1 0 0,-1 0 0,1 0 0,0 0 0,1 13 0,1-5 27,1 0-1,0 0 0,9 25 1,-5-21 10,1 0-1,0 0 1,2-1 0,0 0 0,2 0 0,22 29 0,16 6 238,-36-40-261,-8-8-6,0 0-1,0-1 1,1 0 0,5 5-1,-8-8-228,0 0 0,0 0 0,0 0 0,-1 0-1,1 0 1,0 0 0,0-1 0,0 1 0,0-1 0,5 0-1,8 0-1038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3232,'-33'-17'1184,"33"17"-896,16 17-96,1-17 1664,-1 0-1056,0 0 512,33 0-768,-16 0-32,16 0-320,1 0 96,-1 0-160,0-17-64,16 34-32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1824,'-14'41'587,"14"-41"-578,0 1 0,0-1 0,-1 1 0,1-1 0,0 1 0,0-1 0,0 1 0,0-1 0,0 1 0,-1-1 0,1 1 0,0-1 0,0 1 0,0-1 0,0 1 0,1-1 0,-1 1 0,0-1 0,0 1 0,0-1 0,0 1 0,0-1 0,1 1 0,-1-1 0,0 1 0,4 10 45,7 16 29,-11-26-77,1 1-1,0 0 1,0-1-1,0 1 1,0 0-1,0-1 1,0 0-1,1 1 1,-1-1-1,0 0 0,4 3 1,44 18 506,-48-22-493,1 1-1,0 0 1,0 0 0,-1 0-1,1-1 1,0 1 0,0-1-1,0 0 1,0 0 0,0 1 0,0-1-1,-1 0 1,1 0 0,0-1-1,0 1 1,0 0 0,0-1-1,0 1 1,0-1 0,-1 1-1,3-2 1,0 1 13,-1 0 94,0 0 0,0 0 0,0 0 0,-1 0 0,1 0 0,0-1 0,0 1 0,-1-1 0,1 0 0,2-2 0,-5 4-107,0 0-1,0 0 1,1 0-1,-1-1 1,0 1-1,0 0 1,0 0-1,0 0 0,0 0 1,0-1-1,1 1 1,-1 0-1,0 0 1,0 0-1,0-1 1,0 1-1,0 0 1,0 0-1,0 0 1,0-1-1,0 1 1,0 0-1,0 0 1,0-1-1,0 1 1,0 0-1,0 0 1,0 0-1,0-1 1,0 1-1,0 0 1,-1 0-1,1 0 0,0-1 1,0 1-1,0 0 1,0 0-1,0 0 1,0 0-1,-1-1 1,1 1-1,0 0 1,-8-15 621,0 1 0,-1 0 0,-15-17 0,2 16-62,19 13-549,0 0 1,0 0-1,0 0 0,0 0 0,0 0 0,1 0 0,-1-1 0,1 1 1,-1-1-1,1 0 0,0 0 0,0 0 0,-2-5 0,3 4-79,0 0 0,0 0 0,1 0 0,0-8 0,0-7-142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558 230 2144,'27'-13'699,"-27"13"-692,1 0 0,-1-1 1,0 1-1,0 0 1,1 0-1,-1 0 1,0 0-1,0 0 1,1 0-1,-1 0 0,0-1 1,0 1-1,1 0 1,-1 0-1,0 0 1,0-1-1,0 1 0,0 0 1,1 0-1,-1 0 1,0-1-1,0 1 1,0 0-1,0 0 1,0-1-1,0 1 0,0 0 1,1-1-1,-1 1 1,0 0-1,0 0 1,0-1-1,0 1 0,0 0 1,0-1-1,0 1 1,-1-1-1,2-8 140,0 3 208,-1 1 1,0-1 0,0 1-1,0-1 1,-1 1 0,0-1-1,-1-6 1,0 9-278,1 1 0,-1-1 0,0 0-1,0 0 1,0 1 0,0-1 0,-1 1-1,1 0 1,-1 0 0,1-1 0,-1 2 0,0-1-1,0 0 1,-3-1 0,-3-1-25,0 2-1,0-1 1,-15-2-1,15 4-37,0-1 0,1 0-1,-1 0 1,-12-6 0,0-3 29,0 2-1,-1 1 1,0 0 0,-42-8-1,20 5-107,11 6 38,17-1 53,13 4-25,-1 1 0,1 0 0,-1 0 0,1 0 0,-1 0 0,1 1 0,-6-1-1,6 1-21,1 0 0,-1 0 0,0 0 0,1 0 0,-1 0-1,0 1 1,1-1 0,-1 1 0,1 0 0,-1 0 0,-3 2-1,5-2 17,-1 0 0,1 1 0,0-1 0,0 0 0,0 1 0,0-1 0,0 1-1,0-1 1,0 1 0,1 0 0,-1-1 0,0 1 0,1 0 0,-1 3-1,-18 82 53,-27 128 198,43-201-236,-5 40 53,3-1-1,1 64 0,-4-16-42,0-8-99,9-68 102,-1-16 5,0 0 1,0 0 0,0-1-1,-4 17 1,1-15-11,0 0 133,0-1 1,-1 14 0,4-21-123,0-1 0,-1 1 0,1-1 0,1 1 0,-1-1 0,0 1 0,0-1 0,0 1 0,2 1 0,-2-2-21,0-1 0,0 1 0,0-1 0,1 1 0,-1-1 0,0 0 0,1 1 0,-1-1 0,0 0 0,1 1 1,-1-1-1,1 0 0,-1 1 0,0-1 0,1 0 0,-1 0 0,1 1 0,-1-1 0,1 0 0,-1 0 1,1 0-1,-1 0 0,1 0 0,-1 0 0,1 0 0,0 0 0,5-8 3,-5 8-18,0-1 1,1 0 0,-1 1 0,1 0 0,0-1-1,-1 1 1,1 0 0,-1 0 0,1 0-1,-1 0 1,1 0 0,3 0 0,4 1-36,-2-2 24,-1 0 0,1 0 0,-1 0 1,8-3-1,12-2-26,7 4-1,-23 2 38,0 0 1,19-4 0,13-8 35,-27 7 15,23-5 0,9 5-23,-12-6-197,-16 7 32,-14 3-143,0 0 0,0 0-1,0-1 1,0 1 0,0-1-1,0 0 1,4-3 0,10-12-1073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3328,'0'-33'1216,"0"33"-928,17 0-96,-1 0 672,1 0-512,15-16 416,1 16-448,16-16-32,0-1-160,17 1 64,-17-1-128,0 1-2144,0 0 1152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2816,'0'-17'1056,"0"17"-832,0-16-64,0 0 1120,17-1-736,-1 1 0,1 16-352,-1-17-192,17 17-32,-17-16 32,17 16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2496,'22'44'1104,"57"128"1626,-73-159-2581,1 0 0,0-1-1,1 0 1,16 18-1,45 43 316,-62-65-433,14 11 66,1-1 1,1-1-1,0-1 1,37 18-1,-9-4 45,-44-25-106,2 0 32,0 0-1,-1 1 1,0 0-1,14 13 0,-17-14-126,1 0-1,0 0 1,0-1-1,0 0 1,8 3-1,-8-4-2095,-6-3 577</inkml:trace>
  <inkml:trace contextRef="#ctx0" brushRef="#br0" timeOffset="1">493 328 2400,'-17'0'896,"17"0"-704,-16 0-64,-1 16 1024,1 1-672,-17-1 512,-16 17-576,0 0 32,16-1-256,-16 18-32,0-18-96,16 18-64,0-18 32,1 1 160,15 0-96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4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66 410 2816,'0'0'917,"0"3"-565,1 23 527,0-11-424,-1 0 0,-1 1 0,-3 24 0,-7-8-285,6-2-4,-12 9 175,7-12-202,9-26-128,1 0 0,0 0 0,0 0 0,0 0 0,-1 0-1,1 0 1,-1 0 0,1-1 0,0 1 0,-1 0 0,0 0 0,1 0 0,-1 0 0,1-1 0,-1 1 0,0 0 0,0-1 0,0 2 0,-6 3 79,7-5-69,-1 1-1,1 0 0,0-1 0,-1 1 1,1 0-1,0-1 0,0 1 1,0 0-1,0-1 0,-1 1 0,1 0 1,0 0-1,0-1 0,0 2 0,1-4-16,-1 0 1,0 0-1,1 0 0,-1 1 0,1-1 0,0 0 0,-1 0 0,1 1 0,0-1 0,0 0 0,0 1 0,0-1 0,0 1 1,1-1-1,-1 1 0,3-2 0,-1-1-20,0 0 0,0 0-1,0 0 1,0 0 0,2-6 0,8-12-111,-5 10 92,1-1-92,-1 0 0,13-26 0,-9 12 123,-8 19-14,0 1-33,-4 6 47,0 1 1,0-1 0,0 1 0,0-1-1,1 1 1,-1-1 0,0 1-1,0-1 1,1 1 0,-1-1 0,0 1-1,1 0 1,-1-1 0,0 1 0,1-1-1,-1 1 1,1 0 0,-1 0 0,1-1-1,-1 1 1,1 0 0,-1 0-1,1-1 1,-1 1 0,1 0 0,-1 0-1,1 0 1,-1 0 0,1 0 0,-1 0-1,1 0 1,-1 0 0,1 0 0,-1 0-1,1 0 1,-1 0 0,1 0-1,1 0 53,-1 0 0,1 0 0,-1 0-1,1 0 1,-1 0 0,0 0-1,1 1 1,-1-1 0,1 0 0,-1 1-1,0-1 1,0 1 0,1 0-1,-1-1 1,0 1 0,0 0 0,1 0-1,-1-1 1,0 1 0,0 0-1,0 0 1,0 0 0,0 0-1,0 1 1,-1-1 0,1 0 0,0 0-1,-1 0 1,2 3 0,14 40 228,-11-36-253,-4-6-19,0-1 1,0 0-1,0 1 0,0 0 0,0-1 0,-1 1 0,1-1 0,0 1 1,-1 0-1,0 0 0,1-1 0,-1 1 0,0 0 0,0 2 0,0 3 10,0-1-1,0 0 1,1 0 0,-1 0-1,1 1 1,1-1-1,-1 0 1,1 0-1,0-1 1,5 11-1,23 36 24,-27-47-42,-3-4-1,0-1 0,1 1 0,-1 0 0,0-1 0,1 1 0,-1 0 0,0-1 0,1 1 0,-1-1 0,1 1 0,-1-1 0,1 1 0,-1-1 0,1 1 0,0-1 0,-1 1 0,1-1 0,-1 0-1,1 1 1,0-1 0,0 0 0,5 3-24,13 8-83,11-6-86,-20-1 148,13 1-65,-3-10-50,-5 1 58,19 2-37,-25 3 70,1-2-1,19-2 0,64-24-69,-80 24 140,-5 2 4,0-1 0,0 0-1,0 0 1,-1-1 0,9-4 0,-2 1 29,-1-1 0,0 0 1,0-1-1,-1-1 0,21-19 1,-31 26-15,0 0 0,-1 1 0,1-1 1,-1 0-1,0 0 0,0-1 0,1 1 0,-1 0 1,-1 0-1,1 0 0,0-1 0,0-2 0,0-30 153,-1 18-165,-1 14-1,1 1 1,0-1 0,-1 1-1,0 0 1,0-1 0,0 1-1,0 0 1,0-1 0,0 1-1,0 0 1,-1 0 0,1 0-1,-1 0 1,0 0 0,1 0-1,-1 1 1,0-1 0,0 0-1,0 1 1,0 0 0,-4-2-1,-8-3 9,12 2-3,-4-3 5,5 7-12,0-1-1,-1 1 0,1 0 1,0-1-1,0 1 1,-1 0-1,1 0 0,0 0 1,-1 0-1,1 0 0,0 0 1,-1 1-1,1-1 0,-3 1 1,-2 6-8,4-3-13,-5 0-54,2 0 2,3 10-6,2-13 78,3 23-68,-3-23 65,0 0-1,0 0 0,1 0 1,-1 1-1,1-1 0,-1 0 0,1 0 1,0 0-1,-1 0 0,1 0 0,0 0 1,0-1-1,0 1 0,0 0 0,-1 0 1,1 0-1,0-1 0,2 2 0,8 2-33,-10-4 33,0 0 1,0 1-1,0-1 1,0 1-1,0-1 1,0 0-1,0 1 0,0 0 1,-1-1-1,1 1 1,0-1-1,0 1 1,0 0-1,-1 0 1,1 0-1,0-1 1,-1 1-1,1 0 0,0 0 1,-1 0-1,1 0 1,-1 0-1,1 1 1,4 26-61,6-4 10,-9-14 51,-1 0 0,0-1 0,-2 18-1,1-1-20,0 267-205,0-277 229,0 1 0,-1-1 0,-1 1 0,0-1 0,-9 30 0,6-32 0,-4 21 0,7-19 1,-4 17 19,-1-18 37,1-1 0,-2-1 1,0 1-1,-1-1 0,0-1 0,-18 19 0,24-28-36,0 1 0,-1-1 0,1-1 0,-1 1 0,0-1 0,0 1 0,0-1 0,0 0 0,0 0 0,0-1 0,0 1 0,-8 1 0,6-2 5,2 0-1,0 0 1,0-1 0,0 1-1,-7-1 1,5 0-5,3 0-7,-1 0 0,0 0 0,1 0 1,-1-1-1,0 1 0,1-1 0,-1 0 1,1 0-1,-1 0 0,1-1 0,-1 1 1,1-1-1,0 0 0,-5-3 0,-11-5 13,15 8-25,-1 1 0,1-2 1,0 1-1,1 0 1,-1-1-1,0 0 1,1 0-1,-7-6 0,7 4-10,0 0-1,1 0 1,0-1-1,0 1 0,0-1 1,1 1-1,-1-1 0,1 0 1,1 1-1,-1-8 0,0-3-16,1 0 0,4-24 0,-1 24-15,1 0 0,0 0 1,1 0-1,12-24 0,-4 10-28,-3 3 21,2 1 0,0 0 0,2 1 0,23-32 0,61-61-27,-5 20 74,-70 70 0,22-26 0,-17 26-21,-10 8-35,35-27-1,-23 25-1,-9-6 15,-12 22 72,-1-1-1,1 1 1,-1 1 0,2-1-1,-1 1 1,10-3-1,5-3-20,-10 0-51,-12 8 107,-2 3 0,0 3-26,0-3-37,1 1 0,-1-1 0,0 1 0,0-1 0,0 0 0,0 1 0,-1-1 0,1 1-1,0-1 1,0 1 0,0-1 0,0 0 0,0 1 0,-1-1 0,1 1 0,0-1 0,0 0 0,0 1 0,-1-1 0,1 0 0,0 1 0,-1-1 0,1 0 0,0 1 0,-1-1 0,1 0 0,0 0 0,-1 1 0,1-1 0,-1 0 0,-6 5 1,1 9-2,-8 20-135,13-20 84,0 1 39,-6-2 48,6-11-28,0-1 0,1 1 0,-1-1 0,0 1 0,1-1 0,-1 1-1,1-1 1,-1 1 0,1 0 0,0-1 0,-1 1 0,1 1 0,0 63 152,0-64-155,1 0 0,-1 0 0,0 0 0,1 0 1,-1 0-1,1 0 0,0 0 0,-1 0 0,1 0 0,0-1 0,2 4 0,-2-4 1,0 1 0,0-1 0,0 0 0,-1 1 0,1 0 0,0-1 0,-1 1 0,1-1 0,-1 1 0,0 0 0,1 1 0,1 3 69,0-5-62,1 1 0,-1 0-1,0-1 1,0 0 0,1 1 0,-1-1-1,1 0 1,-1 0 0,1-1 0,0 1-1,-1 0 1,1-1 0,0 0 0,-1 1-1,1-1 1,0 0 0,-1 0 0,1-1-1,0 1 1,-1-1 0,1 1 0,4-2-1,-1-1 8,1 0-12,-1-1 1,0 1-1,0-1 0,0 0 0,6-5 1,-8 5-14,1 0 1,-1 1 0,1 0 0,7-4-1,-10 6 5,1 0-1,0-1 0,0 0 0,-1 0 0,1 1 0,-1-1 1,1-1-1,-1 1 0,0 0 0,0-1 0,0 1 1,2-4-1,0-4 3,-3 9-3,-1 0 0,0-1 1,1 1-1,-1 0 0,0 0 0,1 1 1,-1-1-1,1 0 0,0 0 0,-1 0 1,1 0-1,0 0 0,-1 0 0,1 1 1,0-1-1,0 0 0,0 1 0,0-1 1,0 1-1,0-1 0,0 1 0,-1-1 0,3 0 1,22-4-70,-18-3 79,-7 8 1,0 0-1,0-1 1,0 1 0,0-1-1,1 1 1,-1 0 0,0 0-1,0-1 1,1 1 0,-1 0-1,0-1 1,0 1 0,1 0-1,-1 0 1,0-1 0,1 1-1,-1 0 1,0 0 0,1 0-1,-1 0 1,0 0 0,1-1-1,-1 1 1,1 0 0,-1 0-1,0 0 1,1 0 0,-1 0-1,1 0 1,-1 0 0,0 0-1,1 0 1,-1 0 0,0 0-1,1 1 1,-1-1 0,0 0-1,1 0 1,-1 0 0,1 0-1,-1 1 1,0-1 0,0 0-1,1 0 1,-1 1 0,7 4 123,-1-1 0,0 2 1,0-1-1,0 1 0,-1 0 1,9 11-1,-9-7-115,-4-7-5,0-1 1,0 1-1,1-1 1,-1 0 0,1 0-1,-1 0 1,1 0-1,-1 0 1,1 0-1,0 0 1,0 0-1,0 0 1,0-1 0,0 1-1,4 1 1,19 2 114,-14 9-43,-10-13-102,0 0 0,0 0 0,0-1 0,0 1 0,0 0 0,0-1 0,1 1 0,-1-1 0,0 1 0,1-1 0,-1 1 0,0-1 0,1 0 0,-1 0 0,0 1 0,1-1 0,-1 0 0,1 0 0,-1-1 0,2 1-1,4-2-395,1 0 0,-2 0 0,9-4 0,13-4-857,-14 8 836,-11 1 324,-1 1-1,1-1 0,-1 1 1,0-1-1,1 0 1,-1 1-1,0-1 1,1 0-1,-1-1 1,0 1-1,0 0 1,0-1-1,0 1 1,0-1-1,2-3 1,59-57-1213,-55 53 1271,-1 1 0,0-1 0,-1 0 0,0-1 0,0 0 0,4-10 0,8-15 11,0 10 28,5-10 106,-18 24 15,0 0-1,2-14 1,1-1 86,0 4 161,20-36 0,-20 43-35,-1 1 0,0-1-1,-1 0 1,6-27 0,5-23 1557,-16 63-1781,-1 0 0,1 0 0,-1 1-1,1-1 1,-1 0 0,0 0 0,0 0 0,0 0-1,0 0 1,0 1 0,0-1 0,-1-3-1,1 5-70,0-1 0,0 1 0,-1-1 0,1 1 0,0-1 0,-1 1 0,1-1 0,0 1 0,-1-1 0,1 1 0,0-1 0,-1 1-1,1 0 1,-1-1 0,1 1 0,-1 0 0,1 0 0,-1-1 0,1 1 0,-1 0 0,1 0 0,-1 0 0,1-1 0,-1 1 0,0 0 0,1 0-1,-1 0 1,0 0 0,-5 3 215,0 3-174,-1 1-47,-1 0-1,1 1 0,0-1 0,1 1 1,0 1-1,0-1 0,0 1 0,1 0 1,1 1-1,-7 17 0,-22 98 57,29-110-83,0-1 0,1 1 0,0 0 0,1 0 0,1 0 0,0 1 0,1-1 0,1 0 0,3 17 0,0-16 27,1 0 0,0-1 0,1 1 1,14 23-1,-14-26 2,-4-9-5,1 0 0,-1-1 0,0 1 0,1 0 0,0-1 0,0 1 0,0-1 0,1 0 0,5 5 0,0-3-28,0 0 0,0 0 0,15 5 0,-16-7 0,0 0 1,1 0-1,-1-1 1,1 0-1,-1 0 1,1-1-1,-1-1 1,1 1-1,0-1 0,0-1 1,12-1-1,-19 1 9,69-15-106,-60 13 99,-1-1-1,0 0 0,1 0 1,16-11-1,19-15-16,-44 30 37,-1-1 0,1 0 0,-1 0 0,0 0 0,1 0 0,-1 0 0,0 0 0,0 0 0,1-1 0,-1 1 0,0 0 0,0-1 0,0 1 0,-1-1-1,1 1 1,0-1 0,-1 1 0,1-1 0,-1 0 0,1 1 0,-1-1 0,1 0 0,-1 1 0,0-1 0,0 0 0,0 1 0,0-1 0,-1-3 0,1-1 32,0 3 38,-3 1-53,1 0-34,0 0 0,-1 1 0,1-1 0,-1 1 0,0 0 1,1 0-1,-1 0 0,0 0 0,1 0 0,-1 1 0,0-1 0,0 1 1,0 0-1,0 0 0,1 0 0,-1 0 0,0 0 0,0 1 0,0-1 1,-3 2-1,-1 1-36,-1 0 1,-12 9-1,3-3-37,7-4-8,9-5 81,0 0 1,-1 1 0,1-1-1,0 1 1,0-1-1,0 1 1,0-1 0,0 1-1,0-1 1,0 1-1,0 0 1,0 0 0,0 0-1,0-1 1,1 1 0,-1 0-1,0 0 1,0 0-1,1 0 1,-1 0 0,1 1-1,-1-1 1,1 0-1,-1 0 1,1 0 0,0 0-1,0 0 1,-1 1 0,1-1-1,0 0 1,0 0-1,0 3 1,1-3 1,-1 1-1,0 0 1,0 0-1,1 0 1,-1 0 0,1 0-1,-1-1 1,1 1 0,0 0-1,0 0 1,0-1-1,0 1 1,0-1 0,0 1-1,0-1 1,0 1-1,1-1 1,-1 1 0,1-1-1,-1 0 1,1 0 0,-1 0-1,1 0 1,0 0-1,-1 0 1,1-1 0,0 1-1,0 0 1,2 0 0,5 1 33,1 0 0,-1-1 0,1 0 0,15 0 0,29-1-828,-54 0 800,3 0-36,0 0 0,-1 0 0,1-1 0,-1 1 1,1 0-1,3-2 0,2-6-59,-7 8 94,-1-1 0,0 1-1,1 0 1,-1-1 0,0 1-1,1-1 1,-1 1 0,0 0-1,1-1 1,-1 1 0,1 0-1,-1 0 1,1-1 0,-1 1-1,1 0 1,-1 0 0,1-1-1,-1 1 1,1 0 0,-1 0-1,1 0 1,-1 0 0,1 0-1,-1 0 1,1 0 0,-1 0-1,1 0 1,0 0 0,2 1 2,0-1 0,0 0 1,1-1-1,-1 1 0,0 0 1,0-1-1,0 0 0,0 0 1,0 0-1,0 0 0,-1 0 1,1 0-1,0-1 0,0 0 1,4-3-1,-5 4-6,0-1 3,1 0 0,0 0 0,-1 1 0,1-1-1,0 1 1,0 0 0,0 0 0,0 0 0,0 0 0,0 1-1,0-1 1,0 1 0,0 0 0,4 0 0,-4 0 2,1 0 0,-1-1 0,0 1 0,0-1 0,0 1 0,0-1 0,0 0 0,0 0 0,0 0 0,0 0 0,0-1 0,0 1 0,0-1 0,3-3 0,-1 3 3,-1-1 0,0 1 0,1 0 0,-1 1 1,1-1-1,0 1 0,-1 0 0,1 0 0,6-1 0,9 1 24,21 2 0,-6 0-11,-11-1 27,-23 0-39,-1 0 0,0 0-1,1 0 1,-1 0 0,0 0 0,1 0 0,-1 0 0,0 0 0,1 0 0,-1 0 0,0 0-1,1 0 1,-1 0 0,0 0 0,1 0 0,-1 0 0,0 1 0,1-1 0,-1 0 0,0 0 0,0 0-1,1 0 1,-1 1 0,0-1 0,1 1 0,-1-1 3,1 1 1,-1 0-1,1 0 0,0-1 1,-1 1-1,1 0 0,-1 0 0,0 0 1,1 0-1,-1 0 0,0 0 1,0-1-1,1 1 0,-1 0 1,0 0-1,0 0 0,0 0 0,0 0 1,0 0-1,0 0 0,0 0 1,-1 1-1,1-1 1,0 0 1,-1 0-1,1 0 1,0 0-1,0 0 1,0 0-1,0 0 1,0 0-1,0 0 1,1 0-1,-1 0 1,0 0-1,0 0 0,1 0 1,-1 0-1,0-1 1,1 1-1,-1 0 1,1 0-1,-1 0 1,1 0-1,0 0 1,0 0 3,-1-1 1,1 1 0,-1-1 0,1 1-1,-1 0 1,0-1 0,0 1-1,1 0 1,-1-1 0,0 1 0,0 0-1,0-1 1,1 1 0,-1 0-1,0-1 1,0 1 0,0 0-1,0 0 1,0-1 0,-1 1 0,1 0-1,0-1 1,0 2 0,-1 0 44,1 21 445,0-18-229,0-14 14,0 9-282,0 0 0,0 0 0,0 0 0,0 0 0,0 0 0,0 0 0,0 0 0,0 0 0,0 0 0,0 0 0,0-1 0,0 1 0,0 0 0,0 0 0,0 0 0,0 0 1,0 0-1,0 0 0,0 0 0,0 0 0,0 0 0,0 0 0,0-1 0,0 1 0,0 0 0,0 0 0,0 0 0,1 0 0,-1 0 0,0 0 0,0 0 0,0 0 0,0 0 0,0 0 0,0 0 1,0 0-1,0 0 0,0 0 0,0 0 0,0 0 0,1 0 0,-1 0 0,0 0 0,0 0 0,0-1 0,0 1 0,0 0 0,0 0 0,0 1 0,0-1 0,0 0 0,0 0 0,1 0 0,-1 0 1,0 0-1,0 0 0,1 0 5,0-1 0,0 1 0,0 0 0,0-1 0,0 1 0,-1 0 1,1-1-1,0 1 0,0-1 0,0 0 0,0 1 0,-1-1 0,1 1 1,0-1-1,-1 0 0,1 0 0,0 1 0,-1-1 0,1 0 0,-1 0 1,1 0-1,-1 0 0,1-1 0,11-15 45,11-9 26,-18 21-42,0-1 0,1 0 0,0 1 0,0 0 0,11-8 0,-5 6 82,-5 3-19,-1 0 0,0 0-1,10-9 1,-11 9-65,0 0 1,1 0-1,0 1 1,0 0-1,0 0 0,0 1 1,11-4-1,-11 5-53,-1-1 52,1 1 1,0 0-1,0 0 1,-1 1 0,1 0-1,0 0 1,7 1-1,-1 0-915,-4-1-2908,20 0 993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5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14 772 3808,'-14'-14'1712,"15"15"-1698,0-1 0,-1 1-1,1 0 1,0-1 0,0 1 0,-1-1 0,1 0 0,0 1 0,0-1 0,0 0 0,0 1-1,0-1 1,-1 0 0,1 0 0,0 0 0,0 0 0,0 0 0,0 0 0,0 0-1,0 0 1,0 0 0,0 0 0,-1 0 0,2-1 0,24-12 270,-11 5-126,-3 0-106,-1 1 0,1-2 0,-2 0 0,1 0 0,-2-1 0,1 0 0,10-16 0,19-17-25,21-12 21,-2-8 59,-33 34-27,42-37-1,-20 27 17,-24 14 54,19-29-1,-20 24-37,-13 23-81,-7 5-19,0 1 0,-1-1 0,1 1 0,0-1 0,-1 0 0,1 1 0,-1-1 0,2-2 0,-2 0 24,0 1-1,0-1 1,0 1 0,0-1 0,0-3 0,1-7 90,2 3-16,0-5 36,-10-14 63,4 22-151,-14-44 480,14 48-513,2 1 0,-1-1-1,0 0 1,1 0-1,-1 1 1,1-1 0,0 0-1,1-5 1,0-1-17,-1 9-4,0 0 0,0 0 0,0 0 0,0 1 0,0-1 0,0 0 0,0 0 0,-1 0 0,1 0 0,0 1 0,0-1 0,-1 0 0,1 0 0,-1 0 0,1 1 0,-1-1 0,1 0 0,-1 1 0,1-1 0,-1 0 0,1 1 0,-1-1 0,0 1 0,1-1 0,-2 0 0,1 1 1,0 0 1,-1-1 0,1 1 0,0 0-1,0 0 1,0 0 0,-1 0-1,1 0 1,0 1 0,0-1 0,0 0-1,-1 1 1,1-1 0,0 0-1,0 1 1,0-1 0,0 1 0,0 0-1,0-1 1,-2 2 0,-6 5 9,1 0 1,0 1 0,0 0 0,-13 17-1,-28 44 41,27-37-57,14-21 33,2 0 1,-1 1-1,1-1 0,1 1 0,0 1 1,1-1-1,-3 14 0,0 0 57,1-6-41,0-4 44,1 1-1,1 0 1,1 0-1,0 0 1,0 29-1,3-24-19,1 1 0,8 44 0,-8-61-56,0 0 0,1 0 0,-1 0 1,2 0-1,-1 0 0,0-1 0,1 1 0,0-1 0,1 1 1,-1-1-1,1 0 0,0-1 0,0 1 0,1 0 0,-1-1 0,8 5 1,-3-3-10,0-2 0,1 1 0,-1-1 0,1-1 0,0 0 0,0 0-1,0-1 1,0 0 0,0-1 0,0 0 0,1-1 0,16-1 0,-13-2-1428,21-7 0,14-7-691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 2720,'0'-12'1023,"0"24"317,-3-10-738,0 1-404,1-3-142,1 1 1,0 0-1,0 0 0,0-1 1,1 1-1,-1 0 0,0 0 0,0 0 1,0 0-1,1 0 0,-1 1 1,0-1-1,1 0 0,-1 0 1,0 2-1,-1 3 80,0 0 0,0 1 0,0 0 1,0 8-1,-7 23 169,-13 27 218,12 12-107,-5-32-54,5-19-159,-10 53 170,4-16-127,-8 26-47,-33 100 375,43-153-275,8-6-240,0-14-238,2-3-1031,4-13 1040,1 0 1,0 0 0,0-1-1,0 1 1,0 0 0,-1-1-1,1 1 1,0-1 0,0 1-1,-1-1 1,1 1 0,0-1-1,-1 0 1,1 1 0,-1-1-1,1 0 1,0-1-1,16-14-2064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2720,'0'0'891,"0"0"-545,0 0 49,0 2 741,0 50 1493,1-36-2377,-1-2-21,0 1-1,-3 25 1,-4 15-2,-16 97 161,13-105-316,7-24-9,-2 0 0,-1 0 0,-1-1 0,-14 34 1,8-31 29,3-7 25,-14 38 1,17-36-61,-1 0 1,-2 0 0,0-1 0,-20 30 0,13-30-29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3136,'16'-32'1184,"-16"32"-928,33 16-64,0-32 960,-17 16-672,17 0 352,16 0-480,0-17 96,1 17-288,-1 0 128,-16-16-160,-1 16 64,1 0-96,0-16 224,-17 16-192,1-17-1248,-1 1 608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2912,'0'-1'72,"0"-1"-1,0 1 1,0 0 0,0 0 0,0 0 0,0-1-1,0 1 1,0 0 0,1 0 0,-1 0 0,1 0-1,-1 0 1,1 0 0,-1-1 0,1 1-1,0 0 1,-1 0 0,1 1 0,0-1 0,0 0-1,-1 0 1,1 0 0,0 0 0,0 1 0,0-1-1,0 0 1,2 0 0,1 0 264,1 0 0,-1 0 0,0 0 0,0 1 0,1-1 1,5 2-1,20-4 1311,78-16 1029,-33 8-1901,-32 4-191,88-2 0,-100 8-247,48-8 0,-57 5-259,73-12 253,-73 13-8,-21 4-304,1-1-1,-1 0 1,0-1 0,1 1-1,-1 0 1,1 0-1,-1-1 1,0 1-1,1 0 1,0-2 0,12-8-62,-14 9 33,0 1-1,0 0 1,1 0 0,-1 0-1,0 0 1,0 0 0,0 0 0,0 0-1,0 0 1,0 0 0,0 0-1,0 0 1,0 0 0,1-1-1,-1 1 1,0 0 0,0 0 0,0 0-1,0 0 1,0 0 0,0 0-1,0 0 1,0-1 0,0 1 0,0 0-1,0 0 1,0 0 0,0 0-1,0 0 1,0 0 0,0-1 0,0 1-1,0 0 1,0 0 0,0 0-1,0 0 1,0 0 0,0 0-1,0 0 1,0-1 0,0 1 0,0 0-1,0 0 1,-1 0 0,1 0-1,0 0 1,0 0 0,0 0 0,0 0-1,0-1 1,0 1 0,0 0-1,0 0 1,0 0 0,-1 0 0,1 0-1,-14-11-2346,13 11 2187,0-1 0,-1 1 0,1-1 1,-1 1-1,1 0 0,-1-1 0,1 1 0,-1 0 0,-1 0 0,3 0 168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1984,'-32'0'736,"32"0"-576,0 17-32,-17-17 1344,34 0-832,-17 0 448,16 0-640,33 0 576,-16 16-576,0-16-160,16 0-160,-16 0-32,16 0-64,-16 0 256,-1 16-160,1 1 32,-17-1-96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1824,'0'16'672,"0"-16"-512,0 0-64,17 0 1504,-17 0-896,32 0 768,1 0-832,0 0 128,0 0-448,-1 0 160,1 17-256,0-34-64,-17 17-96,17 0-64,-16 17 32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26 1984,'0'-14'640,"0"14"-636,0 0 1,0 0-1,0 0 1,0 0-1,0 0 0,0 0 1,0 0-1,0-1 0,0 1 1,0 0-1,0 0 1,0 0-1,0 0 0,0 0 1,0 0-1,0 0 1,0 0-1,0 0 0,0-1 1,0 1-1,0 0 1,0 0-1,0 0 0,0 0 1,0 0-1,0 0 1,0 0-1,0 0 0,0 0 1,0 0-1,0 0 1,0 0-1,0 0 0,1-1 1,-1 1-1,0 0 1,0 0-1,0 0 0,0 0 1,0 0-1,0 0 1,0 0-1,0 0 0,0 0 1,0 0-1,1 0 1,-1 0-1,0 0 0,0 0 1,0 0-1,0 0 1,0 0-1,0 0 0,0 0 1,0 0-1,1 0 1,-1 0 27,1 0 0,-1 0 1,1 0-1,0 0 0,-1 0 1,1 0-1,-1 0 0,1 0 1,-1-1-1,1 1 0,0 0 1,-1 0-1,1-1 0,-1 1 1,1 0-1,-1-1 0,0 1 1,1-1-1,-1 1 1,1-1-1,-1 1 0,0-1 1,1 1-1,-1-1 0,0 1 1,1-2-1,-1 3 523,0 5-314,0-4 447,0-2-654,-1 0 1,0 0-1,1 0 1,-1 0-1,0 0 1,1 0-1,-1 0 1,1 1-1,-1-1 0,0 0 1,1 0-1,-1 0 1,1 1-1,-1-1 1,1 0-1,-1 1 1,0-1-1,1 0 1,-1 1-1,1-1 1,0 1-1,-1-1 1,1 1-1,-1-1 0,1 1 1,-1 0-1,-1 17 627,0 6-226,0-17-286,-1 1 0,0 0 0,-5 7-1,-6 15 148,-21 79 296,25-88-478,-5 13 76,13-25-143,0 1 0,0 12 0,0 0 25,-4 8 96,-1 1 0,-1-1 0,-18 40 0,12-44-50,11-22-61,0 0 1,1 1 0,-1-1-1,-2 7 1,5-9-40,-1 1 0,0-1-1,1 0 1,0 0 0,-1 0 0,1 0 0,0 1 0,1 2 0,-1 5 125,0-9-161,0-1 0,0 0 0,0 1 0,0-1 0,0 1 0,0-1 0,0 1 0,0-1 0,-1 0 0,1 1 0,0-1 0,0 1 0,0-1-1,0 1 1,-1-1 0,1 0 0,0 1 0,0-1 0,-1 0 0,1 1 0,0-1 0,0 0 0,-1 1 0,1-1 0,0 0 0,-1 0 0,1 1 0,-1-1 0,1 0 0,-1 1 0,-6 4-938,6-5 889,1 1 1,0 0-1,-1 0 0,1 0 1,0-1-1,0 1 0,-1 0 1,1 0-1,0 0 0,0 0 1,0 0-1,0 0 0,0 1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130 131 2400,'0'-47'1280,"3"42"-885,0 1-329,0 1 14,0 0-1,0 0 0,1 1 0,-1-1 1,0 1-1,1-1 0,0 1 0,-1 0 1,1 0-1,8-2 0,15-6 177,-10 3-104,24-6 0,-24 9-38,0 0 1,0 1-1,1 1 0,-1 1 1,1 0-1,22 2 0,112 28 536,-145-28-633,11 5 64,-1-1 0,1 2 0,-1 1 1,0 0-1,-1 1 0,0 0 0,0 1 0,26 24 0,-30-23 24,-1-1-1,-1 2 1,0 0 0,0 0-1,-1 1 1,-1 0-1,0 0 1,-1 1-1,9 24 1,-4-7 112,-1 0 0,-2 1 1,9 51-1,-17-73-120,0 0 0,0 1-1,0-1 1,-1 0 0,-1 0 0,-2 16-1,1-18-48,0-1 0,-1 0 0,1-1 0,-1 1 0,-1 0 0,1-1 0,-1 1 0,0-1 0,-8 9 0,7-9-5,1 0-18,-1 0 1,0 0-1,0-1 1,0 0-1,-1 0 1,1 0-1,-1-1 0,0 0 1,-1 0-1,1 0 1,-1-1-1,-8 3 1,-3 1 8,1-1 0,-2 0-1,1-2 1,-22 3 0,7-1-1,-92 10 37,86-13-65,-34 8 59,-37-8 208,75-4-229,7 0-63,-35-6-1,37 3-4,-35 0 0,57 4 20,0 0 1,0 0 0,0-1-1,0 1 1,0-1-1,0 0 1,-7-3-1,9 3-8,0 0 0,0 0-1,0-1 1,0 1 0,0 0 0,0-1-1,0 0 1,1 1 0,-1-1 0,1 0-1,-1 0 1,1 0 0,0 0 0,-1-2-1,1 3-18,1 0 0,0 0-1,0 0 1,-1 0-1,1 0 1,0 0 0,0 0-1,0 0 1,0 0 0,0 0-1,0 0 1,1 0 0,-1 0-1,0 0 1,0 0-1,1 0 1,-1 0 0,0 0-1,1 0 1,-1 0 0,1 1-1,0-1 1,-1 0-1,1 0 1,0 0 0,-1 1-1,2-2 1,4-6-646,11-22-2954,-1-3 1014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2400,'0'-28'779,"0"28"-768,0 0 1,0 0-1,0-1 1,0 1-1,0 0 0,0-1 1,0 1-1,0-1 1,0 1-1,0 0 1,0 0-1,0-1 1,0 1-1,0 0 1,0-1-1,1 1 1,-1 0-1,0-1 1,0 1-1,0 0 1,0 0-1,1-1 1,-1 1-1,0 0 1,1-1-1,2-1 100,-2 1 44,0 1 0,0-1 0,0 0 1,0 0-1,0 0 0,-1 0 1,1 0-1,0 0 0,0 0 1,0-1-1,2-8 2136,0 5-1375,8 3-177,35 2 2168,-1 1-2011,-21 0-674,-1-1 0,35-4 1,-32-2-172,-16 4 7,0 0 0,0 0 0,16 0-1,-17 1 23,0 0-1,-1 0 0,17-5 1,-17 4-36,-1 0 1,1 1 0,14-2-1,-3 3-380,-3 0 70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2400,'0'0'779,"2"3"-481,9 7 33,-11-9-277,1-1 0,-1 1 1,0-1-1,1 0 0,-1 1 0,0-1 0,1 0 1,-1 0-1,0 1 0,1-1 0,-1 0 1,1 0-1,-1 0 0,1 1 0,-1-1 0,0 0 1,1 0-1,-1 0 0,1 0 0,-1 0 0,1 0 1,-1 0-1,1 0 0,-1 0 0,0 0 1,2 0-1,3 1 220,0 10 686,6-6-288,-5 6-5,-6-10-637,1 0 0,-1 0 0,0 0-1,1 0 1,-1 0 0,1-1 0,-1 1 0,1 0-1,0 0 1,-1 0 0,1 0 0,0-1 0,-1 1 0,1 0-1,0-1 1,0 1 0,0-1 0,0 1 0,0-1-1,-1 1 1,3 0 0,6 1 188,9 4 177,-16-4-340,1 0 1,-1 0-1,0 0 0,0 0 0,0 0 0,-1 1 0,2 2 0,18 21 875,4-2-514,0-1 0,37 26 0,24 17 259,-27-20-289,-28-24-225,53 35 84,-35-32-187,-27-11 3,-1 1-1,34 32 1,-44-36 16,-10-9-49,0 0 1,1 0-1,0-1 1,-1 1 0,1 0-1,0-1 1,0 1-1,0-1 1,0 1 0,0-1-1,0 0 1,1 0 0,-1 0-1,0 0 1,1 0-1,-1-1 1,3 2 0,-4-2-24,-1 0 1,0 0 0,0-1 0,0 1 0,0 0-1,0 0 1,0 0 0,0 0 0,0 0 0,0 0-1,1 0 1,-1 0 0,0 0 0,0 0 0,0 0-1,0 0 1,0 0 0,0 0 0,0 1 0,0-1-1,0 0 1,0 0 0,1 0 0,-1 0 0,0 0-1,0 0 1,0 0 0,0 0 0,0 0 0,0 0-1,0 0 1,0 0 0,0 0 0,0 0 0,0 0-1,0 0 1,0 1 0,0-1 0,0 0 0,0 0-1,0 0 1,0 0 0,0 0 0,0 0 0,0 0-1,0 0 1,0 0 0,0 1 0,0-1 0,0 0-1,0 0 1,0 0 0,0 0 0,0 0 0,0 0-1,0 0 1,1 9 252,-1-14-645,0 2-83,0 1 0,0-1 1,0 1-1,-1-1 0,1 1 0,-1-1 0,-1-2 0,-11-11-1684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5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5056,'-32'-16'1888,"32"16"-1472,-33 16-128,16-16 288,1 0-384,0 17-288,16-17 32,-17 0-2752,1 16 1568</inkml:trace>
  <inkml:trace contextRef="#ctx0" brushRef="#br0" timeOffset="1">50 378 5728,'-17'65'2112,"17"-65"-1632,-16 49-128,16-32 352,0-1-448,-17 1 256,17-1-288,0-16-128,0 0-64,0-16-1952,17-1 1056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27 2080,'0'-13'667,"0"10"-411,0 0-32,0-4 280,0 14-64,0-4 152,-3-3-102,2 0-364,-1 1 0,0-1 0,0 0-1,0 1 1,0 0 0,1-1 0,-1 1 0,0 0-1,1 0 1,-1 0 0,1 0 0,-1 0 0,1 0-1,-1 0 1,1 1 0,-3 1 0,-1 2 73,0 0 0,-1-1 0,0 1 0,-11 4 0,5-1 11,-11 5 83,1 2 1,0 0-1,1 1 0,-25 26 1,15-12-34,-78 82 813,63-51-751,25-33-206,-26 28 1,30-37 27,14-11-78,-1-1 184,-11-6-998,15-1 342,-8-1 516,6 0-4785,15-13 1982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1888,'0'0'613,"3"-3"-367,7-8-22,-7 8 293,-3 3-149,0 0-37,0 0-102,0 0 54,0 0-123,0 0-70,0 0-42,0 0 6,0 3 26,1 6 73,-1-4-75,0-1 0,0 1 0,0-1 0,0 0 1,-1 1-1,1-1 0,-3 5 0,2-4-32,-2 3 62,1-1 1,0 0 0,0 0 0,1 1 0,-1 13 0,1-10-7,0-1 1,0 1 0,-5 17-1,1-9-11,-10 64 121,8-39-147,-23 78-1,-19 6 315,35-92-299,12-22-44,1-12-29,1 0 1,0 1-1,-1-1 0,0 0 0,1 1 0,-1-1 1,0 0-1,0 1 0,0-1 0,-1 0 0,1 0 1,0 0-1,-1 0 0,-2 2 0,-9 12 116,7-2-107,-5-9-240,6 2 3,5-6 171,0-1-1,0 1 1,0-1-1,-1 0 1,1 1-1,0-1 1,0 0-1,-1 1 1,1-1-1,0 0 1,-1 1-1,1-1 1,0 0-1,-1 1 0,1-1 1,0 0-1,-1 0 1,1 0-1,-1 1 1,1-1-1,0 0 1,-1 0-1,1 0 1,-1 0-1,1 0 1,-1 0-1,1 0 1,-1 0-1,1 0 1,-1 0-1,-2 0-914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2560,'6'-7'399,"-1"3"-151,0-1 0,-1 0 1,6-7-1,-7 7-113,-3 4-106,0 0 1,0 1-1,1-1 0,-1 0 1,0 1-1,1-1 0,-1 1 1,1-1-1,-1 0 0,0 1 1,1-1-1,0 1 0,-1-1 1,1 1-1,-1 0 0,1-1 0,-1 1 1,1-1-1,0 1 0,-1 0 1,2-1-1,3-1 60,110-61 2087,-108 60-2066,0 0 0,0 1 0,0 0 0,1 0 0,-1 0 0,1 1 0,-1 0 0,1 1 0,9 0 0,34-3 267,-33 0-284,24-2 81,-35 5-146,0 1 0,1 0 0,6 2 0,2 0 9,10 1 19,-13-3-24,0 1-1,-1 1 0,19 6 1,-18-4 32,-6-3-43,0 1 0,-1 0-1,9 5 1,-12-6 9,-2-1-1,1 1 1,0 0-1,0-1 1,0 1-1,-1 0 1,1 0-1,-1 0 0,1 0 1,-1 0-1,0 1 1,0-1-1,1 4 1,-1-4-11,0-1 0,0 1 1,-1 0-1,1 0 0,-1 0 1,0 0-1,1 0 0,-1 0 1,0 0-1,0 0 0,-1 3 1,1-3-8,-1 0 0,0-1 0,0 0 0,0 1 1,-1-1-1,1 0 0,0 1 0,0-1 0,-1 0 0,1 0 1,0 0-1,-1 0 0,1 0 0,-1-1 0,-3 2 0,-50 30 199,-10 5-75,-74 25-179,89-38 94,36-17-66,-21 9 1,26-13 14,6-3-11,1 1 0,0 0 0,0 0 0,0 0-1,0 0 1,1 0 0,-1 0 0,0 0 0,0 0 0,0 1 0,1-1 0,-1 1 0,-2 3 0,-7 6-133,11-11 143,0 0-1,0 0 1,0 0-1,0 0 1,0 0-1,0 0 1,-1 0-1,1 0 1,0 0-1,0 0 1,0 0-1,0 0 1,0 0-1,0 1 1,0-1-1,0 0 1,0 0-1,0 0 1,0 0-1,-1 0 1,1 0-1,0 0 1,0 1-1,0-1 1,0 0-1,0 0 1,0 0-1,0 0 1,0 0-1,0 0 1,0 1-1,0-1 1,0 0-1,0 0 1,0 0-1,0 0 1,0 0-1,1 0 1,-1 1-1,0-1 1,0 0-1,0 0 1,0 0-1,0 0 1,0 0-1,0 0 1,0 0-1,0 0 1,0 0-1,0 1 1,1-1-1,-1 0 1,0 0-1,0 0 1,0 0-1,0 0 1,20 12-56,-16-10 36,0 1-1,0-1 0,0 1 0,7 5 0,-6-3-6,1 0-1,0-1 0,0 1 0,0-1 0,0-1 0,10 5 1,17 10 0,14 9-4,-1-5-85,-27-9 50,26 22 1,-27-20 28,2 1 91,-1 1 1,-1 1-1,24 29 0,-40-42-19,1-1 0,-1 1 0,1 0 0,-1 0 0,-1 0 0,1 0 0,-1 0 0,0 0 0,0 1 0,0-1 0,-1 0 0,0 1 0,0 7-1,0-13-28,0 2 10,0-1 0,0 1-1,-1-1 1,1 0-1,0 1 1,0-1 0,-1 0-1,1 1 1,-1-1-1,1 0 1,-1 0 0,0 0-1,1 1 1,-1-1 0,0 0-1,0 0 1,0 0-1,0 0 1,0 0 0,0 0-1,0 0 1,0-1-1,0 1 1,0 0 0,0 0-1,-1-1 1,1 1-1,0-1 1,0 1 0,-2-1-1,-5 4 51,-28 12 465,-65 19 1,58-21-195,28-9-208,1-2 0,0 0-1,-28 2 1,-47-4 329,47-1-337,37 0-121,-1 1 1,1-1-1,0-1 1,0 1-1,0-1 1,0 0-1,0 0 0,0 0 1,0-1-1,0 0 1,0 0-1,0 0 1,1 0-1,-1-1 1,1 0-1,-1 0 0,1 0 1,-4-4-1,-1-2-62,7 8 22,0 0 0,0-1 0,1 1 0,-1-1 0,1 0 0,-1 1 0,1-1 0,-1 0 1,1 0-1,0 0 0,0 0 0,0 0 0,0 0 0,0 0 0,1 0 0,-1-1 0,1 1 0,-1 0 0,1 0 1,-1-4-1,4-24-2135,11-3 624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2496,'-14'-14'1104,"28"28"837,-14-14-762,0 0 170,3 0-368,37 1 1058,-20 0-1764,0-1 0,31-5 0,-30 2-155,10-2 90,48 0-1,259 5 783,-337 0-990,-1 0 1,0 0-1,0-1 1,0 1-1,0 0 1,0 0-1,0 0 0,0 0 1,0 0-1,0 0 1,1 0-1,-1 0 1,0 0-1,0 0 0,0 0 1,0 0-1,0 0 1,0 0-1,0 1 1,0-1-1,0 0 0,0 0 1,1 0-1,-1 0 1,0 0-1,0 0 1,0 0-1,0 0 0,0 0 1,0 0-1,0 0 1,0 0-1,0 0 1,0 0-1,0 0 0,0 0 1,0 1-1,0-1 1,0 0-1,0 0 1,0 0-1,0 0 1,0 0-1,0 0 0,0 0 1,0 0-1,0 0 1,0 1-1,0-1 1,0 0-1,0 0 0,0 0 1,0 0-1,0 0 1,0 0-1,0 0 1,0 11-414,0-11 374,0 0-1,0 1 1,0-1 0,0 0-1,0 0 1,0 0 0,0 0-1,0 0 1,0 0 0,0 0-1,0 0 1,0 0 0,0 0-1,0 1 1,0-1 0,0 0-1,0 0 1,0 0 0,0 0-1,0 0 1,0 0 0,0 0-1,0 0 1,0 0 0,0 0-1,0 0 1,0 1 0,0-1-1,0 0 1,0 0 0,0 0-1,0 0 1,0 0 0,0 0-1,-1 0 1,1 0 0,0 0-1,0 0 1,0 0 0,0 0-1,0 0 1,0 0 0,0 0-1,0 0 1,0 0 0,0 0-1,-1 0 1,1 0 0,0 0-1,0 0 1,0 0 0,0 0-1,0 0 1,0 0 0,0 0-1,-1 0 1,-12 0-1536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0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1180 246 1568,'0'-3'81,"0"0"-1,0 0 1,0 1 0,-1-1-1,1 0 1,0 0 0,-1 1-1,0-1 1,0 0 0,0 1-1,0-1 1,0 0 0,0 1-1,-1 0 1,-2-5 0,1 2 287,3 3-316,0 1 0,0-1 0,-1 1 1,1-1-1,-1 1 0,1 0 0,-1-1 1,1 1-1,-1-1 0,0 1 0,0 0 1,0 0-1,0-1 0,1 1 0,-2 0 1,1 0-1,0 0 0,0 0 0,0 0 1,0 0-1,-1 1 0,1-1 0,0 0 1,-1 0-1,1 1 0,-3-1 0,1-1 40,-1 0-1,1 0 0,0 0 0,0 0 0,-4-4 0,-1-2 40,-3-4-41,-1 1 0,0 0 0,0 1 0,-1 0 1,-17-9-1,-30-7-60,41 19-28,8 3 6,1 1 1,0 0-1,-1 0 1,-18-1-1,12 2 8,-9-2 7,7 0-36,-1 1 0,1 1 1,0 1-1,-1 1 1,-21 3-1,1 3-32,-65 18-1,85-17 16,1 1 0,-1 1-1,-34 23 1,34-20 13,-1 3 88,1 0 0,-25 26 1,2-3 103,-11 3 105,35-29-32,1 2 0,-25 23 0,25-19-131,6-8-33,1 1 0,0 0 0,-16 24 0,17-17 48,1 0 0,1 0 0,0 1 0,1 1 0,1-1 0,1 1 0,-5 39 0,9-41-88,0 0-1,1 0 0,1 0 1,1 0-1,1 0 0,0-1 0,1 1 1,1-1-1,0 0 0,1 0 1,1 0-1,1-1 0,1 0 1,0-1-1,1 1 0,16 19 0,52 47 267,-65-71-251,-1 0-1,2 0 1,0-2-1,19 11 1,11-3 129,-23-9-99,-1 0-28,-8-3-25,25 6 1,27-1-56,-39-8 7,30 8 0,-29-4 52,0-2 0,-1-1 0,41 1 0,-44-4 30,1 2-1,23 4 1,-27-2 28,37 0 0,-37-4-46,-11 1-27,0-1 0,-1 0 0,1-1 0,10-2-1,-2-2-2,-13 3-94,0 1-1,1 0 1,-1 0 0,0 0-1,1 0 1,-1 1 0,0-1-1,7 1 1,20 0-349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0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 1408,'-13'-13'448,"13"13"-445,-1 0 0,1 0 0,0 0 1,0-1-1,0 1 0,0 0 0,0 0 0,0 0 1,0 0-1,0 0 0,-1 0 0,1 0 0,0 0 0,0 0 1,0 0-1,0-1 0,0 1 0,0 0 0,0 0 1,0 0-1,0 0 0,0 0 0,0 0 0,0 0 0,0-1 1,0 1-1,0 0 0,0 0 0,0 0 0,0 0 1,0 0-1,0 0 0,0-1 0,0 1 0,0 0 0,0 0 1,0 0-1,0 0 0,0 0 0,0 0 0,0-1 1,0 1-1,0 0 0,0 0 0,0 0 0,0 0 0,1 0 1,-1 0-1,0 0 0,0 0 0,0 0 0,0 0 1,0-1-1,0 1 0,0 0 0,1 0 0,2-3 8,0 0 59,0 0 1,0 0 0,0 0 0,1 0 0,-1 1-1,1 0 1,0-1 0,-1 2 0,1-1 0,8-3 0,-5 3 16,-1 0-4,1-1 0,0 2-1,0-1 1,0 1 0,0 0 0,10 0-1,-6 1 41,-1 0 0,13-3-1,15-8 108,6 6-81,-8-6-80,-4 5-53,-15 2 1,-10 1 67,0 1 0,0 1 1,0 0-1,0 0 0,7 0 1,-10 1 3,0-1-1,0 1 1,0-1 0,0 1 0,0-1-1,0 0 1,0-1 0,-1 1 0,1-1-1,6-3 1,-7 4 129,0 0 0,-1 1 0,1-1 0,0 1 0,0 0 0,0 0 0,3 0 0,-2 0 10,-1 0 455,-3 0-255,0 3-48,0 1-281,0-1-84,0-1 1,0 0-1,0 1 1,0-1 0,0 1-1,-1-1 1,1 1-1,-2 3 1,-9 13-20,5 3 35,5-14-15,-2 0 0,1-1 0,-5 11 0,4-11 11,0 0 0,-4 15 0,6-15-8,-1-1-1,0 0 1,0 0 0,-1-1 0,1 1 0,-6 7 0,1-1 44,0 0 0,-9 24 1,16-33-41,-1 0 1,0-1 0,0 1 0,0 0 0,-1 0-1,1 0 1,0-1 0,-1 1 0,0-1 0,-2 3-1,3-4-42,1-1-1,-1 1 0,1-1 0,-1 0 0,1 1 1,-1-1-1,1 0 0,-1 1 0,0-1 0,1 0 1,-1 0-1,1 0 0,-1 0 0,0 1 1,1-1-1,-1 0 0,0 0 0,1 0 0,-1 0 1,1-1-1,-1 1 0,0 0 0,1 0 0,-1 0 1,0-1-1,0 1-25,-4 0-1297,4 0 1112,0 0 1,0 0-1,0 0 1,0 0-1,1 0 1,-1 0-1,0 0 0,0 0 1,0 0-1,0-1 1,0 1-1,1 0 1,-3-2-1,-13-11-2238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0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3328,'-30'0'2592,"30"0"-2581,0 0 0,-1 0 0,1 0 0,0 0 0,0 0 0,0 0-1,0 0 1,0 0 0,0 0 0,0 0 0,0 0 0,0 0 0,0 0 0,-1 0 0,1 0 0,0 0 0,0 0 0,0 0 0,0 0 0,0 0 0,0 0 0,0 0 0,0 0 0,0 0-1,0 0 1,0 0 0,-1 0 0,1 0 0,0 0 0,0 0 0,0 0 0,0 0 0,0 0 0,0 1 0,0-1 0,0 0 0,0 0 0,0 0 0,0 0 0,0 0 0,0 0 0,0 0 0,0 0-1,0 0 1,0 0 0,0 1 0,0-1 0,0 0 0,0 0 0,0 0 0,0 0 0,0 0 0,0 0 0,0 0 0,0 0 0,0 1 0,0 9 863,0-9-863,0-1-1,0 0 0,0 0 1,0 0-1,0 0 0,0 0 0,0 0 1,0 0-1,0 0 0,0 0 1,0 1-1,0-1 0,0 0 1,0 0-1,0 0 0,0 0 0,0 0 1,0 0-1,0 0 0,0 0 1,0 0-1,0 0 0,0 1 0,0-1 1,0 0-1,0 0 0,0 0 1,0 0-1,0 0 0,0 0 0,-1 0 1,1 0-1,0 0 0,0 0 1,0 0-1,0 0 0,0 0 1,0 0-1,0 0 0,0 0 0,0 0 1,0 0-1,0 0 0,-1 0 1,1 0-1,0 0 0,0 0 0,0 0 1,0 0-1,0 0 0,0 0 1,0 0-1,0 0 0,0 0 1,0 0-1,-1 0 0,-6 0 695,12 0-175,28 0 140,-9 0-362,301 0 540,-300 1-826,0 2 0,24 4 0,-33-4-2,30 2 81,-10 6 6,-6-5 90,-6 5 120,-23-10-296,0-1-1,0 1 1,-1-1 0,1 1-1,0 0 1,-1 0 0,1-1 0,0 1-1,-1 0 1,1 0 0,-1 0 0,1 0-1,-1-1 1,1 1 0,-1 0-1,0 0 1,0 0 0,1 0 0,-1 0-1,0 2 1,3-3-2805,10 0 747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0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3232,'-14'0'1035,"12"0"-614,4 0-90,108 0 3279,-96-1-3418,0 0 0,0-1 0,15-3 0,-17 2-83,1 1 1,-1 1-1,13-1 0,104 2 387,-12 0-1050,-119 3-2028,-12 11 700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0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2496,'-27'14'784,"21"-11"-464,6-3 27,0 0 666,6 2-208,16 9 166,-12-8-278,113-3 1131,-112 0-1719,-1-1 0,0 0 0,0-1 0,12-3 0,-3 0 31,112-17 558,-105 16-661,-20 4-31,1 1 0,-1-1 0,1 1 0,7 0-1,1 1 63,-11 0-59,-1 0-1,0 0 0,0 0 0,0 0 0,0 0 0,0-1 0,0 1 1,3-2-1,2-6-50,-7 8-71,-1-1 1,0 1-1,1 0 0,-1-1 0,0 1 0,1-1 0,-1 1 0,0 0 0,1-1 1,-1 1-1,1 0 0,-1-1 0,1 1 0,-1 0 0,0 0 0,1 0 0,-1-1 0,1 1 1,-1 0-1,1 0 0,-1 0 0,1 0 0,0 0 0,-1 0 0,1 0 0,-1 0 0,1 0 1,-1 0-1,1 0 0,-1 0-1771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2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1 896,'-3'3'52,"-1"1"-1,1 0 1,0 0 0,0 0 0,1 0-1,-1 1 1,1-1 0,0 1 0,-3 7-1,5-9-26,-1 1-1,1-1 0,0 1 1,0-1-1,0 1 0,0 0 1,1-1-1,0 1 0,-1-1 1,1 0-1,0 1 0,2 3 1,2 9 53,1 17 109,5 3-70,-9-21-84,4 13 25,8-4-11,-4-9-9,-2-1 3,-6-10-26,0 0-1,0 0 1,0-1-1,1 1 1,3 4-1,-2-5-2,0 0 1,0-1-1,0 1 1,0-1-1,0 0 1,9 3-1,-4-1 13,10 4 36,-5-1-9,1 0 0,1-2 0,-1 0 0,1 0 0,21 2 0,42-2 274,-47-1-225,15 1-14,-1-2 0,77-4 0,-30-10-33,-45 7-26,87-11 306,88-25-171,-3-18 714,-209 54-803,-7 2-62,1 0 1,0 0-1,0 1 1,1 0 0,-1 0-1,0 0 1,0 0-1,1 1 1,-1 0-1,0 0 1,10 1-1,26 12 10,-36-12-12,-1 1 1,0 0 0,1 0-1,-1 0 1,0 0 0,0 1-1,4 3 1,-5-2 8,1 0 0,-1 0-1,0 0 1,0 0 0,0 1 0,0-1 0,-1 1 0,0 0-1,0 0 1,0 0 0,-1 0 0,1 0 0,-1 0 0,0 7-1,-1 4-25,1-11 27,-1 1-1,-1-1 1,1 0 0,-3 10-1,-1 2 22,2-10-30,0 0 0,0 0 0,1 0 0,0 0 0,0 7 0,0-1-17,0 0 0,-1-1 0,-4 16 0,4-19-8,0-1 1,1 0-1,-1 1 1,2-1-1,-1 1 0,1 0 1,0-1-1,1 1 0,2 12 1,8 14-9,-10-21 61,3 13 44,-4-26-75,0 0-1,1 1 1,-1-1 0,1 0 0,-1 0 0,1 0 0,-1 0 0,1 0 0,0 0 0,0 0 0,-1-1 0,1 1 0,0 0 0,0 0 0,0 0 0,0-1 0,0 1 0,0 0 0,0-1 0,2 1-1,2 1 39,0-1-1,1-1 1,-1 1-1,0-1 0,0 0 1,1 0-1,-1 0 0,9-2 1,-2-1 11,-1 1 1,19-8 0,-22 6-37,-1 1 1,0-1-1,1-1 1,-2 1 0,1-1-1,0 0 1,9-10-1,3-3 31,27-20 22,-7-6-36,-12 19-22,33-22 1,-22 18-56,-22 15-23,-11 10 45,0-1-1,0 1 1,0 1 0,1-1-1,-1 1 1,1 0 0,-1 0-1,11-3 1,8-2 121,-1 1 0,2 1 0,37-3 0,88 6 281,-87 3-290,371 0 273,-296 1-295,202-5 99,-124-19-46,-47 3 452,-129 17-424,41-6 478,-68 7-468,-1-1 0,1-1 0,-1 0 0,19-10-1,-23 10 13,0 0 0,0 0 0,0-1 0,-1-1 0,0 1 0,13-13 0,-19 16-166,1 0-1,0 0 1,-1 0-1,1-1 1,-1 1-1,0 0 1,0-1-1,0 1 1,0 0-1,0-1 0,-1 1 1,1-1-1,-1 0 1,1 1-1,-1-1 1,0 1-1,0-1 1,-1-3-1,1 2-91,0 0-1,1 0 1,-1 0 0,1 0-1,1-6 1,-1 8 43,0 0 1,0 0-1,0 0 1,0 0 0,0 1-1,0-1 1,1 0 0,-1 1-1,3-2 1,-4 3 38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5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2496,'0'0'784,"2"0"-464,-1 0-289,-1 0 0,1 0 0,-1 0 0,1 0 0,-1 0 0,1 0 0,-1 0 0,1 0 0,-1 0 0,1 0 0,-1 0 0,1 0 0,-1 1 0,1-1 0,-1 0 0,1 0 0,-1 1 0,0-1 0,1 0 0,-1 1 0,1-1 0,-1 0 0,0 1-1,1-1 1,-1 1 0,0-1 0,1 0 0,-1 1 0,0-1 0,0 1 0,0-1 0,1 1 0,-1-1 0,0 1 0,0-1 0,0 1 0,0-1 0,0 1 0,0-1 0,0 1 0,0 0 0,3 5 705,0-3-591,-1 1-1,1 0 1,0 0 0,-1 0-1,0 0 1,0 0 0,0 0-1,-1 1 1,1-1 0,-1 1-1,1 8 1,1 5 139,-1 34 0,-2 142 463,0-191-683,0-4-67,-1 0 0,1 0 0,0 0 0,0 0 1,0-1-1,0 1 0,1 0 0,-1 0 0,0 0 0,0 0 0,1 0 1,-1 0-1,0 0 0,1-1 0,13-17-29,-7 10-8,-3 3 10,0 1-1,0-1 1,-1 0-1,5-11 1,-6 8 15,4-9-2,16-4-15,-16 7-31,-5 14 58,-1 0 0,0 0 0,0 0 0,1 0 0,-1 0 0,1 1 0,-1-1 0,1 0 0,-1 0 1,1 0-1,-1 0 0,1 1 0,0-1 0,-1 0 0,1 1 0,0-1 0,0 0 0,-1 1 0,1-1 0,0 1 0,0-1 1,0 1-1,1-1 0,6-4 8,-6 4 4,-1 0 0,1 0 0,-1 0 0,1 1 0,-1-1 0,1 0 0,0 1 0,-1-1 0,1 1 0,0-1 0,-1 1 0,1 0 0,2 0 0,9 0 265,-12 0-267,-1-1 0,0 1-1,0 0 1,0 0 0,0 0 0,0 0-1,0 0 1,0 0 0,0 0 0,0 0 0,0 0-1,1 0 1,-1 0 0,0 0 0,0 0-1,0 0 1,0 0 0,0 0 0,0 0-1,0 0 1,0 1 0,0-1 0,0 0 0,1 0-1,-1 0 1,0 0 0,0 0 0,0 0-1,0 0 1,0 0 0,0 0 0,0 0 0,0 0-1,0 0 1,0 0 0,0 0 0,0 1-1,0-1 1,0 0 0,0 0 0,0 0-1,0 0 1,0 0 0,0 0 0,0 0 0,0 0-1,0 0 1,0 0 0,0 1 0,0-1-1,0 0 1,0 0 0,0 0 0,0 0-1,0 0 1,0 0 0,0 2 41,1-1-1,-1 1 1,0-1 0,1 1-1,-1-1 1,1 1 0,-1-1-1,1 1 1,0-1 0,1 2-1,5 12 162,-2 12 113,1-11-158,-4-13-106,-1 1-1,0-1 1,0 1-1,0 0 1,0-1-1,-1 1 1,1 0-1,-1 3 1,0 124 258,0-129-307,0 0-1,1 1 0,-1-1 0,0 0 1,1 0-1,0 0 0,-1-1 0,1 1 0,0 0 1,0 0-1,2 2 0,-2-2 7,0-1 0,0 1 0,-1-1 0,1 1 0,0-1-1,-1 1 1,1-1 0,-1 1 0,1 0 0,-1-1 0,0 3 0,0-4-12,0 0 1,0 0 0,0 0 0,0 0 0,0 0-1,0 0 1,0 0 0,0 1 0,0-1-1,0 0 1,0 0 0,0 0 0,0 0 0,0 0-1,0 0 1,0 0 0,0 0 0,0 0-1,0 0 1,0 1 0,0-1 0,0 0 0,0 0-1,0 0 1,0 0 0,1 0 0,-1 0-1,0 0 1,0 0 0,0 0 0,0 0 0,0 0-1,0 0 1,0 0 0,0 1 0,0-1-1,0 0 1,0 0 0,0 0 0,1 0 0,-1 0-1,0 0 1,0 0 0,0 0 0,0 0-1,0 0 1,0 0 0,0 0 0,0 0 0,0 0-1,0 0 1,1 0 0,-1 0 0,0 0-1,0 0 1,0 0 0,27 0 195,-27 0-199,1 0 0,-1 0 0,0 0 0,0 0 0,0 0 1,0 0-1,0 0 0,0 0 0,0 0 0,0 0 0,0 0 0,0 0 0,1 0 0,-1 0 0,0 0 0,0 0 0,0 0 0,0 0 0,0 0 0,0 0 0,0 0 0,0 0 0,0-1 0,0 1 0,1 0 0,-1 0 0,0 0 0,0 0 0,0 0 0,0 0 0,0 0 0,0 0 0,0 0 1,0 0-1,0 0 0,0 0 0,0 0 0,0-1 0,0 1 0,0 0 0,0 0 0,0 0 0,0 0 0,0 0 0,0 0 0,0 0 0,0 0 0,0 0 0,0 0 0,0-1 0,0 1 0,0 0 0,0 0 0,0 0 0,0 0 0,0 0 0,0-1-2,0 1 0,0-1-1,0 1 1,0 0-1,0-1 1,0 1 0,0-1-1,0 1 1,0-1 0,0 1-1,0-1 1,0 1 0,1 0-1,-1-1 1,0 1-1,0-1 1,0 1 0,1-1-1,-1 1 1,0 0 0,0-1-1,1 1 1,-1 0 0,0-1-1,1 1 1,-1 0-1,0 0 1,1-1 0,-1 1-1,1 0 1,-1 0 0,0 0-1,1-1 1,-1 1 0,1 0-1,-1 0 1,1 0-1,-1 0 1,1 0 0,-1 0-1,1 0 1,-1 0 0,0 0-1,1 0 1,-1 0 0,2 0-1,-1 0-3,1 0 0,0 0 0,0 0 0,0 0 0,0-1 0,-1 1 0,1-1 0,3-1 0,0-1 18,1-1 0,-1-1 0,0 1 0,0-1 0,5-6 1,3-3 8,23-32 8,-9 24-6,-23 18-2,-1 0 0,1 0 1,-1 0-1,0 0 0,0-1 0,0 1 0,-1-1 1,1 0-1,2-8 0,0-25 130,6 13-58,-10 17-71,1 1 0,-2-1 0,1 0 0,-1 0 0,0 0 0,-1 1 0,-2-13 0,-4 14-6,3 4-7,-3-9-1,7 9-6,0 1 1,-1 0 0,1 0-1,-1 0 1,0 0 0,1 0-1,-1 0 1,0 0 0,1 0-1,-1 0 1,0 1 0,0-1-1,0 0 1,0 0 0,-1 0-1,-1 0 0,0 0 0,0 0 0,1 1-1,-1-1 1,0 1 0,0 0 0,0 0-1,0 0 1,0 0 0,0 1 0,0-1-1,0 1 1,0 0 0,0-1 0,1 1-1,-1 1 1,0-1 0,1 0 0,-5 4-1,2-3-10,4-2 6,-1 1 1,1-1-1,-1 1 0,1-1 0,0 1 0,-1 0 1,1 0-1,0 0 0,0 0 0,-1 0 0,1 0 0,0 0 1,0 0-1,0 0 0,0 1 0,0-1 0,0 0 0,1 1 1,-1-1-1,0 1 0,1-1 0,-1 1 0,0 1 1,-8 22-147,-2-6 55,6 11-38,0-13 79,3-11 62,0 1-1,0 0 1,1 0-1,0-1 1,0 12-1,1 23 26,0-36-49,0-1-1,0 1 0,0-1 1,1 1-1,-1 0 0,1-1 1,0 1-1,1-1 1,1 5-1,3 7-19,-6-16 36,2 10-17,0 0 0,6 12 0,-5-18 16,-1 0 0,1-1 0,-1 1 0,1 0 0,0-1 0,4 4 0,-5-6 11,0 1 1,0-1 0,0 1-1,0-1 1,0 0 0,0 1-1,0-1 1,0 0 0,0 0-1,1-1 1,-1 1-1,1 0 1,-1-1 0,3 1-1,9 2 81,-4 0-38,-7-2-38,1 0-1,-1 0 1,1-1 0,-1 1-1,6 0 1,40-9 23,0 5-47,-30 4 5,28-5-1,-25 1 5,0-2 0,35-12 0,-46 14 8,-1-1 1,0-1 0,0 0 0,-1 0-1,1-1 1,-1-1 0,14-12-1,-3 0 111,-2-1-1,26-37 0,-41 54-110,-1-1 0,0 0 0,0 0 0,0 0 0,-1 0 0,1 0 0,-1 0 0,0 0 0,0-1 0,-1 1-1,1 0 1,-1-1 0,0 1 0,-1-8 0,1-3 1,0 13-6,0 0 0,-1 0 1,1 1-1,0-1 0,-1 0 0,1 1 0,-1-1 0,1 0 0,-1 1 0,0-1 0,0 1 0,1-1 0,-1 1 0,0-1 0,-1 1 0,1 0 1,-2-2-1,-2 14-354,1-9 281,-3 4-45,5 2 101,1 1 0,0 0 0,1 0 1,1 15-1,-1-9 30,0 34 17,0-48-32,0 1 0,0 0 0,0 0 0,0-1 0,1 1 0,-1 0 0,1 0 0,-1-1 0,1 1 0,-1 0 0,1-1 0,0 1 0,0-1 0,2 3 0,2 4-32,-1 3-80,-3-10 100,-1 0-1,0 0 1,1 0 0,-1 0 0,1 0-1,-1 0 1,1 1 0,-1-1 0,1 0-1,0 0 1,0-1 0,-1 1-1,1 0 1,0 0 0,0 0 0,0 0-1,0-1 1,0 1 0,0 0 0,0-1-1,0 1 1,0-1 0,0 1-1,1-1 1,-1 0 0,0 1 0,0-1-1,0 0 1,0 0 0,1 0 0,-1 0-1,2 0 1,-2 0-1,-1 0 0,1 0 0,-1 0 0,1 0 0,-1 0 0,1 0 0,-1 0 0,1 0-1,-1 0 1,1 0 0,-1 0 0,1 0 0,-1 0 0,1 0 0,-1 0 0,1-1 0,-1 1 0,1 0 0,-1 0 0,1-1 0,-1 1 0,0 0 0,1-1 0,-1 1 0,1 0-1,-1-1 1,0 1 0,1-1 0,-1 1 0,0-1 0,1 0 0,3-6-353,10 2-103,-8 1 247,-1 0 1,0 0-1,0-1 1,0 1 0,5-8-1,3-2-28,-8 9 213,-1 0 0,1-1 0,4-8 0,4-5 52,-13 19-15,4-6-3,0 1-1,0-1 1,1 1 0,0 0-1,0 1 1,0-1-1,9-5 1,19-7-178,-32 17 215,1-1 0,-1 1 0,1-1 0,-1 1 0,1-1 0,-1 1 0,1 0 0,-1 0 0,1 0 0,0 0 0,-1 0 0,1 0 0,-1 0 0,1 1 0,-1-1 0,1 0 0,-1 1 0,1-1 0,-1 1 0,1 0 0,-1-1 0,0 1 0,1 0 0,-1 0 0,0 0 0,1 0 0,-1 0 0,0 0 0,0 0 0,0 1 0,1 1 0,11 33 929,-9-25-801,-3-9-117,-1 0 1,1 1-1,0-1 0,-1 1 1,0 0-1,1-1 0,-1 1 0,0-1 1,0 1-1,0-1 0,-2 6 1,2-5-23,-1-1 0,1 1 0,0-1 0,0 1 0,0-1 0,0 1 1,0 0-1,1-1 0,-1 1 0,1-1 0,1 6 0,3 3 34,-4-8-40,1 0 0,-1 0-1,0 0 1,0 1 0,0-1 0,0 0 0,-1 1 0,1 5-1,-1 5 176,0-12 411,0-2-214,0 0-239,-1 0-160,0-1 1,0 1 0,0-1-1,0 0 1,0 1-1,0-1 1,0 0 0,0 0-1,0 0 1,1 0 0,-1 0-1,-1-2 1,1 2-24,1 1 30,0-1 1,0 1-1,-1 0 1,1 0-1,0 0 0,0 0 1,0-1-1,0 1 1,0 0-1,0 0 0,-1 0 1,1 0-1,0-1 1,0 1-1,0 0 0,0 0 1,0 0-1,0-1 0,0 1 1,0 0-1,0 0 1,0-1-1,0 1 0,0 0 1,0 0-1,0 0 1,0-1-1,0 1 0,0 0 1,0 0-1,0 0 1,1-1-1,-1 1 0,0 0 1,0 0-1,0 0 1,0-1-1,0 1 0,0 0 1,1 0-1,-1 0 1,0 0-1,6-11-19,1 0 0,0 1 0,0 0 0,1 0 0,18-17 0,57-41 519,-47 40-35,-5 8-259,-23 16-145,0-1-1,0-1 0,14-11 0,-8 2-26,-12 12-38,0 0 0,0 0 1,1 1-1,-1-1 0,1 1 0,0 0 1,0 0-1,0 0 0,0 0 1,6-3-1,18-7-844,-18 8 209,4-2-2281,-12 5 2774,-1 1 0,0-1 0,1 0 0,-1 0 0,0 0 0,1 1 0,-1-1 0,0 0 1,0 0-1,0 0 0,0 0 0,0 0 0,0-1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75 896,'0'-13'304,"0"12"-299,0 1 0,0-1 0,0 1-1,0-1 1,0 1 0,0 0 0,0-1 0,1 1 0,-1-1 0,0 1 0,0 0-1,0-1 1,1 1 0,-1 0 0,0-1 0,0 1 0,1 0 0,-1 0-1,0-1 1,1 1 0,-1 0 0,1-1 0,2-1 26,-1-1 0,1 1 0,0 0 0,-1-1 0,1 1 0,1 0 0,-1 1 0,0-1 0,0 1 1,0-1-1,1 1 0,-1 0 0,1 0 0,-1 0 0,1 1 0,3-1 0,-3 1 41,-1 0 1,1 0-1,-1-1 1,0 1-1,1-1 1,-1 0-1,0 0 1,5-2-1,12-4 305,26 2 130,-31 2-355,-11 2-107,-1 0 0,1 0 0,0 1 0,0-1 1,0 1-1,0 0 0,0 0 0,0 0 0,0 1 1,0 0-1,0-1 0,0 1 0,-1 0 0,1 1 0,5 2 1,21 9 27,-20-8-55,1 0 0,15 11 1,-22-13-10,0 0 0,0 0 0,-1 1 0,0 0 0,1-1 0,-1 1 0,-1 0 0,1 1 0,2 5 0,5 11 62,-2 1 0,-1 0 0,9 45-1,-5-19 90,-5-23 133,-2 1 0,0 0 1,-2-1-1,-1 37 0,-2-52-179,0 1 0,0-1 0,-1 0 0,0 1-1,-5 10 1,6-20-89,1 0 0,-1 0-1,1 0 1,0 0 0,-1 0 0,1 0-1,0 0 1,-1 0 0,1 0 0,0 0-1,0 0 1,0 0 0,0 0 0,0 0-1,0 0 1,0 2 0,1 0 173,-1-19-190,0-1 0,1 0 0,1 0 0,0 1 0,10-32 0,3-5-163,35-82 0,-20 80 6,-27 50 142,4-9-31,0 0 1,1 0 0,14-17-1,-20 28 20,1 0-1,0 0 0,-1 0 1,1 0-1,0 1 0,1-1 0,-1 1 1,0 0-1,1 0 0,-1 0 1,1 1-1,0-1 0,-1 1 1,1 0-1,0 0 0,0 0 1,0 0-1,7 0 0,-9 1 12,0 0 0,0 0 1,0 0-1,1 1 0,-1-1 0,0 0 0,0 1 0,0-1 0,0 1 1,0 0-1,0 0 0,3 1 0,-3 0 13,0 0 0,0 0 0,0 0 1,-1 0-1,1 0 0,-1 0 0,1 1 0,-1-1 0,0 1 1,2 4-1,1 6 82,-1-1 1,0 1-1,0 0 1,-2 0-1,1 17 1,1 2-2,2 7 23,4 69 47,-9-84-162,2 0-1,9 43 1,-9-57 81,-1-1 0,-1 1 1,0 14-1,0-12 30,0-10-67,0 0 0,0-1 0,0 1 0,0 0 0,0-1 0,1 1 0,-1 0 1,1-1-1,-1 1 0,1-1 0,-1 1 0,1-1 0,0 1 0,0-1 0,0 1 0,0-1 1,0 0-1,0 0 0,2 2 0,-2-2-21,-1-1-1,0 1 0,0-1 0,1 0 1,-1 0-1,0 0 0,0 1 0,1-1 1,-1 0-1,0 0 0,1 0 0,-1 1 0,0-1 1,0 0-1,1 0 0,-1 0 0,0 0 1,1 0-1,-1 0 0,0 0 0,1 0 1,-1 0-1,0 0 0,1 0 0,-1 0 0,1 0 1,0 0-2,0 0 0,0 0 1,0 0-1,0 0 0,1 0 1,-1-1-1,0 1 1,0 0-1,0 0 0,0-1 1,0 1-1,0-1 0,0 1 1,0-1-1,0 1 0,0-1 1,0 0-1,0 0 0,1-2 22,0 0-1,0 0 0,0 0 0,-1 0 0,2-5 0,9-17 27,-1-5-215,0 0 1,12-64-1,-19 76 107,45-165-735,-47 178 758,-1-1 0,2 1 0,-1 0 0,0 0 0,1 0 0,0 0 0,5-5 0,-2 4-39,1 0 0,0 0 0,0 0-1,10-6 1,10-1-41,-26 12 100,0 1 1,0 0 0,0-1-1,-1 1 1,1 0-1,0 0 1,0 0 0,0 0-1,0 0 1,-1 0 0,1 0-1,0 0 1,0 0-1,0 0 1,0 1 0,-1-1-1,1 0 1,0 1-1,0-1 1,-1 0 0,1 1-1,0-1 1,0 1-1,-1-1 1,2 2 0,0 0 9,-1 0 0,1 0-1,-1 0 1,0 1 0,1-1 0,0 4 0,1 1 45,5 9 102,-1 2 0,0-1 0,-1 1 0,-1 0 0,3 22 0,-4-2 99,0 62 0,-5-74-100,-9 46 0,7-59-103,1 3-4,2-11-19,-1 1 0,0-1 0,0 0 0,-2 5-1,-19 25 388,12-5-176,7-27-235,1 0-1,0-1 1,-1 0 0,0 0-1,1 0 1,-5 3-1,-15 12-9,8-3 74,11-12-229,3-2-800,3-2-266,14-15-1644,13-13 860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4160,'0'0'1333,"-5"3"-821,-22 8-21,17-9-164,9-2-253,-1 0 1,1 0-1,-1 1 1,1-1-1,-1 0 1,1 1-1,0-1 1,-1 1-1,1 0 1,0-1 0,-2 2-1,-3 11 454,1 1-181,2-8-183,0-1 0,-1 0-1,0-1 1,-9 10 0,7-9-57,0 1 0,1 1 1,-8 10-1,7-4-71,0 0 1,0 0 0,-4 19 0,3-8-8,3-15 4,2 0 0,-1-1 0,1 1 0,1 0-1,-1 1 1,2-1 0,-1 16 0,2-21-17,0 1 0,0-1-1,0 0 1,0 1-1,1-1 1,0 0 0,0 0-1,0 0 1,0 0-1,0-1 1,1 1 0,0 0-1,0-1 1,0 0 0,0 0-1,0 0 1,1 0-1,-1 0 1,5 2 0,-2-1-7,1 0 1,-1 0-1,1-1 1,0 0 0,0 0-1,0-1 1,0 1-1,0-2 1,13 3 0,-16-4-6,1 0 1,-1 0 0,0 0 0,1-1-1,-1 0 1,0 1 0,0-2 0,1 1 0,-1 0-1,0-1 1,0 0 0,0 0 0,-1 0-1,1 0 1,0 0 0,-1-1 0,1 0 0,3-4-1,0 1 57,-5 5-48,-1-1 0,1 1 0,0 0 0,-1-1-1,1 1 1,-1-1 0,0 0 0,0 1 0,1-1 0,-1 0 0,0 0 0,0 0-1,-1 0 1,1 0 0,1-2 0,-11-27 99,7 21-83,-4-12 22,-18-14 29,4-6-66,4 5-103,13 32 59,1-1-1,0 0 1,0 0-1,0 1 1,0-1-1,1 0 1,0-1-1,1 1 1,-1-10-1,1 12-203,1 1-1,-1 0 1,1-1 0,-1 1-1,1 0 1,0 0 0,1 0-1,-1-1 1,0 1 0,1 1-1,0-1 1,0 0 0,0 0-1,0 0 1,0 1 0,0 0-1,1-1 1,-1 1 0,1 0-1,2-2 1,25-12-2198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2496,'0'0'784,"0"0"-464,0 0-208,3 0-144,-3 0 39,1 0 1,0 0-1,-1 0 0,1 0 1,-1 1-1,1-1 0,0 0 1,-1 0-1,1 1 0,0-1 1,-1 0-1,1 1 1,-1-1-1,1 1 0,-1-1 1,1 1-1,-1-1 0,0 1 1,1-1-1,-1 1 0,1 0 1,-1-1-1,0 1 0,0-1 1,1 1-1,-1 0 1,0-1-1,0 1 0,0 0 1,0-1-1,1 1 0,-1 0 1,0 0-1,0 33 485,-1-19-375,1-8-23,-1-1 1,0 1 0,0-1-1,-3 12 1,-2 6 290,0 7-78,4-14 214,-10 31 0,6-27-95,-3 25-1,5-26-82,-7 21-1,10-37-305,1-1-1,-1 0 0,0 0 1,1 1-1,0-1 0,-1 0 1,2 5-1,-1-7-21,0 1 0,0-1 1,0 0-1,0 1 0,0-1 0,0 0 0,-1 1 1,1-1-1,-1 3 0,-6 3 341,0-1-102,7-6-252,0 0 0,0 0 0,0 0 0,0 0 0,0 0 1,0 0-1,0 0 0,1 0 0,-1 0 0,0 0 1,0 0-1,0 0 0,0 1 0,0-1 0,0 0 1,0 0-1,0 0 0,0 0 0,0 0 0,0 0 0,0 0 1,0 0-1,0 0 0,0 0 0,0 0 0,0 0 1,0 0-1,0 0 0,0 0 0,0 0 0,0 0 1,0 0-1,0 1 0,1-1 0,-1 0 0,0 0 0,0 0 1,0 0-1,0 0 0,-1 0 0,1 0 0,0 0 1,0 0-1,0 0 0,0 0 0,0 0 0,0 0 1,0 0-1,0 0 0,0 1 0,0-1 0,0 0 0,0 0 1,0 0-1,0 0 0,0 0 0,0 0 0,0 0 1,0 0-1,0 0 0,0 0 0,0 0 0,0 0 1,0 0-1,0 0 0,0 0 0,-1 0 0,1 0 1,0 0-1,1-5 31,0 1 0,0-1-1,1 0 1,-1 1 0,1-1 0,2-3 0,-2 3-23,3-19-37,23-132-400,-26 139 382,-1 6 19,1 0 0,0 1 0,1-1-1,6-16 1,-6 18 13,0 0-1,0 0 0,-1-1 1,0 1-1,-1 0 0,1-13 0,-2 20 11,0 0 0,0 0 0,1 0 0,-1 0 0,0 0 0,1 0 0,0 0 0,-1 0 0,1 0 0,0 1 0,0-1 0,2-3 0,-2 3-1,0 1 0,0-1 1,-1 1-1,1-1 0,0 1 0,-1-1 0,1 1 0,-1-1 0,1 0 0,-1 1 0,0-1 0,1-3 0,-2 5-7,1-1 1,0 1 0,0-1 0,0 0 0,0 1-1,0-1 1,0 1 0,0-1 0,0 1-1,0-1 1,0 1 0,0-1 0,0 0-1,0 1 1,1-1 0,-1 1 0,0-1-1,0 1 1,1-1 0,-1 1 0,0-1-1,1 1 1,-1 0 0,0-1 0,1 1-1,-1-1 1,0 1 0,1 0 0,-1-1 0,1 1-1,-1 0 1,1-1 0,-1 1 0,1 0-1,-1 0 1,1 0 0,-1-1 0,1 1-1,0 0 1,-1 0 0,1 0 0,-1 0-1,1 0 1,-1 0 0,1 0 0,-1 0-1,1 0 1,0 0 0,0 1 0,2 4-1,-1 0 58,0-2-14,-1 0 0,1 0 0,-1 0 0,0 0 0,0 0 0,0 0 0,0 0 0,-1 1 0,1-1 0,-1 0 0,0 5 0,1 1 21,0 0 0,3 13-1,1 17 26,-10-6 7,2-17-44,1-3-34,1 0 0,0 0 0,1 0 0,1 0 0,2 18 0,8 7-3,-10-32 22,0 0-1,0 0 1,-1 0-1,0 10 1,0 9 85,0 38 310,0-52-244,0-27-31,0 13-142,0-1 1,0 1-1,1 0 0,-1 0 1,1 0-1,0-1 0,0 1 1,0 0-1,1 0 0,-1 1 1,1-1-1,-1 0 0,4-4 1,1-3-24,-1 0-1,0 0 1,0-1 0,4-18 0,-4 13-49,12-26 1,10-7-20,-5 2 1,5 12 16,-22 28 39,-1 1 0,1 0 0,0 0-1,1 1 1,-1-1 0,1 1 0,0 0 0,0 0 0,1 1 0,7-4 0,-14 8 29,1-1 1,0 1-1,-1 0 0,1-1 1,0 1-1,-1 0 0,1 0 1,0 0-1,-1-1 0,1 1 1,0 0-1,0 0 0,-1 0 1,1 0-1,0 0 0,-1 0 1,1 0-1,0 1 0,0-1 1,-1 0-1,1 0 0,0 1 1,-1-1-1,1 0 0,0 1 1,-1-1-1,1 0 0,-1 1 1,1-1-1,-1 1 0,1-1 1,-1 1-1,2 0 0,0 3 119,0-1-1,0 1 0,-1 0 1,1-1-1,1 6 0,-3-7-57,2 4 35,-1 0-1,0-1 1,0 1-1,-1 0 0,1 0 1,-1 0-1,-1 0 1,1 0-1,-1 0 0,-2 9 1,2-10-46,-1 12 130,1 0 0,2 24 0,-1-25-70,0 1 0,-3 23 0,-17 46 275,12-58-293,3 2 21,-2-15 222,2-4-710,3-4-2883,2-21 1723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2560,'14'0'832,"-11"0"-517,0 0-22,37 0 1552,-4 0-1109,-35 0-722,1 0-1,-1 0 0,0 0 1,1 0-1,-1 0 0,0-1 1,1 1-1,-1 0 1,0-1-1,0 1 0,0-1 1,1 0-1,-1 1 0,0-1 1,0 0-1,0 0 1,0 1-1,0-1 0,0 0 1,0 0-1,0 0 0,0 0 1,-1-1-1,1 1 1,0 0-1,-1 0 0,1 0 1,0-2-1,3-6 63,0 4-27,0 1 0,0-1 0,7-6 1,-9 10-21,1-1 0,-1 1 0,-1-1 1,1 0-1,0 0 0,0 0 0,-1 0 0,1 0 1,-1 0-1,1-1 0,-1 1 0,0 0 1,0-1-1,0 1 0,0-1 0,-1 1 1,1-1-1,0-2 0,-1-2 93,0 4-88,0 1 0,0 0 1,0 0-1,0-1 0,0 1 0,0 0 0,-1 0 1,1 0-1,-2-4 0,-9-10 147,8 9-24,-2-1 105,-9 7 7,5 0-107,7 1-113,-1-1 1,1 1-1,0 0 1,-1 0-1,1 0 1,0 0-1,-1 1 1,1-1-1,0 0 1,-1 1-1,1 0 1,0-1-1,0 1 1,0 0-1,0 0 1,0 0-1,0 1 1,0-1-1,0 0 1,0 1-1,0-1 1,0 1-1,-2 3 1,-2 5-31,-1 0-1,1 1 1,1 0 0,0 0 0,1 1 0,0-1 0,1 1 0,0 0 0,1 0 0,-2 18 0,4-14 10,0-7-9,0 1-1,0-1 1,4 19 0,-4-25-4,1 0 0,0 0 0,1 0 0,-1 0-1,0 0 1,1 0 0,0-1 0,0 1 0,-1 0 0,1-1 0,1 0 0,-1 1 0,0-1 0,1 0-1,4 3 1,-2-2-15,1 0 0,0 0-1,0-1 1,0 0 0,0 0-1,1 0 1,-1-1 0,1 0-1,-1 0 1,0-1 0,1 0 0,-1 0-1,1 0 1,11-3 0,8-2-289,1-1 1,30-12 0,-46 14 162,6-3-2,-1-1-1,0-1 0,-1 0 0,0-1 0,27-23 0,-34 27 122,1-1 15,-1-1 0,0 0-1,0 0 1,0 0 0,-1-1-1,0 0 1,-1-1 0,0 1 0,-1-1-1,7-16 1,-7 17 9,0 0-1,0 0 1,0 1 0,1 0 0,1 0-1,-1 0 1,12-9 0,-12 11-48,0 20 169,-1-6-81,-4-7-51,0 1 1,0-1-1,0 1 1,-1-1-1,1 1 1,0-1-1,-1 1 1,1 0-1,-1-1 1,1 1-1,-1 0 1,0 0-1,0-1 1,0 4-1,0 88 148,0-91-133,1 1 1,-1-1-1,1 1 1,-1-1-1,1 0 1,0 1-1,0-1 0,0 0 1,0 1-1,0-1 1,2 3-1,-2-4-1,0 0-1,-1 0 0,1 1 1,0-1-1,0 0 0,0-1 1,0 1-1,0 0 0,0 0 1,0 0-1,1 0 1,-1-1-1,0 1 0,0-1 1,0 1-1,1-1 0,-1 1 1,2-1-1,-2 0-14,-1 0-1,1 0 1,0 0-1,0 0 1,-1 0 0,1 0-1,0-1 1,-1 1-1,1 0 1,-1-1 0,1 1-1,0 0 1,-1-1-1,1 1 1,-1-1-1,1 1 1,-1 0 0,1-1-1,-1 1 1,1-1-1,-1 0 1,1 0 0,4-4 41,4-4-138,-3 4 13,0 0 0,-1-1 0,0 1 1,8-12-1,3-16-125,-15 32 187,-1-1-1,1 1 0,-1-1 0,1 1 0,-1-1 1,0 1-1,0-1 0,0 0 0,0 1 0,0-1 1,0 1-1,0-1 0,-1 0 0,0-1 0,1 3-31,5 9-36,-3-5 78,0-1-1,-1 1 0,1 0 0,-1-1 0,1 1 1,-1 0-1,0 0 0,-1 0 0,1 0 0,-1 7 1,1-1 7,1 0 1,0 0-1,0-1 1,1 1 0,0-1-1,0 0 1,1 0-1,0 0 1,9 12 0,0 4 174,-11-20-143,0-1-1,0 1 1,1-1 0,-1 0 0,1 0 0,0 0-1,4 3 1,-5-5-14,1-1 0,-1 1 0,1-1-1,-1 0 1,1 0 0,-1 0 0,1 0-1,0 0 1,-1-1 0,1 1 0,0-1-1,0 1 1,-1-1 0,6-1 0,7 2 25,-7-1-46,-1 1-1,1-1 1,-1-1-1,1 1 1,-1-1 0,0-1-1,1 1 1,-1-1 0,0-1-1,0 1 1,12-7 0,-5 1-144,0-1 0,0 0 0,-1-1 1,0-1-1,0 0 0,-1-1 0,-1 0 0,13-18 1,-8 7-242,-5 7 104,0 0-1,14-30 0,-10 0 179,-11 31 117,1 0 0,9-21 0,4 3 147,-10 18-60,1-1 1,-2 0-1,0 0 1,4-19-1,5-28 552,-15 63-636,-1-1 0,1 1 0,-1-1 1,0 0-1,0 0 0,1 1 0,-1-1 1,0 0-1,0 1 0,0-1 0,0 0 0,0 0 1,0 1-1,0-1 0,0 0 0,0 1 1,0-1-1,0 0 0,-1-1 0,1 2-4,-1 0-1,1 0 0,-1 1 1,1-1-1,-1 0 0,1 0 0,-1 0 1,1 0-1,0 0 0,-1 0 1,1 1-1,-1-1 0,1 0 1,0 0-1,-1 1 0,1-1 1,-1 0-1,1 1 0,0-1 1,0 0-1,-1 1 0,-2 2 34,0 0 0,0 0 0,1 1 0,-1-1-1,-3 8 1,-2 22 79,3-24-89,1 0-1,-11 13 1,8-11-15,0 0-1,1 0 1,-7 17 0,6-8-10,-3 23 0,4-19-29,-10 31 1,-8 7-237,18-27 8,4-18-96,-9 30-1582,8-12 540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4384,'-14'-27'1424,"12"21"-854,2 6-196,2 0 276,0 0-604,0 0 0,0 0 0,0 0 0,0 0 0,0-1 0,0 1 0,0-1 0,0 1 0,0-1 0,0 0 0,3-1 0,-2 0-21,0 1 0,0-1-1,0 1 1,0 0 0,1 0-1,-1 0 1,0 1 0,0-1-1,1 1 1,-1 0 0,6 0-1,262 0 414,-94 0 298,-177 0-735,0 0 1,1 0-1,-1 0 1,0 0 0,0 0-1,0 0 1,0 0-1,0 0 1,0 0 0,0 0-1,0 0 1,0 0-1,1 0 1,-1 0 0,0 0-1,0 0 1,0 0-1,0 0 1,0 0 0,0 0-1,0 0 1,0 0-1,0 0 1,0 0-1,0 0 1,1 0 0,-1 0-1,0 0 1,0 0-1,0 0 1,0 0 0,0-1-1,0 1 1,0 0-1,0 0 1,0 0 0,0 0-1,0 0 1,0 0-1,0 0 1,0 0 0,0 0-1,0 0 1,0-1-1,0 1 1,0 0-1,0 0 1,0 0 0,0 0-1,0 0 1,0 0-1,0 0 1,0 0 0,0 0-1,0 0 1,0-1-1,0-6-13,0 14 35,0-4 180,0 0-86,0 1-97,0-1-24,1 1 0,-1-1 1,-1 0-1,1 0 0,0 0 0,-1 0 0,-1 4 0,1-2-16,-2 2-8,1 0 1,0 0-1,0 1 0,1-1 0,-1 14 1,0 16 43,2-25 19,-1 1 0,1 0 0,1-1 1,3 19-1,2-12 8,-4-15-29,-1 1 0,1-1 0,-1 1 1,0 0-1,-1-1 0,1 1 0,-1 0 0,0 4 0,0 16 93,0-25-98,0 1-1,0-1 1,0 0-1,0 1 1,0-1 0,0 0-1,0 1 1,0-1 0,0 0-1,0 1 1,0-1-1,0 0 1,0 1 0,0-1-1,0 0 1,1 0-1,-1 1 1,0-1 0,0 0-1,0 1 1,1-1 0,-1 0-1,0 0 1,0 1-1,1-1 1,-1 0-5,8 7 118,-3-10-75,-2-1-44,4 0-8,-7 3 4,1 1 1,-1 0-1,1 0 1,-1-1-1,1 1 1,-1 0-1,0-1 1,1 1-1,-1 0 1,1-1-1,-1 1 1,0-1-1,0 1 1,1-1-1,-1 1 1,0 0-1,0-1 1,1 1-1,-1-1 1,0 1-1,0-1 1,0 1-1,0-1 1,0 1-1,0-1 1,0 1-1,0-1 1,0 0-1,0 1 1,0-1-1,0 0 1,0-11-12,-1 7-27,1-1 1,1 0 0,-1 0 0,3-8 0,7-19-74,-4 3 53,1 16 52,-6 13 11,-1 0 1,1-1-1,0 1 0,0-1 0,-1 1 1,1-1-1,-1 0 0,1 1 0,-1-1 1,0 1-1,0-1 0,1-1 0,-1-28-84,0 29 0,0 4-5,0 64 133,0-61-24,0 0 0,1 1 0,0-1-1,0 0 1,1 0 0,-1 0 0,1 0 0,4 7 0,23 36 187,-23-40-194,-5-6-22,1 0 0,0 0 1,-1-1-1,1 1 0,0 0 1,0-1-1,0 0 0,0 1 1,0-1-1,1 0 1,-1 0-1,0 0 0,0 0 1,1-1-1,-1 1 0,1-1 1,-1 1-1,0-1 0,1 0 1,-1 0-1,1 0 0,-1 0 1,4-1-1,2 0-62,0-1 1,-1 1-1,1-1 0,-1-1 0,14-6 1,-10 4-192,7-4-287,21-14 0,-33 19 424,0-1 1,0 0-1,0 0 0,-1-1 1,0 1-1,8-13 1,4-5 13,10-16 102,-18 16 138,-9 21-125,1-1 0,-1 1-1,1 0 1,0-1-1,0 1 1,0 0-1,1-1 1,-1 1-1,0 0 1,1 0 0,0 0-1,-1 0 1,1 0-1,0 1 1,0-1-1,0 0 1,0 1 0,3-2-1,-2 2 40,0 0 0,1 0 1,-1 1-1,0-1 0,0 1 0,1 0 0,-1 0 1,0 0-1,0 1 0,1-1 0,-1 1 0,5 1 0,-8 0-8,1 0-1,0-1 0,0 1 1,-1 0-1,1 0 0,-1 1 0,0-1 1,0 0-1,0 0 0,1 0 0,-2 4 1,2 12 152,4-1-73,-3-10-60,0 0-1,-1 0 1,1 0 0,-1 0-1,0 7 1,-1-6-11,1 1 0,0 0 0,5 16 0,-4-18-27,0 1-1,0-1 1,0 15 0,-2 47 444,0-68-450,0 1 1,0 0 0,-1-1 0,1 1 0,0 0-1,-1 0 1,1-1 0,-1 1 0,0-1 0,0 1-1,1-1 1,-1 1 0,-2 1 0,-2 5 23,2 0-7,-1-1 10,-10-5 154,13-2-188,0 0 0,1 0 0,-1 0 0,1 0 0,-1 0 0,0-1 0,1 1 0,-1 0 0,1 0 0,-1 0 0,1 0 0,-1-1 0,1 1 0,-1 0 0,1-1 1,-1 1-1,1 0 0,-1-1 0,1 1 0,-1-1 0,1 1 0,0 0 0,-1-1 0,1 1 0,0-1 0,-1 1 0,1-1 0,0 1 0,0-1 0,0 0 0,-1 1 0,1-1 0,0 1 0,0-1 1,0 1-1,0-1 0,0 0 0,0 1 0,0-1 0,0 1 0,0-1 0,0-1 0,1-4-9,1 0-1,-1 0 1,5-9 0,-1 0-36,-5-2-51,0 15 76,0 0 0,0-1 0,0 1 1,0 0-1,0 0 0,0-1 0,1 1 0,-1 0 0,1 0 0,0 0 0,-1 0 0,1 0 0,0 0 0,2-3 0,10-14-31,-4 8 51,-1 0-1,-1-1 1,0 0 0,6-16-1,-8 12 11,-4 12-23,0 0 0,1 0-1,-1 0 1,1 0 0,0 0 0,0 1 0,0-1-1,0 0 1,1 1 0,0 0 0,-1-1 0,6-3-1,11-12-105,-8 5 64,-9 9-10,3-5-75,-4 10 131,-1 0 0,0 0 0,0 0 0,0-1 0,1 1 0,-1 0 1,0 0-1,0 0 0,1 0 0,-1 0 0,0 0 0,0 0 0,1 0 0,-1 0 1,0 0-1,0 0 0,1 0 0,-1 0 0,0 0 0,0 0 0,0 0 0,1 0 1,-1 0-1,0 0 0,0 0 0,1 0 0,-1 0 0,0 1 0,0-1 0,0 0 1,1 0-1,-1 0 0,0 0 0,0 1 0,0-1 0,1 0 0,-1 0 0,0 0 1,0 1-1,1-1 2,-1 0 0,0 1 0,0-1 0,1 0-1,-1 1 1,0-1 0,0 0 0,0 1-1,1-1 1,-1 0 0,0 1-1,0-1 1,0 1 0,0-1 0,0 0-1,0 1 1,0-1 0,0 1-1,0-1 1,0 0 0,0 1 0,0-1-1,0 1 1,0-1 0,0 1 0,0 8 54,3 15 116,0-15-115,2 4 50,-10 12 126,3-18-178,1 0 0,0-1 0,-1 12 0,1-2 19,1-10-46,0 1-1,0 0 0,0-1 0,1 1 1,2 7-1,2 2 33,-3-13-47,-1 1 0,0-1-1,0 1 1,0-1 0,0 1 0,-1-1-1,1 6 1,-1-8-6,2 26 167,-2-27-169,0 1 1,0-1 0,0 0 0,0 0 0,0 1 0,0-1 0,0 0 0,0 0-1,0 1 1,0-1 0,0 0 0,0 1 0,0-1 0,0 0 0,0 0 0,0 1-1,0-1 1,1 0 0,-1 0 0,0 1 0,0-1 0,0 0 0,0 0-1,1 0 1,-1 1 0,0-1 0,0 0 0,1 0 0,-1 0 0,0 0 0,0 1-1,1-1 1,-1 0 0,0 0 0,0 0 0,1 0 0,-1 0 0,0 0 0,0 0-1,1 0 1,-1 0 0,0 0 0,1 0 0,-1 0 0,0 0 0,0 0-1,1 0 1,-1 0 0,0 0 0,1 0 0,-1 0 0,0 0 0,0-1 0,1 1-1,-1 0 1,0 0 0,0 0 0,0 0 0,1-1 0,-1 1 0,0 0 0,0 0-1,0 0 1,1-1 0,-1 1 0,7-12 131,-7 11-125,0 0 0,1 0 0,-1 0 1,1 0-1,-1 0 0,1 0 0,0 0 1,-1 0-1,1 0 0,0 0 0,0 0 1,0 1-1,0-1 0,0 0 0,1 0 1,-1 0-8,0 1 0,0-1 1,0 1-1,0 0 0,-1-1 1,1 1-1,0-1 1,0 0-1,0 1 0,-1-1 1,1 0-1,0 1 0,-1-1 1,1 0-1,-1 0 1,1 1-1,-1-1 0,1 0 1,-1 0-1,1 0 0,-1 0 1,0 0-1,1 0 1,-1 0-1,0 0 0,0-1 1,3-10-15,-1 7-7,0 1 1,0 0 0,0 0-1,4-6 1,-4 7-4,0 0 0,0 1-1,0-2 1,-1 1 0,1 0 0,0-4 0,3-12-53,-5 14 62,1 0 0,0 0 0,1 0 0,0 0 0,-1 0 0,1 1-1,3-6 1,-2 6-4,-1 1 0,0-1 0,0 0 1,0 0-1,-1 0 0,1 0 0,0-5 0,2-4-70,-3 10 50,1 0 0,0 0 1,0 0-1,0 0 0,0 0 0,0 1 1,0-1-1,6-3 0,-4 2-74,-4 4 100,1-1 0,-1 1-1,0 0 1,1-1 0,-1 1 0,1 0 0,-1 0-1,0 0 1,1-1 0,-1 1 0,1 0 0,-1 0-1,1 0 1,-1 0 0,1 0 0,-1 0 0,1 0-1,-1 0 1,1 0 0,-1 0 0,1 0 0,-1 0-1,1 0 1,-1 0 0,1 0 0,-1 0 0,0 0-1,1 1 1,-1-1 0,1 0 0,-1 0 0,1 1-1,-1-1 1,0 0 0,1 1 0,-1-1 9,1 1 8,-1 0 0,1 1 0,-1-1 0,1 0 0,-1 1 0,0-1 0,0 0 0,0 0 0,1 1 0,-1-1 0,-1 0 0,1 3 0,3 37 835,8-3-148,-6 6 4,6-6-298,-5 6-138,0-18-148,-4-20-41,-1 0 0,1 1 0,-1-1 0,0 9 1,-1 20-1130,0-19 288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279 569 2240,'0'-2'72,"0"0"-1,0 1 1,0-1 0,0 1-1,1-1 1,-1 1 0,0-1-1,1 1 1,0-1 0,-1 1-1,1-1 1,0 1-1,-1-1 1,1 1 0,0 0-1,0-1 1,0 1 0,0 0-1,0 0 1,1 0 0,-1 0-1,2-1 1,-1-1 125,9-8 235,-10 11-404,-1-1 0,0 1 0,1-1 0,-1 0 0,1 1 0,-1-1 0,0 1 0,0-1 0,1 0 0,-1 0 0,0 1 0,0-1 0,0 0 0,0 1 0,0-1 0,0 0 0,0 1 0,0-1 0,0 0 0,0 1 0,0-1 0,0 0 0,-1 0 0,1-2 79,1-16 517,-1 18-612,0 0 0,0 0 0,1 0 0,-1 0 0,0 0 0,0-1 0,0 1 0,0 0 0,0 0 0,0 0 0,0 0 0,-1 0 0,1 0 0,0 0 0,-1 0 0,1 0 0,-1 0 0,1 0 0,-1 0 0,1 0 0,-1 0 0,1 0 0,-1 0 0,0 0 0,0 1 0,1-1 0,-1 0 0,0 0 0,0 1 0,0-1 0,0 1 0,0-1 0,0 1 0,0-1 0,-2 0 0,-5-3 62,5 2-54,-1 0-1,1 0 1,-1 1 0,1-1 0,-1 1 0,-5-1 0,-5-2-15,0 1 1,-1 1-1,1 0 0,-1 1 1,1 0-1,-25 3 0,32-1 11,1 0 0,0 0-1,0 1 1,0-1-1,0 1 1,0 1 0,0-1-1,0 1 1,1 0-1,0 1 1,-1-1 0,-5 6-1,6-3-13,0-1 0,0 1 1,1 0-1,0 0 0,0 0 0,0 1 0,1-1 0,0 1 0,0 0 0,1 0 1,0 0-1,0 0 0,1 0 0,-2 10 0,3-16 9,0 1 0,0-1 1,0 0-1,0 1 0,1-1 0,-1 1 0,0-1 0,0 0 0,1 1 1,-1-1-1,1 0 0,-1 0 0,1 1 0,0-1 0,-1 0 1,1 0-1,0 0 0,0 0 0,0 0 0,0 0 0,0 0 0,0 0 1,0 0-1,0 0 0,0 0 0,0-1 0,0 1 0,1 0 1,-1-1-1,0 1 0,0-1 0,1 0 0,-1 1 0,0-1 0,1 0 1,-1 0-1,1 1 0,-1-1 0,0 0 0,1-1 0,-1 1 1,2 0-1,6-1 26,-1-1 0,0 0 1,1 0-1,14-7 0,-23 9-36,15-6 67,-4 3-30,0-1 0,-1-1 0,0 0 0,0 0 0,0-1 0,-1 0 0,0 0 0,14-13 0,39-44-43,-58 59-4,-1 1 1,0-1-1,0 0 1,0 0-1,-1 0 0,1 0 1,-1 0-1,0 0 0,3-9 1,1-2-2,-3 8 10,0 1 0,-1-1 0,1 0 0,-1 0 1,-1 1-1,1-2 0,-1 1 0,-1 0 0,1 0 0,-1 0 0,-1-11 0,0-11 26,1-146 347,0 175-373,0-9 41,0-1 0,-3-17 0,-7 2 236,7 1 406,3 226 170,-1-172-682,-7 47-1,5-50-47,-2 44 0,6-39-96,0-12-18,-1 1-1,-4 34 1,-1-30 50,2-8-63,0 0 1,0 19-1,3-33-102,0 0 0,-1 0 1,1-1-1,1 1 0,-1 0 0,0 0 1,1-1-1,-1 1 0,1 0 0,0-1 0,0 1 1,0-1-1,0 1 0,0-1 0,1 1 1,-1-1-1,3 3 0,-2-3-2358,-2-2 731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98 2400,'39'0'1077,"-30"0"-1177,1 1 758,1-1 1,0 0-1,19-4 0,-30 4-651,0 0 0,0 0 0,0 0 0,1 0 0,-1 0 0,0 0 0,0 0 0,0 0 0,0 0 0,1 0 0,-1-1 0,0 1 0,0 0 0,0 0 0,0 0 0,0 0 0,1 0 0,-1 0 0,0-1 0,0 1-1,0 0 1,0 0 0,0 0 0,0 0 0,0-1 0,0 1 0,0 0 0,0 0 0,1 0 0,-1-1 0,0 1 0,0 0 0,0 0 0,0 0 0,0-1 0,0 1 0,0 0 0,-1 0 0,1-1 30,0 1 0,0-1 1,0 1-1,0-1 0,0 1 1,0-1-1,0 1 1,0 0-1,0-1 0,1 1 1,-1-1-1,0 1 0,0-1 1,0 1-1,0 0 0,1-1 1,-1 1-1,0 0 1,0-1-1,1 1 0,-1-1 1,0 1-1,0 0 0,1 0 1,0-1-1,0 0 26,0-1-1,1 1 1,-1-1-1,0 1 1,0-1 0,0 1-1,0-1 1,0 0-1,-1 0 1,1 1-1,0-1 1,-1 0 0,1 0-1,-1-2 1,-2-2 294,-9-8 43,10 13-380,1 0 1,-1 0-1,0-1 0,1 1 0,-1 0 1,0 0-1,0 0 0,0 0 1,0 0-1,0 0 0,-1-1 0,-11 0 5,9 3-20,-1-1 0,1-1 0,-1 1 0,1 0 1,-8-3-1,-1 0 40,-1 0 0,0 0 0,0 1 0,0 1-1,0 1 1,-25 1 0,25 3-62,1 0-1,-25 11 0,21-8-35,13-5 46,0 0 0,1 0-1,-1 0 1,1 0 0,0 0 0,-1 1 0,1-1 0,0 1 0,0 0 0,1 0 0,-1 0 0,1 0 0,-4 7-1,2-4 4,1 2-1,0-1 0,0 0 0,1 1 1,-2 10-1,2-7-19,1 0 1,0 0 0,2 20-1,-1-13 32,0-14 6,0 1 1,0 0-1,1-1 0,-1 1 0,1-1 0,0 1 0,0-1 0,1 0 0,3 9 0,-3-10 0,0-1 0,0 1 0,0-1 0,0 1 0,1-1 0,-1 0 0,1 1 0,0-1 0,-1-1 0,1 1 0,0 0 0,0-1-1,6 3 1,1-1-17,0 0 0,0-1 0,0 0 0,0-1 0,0 0 0,1 0 0,-1-1 0,0 0 0,0-1 0,0-1 0,1 1 0,-1-1 0,14-5 0,17-7-317,-26 12 214,16-4-92,-21 2 115,0 0 1,-1 0-1,0-1 1,0 0-1,0 0 1,-1-1-1,0-1 1,0 1-1,0-1 1,-1 0-1,0-1 1,0 0-1,-1 0 1,10-17-1,-2-1 201,22-33-1,-23 32 32,-10 18-124,1 0 67,11 7-278,-4 2 101,-11 0 86,0 0 0,0 0 0,0 0 0,0 0-1,0 0 1,1 0 0,-1 0 0,0 0 0,0 0 0,0 0 0,0 0 0,0 0 0,0 0 0,0 0 0,0 0 0,0 0 0,1 0 0,-1 0 0,0 0-1,0 0 1,0 0 0,0 0 0,0 0 0,0 1 0,0-1 0,0 0 0,0 0 0,0 0 0,0 0 0,0 0 0,1 0 0,-1 0 0,0 0 0,0 0 0,0 0-1,0 0 1,0 0 0,0 0 0,0 1 0,0-1 0,0 0 0,0 0 0,0 0 0,0 0 0,0 0 0,0 0 0,0 0 0,0 0 0,0 0 0,0 0-1,0 1 1,0-1 0,0 0 0,0 0 0,0 0 0,0 0 0,0 161 490,-1-153-442,1-1 0,-2 1 1,1-1-1,-1 1 0,-4 12 1,4-15-16,1-2-5,0 0-1,1 0 0,-1 0 0,1 0 0,0 1 0,0-1 0,0 3 1,0-1 33,-2 0 29,-9 6-6,10-11-84,1-1 0,0 0-1,0 1 1,0-1-1,-1 0 1,1 1-1,0-1 1,0 0-1,0 1 1,0-1 0,0 0-1,0 1 1,0-1-1,0 0 1,1 1-1,-1-1 1,0 0-1,1 0 1,4-8-22,-4 8 20,0 0 0,0-1 0,0 1 0,-1-1 0,1 0-1,0 1 1,-1-1 0,1 0 0,-1 1 0,1-1 0,-1 0 0,0 1 0,0-1 0,0-3 0,1-1-9,-1 0 1,1 0-1,0 0 1,0 0-1,1 0 1,0 0-1,0 1 1,5-11-1,-3 7-9,0-1 0,-1 0 0,2-10 0,-2 10-9,-1 0 1,2 0-1,3-9 1,-3 11-4,-2 4 15,-1 1-1,1-1 1,0 1 0,0 0 0,0 0 0,1-1 0,-1 1 0,1 1 0,-1-1 0,1 0 0,5-3 0,17-8-118,-15 11 118,12 3 336,-22 0-317,1 0 1,-1 0-1,0 0 0,0 0 0,0 0 0,0 0 0,0 0 0,0 0 0,1 0 0,-1 0 0,0 0 0,0 0 0,0 0 0,0 0 0,0 0 0,1 0 0,-1 0 1,0 0-1,0 0 0,0 0 0,0 0 0,0 0 0,1 0 0,-1 0 0,0 0 0,0 0 0,0 0 0,0 0 0,0 0 0,0 0 0,1 0 0,-1 0 0,0 0 0,0 0 1,0 1-1,0-1 0,0 0 0,0 0 0,0 0 0,0 0 0,0 0 0,1 0 0,-1 0 0,0 1 0,0-1 0,0 0 0,0 0 0,0 0 0,0 0 0,0 0 1,0 1-1,0-1 0,0 0 0,0 5-74,0-2 25,0 0 0,0 0 1,0 0-1,0 0 0,-1 0 0,1 1 0,-2 2 0,-14 46-119,-1 24 192,13-61 38,1 0 0,0 0 1,0 17-1,2-29-58,1-1 1,1 1-1,-1 0 0,0 0 1,1 0-1,-1-1 0,1 1 1,0 0-1,0 0 0,0-1 1,0 1-1,0-1 0,1 1 0,-1-1 1,3 3-1,-1-2-102,0 0 1,0 0-1,1-1 1,-1 1-1,1-1 0,0 0 1,4 1-1,-5-1-22,-1-1-11,0-1 1,-1 0 0,1 1 0,0-1-1,0 0 1,0 0 0,0 0-1,0-1 1,0 1 0,0 0-1,0-1 1,0 1 0,0-1 0,-1 1-1,1-1 1,0 0 0,0 0-1,-1 0 1,3-2 0,9-3-404,30-10-1309,-7 0 661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45 2304,'0'-28'752,"0"23"-453,0 5 106,0 0 806,0-3-252,-2-6 421,-4 13-82,-3 1-1373,-2 0 116,10-5-40,0 1-1,0-1 1,-1 0 0,1 1-1,0-1 1,0 1 0,0 0 0,0-1-1,0 1 1,0 0 0,0 0-1,0 0 1,0-1 0,1 1-1,-1 0 1,0 0 0,-1 2-1,-14 30 59,15-31-71,1 0 0,-1 0 1,1 0-1,-1 0 0,1 0 0,0 0 0,0 0 1,0 0-1,0 0 0,0 3 0,0 5-7,0 51 51,0-60-36,0 1 0,0 0-1,1 0 1,-1-1 0,0 1 0,1 0 0,-1-1 0,1 1 0,-1 0 0,1-1 0,0 1 0,0 0-1,1 1 1,4 10 8,-1 14 87,1-14-46,-6-13-45,0 0 1,0 0-1,0 0 0,0 0 0,1 0 1,-1 0-1,0 1 0,0-1 0,0 0 0,0 0 1,0 0-1,0 0 0,0 0 0,0 0 1,0 1-1,0-1 0,0 0 0,0 0 0,0 0 1,0 0-1,0 0 0,0 0 0,0 1 1,0-1-1,0 0 0,0 0 0,0 0 0,0 0 1,0 0-1,0 0 0,0 0 0,0 1 1,0-1-1,-1 0 0,1 0 0,0 0 0,0 0 1,0 0-1,0 0 0,0 0 0,0 0 1,0 0-1,0 1 0,-1-1 0,1 0 1,0 0-1,0 0 0,0 0 0,-5 4-13,4 1-1,1-5 16,1 1-1,-1-1 1,0 1-1,0-1 1,0 1-1,0-1 1,0 1-1,0-1 0,0 1 1,-1-1-1,1 0 1,0 1-1,0-1 1,0 1-1,0-1 1,-1 1-1,1-1 1,0 0-1,0 1 1,-1-1-1,1 0 1,0 1-1,0-1 1,-1 0-1,1 1 1,-1-1-1,-1 2 4,0 0-1,0-1 0,0 0 0,-1 1 0,1-1 0,0 0 0,-1 0 1,1 0-1,0-1 0,-1 1 0,1 0 0,-1-1 0,0 0 0,1 0 1,-1 1-1,1-1 0,-4-1 0,4 1-3,1 0-1,0-1 1,0 1-1,0 0 1,0 0 0,0-1-1,0 1 1,0-1-1,0 1 1,0-1 0,0 0-1,0 1 1,0-1-1,1 0 1,-1 1 0,0-1-1,0 0 1,1 0-1,-1 0 1,0 0-1,1 0 1,-1 0 0,1 0-1,-1 0 1,0-1-1,-6-10-159,6 12 155,1 0 0,0 0 0,0-1 0,0 1 0,0 0 0,-1 0-1,1 0 1,0 0 0,0-1 0,0 1 0,0 0 0,0 0 0,0 0 0,0-1 0,0 1 0,-1 0-1,1 0 1,0 0 0,0-1 0,0 1 0,0 0 0,0 0 0,0-1 0,0 1 0,0 0 0,0 0 0,1 0-1,-1-1 1,0 1 0,0 0 0,0 0 0,0 0 0,0-1 0,0 1 0,0 0 0,0 0 0,0 0 0,1 0-1,-1-1 1,0 1 0,0 0 0,1 0 0,4-13-119,-4 7 35,2 1 0,-1-1 0,0 1 0,1 0 0,0-1 0,0 1 0,5-4 0,0 1-56,-5 5 45,1 0 1,-1-1-1,0 1 0,0-1 1,3-4-1,10-25-749,-11 19 459,6 9-171,-10 4 535,-1 0-1,1 1 1,-1-1-1,0 0 1,1 0-1,-1 0 1,0 0-1,0 1 0,0-1 1,0 0-1,0 0 1,0 0-1,0-2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1984,'0'0'736,"0"0"-576,0 16-32,0-16 704,0 16-480,0-16 544,0 17-480,0-17 128,16 16-320,-16-16 64,0 0-160,0 0 64,16 0-96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2912,'-17'33'1056,"17"-33"-800,-16 49-96,16-33 1472,0 17-928,-16-17 480,16 17-672,0-16-32,0-1-288,0-16-32,0 16-96,-17-16 288,34 17-160,-17-34-544,0 17 192,0-16-2464,16 0 1408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5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2400,'0'-14'779,"0"14"-771,0 0 1,0 0-1,0-1 1,0 1-1,0 0 1,0 0-1,0 0 1,0-1-1,0 1 1,0 0-1,0 0 1,1-1 0,-1 1-1,0 0 1,0 0-1,0 0 1,0 0-1,0-1 1,1 1-1,-1 0 1,0 0-1,0 0 1,0 0-1,1 0 1,-1-1-1,0 1 1,0 0-1,0 0 1,1 0 0,-1 0-1,0 0 1,0 0-1,1 0 1,-1 0-1,22-14 216,-14 1 267,3 7-107,-8 2-197,2-3 143,20 2 17,-11-2-170,-13 6-153,0 0 0,1 0 0,-1 1 1,1-1-1,-1 0 0,1 1 0,0-1 0,-1 1 0,1 0 0,-1-1 0,1 1 0,1 0 0,2 0 55,-1 0 0,0 1-1,1-1 1,-1 1 0,0 0-1,0 1 1,0-1-1,0 0 1,0 1 0,0 0-1,0 0 1,0 0 0,-1 1-1,1-1 1,-1 1-1,1 0 1,-1 0 0,3 4-1,-2-2-34,1 1-1,-2 0 1,1 0 0,-1 0-1,1 0 1,-2 1-1,1 0 1,-1-1 0,0 1-1,1 10 1,0 8 86,-1 0 0,-3 32 0,0-19 200,1-32-256,0 1 0,-1 0-1,0 0 1,-1 0 0,-3 10 0,1 0 69,1-3-61,2-12-60,1 0 1,0 1 0,-1-1-1,0 1 1,1-1 0,-1 0-1,0 0 1,0 1 0,0-1-1,-1 0 1,1 0 0,0 0-1,-1 0 1,-2 2 0,-9 10 99,12-14-119,1 0-1,0 0 0,0 0 0,-1 1 0,1-1 0,0 0 0,0 0 1,-1 1-1,1-1 0,0 0 0,0 0 0,0 1 0,-1-1 0,1 0 1,0 1-1,0-1 0,0 0 0,0 1 0,0-1 0,0 0 1,0 1-1,0-1 0,0 0 0,0 1 0,0-1 0,0 1 0,0-1 1,0 0-1,0 1 0,0-1 0,0 0 0,0 1 0,0-1 0,0 0 1,1 1-1,-1-1 0,0 0 0,1 1 0,-2 0-6,1-1 1,0-1 1,0 1-1,0-1 0,0 1 0,0-1 0,0 1 0,0-1 0,0 1 0,0-1 0,0 1 0,0-1 0,1 1 0,-1-1 1,0 1-1,0-1 0,1 1 0,-1-1 0,0 1 0,0 0 0,1-1 0,-1 1 0,0-1 0,1 1 0,11-16-28,-6 9 8,0 0 0,-1-1 0,0 0 1,0 0-1,-1 0 0,0-1 0,0 1 0,-1-1 0,2-10 0,1 2-86,10-23-1,22-21-170,-16 27 123,-15 22 10,0 1 1,15-18 0,-19 26 129,1-1-1,-1 1 1,1 0-1,-1 0 1,1 1-1,0-1 1,0 1-1,0 0 1,9-3-1,-12 5 23,0-1 0,0 1 0,0 0 0,1-1 0,-1 1 0,0 0 0,0 0-1,0 0 1,1 0 0,-1 0 0,0 1 0,0-1 0,0 0 0,1 0 0,-1 1-1,0-1 1,0 1 0,0-1 0,0 1 0,0-1 0,0 1 0,0 0 0,0-1-1,0 1 1,0 0 0,0 0 0,0 0 0,-1 0 0,1 0 0,1 1 0,2 2 35,0 1 3,1 0-1,-1-1 1,0 1-1,-1 1 1,1-1-1,-1 0 1,0 1-1,3 10 1,-3-7 32,-1 1 0,0 0 0,0 0-1,-1-1 1,-1 17 0,8 66 428,1 10-275,-9-95-217,0-1 1,1 0-1,0 0 0,0 0 0,1 0 1,0 0-1,0 0 0,2 5 0,-1 0 64,-3-9-67,2 15 38,-2-17-39,0 1-1,0-1 0,0 1 1,1-1-1,-1 0 0,0 1 1,0-1-1,1 1 1,-1-1-1,0 1 0,1-1 1,-1 0-1,0 1 0,1-1 1,-1 0-1,1 1 1,-1-1-1,0 0 0,1 0 1,-1 1-1,1-1 0,-1 0 1,1 0-1,-1 0 0,1 0 1,-1 1-1,1-1 1,-1 0-1,2 0 0,3-3 106,9-8-48,-13 11-73,0-1-1,0 1 1,0 0-1,0-1 1,-1 1-1,1-1 1,0 1-1,0-1 1,0 0-1,-1 1 1,1-1-1,0 0 1,-1 0-1,1 1 1,-1-1-1,1 0 1,-1 0-1,1 0 1,-1 0-1,1 0 1,-1 1-1,0-1 0,1 0 1,-1 0-1,0 0 1,0-2-1,3-9-159,11-12-215,2-17-752,17-58 0,-25 70 846,1 1 0,23-48 0,-29 70 315,0 1-1,0 0 1,0 0-1,1 1 0,0-1 1,0 1-1,0 0 1,1 0-1,-1 0 0,1 0 1,0 1-1,0 0 0,9-4 1,-13 6 9,0 1 1,0 0 0,0 0 0,0-1-1,0 1 1,0 0 0,0 0-1,0 0 1,0 0 0,0 0-1,0 0 1,0 1 0,0-1 0,1 0-1,-1 1 1,0-1 0,0 0-1,0 1 1,0-1 0,-1 1-1,1-1 1,0 1 0,0 0-1,0-1 1,1 3 0,2 0 162,0 1 0,0 1 0,-1-1 1,4 6-1,-5-6-115,1 1 0,-1-1 0,0 1 0,0 0 1,-1 0-1,1 0 0,-1 0 0,0 0 0,0 6 0,0 9 96,-2 20 0,0-12 15,1 103 714,0-124-862,-1 0-1,1 0 1,-2 0-1,1 0 1,-1 0 0,-3 9-1,2-9-4,1 12 201,2-17-224,0-1 1,0 1-1,0-1 1,0 0-1,-1 1 1,1-1-1,0 1 1,-1-1-1,0 3 1,-4 5 54,4-8-74,0 0 1,0 1 0,0-1 0,0 1 0,0 0 0,1-1-1,-1 1 1,1 0 0,-1-1 0,0 5 0,1-4-655,0-2 160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3072,'-16'-17'1120,"16"17"-864,0 17-64,0 15 1216,0-15-800,-17 16 128,17-1-448,-16 18-64,16-18-128,0 17 96,-16 1-128,16-18 32,0 18-32,-17-18-128,17 1 32,0 0-1600,0-17 896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1472,'0'-28'475,"-1"28"-472,1 0 1,0 0-1,0 0 1,0 0-1,0 0 1,0-1-1,0 1 1,0 0 0,0 0-1,0 0 1,0 0-1,0 0 1,0 0-1,0-1 1,0 1-1,0 0 1,0 0 0,0 0-1,0 0 1,0 0-1,0-1 1,0 1-1,0 0 1,0 0-1,0 0 1,0 0 0,0 0-1,0-1 1,0 1-1,0 0 1,0 0-1,0 0 1,1 0-1,-1 0 1,0 0 0,0 0-1,0-1 1,0 1-1,0 0 1,0 0-1,0 0 1,1 0-1,-1 0 1,0 0 0,0 0-1,0 0 1,0 0-1,0 0 1,0 0-1,1 0 1,-1 0-1,0 0 1,0 0 0,126 0 801,-123 0-805,-1 0 0,1 0 0,0 0 0,0 0 0,-1 1 0,1-1 0,0 1 0,-1 0 0,1 0 0,-1 0 0,4 2 0,-3-2 0,-1 1 0,1-1 0,-1 0 0,1-1 0,0 1 0,-1 0 0,1-1 0,0 1 0,-1-1 0,1 0 0,4 0 0,2 0 9,-6-1 1,0 1-1,0 0 1,0-1 0,0 2 0,0-1 0,1 0 0,-1 0 0,0 1 0,0 0-1,3 1 1,8 9 118,-11-8 171,-3-3-32,0 0 95,-3 2-159,3-1-201,-7 6 35,10-2-42,1-1 3,2 9 2,26 53 0,-29-62 1,-1 0-1,1 0 1,0 0 0,5 4-1,-6-7-1,0 1 0,0 0 0,-1 0-1,1 1 1,0-1 0,-1 0 0,1 1 0,-1-1-1,0 0 1,1 1 0,-1 0 0,0-1 0,-1 1-1,1 0 1,0 3 0,-6 27-68,10-4 26,-4-23 30,1 1 0,-1-1 0,0 1 1,0 7-1,-1 605 493,0-609-318,0-1-1,-3 16 1,-8 0 691,9-17-735,2-7-16,-1 1 1,1 0-1,-1 0 1,1-1-1,-1 1 1,0 0-1,1 0 1,-1-1-1,-2 4 1,2-5-51,0 1 1,1-1 0,-1 0 0,0 1 0,0-1 0,0 0 0,1 1 0,-1-1 0,0 0 0,0 0 0,0 1 0,0-1 0,0 0 0,0 0 0,1 0 0,-1 0-1,0 0 1,0-1 0,0 1 0,0 0 0,0 0 0,0-1 0,1 1 0,-1 0 0,0-1 0,0 1 0,0-1 0,0 0 0,-2-1 65,1 1 0,-1-1 0,1 0 0,0 0 0,0-1 1,0 1-1,0 0 0,1-1 0,-1 1 0,1-1 0,-2-2 0,-8-12 241,-16-19 409,14 12-523,2 0 0,-12-34 1,17 27-131,4 18-86,-3-8-8,3 15-23,0 0 0,1-1 0,0 1-1,0-1 1,0 1 0,1-1 0,0 1 0,0-1 0,2-10 0,0 11-53,-1 0 1,1 0 0,0 0 0,0 1 0,6-9-1,-4 7-2,1 1-1,0-1 0,10-8 0,-14 14 55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82 1888,'-2'1'70,"1"-1"0,-1 0 0,0 0 0,0 1 0,0-1 0,1 1 0,-1-1 0,0 1 0,1 0 0,-1 0 0,0-1 0,1 1 0,-2 2-1,-5 1-45,3-1 28,5-3-42,-1 0-1,0 0 1,1 1 0,-1-1 0,0 0 0,1 1 0,-1-1 0,0 1 0,1-1 0,-1 1 0,1-1 0,-1 1 0,1-1 0,-1 1 0,1-1 0,0 1 0,-1-1-1,1 1 1,0 0 0,-1-1 0,1 2 0,-3 3 56,-1 4 133,-8 18 348,10-22-516,-1 2-12,1 0 0,0 1 0,1-1-1,-1 0 1,0 15 0,2-7 23,-1-7-29,1 0 0,1 1 0,-1-1 0,3 9 0,8 16-237,-9-20 148,-2-12 61,0 0-1,0 0 1,1 0 0,-1 0-1,0 0 1,0 0-1,1 0 1,-1 0 0,0 0-1,1 0 1,-1 0-1,1-1 1,-1 1 0,1 0-1,0 0 1,-1 0-1,1-1 1,0 1 0,-1 0-1,1-1 1,0 1 0,0 0-1,0-1 1,0 1-1,-1-1 1,1 0 0,2 1-1,-1 0-32,-1 0 0,1 0-1,0 0 1,0-1 0,-1 1 0,1-1-1,0 1 1,0-1 0,0 0 0,0 1-1,0-1 1,0 0 0,0-1 0,0 1-1,-1 0 1,1 0 0,0-1 0,0 1-1,0-1 1,0 0 0,2 0 0,-1-1-48,1 1 22,-1 0 0,0 0 0,0 0 0,1-1 0,-1 0 0,0 1 0,0-1 0,-1 0 0,1-1 0,0 1 0,-1 0 0,3-3 0,-3 2 80,-1 1 0,0-1 0,1 1 0,-1-1-1,0 1 1,-1-1 0,1 0 0,0 1 0,-1-1 0,1 0-1,-1 0 1,0 1 0,0-4 0,-1-20 379,1 18-233,0 0 0,0 1 0,0-1 0,1 0 0,1-9 0,-1 15-63,0-1 1,0 0-1,0 1 1,1-1-1,-1 1 1,0 0-1,1-1 1,0 1-1,-1 0 1,1 0-1,0 0 1,0 0-1,0 0 1,1 0-1,-1 1 1,0-1-1,1 1 1,3-2-1,11-8 499,-12 7-400,1 0 0,-1 1 1,1-1-1,0 1 0,0 0 1,1 1-1,-1 0 0,11-3 1,1 3 320,26 1 1,20-1 167,-29-4-306,-15 3-131,0 0 1,23 1 0,134 2 607,-160-1-740,1-1-1,17-4 1,-21 3-22,28-2 1,-41 6-94,0-1 0,1 0 0,-1 0 0,1 0 0,-1 0 0,0-1 0,1 1 0,-1 0 0,0 0 0,1-1 1,-1 1-1,2-2 0,-3 2-9,1-1 0,-1 0 1,0 1-1,1-1 0,-1 0 0,0 1 1,0-1-1,1 0 0,-1 0 1,0 1-1,0-1 0,0 0 0,0 1 1,0-1-1,0 0 0,0-1 1,-1 1-69,1-1 1,-1 1 0,1-1 0,-1 1 0,0-1-1,1 1 1,-1-1 0,0 1 0,0 0 0,0 0-1,0-1 1,0 1 0,0 0 0,-1 0 0,1 0-1,0 0 1,0 0 0,-1 1 0,1-1 0,-1 0-1,1 1 1,0-1 0,-4 0 0,0-2-123,-19-6-284,1-1 340,21 8 145,-1 0 1,1 0-1,-1 1 1,0-1-1,0 1 0,0 0 1,0 0-1,0 0 1,0 0-1,0 0 0,0 0 1,0 1-1,0 0 0,-6 0 1,4 2-183,2 1 182,0 0 1,0 0-1,1 0 0,0 0 1,-1 1-1,1-1 0,0 1 0,-2 5 1,3-3 40,-1 0-1,1 0 1,0 0 0,0 1 0,1-1-1,0 7 1,-2 16 185,-1 1 0,-8 30 0,-3 29 129,10-41-222,2-24-58,0-1-1,-1 1 0,-1-1 1,-1 1-1,-14 36 0,-3-19 98,17-33-131,-14 28 87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2560,'0'-2'75,"0"0"1,0 1 0,1-1-1,-1 0 1,0 1-1,1-1 1,-1 0-1,1 1 1,0-1-1,-1 1 1,1-1 0,0 1-1,0-1 1,0 1-1,0 0 1,0-1-1,3-1 1,-4 3-59,1-1 0,-1 1-1,0 0 1,1-1 0,-1 1 0,0 0 0,1 0 0,-1-1 0,1 1-1,-1 0 1,1 0 0,-1 0 0,1 0 0,-1-1 0,1 1 0,-1 0-1,1 0 1,-1 0 0,1 0 0,-1 0 0,1 0 0,-1 0 0,1 1-1,-1-1 1,0 0 0,1 0 0,-1 0 0,1 0 0,-1 1-1,1-1 1,-1 0 0,1 0 0,-1 1 0,0-1 0,1 1 0,-1-1-16,1 1 31,-1 0 1,1 1 0,-1-1-1,1 1 1,-1-1-1,0 0 1,1 1 0,-1-1-1,0 1 1,0-1-1,0 1 1,0-1 0,0 0-1,-1 2 1,1 10 86,3 28 126,8 3-64,-9-9-74,-2-1 0,-1 1-1,-1-1 1,-11 52 0,0 16 192,-7 34 527,16-120-599,0 1-1,1 0 1,0 0 0,2 0-1,0 22 1,-1-25-36,2-8-22,5-13 100,7-13-112,-8 14-140,0 0 0,-1 0 0,4-8-1,61-150-432,-53 130 179,16-60 0,-20 58 101,25-56 0,-33 82 76,2 0 0,-1 1 0,1-1 0,0 1 0,1 1 0,0-1 0,9-8 0,-13 15 41,-1 0 0,1 0 1,0 1-1,1-1 0,-1 0 1,0 1-1,0 0 0,1 0 1,-1-1-1,0 1 0,1 1 1,-1-1-1,1 0 0,2 0 1,-4 1 22,1 0 0,-1 0 0,1 1 1,-1-1-1,1 0 0,-1 0 0,0 1 1,1-1-1,-1 1 0,1 0 0,-1-1 1,0 1-1,0 0 0,0 0 0,1 0 1,-1-1-1,0 1 0,0 1 0,0-1 1,0 0-1,0 0 0,-1 0 0,1 0 1,0 1-1,0-1 0,0 2 0,3 6 43,-1 1 0,0-1-1,-1 0 1,0 1 0,0-1 0,0 18-1,-3 69 314,1-53-279,0 202 341,-1-240-391,2 0 0,-1 0 0,1 0 0,0 0 0,2 8 0,-3-12-20,0 0 0,0-1 0,1 1 0,-1 0 0,0 0 0,1-1 0,-1 1 0,0 0 0,1-1 0,-1 1 0,1-1 0,-1 1 0,1 0 0,-1-1 0,1 1 1,0-1-1,-1 1 0,1-1 0,0 0 0,-1 1 0,1-1 0,0 0 0,-1 1 0,1-1 0,0 0 0,0 0 0,-1 0 0,1 1 0,0-1 0,0 0 0,-1 0 0,1 0 0,0 0 0,0 0 0,-1-1 0,1 1 0,0 0 0,0 0 0,-1 0 1,1-1-1,0 1 0,0 0 0,0-1 0,3-2 32,0 0 0,0 0 0,0 0 1,0-1-1,-1 1 0,0-1 1,0 0-1,4-5 0,6-8-27,0-2 0,-1 1 0,10-23 0,-14 19-65,8-17-62,25-18-49,-29 36 60,-1-1 0,7-23-1,12-25-89,80-138-770,-108 203 935,1 0 0,0 0 0,0 0 0,0 1 0,1-1 0,0 1 0,0 0 0,5-5-1,-7 8 33,-1 0 0,0 0 0,1 0 0,-1 1 0,1-1 0,-1 0 0,1 0-1,-1 1 1,1-1 0,-1 1 0,1-1 0,0 1 0,-1 0 0,1 0 0,-1 0-1,1 0 1,0 0 0,-1 0 0,1 0 0,0 0 0,-1 1 0,1-1 0,-1 1-1,1-1 1,0 1 0,-1-1 0,1 1 0,1 1 0,-1 0 63,0 0-1,0 0 1,0 1 0,0-1 0,0 1 0,0-1 0,2 6 0,-1-2 37,4 5 17,-1 0 0,0 0 0,-1 1 0,0-1 0,-1 1 0,0 1 0,3 18 0,-1 40 180,-3-38-216,7 109 150,-9-101-190,-4 79 90,-8-52 38,5-5 6,-14 26 374,13-61-702,5-15 60,-2 1-415,4-13 417,0-1 0,0 1 0,-1-1 0,1 0 0,0 1 1,-1-1-1,1 0 0,0 1 0,-1-1 0,1 0 0,0 1 0,-1-1 1,1 0-1,-1 0 0,1 0 0,-1 1 0,1-1 0,0 0 0,-1 0 1,1 0-1,-1 0 0,1 0 0,-1 0 0,1 0 0,-2 0 0,0 0-1494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5312,'0'0'1952,"0"0"-1504,-16 33-128,16-16 1152,-17-1-864,17-16-160,-16 33-288,0-17 0,16 1-96,16-17-1024,-16 0 544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3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51 4736,'14'-13'1530,"-14"13"-1519,0 0-1,0 0 1,1 0-1,-1 0 1,0-1-1,0 1 1,0 0-1,0 0 1,0 0-1,0 0 1,0 0-1,0 0 1,1 0-1,-1 0 1,0 0-1,0 0 1,0-1-1,0 1 1,0 0-1,0 0 1,0 0-1,0 0 0,0 0 1,0 0-1,0-1 1,0 1-1,0 0 1,0 0-1,0 0 1,0 0-1,0 0 1,0 0-1,0 0 1,0-1-1,0 1 1,0 0-1,0 0 1,0 0-1,0 0 1,0 0-1,0 0 1,0-1-1,0 1 1,0 0-1,-1 0 1,1 0-1,0 0 0,0 0 1,0 0-1,0 0 1,0 0-1,0 0 1,0 0-1,0 0 1,-1-1-1,1 1 1,-1-1 54,0 0 0,-1 0-1,1 0 1,0-1 0,-1 1 0,1 1 0,-1-1 0,1 0 0,-1 0 0,1 0 0,-1 1-1,0-1 1,1 1 0,-1-1 0,0 1 0,0 0 0,-2 0 0,1 0 19,-1-1 1,1 1-1,0-1 1,-1 1-1,1-1 1,0 0-1,0 0 1,-4-2-1,-9-3 158,7 4-155,-1 1 0,1 0-1,0 1 1,-15 1 0,6-1-9,-2 0-11,13 0-64,-1-1 1,1 2 0,-1-1 0,-11 3 0,2 2-23,10-3-24,0 0 0,0 0-1,0-1 1,-10 1 0,13-2 16,1 0 1,-1 0-1,1 1 1,0-1-1,-1 1 0,1 0 1,0 0-1,0 0 1,-6 3-1,-2 0-59,9-3 74,2-1 2,-1 0-1,0 0 1,0 0-1,1 0 1,-1 1-1,0-1 1,0 0 0,1 0-1,-1 0 1,0 1-1,1-1 1,-1 1-1,0-1 1,1 0-1,-1 1 1,1-1-1,-1 1 1,1-1 0,-1 1-1,1-1 1,-1 1-1,1 0 1,-1-1-1,1 1 1,0 0-1,-1 0 1,-2 6-80,-10 15-55,-2 3 87,10-1 32,-6 20-44,9-29 55,-4 19 25,-19 18 129,13-19-80,2 0 1,-7 40 0,4-18 81,-36 109 1320,45-154-1370,1 1-1,0 0 1,1 0 0,0 0-1,0 14 1,2-23-66,0 0 0,0-1-1,0 1 1,0 0 0,0 0 0,1-1 0,-1 1 0,1 0-1,-1-1 1,1 1 0,0 0 0,0-1 0,0 1 0,0-1-1,0 1 1,0-1 0,0 0 0,0 1 0,0-1-1,1 0 1,-1 0 0,0 0 0,1 0 0,1 1 0,2 1 43,1-1 0,0 0 0,0 0 0,0 0 0,8 0 0,4 2 50,-1 1-44,-11-3-70,1 0-1,0-1 1,0 0-1,0 0 1,7 0 0,147-1 268,-158 0-356,0 0 1,0-1-1,0 0 1,0 0 0,-1 0-1,1 0 1,0 0-1,-1 0 1,1-1 0,-1 1-1,1-1 1,-1 0 0,3-2-1,-1 0-842,0 1 1,-1-1-1,0 1 0,1-1 0,-2 0 1,4-5-1,-6 8 687,1-1 1,-1 1 0,1 0-1,-1-1 1,0 1 0,1-1-1,-1 1 1,0-1-1,0-1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5312,'-32'-16'1952,"32"16"-1504,32 0-128,-15 0 1440,15 16-1024,1-16 352,16 0-672,1-16 64,-1 16-320,16 0 0,-16 0-96</inkml:trace>
  <inkml:trace contextRef="#ctx0" brushRef="#br0" timeOffset="1">1066 116 6048,'0'32'2240,"0"-32"-1728,16 33-160,0-33 320,-16 0-448,0 0-2400,17 0 1152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2080,'0'-13'667,"0"10"-411,0 3-16,0 0 346,0 0-154,0 3 22,0 5-280,0-2-68,0 1-1,0-1 1,-3 13 0,-3 11 76,-4 37 0,-4 22-8,-35 168 328,39-217-436,-19 49 1,3-8 2,-3 0 151,11-31-184,15-31-62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1408,'13'-14'448,"-12"14"-441,-1 0 0,0 0 0,0-1 0,0 1 0,1 0 0,-1 0 0,0-1 0,1 1 0,-1 0 0,0 0 0,1 0 0,-1 0 0,0 0 0,0 0 0,1-1 0,-1 1 0,0 0-1,1 0 1,-1 0 0,0 0 0,1 0 0,-1 0 0,0 0 0,1 0 0,0 1 0,19-2 265,43 2 1419,-58-1-1552,0 1-1,1 0 1,-1 0 0,0 0-1,0 0 1,0 1 0,0 0-1,10 5 1,-10-4-23,0-1 1,0 1-1,0-1 1,0 0-1,1 0 0,6 1 1,-8-3-78,-1 1 1,1 0-1,-1 0 1,1 0-1,-1 0 1,0 1-1,1-1 1,-1 1-1,0 0 0,0 0 1,0 0-1,0 0 1,-1 1-1,1-1 1,0 1-1,-1-1 1,3 5-1,-2-2 123,-1 1 1,1 0-1,-1-1 0,-1 1 0,1 0 0,-1 0 1,0 0-1,0 0 0,0 0 0,-1 1 1,-1 7-1,1-10-114,0-1 1,-1 1 0,1-1-1,-1 0 1,0 1 0,0-1-1,-1 0 1,1 1 0,0-1-1,-1 0 1,0 0 0,0 0-1,0 0 1,0 0 0,0-1-1,-1 1 1,-4 4 0,-4 1 45,-1 1 0,1-2 0,-16 8 0,6-3-8,12-6-67,-1-1 0,1 0-1,-1-1 1,0 0 0,-1-1-1,-14 4 1,20-6-16,1-1 0,-1 1 1,0-1-1,1 0 0,-1 0 0,0-1 0,1 1 0,-1-1 1,0 0-1,1 0 0,-1 0 0,1-1 0,0 0 0,-1 0 1,-6-4-1,8 4-32,1 0 0,-1-1 0,0 0 0,0 1 0,1-1 0,0 0 0,0 0 0,-1 0 0,2 0 0,-1-1 0,0 1 0,1 0 0,-2-6 0,2 8 8,1 0 0,0 0-1,-1 0 1,1 0 0,0 0-1,0 0 1,0 0 0,0 1-1,0-1 1,0 0 0,0 0-1,0 0 1,0 0 0,0 0-1,1 0 1,-1 0 0,0 0-1,1 0 1,-1 1 0,0-1-1,1 0 1,0-1 0,4-3-273,-1 0 0,1 0 0,0 0 1,1 1-1,10-7 0,3-3-413,-10 7 286,-5 4 164,-1 0 0,1 0 0,0 1 0,8-5 0,-7 6 109,0-1 0,0 1 0,0 1 0,0-1 1,0 1-1,8 0 0,-10 0 79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18 1408,'41'-14'448,"-27"12"-267,0 2-848,25 0 3823,-22 0 219,-46 0-2295,-23 0-819,37-1-229,4 0-1,-1 1 0,1 1-1,-19 2 1,20 0 29,0 0 0,0 0 0,1 1 1,0 1-1,-1-1 0,2 1 0,-1 1 0,0 0 0,1 0 0,-10 9 0,13-10-35,0 1 0,0-1 0,-8 12-1,12-14-31,0-1 0,0 1 0,0 0 0,0 0 0,0 0 0,1-1 0,-1 1 0,1 0 0,0 0 0,0 5 0,-1 2-45,1-8 36,0 1 1,-1 0 0,1 0 0,0-1 0,0 1-1,0 0 1,1-1 0,-1 1 0,1 0-1,-1-1 1,3 5 0,-1-6 35,1 0 0,-1 0 1,1-1-1,0 1 0,-1-1 0,1 0 0,0 1 0,0-1 1,-1 0-1,1-1 0,4 0 0,3 1 37,3 0-64,-1 0 0,1-1 0,-1 0 1,0-1-1,1 0 0,-1-1 0,0-1 0,0 0 1,-1 0-1,15-8 0,-17 8-99,1 0 0,-1 1 0,11-2 0,-9 2-29,-1 0-1,0 0 1,9-5 0,-3 0-18,31-17-196,-44 23 338,1 0-1,0 0 0,-1 0 0,1 0 0,0 1 0,0-1 0,0 1 1,0 0-1,0 0 0,1 1 0,-1-1 0,0 1 0,0 0 0,0 0 1,6 1-1,8-1 175,-15 0-113,0 0 1,-1 0 0,1 1 0,0-1-1,0 1 1,-1-1 0,1 1 0,0 0-1,-1 0 1,4 2 0,-1 1 181,1-1-1,-1 1 1,-1 0 0,6 6 0,4 3 307,-9-9-414,0 1 1,-1-1-1,1 1 0,-1 0 0,5 8 1,8 20 92,-16-30-96,-1-1-1,1 1 1,-1 0-1,1 0 1,-1 0-1,0 0 1,0 3-1,0-2 6,0-1 70,0-3-197,0 0-320,0-3 43,-2-14-454,2 13 649,-1 1-1,1-1 1,0 0-1,0 0 1,0 0 0,1 0-1,-1 0 1,1 1-1,0-1 1,1-4 0,6-6-105,17-21 0,-19 28 159,0 1 0,0 0 0,0 0 0,1 1 0,0 0-1,0 0 1,13-6 0,-9 5 53,0 1 0,0 1 0,0 0 0,1 0 1,12-1-1,88-12 583,-96 15-482,1 1 1,0 1-1,0 0 1,-1 1 0,33 6-1,-12-1 5,4-3 67,51-3 0,-53 0-55,100 0 134,-114 0-490,-25 0 193,0 0 0,0 0 0,0 0-1,1 0 1,-1-1 0,0 1 0,0 0 0,0 0 0,0 0-1,0 0 1,1 0 0,-1 0 0,0 0 0,0 0 0,0 0 0,0 0-1,0 0 1,0 0 0,1 0 0,-1 0 0,0 0 0,0 0 0,0 0-1,0 0 1,0 0 0,1 0 0,-1 0 0,0 0 0,0 1 0,0-1-1,0 0 1,0 0 0,0 0 0,1 0 0,-1 0 0,0 0-1,0 0 1,0 0 0,0 1 0,0-1 0,0 0 0,0 0 0,0 0-1,0 0 1,0 0 0,0 0 0,0 1 0,0-1 0,0 0 0,0 0-1,0 0 1,1 0 0,-2 1 0,1 12-785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5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 5408,'-2'-12'1740,"-4"16"-739,-2 1-820,-6 1 859,6 7-282,-3-3-313,7-7-358,1 0 1,0-1-1,0 1 1,0 1-1,1-1 1,-1 0-1,1 1 1,-1-1 0,1 1-1,-3 6 1,-6 19 271,-5 8-168,-19 72 0,34-105-187,1 0-1,0 0 1,0 0 0,1 0-1,-1 0 1,1 1 0,0-1-1,0-1 1,0 1 0,1 0-1,-1 0 1,1 0 0,0-1-1,0 1 1,0-1 0,1 1-1,-1-1 1,1 0 0,0 0 0,0 0-1,0 0 1,0-1 0,0 1-1,1-1 1,-1 0 0,1 0-1,-1 0 1,7 2 0,-3-3 15,0 0 1,0 0 0,1-1 0,-1 0 0,0 0-1,0-1 1,0 0 0,0 0 0,0-1 0,0 0 0,-1 0-1,1 0 1,0-1 0,-1 0 0,0 0 0,0-1-1,0 0 1,0 0 0,0 0 0,8-9 0,-12 11-4,-1 0 1,1 0 0,-1 0 0,1 0 0,-1 0 0,0 0-1,0 0 1,0-1 0,0 1 0,0 0 0,0-1 0,-1 1 0,1-1-1,-1 1 1,0-1 0,0 1 0,1-1 0,-2-3 0,1 3-6,0-1 0,0 1 0,-1-1 0,0 1 0,1-1 1,-1 1-1,0-1 0,-1 1 0,1 0 0,-1 0 1,1 0-1,-3-4 0,-2 0-26,0 0 0,0 0 0,-9-7 0,8 8-2,1-1-1,-1 1 1,-8-13 0,-1-5-197,13 20 166,-10-10-558,13 13 567,0 1 0,0-1 0,0 0 0,0 0 0,-1 1 0,1-1 0,0 0 0,0 1 0,0-1 0,1 0 0,-1 0 0,0 1 0,0-1 0,0 0 0,0 1 0,1-1 0,-1 0 0,0 1 0,1-2 0,0 1-5,-1 1 0,0-1-1,1 1 1,-1-1 0,1 1 0,-1 0 0,1-1 0,-1 1 0,1-1 0,-1 1 0,1 0 0,-1 0 0,1-1 0,-1 1 0,1 0 0,0 0 0,-1 0 0,2-1 0,4 0-405,24-13-2431,2-2 870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17 3488,'-17'-16'1280,"17"16"-992,-32 33-64,32-17 1632,-17 0-1056,1 33 640,-1-16-832,1 16 96,0-16-416,-1 16-32,1 0-160,-1-16-64,1 16 0,16-32-32,0 16 0,-16-17-2048,16-16 1120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91 2656,'-3'1'95,"0"-1"0,0 0 1,0 1-1,0 0 0,0-1 0,0 1 1,0 0-1,0 1 0,0-1 0,0 1 1,1-1-1,-1 1 0,-3 2 0,6-3-90,-1 0-1,0-1 1,1 1 0,-1 0-1,1 0 1,-1 0 0,1 0-1,-1 0 1,1 0 0,0 0-1,-1 2 1,-1 3-18,-2 5-75,2-8 66,1 0 0,-1 0 0,1 0 0,0 1-1,1-1 1,-1 0 0,0 0 0,1 1 0,0 5 0,-1-2 32,0 1 1,0-1 0,0 0 0,-3 7-1,2-5-3,0 0-1,0-1 0,1 1 1,-1 11-1,2 188 5519,0-208-5519,0 0 1,0 0-1,0 0 0,0 0 0,0 1 1,0-1-1,0 0 0,0 0 0,0 0 1,0 0-1,0 0 0,0 0 1,0 0-1,0 0 0,0 0 0,0 0 1,0 1-1,0-1 0,0 0 0,0 0 1,0 0-1,0 0 0,0 0 0,0 0 1,0 0-1,0 0 0,0 0 1,1 0-1,-1 0 0,0 0 0,0 1 1,0-1-1,0 0 0,0 0 0,0 0 1,0 0-1,0 0 0,0 0 1,0 0-1,0 0 0,1 0 0,-1 0 1,0 0-1,0 0 0,0 0 0,0 0 1,0 0-1,0 0 0,0 0 0,0 0 1,0 0-1,0 0 0,1 0 1,-1 0-1,0 0 0,0 0 0,2 0 19,1-1-1,-1 1 1,0-1-1,0 1 1,1-1-1,-1 0 1,0 0-1,0 0 1,3-2 0,19-7-9,-18 7-37,0 0 1,0 0 0,-1-1 0,1 1-1,-1-1 1,0 0 0,0-1 0,7-7-1,-5 5-4,0 0 0,1 0 0,12-8 0,27-7-23,-23 9 58,-14 7 2,1 1 0,-1 0 0,1 0 0,18-4-1,-17 6-3,-8 3 1,0-1 1,-1 0-1,1 0 0,0 0 1,0 0-1,-1-1 1,1 1-1,-1-1 0,7-5 1,-7 5 52,0 0 0,0 1 0,1-1 0,-1 0 0,0 1 0,1 0 0,-1-1 0,1 1 0,-1 1 0,8-2 0,-8 2 728,-6 0-161,-57 0 1211,53 1-1821,1 0 0,0 0-1,0 0 1,0 1 0,0 0 0,0 0 0,0 0 0,1 1 0,-1 0-1,1 0 1,-10 7 0,13-8-16,-4 2-56,0 0-1,1 0 1,0 0-1,0 1 1,-8 9-1,11-12 40,1 0-1,0 0 1,0 0-1,0 0 1,0 0-1,0 0 1,0 0-1,0 0 1,1 0-1,-1 0 1,1 1-1,-1-1 1,1 0-1,0 0 1,0 1-1,0-1 1,0 0-1,0 0 1,1 1-1,-1-1 1,2 3-1,-2-4 14,1 1-1,-1-1 0,1 1 1,-1-1-1,1 1 0,0-1 0,0 1 1,0-1-1,0 0 0,0 0 1,0 1-1,0-1 0,0 0 1,1 0-1,0 1 0,2 0-9,1 0-1,-1-1 1,0 1-1,1-1 1,7 1-1,-9-1 18,14 3-205,0-1 0,0 0 0,0-2 0,0 0 0,0 0 1,23-4-1,-22-1-187,1-2 0,-1 0 0,0-1 0,-1-1 0,18-10 0,-13 7 227,24-11-81,-7-5 85,-17 15 103,-14 7 112,1 0-1,0 0 0,-1-1 1,0 0-1,7-7 0,-1-1 105,-1 0-1,0-1 1,-1-1 0,-1 0-1,-1-1 1,0 0-1,-1 0 1,14-37-1,-20 45-38,0-3 287,2-1-1,-1 1 1,13-21-1,-3 14 272,-10 9-91,-10 20-298,-6 9-156,5-6-60,0 0 1,1 1-1,0 0 1,-6 27 0,1-8-19,-3 9-97,2-10-46,-8 39 0,19-67 79,1-1 0,0 1 0,0 0-1,0 0 1,0 0 0,1-1 0,-1 1-1,1 0 1,0 0 0,0-1 0,0 1-1,1-1 1,0 1 0,-1-1 0,1 1-1,0-1 1,5 6 0,0 2-16,-4-7 6,-1 1 0,1-1-1,0 1 1,0-1-1,1 0 1,-1 0 0,1 0-1,0-1 1,0 1 0,0-1-1,1 0 1,8 4 0,-6-2-75,1-1 0,1 0 0,-1 0 0,0-1 0,1-1 0,0 1 0,-1-1 0,1 0 0,0-1 0,0 0 0,0-1 0,0 0 0,0 0 0,0-1 0,9-1 0,81-15-914,-92 15 1004,0 0 0,0-1 0,0 0 0,0 0 0,-1 0-1,1-1 1,-1 0 0,0-1 0,8-7 0,-6 5 66,0 0-1,-1-1 1,0 0-1,-1 0 1,0-1-1,9-15 1,-14 21-48,4-11 53,-5 13-73,0 0 1,0 1-1,0-1 0,0 0 1,0 0-1,-1 1 1,1-1-1,0 0 0,-1 1 1,1-1-1,0 0 0,-1 1 1,1-1-1,-1 1 1,1-1-1,-1 0 0,0 0 1,-2-4 32,2-2 201,-1 12-57,-9 13 7,11-18-182,0 1 1,-1-1 0,1 0 0,0 0 0,0 1 0,0-1 0,-1 0-1,1 0 1,0 1 0,0-1 0,0 0 0,0 1 0,0-1-1,-1 0 1,1 1 0,0-1 0,0 0 0,0 1 0,0-1 0,0 0-1,0 1 1,0-1 0,0 0 0,0 1 0,0-1 0,0 13-39,-1-10 32,1 0 1,0 1-1,0-1 1,0 0-1,0 1 0,0-1 1,1 0-1,-1 1 1,1-1-1,0 0 1,0 0-1,0 1 1,1-1-1,-1 0 0,1 0 1,-1 0-1,1-1 1,0 1-1,4 4 1,0-1-16,1 0-1,0 0 1,0-1 0,0 0 0,1 0 0,0-1 0,0 1 0,0-2 0,0 1 0,1-1-1,-1-1 1,15 4 0,-12-5-300,0-1-1,0 1 0,0-2 0,19-2 1,46-14-2299,-29 6-231,32-6 136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79 345 3392,'0'-13'1088,"0"10"-651,0 3-74,0 0 405,0 0-203,0 3 48,1 14-123,-1-11-437,1-1 0,-1 0-1,0 1 1,-1-1-1,1 1 1,-1-1 0,0 0-1,0 0 1,-1 1 0,1-1-1,-1 0 1,-1 0-1,-3 7 1,3-6 2,0 0-1,0 0 1,1 1 0,-1-1 0,-1 13-1,2-10-5,-1 0 0,1 0-1,-6 9 1,-1 5 34,7-17 51,0-1 1,0 0 0,-1 0-1,0 0 1,-6 9-1,20-27-59,-10 10-72,0 1-1,1 0 0,-1-1 1,1 1-1,-1 0 1,1 0-1,0 0 1,0 0-1,0 1 1,2-3-1,9-7 8,-6 3-3,-1 0-1,11-18 0,-13 19 20,1 0 0,-1 0 0,8-6 0,2-1 11,-10 11-68,0-1 0,0 1-1,-1-1 1,0 0 0,1 0-1,-1 0 1,4-8 0,-4 5-13,-1 4 27,-1-1 0,0 1 0,1 0 1,0 0-1,0 0 0,0 0 0,0 0 0,1 0 1,-1 1-1,1-1 0,5-4 0,5 2-9,-9 1 43,1 1 20,2 10 39,-6-7-73,-1 0 7,0 0 1,1 0-1,-1 1 1,0-1-1,0 0 1,0 1-1,1-1 1,-1 0-1,0 0 1,0 1-1,0-1 1,0 0-1,0 1 0,1-1 1,-1 0-1,0 1 1,0-1-1,0 0 1,0 1-1,0-1 1,0 0-1,0 1 1,0-1-1,0 0 1,-1 1-1,1 190 747,0-186-750,0 0-1,1 0 0,-1-1 0,1 1 0,0 0 1,0 0-1,1-1 0,-1 1 0,1-1 1,0 1-1,4 6 0,6 9 52,-10-14-27,1-1 0,1 1 1,-1-1-1,6 6 0,-8-9-30,1-1-1,-1 0 0,1 1 0,-1-1 1,1 0-1,0 0 0,0 0 0,-1 0 1,1 0-1,0-1 0,0 1 0,0 0 0,0-1 1,0 1-1,0-1 0,0 0 0,3 0 1,4-1-104,-1-1 1,1 0 0,-1 0-1,0-1 1,0 0-1,14-7 1,-1 1-120,-5 1 140,0 0-1,-1-1 1,0-1 0,-1 0 0,15-14-1,-12 10 32,25-15-1,29-21-76,-46 37 95,15-9 119,-28 15-115,21-17 551,-31 23-488,0 0-1,-1-1 0,0 1 1,1-1-1,-1 1 0,0-1 1,0 1-1,0-1 0,0 0 1,0 0-1,0 1 0,0-1 1,-1 0-1,1 0 0,-1 0 1,1 0-1,-1-2 0,0 1 197,-2 1-49,-9-9 144,10 10-315,1 1-1,-1-1 0,0 1 1,1 0-1,-1-1 0,1 1 1,-1 0-1,0-1 0,1 1 1,-1 0-1,0 0 0,0 0 1,1 0-1,-1 0 0,0-1 1,1 1-1,-1 0 0,0 1 1,1-1-1,-1 0 0,0 0 1,0 0-1,0 0 0,-2 1-3,1-1-29,-1 0 0,1 0 0,-1 0 0,0 1 0,1-1 0,-1 1 0,1-1 0,-1 1 0,1 0 0,-1 0 0,1 0 0,-1 0 0,-1 2 0,-13 6-66,6-5 38,-16 6-4,26-9 48,-1 0 1,0 0-1,1 0 0,-1 0 0,1 0 1,-1 0-1,1 0 0,-1 0 1,1 1-1,0-1 0,-2 3 0,-2 7-19,4-9 24,0 1 0,-1-1 0,1 0 1,0 1-1,-1-1 0,1 0 0,-1 0 0,-2 2 1,-3 3-6,4-5 0,1 0-1,0 0 0,-1 1 0,1-1 0,0 0 0,0 1 0,1 0 0,-1-1 0,-2 5 0,-1 21-8,-6-6 107,5 5-22,-4-5-31,4 8-38,0-14-50,5-13 39,0 0 0,-1 0 0,1 0 0,1 1 0,-1-1 0,0 0 0,1 1-1,-1 6 1,1-4 38,0-3-15,-1 0-1,1 0 1,0 0-1,0 0 1,0-1-1,0 1 1,0 0 0,1 0-1,-1 0 1,1-1-1,1 4 1,2-3-64,1-1 1,-1 1 0,1-1 0,7 2 0,7-12 35,-9 6 16,8-4 16,4-19 53,5 3-5,-12 2 27,-11 14-64,0 1-1,0-1 1,7-6-1,-3 5-13,-6 5-8,1-1 0,-1 1 0,0-1-1,0 1 1,0-1 0,0 0 0,0 0-1,-1 0 1,1 0 0,-1 0 0,0 0-1,2-6 1,0-1 13,-1 4 1,0 1 0,0-1 0,-1 1 0,0-1 1,0 0-1,0 0 0,-1-7 0,0 2-285,0 14-225,0 1 457,0 0 1,0 0 0,1 0 0,1 7 0,8 21 64,-6-17-30,0-1 0,1 0 1,0 0-1,14 23 0,-9-22 21,-6-10-31,-1 0 1,0 0-1,0 0 1,4 9-1,-7-13 10,0 0-1,1 0 1,-1 1 0,0-1-1,1 0 1,-1 0-1,1 0 1,0 0 0,-1 0-1,1 0 1,0 0 0,0-1-1,-1 1 1,1 0-1,0 0 1,0 0 0,0-1-1,2 2 1,-1-2 5,0 1 1,0-1-1,0 0 0,0 1 1,0-1-1,0 0 0,0-1 1,3 1-1,12-1-102,-15 1 8,0 0-1,0-1 1,0 1-1,0 0 1,0-1-1,-1 0 1,1 1-1,0-1 1,0 0-1,0 0 1,0 0-1,2-2 1,19-19-490,-8 8 178,-3 4 113,-1 0 0,16-17-1,-9 8 9,26-19-116,-6-6 81,11 3 164,-38 32 168,0 0-1,0 0 1,-1-1-1,0 0 1,-1-1 0,9-13-1,4-11 186,-2 0-1,-1-2 1,15-44 0,2-48 917,-23 91-528,-7 8 208,-4 24-602,2-6 146,-6 11-178,-5 6 11,3 2-146,0-1-1,0 1 1,1 0-1,0-1 0,0 2 1,0-1-1,-1 8 1,-1-1-14,-27 101 72,-1-1 100,22-80-773,-8 42 0,16-38-152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82 3328,'-27'-14'1061,"25"14"-1018,1-1 0,0 1 0,-1-1 0,1 0 0,0 0 0,0 1 0,-1-1 0,1 0 0,0 0 0,0 0 0,0-1 0,0 1 0,-1-1 0,-2-4 102,0 2 31,3 4-147,0-1 0,1 1 0,-1 0 0,1-1 1,-1 1-1,1-1 0,0 1 0,-1-1 0,1 1 0,-1-1 0,1 1 0,0-1 1,0 0-1,-1 1 0,1-2 0,0 2 7,1-1 0,0 1 0,0-1 0,-1 1-1,1 0 1,0-1 0,0 1 0,-1 0 0,1 0 0,0-1 0,0 1 0,0 0 0,-1 0-1,1 0 1,0 0 0,0 0 0,0 0 0,-1 0 0,2 1 0,367-1 476,-356-1-548,0 0 0,0 0 0,15-4 0,-15 2 67,1 1-1,-1 0 1,17 0-1,11 2 114,-39 0-108,0 0-1,0 0 1,1 0-1,-1 0 0,0-1 1,1 1-1,-1-1 0,0 0 1,0 1-1,0-1 0,0 0 1,0 0-1,3-2 0,-4 2 1,0 0-1,0 0 0,0 1 1,1-1-1,-1 1 1,0-1-1,0 1 0,1-1 1,-1 1-1,0 0 0,1-1 1,1 1-1,0 0 242,-3 3 86,0-3-352,0 1 1,0-1-1,0 0 0,0 1 1,0-1-1,0 1 0,0-1 1,0 1-1,0-1 0,0 1 0,0-1 1,0 0-1,0 1 0,-1-1 1,1 1-1,0-1 0,0 0 1,-1 1-1,1-1 0,0 0 1,0 1-1,-1-1 0,1 0 0,0 1 1,-1-1-1,1 0 0,-1 0 1,1 1-1,0-1 0,-1 0 1,-6 5 192,3 0-189,1 0 0,0 1 0,1-1-1,-3 7 1,4-7-28,0 1-1,0 0 1,1-1-1,0 12 1,1-10 15,-2 0 0,1 1 0,-2 10 1,-2-7-13,0 11-23,4-20 31,0 0-1,0 1 1,1-1 0,-1 0 0,1 0-1,-1 0 1,2 3 0,-1-2 21,1 0 1,-1 1 0,-1-1-1,1 0 1,0 1-1,-1-1 1,0 6 0,0 56 428,0-57-362,0-16-2,0 8-84,0 0 0,0 0 0,0 0 0,0 0 0,0 0 0,0 0 0,0 0 0,0 0 0,0-1 0,0 1 0,0 0 0,0 0 0,0 0 0,0 0 0,0 0 0,0 0 0,0 0 0,0 0 0,0 0 0,0 0 0,0-1 0,0 1 0,0 0 0,1 0 0,-1 0 0,0 0 0,0 0 0,0 0 0,0 0 0,0 0 0,0 0 0,0 0 0,0 0 0,0 0 0,0 0 0,0 0 0,0 0 0,0-1 0,1 1 0,-1 0 0,0 0 0,0 0 0,0 0 0,0 0 0,0 0 0,0 0 0,0 0 0,0 0 0,0 0 0,1 0 0,-1 0 0,0 0 0,0 0 0,0 0 0,0 0 0,0 1 0,1-1-8,-1 0 0,1 0-1,-1 0 1,0 0 0,1 0-1,-1 0 1,1 0 0,-1 0-1,1 0 1,-1 0-1,1-1 1,-1 1 0,0 0-1,1 0 1,-1 0 0,1 0-1,-1-1 1,0 1 0,1 0-1,-1 0 1,1-1 0,-1 1-1,0 0 1,1-1-1,-1 1 1,0 0 0,0-1-1,1 1 1,-1-1 0,0 1-1,0 0 1,0-1 0,1 1-1,-1-1 1,0 1 0,0-1-1,0 1 1,0 0-1,0-1 1,0 1 0,0-1-1,0 1 1,0-1 0,0 1-1,0-1 1,0 0 0,0-1-13,0 0 0,0 1 0,0-1 0,0 0 0,1 0 0,-1 0 0,1 0 0,1-2 0,0-2-7,1-1-20,1 1 0,-1 0 0,1 0 1,0 0-1,6-6 0,20-18-122,-30 29 163,1 1-1,-1-1 1,1 1 0,0 0 0,-1-1 0,1 1 0,-1 0 0,1-1-1,0 1 1,-1 0 0,1 0 0,0 0 0,-1 0 0,1-1-1,0 1 1,0 0 0,-1 0 0,1 0 0,0 1 0,-1-1 0,1 0-1,0 0 1,0 0 0,2 1-3,-1-1 28,-1 0 0,1 0-1,0 1 1,0-1 0,0 0-1,-1 1 1,1 0 0,0-1-1,-1 1 1,1 0-1,0 0 1,-1 0 0,2 1-1,5 3 40,-7-5-44,0 1-1,1-1 0,-1 0 0,1 1 1,-1-1-1,1 0 0,-1 0 1,1 0-1,1 0 0,-2 0 7,1 0 0,-1 0 1,1 0-1,0 1 0,-1-1 0,0 0 0,1 0 1,-1 1-1,2 0 0,5 4 45,-6-4-58,-1 0 1,0 0-1,1 0 0,-1-1 0,1 1 1,-1 0-1,1 0 0,0-1 0,-1 1 0,1-1 1,0 0-1,-1 1 0,1-1 0,0 0 0,-1 0 1,1 0-1,0 0 0,0 0 0,-1 0 1,1-1-1,0 1 0,-1-1 0,3 0 0,0-1-3,0 0 0,0 0-1,-1 1 1,1-1 0,0 1-1,0 0 1,0 0 0,0 0-1,8 0 1,-10 1 6,-1 0 0,1 0 0,0 0 1,0 0-1,-1-1 0,1 1 0,0 0 0,-1-1 0,1 0 0,0 1 1,-1-1-1,1 0 0,1-1 0,10-4 28,1 5-16,-12 1-20,0 0 0,-1 1 0,1-1 0,0-1 0,0 1 0,0 0 0,0 0 0,0-1 0,0 1 0,-1-1 0,1 1 0,0-1 0,0 0 0,-1 1 0,1-1 0,2-2 0,3-4-34,-6 5 24,0 1 1,0-1 0,1 1-1,-1-1 1,1 1 0,-1 0-1,1 0 1,0-1 0,-1 1-1,1 0 1,0 1 0,0-1-1,0 0 1,0 0 0,-1 1-1,1-1 1,0 1 0,0 0-1,0-1 1,4 1 0,9 0-89,-10 1 78,-1-1 0,0 0 0,0-1 0,0 1 0,0-1 0,5-1 0,0-1 5,-8 3 16,0-1 0,0 1 0,0 0-1,0-1 1,0 1 0,0 0 0,-1 0-1,1 0 1,0-1 0,0 1 0,0 0-1,0 0 1,0 0 0,0 1 0,0-1-1,0 0 1,0 0 0,0 1 0,0-1 0,0 0-1,0 1 1,0-1 0,0 1 0,0-1-1,-1 1 1,2 0 0,-1-1 2,1 1 57,0 0 1,1-1-1,-1 1 0,1-1 1,-1 0-1,0 1 1,1-1-1,4-1 0,-3 1 43,-4 0-98,0 0 0,0 0 1,0 0-1,0 0 0,1 0 1,-1 0-1,0 0 0,0 0 1,0 0-1,0 0 0,0 0 1,1 0-1,-1 0 0,0 1 1,0-1-1,0 0 0,0 0 0,0 0 1,0 0-1,0 0 0,1 0 1,-1 0-1,0 0 0,0 1 1,0-1-1,0 0 0,0 0 1,0 0-1,0 0 0,0 0 1,0 0-1,0 1 0,0-1 1,0 0-1,0 0 0,0 0 1,0 0-1,0 0 0,0 1 1,0-1-1,0 0 0,0 0 1,0 0-1,0 0 0,0 0 0,0 0 1,0 1-1,0-1 0,0 0 1,0 0-1,0 0 0,0 0 1,-1 1-1,1 1 13,0 1 0,0-1 0,1 1 0,-1 0 0,1-1 0,0 4 0,7 3-147,-8-9 124,1 0-1,-1 0 0,1 1 0,-1-1 0,0 0 1,1 1-1,-1-1 0,0 1 0,1-1 1,-1 0-1,0 1 0,1-1 0,-1 1 0,0-1 1,0 1-1,1-1 0,-1 1 0,0-1 1,0 1-1,0-1 0,0 1 0,0-1 0,0 1 1,0-1-1,0 1 0,0 0 0,0-1 0,0 1 1,0 2 18,0 0 0,0-1 1,0 1-1,1 0 0,-1-1 0,1 1 1,0-1-1,0 1 0,0-1 1,2 5-1,-2-5 4,1 1-1,-1-1 1,0 1 0,-1-1-1,1 1 1,0-1 0,-1 1 0,1 0-1,-1-1 1,0 6 0,0 26 226,-1 25-27,2-40-33,0-16-44,1-3 45,11-22-171,1-3-76,8-46-210,-8 46 191,-1 4 8,-8 10 29,-4 8 36,0 1 0,1 0 0,-1-1 0,0 1-1,1 0 1,-1 0 0,1 0 0,2-2-1,3-4 0,-4 4 6,1 1 0,-1 0 0,1-1 0,-1 1 1,5-2-1,4 0-38,-10 4 64,0 0-1,1 0 1,-1 0 0,0-1-1,0 1 1,0 0-1,0-1 1,0 1-1,-1-1 1,3-2 0,-2 2 10,-1 1-1,1 0 1,0-1 0,0 1 0,0 0 0,0 0 0,0 0 0,1 0 0,-1 0 0,0 0-1,0 1 1,1-1 0,-1 1 0,0 0 0,0-1 0,1 1 0,2 1 0,6-1 73,-1 2 1,19 4 0,-5 0-86,22-1 59,-32-2-68,12 1 75,46 3 1,179-7 856,-248 0-900,0 0 0,-1 0 0,1 0 0,0 0 0,-1-1 0,1 1 0,-1-1 0,1 0 0,0 0 0,-1 0 0,0 0 0,1 0 0,-1 0 0,1-1 0,2-2 0,-5 4-35,1-1 1,-1 1-1,1-1 0,-1 1 1,0-1-1,0 1 1,1-1-1,-1 1 1,0-1-1,0 0 1,1 1-1,-1-1 1,0 1-1,0-1 1,0 0-1,0 1 1,0-1-1,0 0 1,0 1-1,0-1 1,0 1-1,0-1 1,-1 0-1,1 1 1,0-2-1,0 2 6,-3-5-79,-41-23-427,44 28 488,0 0 0,0 0 1,0 0-1,0 0 0,0 0 0,0-1 0,0 1 0,0 0 0,0 0 0,0 0 0,-1 0 0,1 0 1,0 0-1,0 0 0,0 0 0,0 0 0,0 0 0,0 0 0,0-1 0,0 1 0,-1 0 0,1 0 1,0 0-1,0 0 0,0 0 0,0 0 0,0 0 0,0 0 0,-1 0 0,1 0 0,0 0 0,0 0 1,0 0-1,0 0 0,0 0 0,0 0 0,-1 0 0,1 0 0,0 1 0,0-1 0,0 0 0,0 0 1,0 0-1,0 0 0,0 0 0,0 0 0,-1 0 0,1 0 0,0 0 0,0 0 0,0 0 0,0 1 1,0-1-1,0 0 0,0 0 0,0 0 0,-15 9-261,13-8 257,0-1-1,0 1 1,0 0 0,0 0 0,0 0 0,1 1 0,-1-1 0,0 0-1,0 1 1,1-1 0,-1 1 0,1-1 0,0 1 0,-1 0-1,-1 3 1,2-2 9,1-1 0,-1 1-1,1 0 1,0-1 0,0 1-1,0 0 1,0-1 0,1 1-1,-1 0 1,0-1-1,1 1 1,2 4 0,16 34-22,-11-25 45,-3-8-99,1-1 0,0 1 0,0-1-1,0 0 1,1 0 0,0-1 0,1 0 0,12 9 0,-9-7-443,-7-5 266,1-1 0,-1 0 0,1 1 0,-1-1 1,1-1-1,0 1 0,0-1 0,0 0 0,0 0 0,0 0 0,0-1 0,0 1 1,0-1-1,6-1 0,-7 1 25,45 0-1566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1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98 2080,'-14'-14'667,"14"14"-654,0 0 1,-1 0 0,1-1 0,0 1 0,-1 0 0,1-1 0,0 1-1,-1 0 1,1-1 0,0 1 0,0-1 0,0 1 0,-1 0 0,1-1-1,0 1 1,0-1 0,0 1 0,0-1 0,0 1 0,0-1-1,0 1 1,0 0 0,0-1 0,0 1 0,0-1 0,0 0 0,-1-4 129,-4 4 93,4 1-200,1 0 0,0 0 0,-1 0 0,1 0 1,-1 0-1,1 0 0,-1 0 0,1 0 0,-1 0 0,1 0 0,-1 0 0,1 0 0,0 0 0,-1-1 0,1 1 1,-1 0-1,1 0 0,0 0 0,-1-1 0,1 1 0,-1 0 0,1-1 0,0 1 0,0 0 0,-1-1 0,1 1 1,-2-2 16,1 1 1,0 0-1,-1 0 1,1 0 0,0 0-1,-1 0 1,1 0 0,-1 0-1,1 0 1,-1 1-1,0-1 1,1 1 0,-1-1-1,0 1 1,1-1 0,-1 1-1,-3 0 1,4 0-26,-1-1 1,0 1-1,0 0 1,0-1-1,1 1 0,-1-1 1,0 0-1,0 0 1,1 0-1,-3-1 1,3 1-19,0 0 0,0 0 0,0 1 0,0-1 0,0 1 0,0-1 0,0 1 0,0-1 0,0 1 0,0-1 0,-1 1 1,1 0-1,0 0 0,0 0 0,0 0 0,0 0 0,0 0 0,-1 0 0,1 0 0,0 0 0,0 0 0,0 0 0,-2 1 0,-16 10 156,13-9-91,4-1-47,0-1 1,0 1-1,-1-1 0,1 1 1,0 0-1,0 0 0,0 0 1,0 1-1,0-1 0,0 0 1,0 1-1,1-1 0,-1 1 1,0-1-1,1 1 0,-1 0 1,1 0-1,0 0 0,0 0 1,-1 0-1,0 4 0,-6 9 101,3-8-88,2 1 0,-1-1-1,1 1 1,0-1 0,-1 9 0,2-5-23,1 0 0,0 0 0,1 1 0,0-1-1,0 0 1,2 0 0,3 19 0,-4-25-5,1 1-1,-1-1 1,1 0-1,0 0 1,0 0-1,1 0 1,-1 0-1,1 0 0,0-1 1,1 1-1,-1-1 1,1 0-1,0 0 1,-1 0-1,2 0 1,-1-1-1,8 5 1,-6-5 23,0 0 0,0-1 0,1 0 0,-1 0 0,1 0 0,-1-1 0,1 0 0,0 0 0,0-1 0,-1 0 0,1 0 0,0-1 0,0 1 0,-1-1 0,10-3 0,-7 0-24,-1 0-1,14-8 1,-9 4-10,148-76 249,-149 77-250,-1 0 1,21-17-1,-21 15 9,1 0-1,0 1 1,13-7-1,-4 2 17,-18 10-18,0 1 1,1 0-1,-1 0 0,1 0 0,-1 0 0,1 0 0,0 1 0,0-1 0,6 0 0,-10 2 5,1 0 0,-1-1 0,1 1 0,-1 0 0,1 0 0,-1 0-1,1 0 1,-1 0 0,0 0 0,1 0 0,-1 0 0,1 1 0,-1-1 0,1 0 0,-1 0 0,1 0 0,-1 0-1,0 1 1,1-1 0,-1 0 0,1 0 0,-1 1 0,0-1 0,1 0 0,-1 1 0,0-1 0,1 0 0,-1 1 0,0-1-1,0 0 1,1 1 0,-1-1 0,0 1 0,0-1 0,1 1 0,-6 14 195,1-7-70,3-5-106,1 0 1,-1 0 0,1-1 0,0 1 0,-1 0-1,2 4 1,-1-7-33,-1 14 18,1-1-26,1 23-1,0-33 15,-1 0-1,1 1 0,-1-1 0,1 0 1,0 0-1,0 0 0,1 0 0,-1 0 0,1 0 1,-1 0-1,1 0 0,4 4 0,-1-2 40,1-1-1,0 0 0,0 0 1,0-1-1,12 5 0,-3-1 112,-11-5-142,0 0-1,0-1 1,-1 0 0,1 0 0,0 0 0,0 0 0,0-1 0,0 1 0,0-1 0,0 0 0,0 0-1,0-1 1,0 1 0,0-1 0,7-2 0,-1 1-12,0 0-7,38-10-106,-44 11 102,1-1 0,-1 0 0,0 0 0,0 0 0,-1 0-1,1-1 1,0 0 0,4-4 0,14-20 73,-10 18-33,-11 8-31,0 1 0,0-1 0,0 1 1,0-1-1,0 0 0,0 0 0,0 0 1,0 0-1,0 0 0,0 1 0,0-2 1,0 1-1,-1 0 0,1 0 0,0 0 1,-1 0-1,1 0 0,-1-1 1,1 1-1,-1 0 0,0 0 0,1-1 1,-1 1-1,0 0 0,0-1 0,0-1 1,0 0 6,0 0 1,0 1-1,-1-1 1,1 0-1,-1 0 1,1 0 0,-1 0-1,0 0 1,0 0-1,0 1 1,-1-1-1,1 0 1,-1 1-1,1-1 1,-1 1 0,0 0-1,0 0 1,0-1-1,0 1 1,0 0-1,-1 0 1,1 1-1,-5-3 1,-14-9 75,-25-10 0,18 9-244,22 12 113,0-1 0,0 1 0,0 0 0,0 0 0,0 0 0,0 1 0,-12-1 0,17 2 42,1 0 0,0 0-1,-1 0 1,1 0 0,0 0-1,-1 0 1,1 0-1,0 0 1,-1 0 0,1 0-1,0 0 1,-1 0 0,1 0-1,0 0 1,-1 0 0,1 0-1,0-1 1,0 1 0,-1 0-1,1 0 1,0 0-1,-1-1 1,1 1 0,0 0-1,0-1 1,-7-7-120,7 8 124,0-1 0,0 1 0,0 0 0,0 0 0,0 0-1,0 0 1,0-1 0,0 1 0,0 0 0,0 0 0,0 0 0,0 0 0,0 0 0,0-1 0,1 1 0,-1 0 0,0 0 0,0 0 0,0 0 0,0 0-1,0 0 1,0-1 0,0 1 0,0 0 0,0 0 0,1 0 0,-1 0 0,0 0 0,0 0 0,0 0 0,0 0 0,0 0 0,0 0 0,1-1 0,-1 1 0,25-1-72,-8 2 39,-5-1-138,-3 0 3,-1 0 0,1 0 0,16-3-1,10-8-719,9 6 287,-9-6 123,-2 5 213,0-5 113,-3 6 74,-14-1 35,-13 4 39,1 1-1,-1 0 1,1 0 0,-1 0-1,1 0 1,-1 1-1,6-1 1,40 1 219,-47 0-186,0 0 0,0 0 0,0 1 0,-1-1-1,1 0 1,0 1 0,0-1 0,-1 1 0,1 0 0,0 0-1,-1-1 1,1 1 0,0 0 0,-1 0 0,1 1 0,-1-1 0,0 0-1,1 0 1,1 3 0,-1 0 24,1-1 0,-1 1 0,0-1 0,-1 1 0,3 8 0,2 12 162,-3-14-147,0 1 0,-1 0-1,0-1 1,0 1 0,-1 13 0,0-18-43,-1 1 0,1-1 0,0 1 0,0-1 0,3 10 0,-1-10 10,-2 1 0,1 1 0,-1-1 0,0 0 0,0 11 0,-1 28 335,0-45-360,0-1 1,0 1-1,0-1 0,0 1 1,0 0-1,0-1 1,0 1-1,0-1 0,0 1 1,0 0-1,0-1 1,-1 1-1,1-1 0,0 1 1,0-1-1,-1 1 1,1-1-1,0 1 1,-1-1-1,1 1 0,0-1 1,-1 1-1,1-1 1,-1 0-1,1 1 0,-1-1 1,1 0-1,-1 1 1,1-1-1,-1 1 0,0-1-5,1 0-1,0-1 0,0 1 0,-1 0 0,1 0 0,0 0 0,0 0 0,-1 0 0,1 0 1,0 0-1,0 0 0,-1-1 0,1 1 0,0 0 0,0 0 0,-1 0 0,1-1 0,0 1 1,0 0-1,0 0 0,0 0 0,-1-1 0,1 1 0,0-1 0,-3-13-166,4 9 140,0 0-1,1 0 0,-1 0 1,1 0-1,0 0 1,0 1-1,0-1 1,1 1-1,-1-1 1,6-5-1,-2 1-20,1 0 1,0 1 0,16-14-1,23-5 29,6-14 379,-30 27-178,1 2 1,0 0-1,41-13 1,-57 22-134,51-20 249,2 0-122,-25 17-119,-18 3-45,5 0 59,-10 0-399,1 0 1,0 2 0,0-1-1,0 2 1,0 0-1,16 1 1,-23 1 55,0 0 0,-1 0 0,1 0 1,7 4-1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1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2080,'-14'0'667,"11"0"-411,3 0-43,0 0 256,0 0-149,0 2-64,0 0-241,0 0-1,-1-1 0,1 1 1,0-1-1,-1 1 1,1-1-1,-1 0 1,0 1-1,1-1 1,-2 2-1,-6 12 14,3 21 116,-25 188 1173,16-91-1028,9-75-199,2-36-36,-9 33 0,0 4 62,9-30-77,2-16 51,-1 0 1,0 0-1,0-1 0,-8 20 0,-3 4 140,10-22-207,3-12-46,-1 1 0,1-1-1,-1 1 1,0-1 0,1 1 0,-1-1-1,0 0 1,-1 1 0,1-1-1,0 0 1,-4 4 0,3-3-1401,2-3 384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1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 4480,'27'-14'1445,"-26"13"-1405,-1 1 0,1 0 0,0-1 0,0 1 0,0 0 0,0 0 0,-1-1 0,1 1 0,0 0 0,0 0 0,0 0 0,0 0 0,1 0 0,11 0 71,-3 0 55,0 0 0,0 0 0,15 4 0,-20-3-73,0 0 0,0 1-1,-1 0 1,1 0 0,0 0 0,-1 0-1,0 1 1,0 0 0,1 0 0,-2 0-1,6 5 1,51 41 792,-56-45-810,0 1-1,0-1 0,0 1 1,-1 0-1,4 8 0,-5-11-49,-1 1 0,0 0 0,0-1 0,0 1 0,-1 0 0,1-1 0,-1 1-1,1 0 1,-1 0 0,0 0 0,0-1 0,0 1 0,-1 5 0,-1-2 24,0 0-1,0 0 1,0 0-1,-1 0 1,0-1-1,0 1 1,0-1-1,-1 1 1,-8 8-1,-28 21 251,24-18-216,-9 10-1,5-14-50,-1 0 0,0-1 0,-40 15 0,11-5-26,34-11-39,13-9 7,0 0-1,0 0 0,0 0 1,0 0-1,0-1 0,0 1 1,0-1-1,-1 0 0,1 0 1,0 0-1,-1 0 1,1 0-1,-5-1 0,7 0-3,0 0-1,1 0 0,-1 1 0,0-2 1,0 1-1,1 0 0,-1 0 0,0 0 1,0 0-1,1 0 0,-1-1 0,0 1 1,1 0-1,-1 0 0,0-1 0,1 1 1,-1-1-1,0 1 0,1-1 0,-1 1 1,1-1-1,-1 1 0,1-1 0,-1 1 1,0-2-1,1 1-99,-1 0 0,1-1 0,0 1 0,0-1 0,-1 1 0,1-1 0,0 1 0,0-1 0,1-1 0,-1-3-272,0-13-947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1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4224,'0'0'1365,"0"0"-826,0 2-187,0 75 1445,0-74-1781,-1 1-1,1-1 1,0 0 0,-1 1-1,0-1 1,0 0-1,0 1 1,-2 5 0,-3 7 62,4-1-46,0 0 1,1 0-1,2 26 1,0-15 93,-1 6 103,0-31-230,0-1 1,0 0-1,0 0 0,0 0 1,0 0-1,0 0 0,0 0 1,0 0-1,0 0 1,0 0-1,0 0 0,0 1 1,0-1-1,0 0 0,0 0 1,0 0-1,0 0 0,0 0 1,0 0-1,0 0 0,0 0 1,0 0-1,0 0 0,0 1 1,0-1-1,0 0 0,0 0 1,0 0-1,1 0 0,-1 0 1,0 0-1,0 0 0,0 0 1,0 0-1,0 0 0,0 0 1,0 0-1,0 0 1,0 0-1,0 0 0,0 0 1,1 0-1,-1 0 0,0 0 1,0 0-1,0 0 0,0 0 1,0 0-1,0 0 0,0 0 1,0 0-1,0 0 0,0 0 1,1 0-1,-1 0 0,0 0 1,2 0-69,0 0 1,0-1-1,-1 1 1,1-1-1,0 1 1,0-1-1,0 0 1,-1 0-1,1 0 1,0 0-1,-1 0 1,1 0-1,1-2 1,22-21-1787,-13 11 946,3-2 882,-1-1-1,-1-1 1,0 0-1,-1 0 0,16-32 1,-22 35 1200,-6 14-1150,0 0-1,0 0 1,0 0-1,0-1 1,1 1 0,-1 0-1,0 0 1,0 0-1,0 0 1,0 0-1,1 0 1,-1-1 0,0 1-1,0 0 1,1 0-1,-1 0 1,0 0-1,0 0 1,0 0 0,1 0-1,-1 0 1,0 0-1,0 0 1,0 0-1,1 0 1,-1 0 0,0 0-1,0 0 1,0 0-1,1 0 1,-1 1-1,0-1 1,0 0 0,0 0-1,1 0 1,-1 0-1,0 0 1,0 0-1,0 1 1,0-1 0,1 0-1,-1 0 1,-7 9 1065,5-7-884,0 0 1,0 0-1,0 0 1,0 0-1,1 1 0,-1-1 1,1 1-1,-3 3 1,3 3-75,-1 1 0,1-1 1,1 1-1,0-1 1,1 13-1,0 5 10,-1-22-101,0 1 0,1 0 0,0 0-1,0-1 1,0 1 0,1-1 0,4 11-1,-5-13-40,1 0-1,-1 0 0,1 1 0,0-1 1,1-1-1,-1 1 0,0 0 1,1 0-1,0-1 0,-1 0 0,1 1 1,0-1-1,5 2 0,-7-3-147,1-1 0,0 1-1,0-1 1,-1 1-1,1-1 1,0 0 0,0 0-1,-1 0 1,3 0-1,-4 0 151,30 0-1114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1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4640,'-14'-14'1504,"11"11"-912,1 3-187,1 0-377,1 0 1,-1 0-1,1 0 0,-1 0 0,0 0 1,1 1-1,-1-1 0,1 0 0,-1 0 1,1 0-1,-1 0 0,1 0 0,-1 1 1,1-1-1,-1 0 0,1 1 0,0-1 1,-1 0-1,1 1 0,-1-1 0,1 0 1,0 1-1,-1-1 0,1 1 0,0-1 1,-1 0-1,1 1 0,0-1 0,0 1 1,0-1-1,-1 1 0,1-1 0,0 1 1,0 0-1,-1 1 22,1 0-1,-1-1 1,1 1-1,-1-1 1,0 0-1,0 1 1,0-1-1,0 0 1,0 1 0,0-1-1,0 0 1,0 0-1,0 0 1,-1 0-1,1 0 1,0 0 0,-1 0-1,-2 1 1,-3 2-31,0 0 0,1 0 0,-1 0 0,1 1 0,-9 9 0,12-11-44,0 0 0,1 0 0,-1 0-1,1 1 1,0-1 0,0 0 0,0 1 0,0 0 0,1-1 0,-1 1-1,1 0 1,0 0 0,0 0 0,1 0 0,-1 6 0,0-4 20,1 1 1,1-1 0,-1 0-1,1 0 1,0 0 0,0 0-1,1 0 1,0 0-1,0 0 1,5 10 0,-2-10 73,-1 1-1,1-1 1,10 9 0,-13-13-42,0 0-1,0-1 0,0 1 1,0-1-1,0 1 1,1-1-1,-1 0 1,0 0-1,0 0 1,1 0-1,-1 0 0,1-1 1,-1 1-1,4 0 1,-6-2-19,1 1 1,-1 0-1,1 0 1,0 0-1,-1 0 1,1 0-1,-1 0 0,1 0 1,0 0-1,-1 1 1,1-1-1,-1 0 1,1 0-1,-1 0 1,1 1-1,0-1 1,-1 0-1,1 1 1,-1-1-1,1 0 1,-1 1-1,0-1 1,1 0-1,-1 1 1,1-1-1,0 2 0,-1-1 7,0-1 0,0 1 0,0 0-1,0 0 1,0 0 0,-1-1 0,1 1-1,0 0 1,0 0 0,0-1-1,-1 1 1,1 0 0,0 0 0,-1-1-1,1 1 1,-1 0 0,0 0 0,-2 4 35,-1-1 0,0 0 0,0 0 0,0-1 0,-7 6 0,2-3-33,4-1 22,-1-1 0,0-1 1,0 1-1,-11 4 1,-10-3 77,8 6-5,18-10-105,-1-1 1,1 1-1,-1-1 1,1 0-1,-1 1 1,1-1-1,-1 0 1,1 0-1,-2 0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1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115 143 3232,'0'-14'1035,"0"12"-614,0 2-80,0 0 422,0 0-267,0 0-192,-2 0-91,-9 0 139,8 0-117,3 0-65,-3 0-58,3-1-103,-1 1 0,1 0 0,-1 0-1,1 0 1,-1 0 0,1 0 0,-1 1-1,0-1 1,1 0 0,-1 0 0,1 0-1,-1 0 1,1 1 0,-1-1-1,1 0 1,0 0 0,-1 1 0,1-1-1,-1 0 1,1 1 0,-1-1 0,1 0-1,0 1 1,-1-1 0,1 1 0,0-1-1,-1 0 1,1 1 0,0-1 0,0 1-1,0-1 1,-1 1 0,1-1 0,0 1-1,0-1 1,0 1 0,0 0-1,0-1 1,0 1 0,0-1 0,0 1-1,0-1 1,0 1 0,0-1 0,0 1-1,1 0 1,-1-1 82,0 3 37,0 1-98,-2 14 77,2-18-103,0 1 0,0-1 1,-1 1-1,1-1 0,0 0 0,0 1 0,-1-1 0,1 1 0,0-1 0,-1 0 1,1 1-1,0-1 0,-1 0 0,1 1 0,-1-1 0,1 0 0,0 0 1,-1 1-1,1-1 0,-1 0 0,1 0 0,-1 0 0,1 1 0,-1-1 0,1 0 1,-1 0-1,1 0 0,-1 0 0,0 0 0,-5 2 76,-4 9 5,7-8-10,3-3 5,0 0-37,0 3-17,0 8-36,0-8-60,-3-3 44,-5 0 68,13 0-10,-13 2-21,8-1-8,-1-1 0,1 1 0,0 0-1,0-1 1,-1 1 0,1 0 0,0-1 0,0 1 0,0 0 0,-1 0-1,1-1 1,0 1 0,0 0 0,0 0 0,0 2 98,-2 0-21,-9 8 5,8-6-26,3-3-57,0-1 1,-1 1-1,1 0 0,0-1 0,-1 1 1,0 0-1,1-1 0,-1 1 0,0-1 1,0 1-1,0 0 0,-1 0 9,1 0 0,0 0 0,0 0 1,0-1-1,1 1 0,-1 0 0,0 0 0,1 0 0,-1 0 0,1 0 0,0 3 0,0-1-13,0-1 0,0 0 0,0 0 0,0 0 0,1 0 0,0 0 1,-1 0-1,1 0 0,0 0 0,2 3 0,1-1 6,-1 0 0,1-1-1,0 1 1,6 4 0,-10-8 3,4 3-7,0-1 0,0 0 0,0 0-1,0 0 1,1 0 0,-1-1 0,1 0 0,-1 0-1,1 0 1,0 0 0,0-1 0,-1 1-1,1-1 1,0-1 0,1 1 0,-1-1-1,0 1 1,0-2 0,0 1 0,0 0-1,0-1 1,7-2 0,21-8-213,-15 7-14,-10 2 114,0 0-1,0 0 0,0 0 1,7-5-1,-7 4-149,-1 0 0,15-4 0,-16 6 131,0-1 0,0 0 1,0 0-1,0-1 0,-1 1 0,8-6 0,2-2 107,-1 0 0,20-19 0,-22 17 44,-6 7 45,0-1-1,0 1 0,-1-2 1,6-7-1,-7 7 140,-4 7-183,0-1 0,0 1 0,0-1 0,0 1 0,0-1 0,1 1 0,-1-1 0,0 1 0,0-1 0,1 1 0,-1 0 0,0-1 0,0 1 0,1 0 0,-1-1 0,1 1 0,-1 0 0,0-1 0,1 1 0,-1 0 0,1 0 0,-1-1 0,0 1 0,1 0 0,-1 0 0,1 0 0,-1 0 0,1-1 0,-1 1 0,1 0 0,-1 0 0,1 0 0,-1 0 0,1 0 0,0 1 0,2-1 615,-3 0-198,0 0 16,-3 2-186,-1 2-186,0-1-72,1 1 0,-1 0-1,1-1 1,-4 8 0,6-10-14,0 0 0,1 0 0,-1 1 0,0-1 0,1 1 0,-1-1 0,1 1 0,0-1 0,-1 1 0,1-1 1,0 1-1,0-1 0,0 1 0,0-1 0,0 1 0,0-1 0,1 1 0,-1-1 0,0 1 0,1-1 0,0 3 0,1-2 18,-1 0 0,0 1-1,0-1 1,1 0 0,0 0 0,-1-1-1,1 1 1,0 0 0,0 0 0,-1-1-1,2 1 1,-1-1 0,0 0 0,0 1-1,0-1 1,0 0 0,1-1 0,-1 1-1,0 0 1,1 0 0,-1-1 0,6 1-1,16-1 15,39 0-422,-58-1 369,0 1 0,0-1-1,0 0 1,0 0 0,0-1 0,0 0 0,0 1 0,0-2 0,5-2 0,12-7 39,-18 10-7,1-1 0,-1 1 0,0-1-1,0 0 1,5-4 0,4-7 58,-12 14-47,-1-1-1,1 1 0,-1-1 1,1 1-1,-1 0 1,1-1-1,-1 1 1,1 0-1,0 0 1,-1 0-1,1-1 1,-1 1-1,1 0 0,0 0 1,-1 0-1,1 0 1,0 0-1,-1 0 1,1 0-1,0 0 1,-1 0-1,1 0 1,-1 0-1,1 1 1,0-1-1,0 0 36,1 0 657,-2 15 272,-1-10-899,1 0 0,0-1 0,0 1 0,1 0-1,-1-1 1,1 1 0,0 0 0,3 8 0,22 26 143,-9-15-34,-14-21-160,-1 0 0,1 0 1,0-1-1,-1 1 0,1 0 0,0-1 1,1 0-1,-1 0 0,0 0 1,1 0-1,5 2 0,-1 0 36,-5-2-60,1-1 1,0 1-1,0-1 0,0 0 0,-1 0 1,1 0-1,0-1 0,0 0 0,0 1 1,0-1-1,0-1 0,0 1 0,0 0 1,0-1-1,7-2 0,-1 1-16,-2 0-97,0 0 1,0 0 0,0-1-1,0 0 1,0 0-1,-1 0 1,9-6-1,-4 1-419,25-9 1,-30 15 344,0-1 0,-1 0 0,1 0 0,-1 0 0,1-1 0,-1 0 1,0 0-1,-1-1 0,1 1 0,7-10 0,9-16-369,-11 21 413,6-7-6,-9 1 84,0-1 0,0 0 0,8-28 0,-4 12 56,-9 26 56,-1-1 1,1 1 0,-1-1-1,-1 0 1,1 0 0,-1 0-1,1-14 1,-2 17 32,0 0 1,1 0-1,-1 0 0,1 0 0,0 0 1,0 0-1,0 0 0,1 0 0,-1 1 1,5-7-1,-3-2 465,-4 24-357,1-9-183,0 1 1,0-1 0,-1 0-1,0 1 1,0-1 0,0 0-1,0 0 1,-1 4 0,-4 9 33,1 2 48,4-10-54,-1 0 0,0 0-1,-1 0 1,-3 8 0,-44 93 232,38-84-252,8-19-39,1 0 0,0 1 0,0-1 0,-2 9 0,5-13 13,-1-1 0,1 0 0,0 0 0,0 0-1,-1 1 1,1-1 0,0 0 0,0 0 0,0 1 0,0-1-1,0 0 1,0 1 0,1-1 0,-1 0 0,0 0 0,1 0-1,-1 1 1,1-1 0,-1 0 0,1 0 0,-1 0 0,1 0-1,0 0 1,0 0 0,0 0 0,-1 0 0,1 0 0,0 0-1,0 0 1,1 0 0,4 4-27,-4-2 27,0 0-1,1-1 0,-1 0 1,1 1-1,0-1 0,-1 0 1,1 0-1,0-1 0,0 1 1,0 0-1,1-1 0,-1 0 1,0 0-1,1 0 0,-1 0 1,0-1-1,1 1 0,-1-1 1,6 0-1,38 2-77,-23-1-137,0-1 0,42-5 0,-16-6-8,-4 5 58,-10-5-37,-23 9 147,-10 1 88,-1 1 0,1-1 0,-1 1 0,0-1 0,1 0-1,-1 1 1,0-1 0,0 0 0,1-1 0,-1 1-1,0 0 1,0-1 0,0 1 0,2-3 0,-3 3-3,0-1 1,1 1-1,-1 0 1,0-1-1,1 1 1,-1 0-1,1 0 0,0 0 1,-1 0-1,1 0 1,0 1-1,0-1 1,0 0-1,-1 1 1,1 0-1,3-1 1,-3 0 17,-4-1-31,-9-9-70,10 11 60,1-1-1,-1 1 1,1 0 0,-1-1-1,1 1 1,-1 0-1,1-1 1,-1 1-1,0 0 1,1 0-1,-1 0 1,1-1-1,-1 1 1,0 0-1,1 0 1,-1 0 0,0 0-1,1 0 1,-1 0-1,0 0 1,1 0-1,-1 0 1,1 1-1,-1-1 1,0 0-1,0 0 2,-29 0-140,30 0 132,0 0 0,-1 0 0,1 0 0,0 0 0,-1 0 0,1 0 0,0 0 0,-1 0 0,1 0 0,0 0 0,-1 0 0,1 1 0,0-1 0,-1 0 0,1 0 1,0 0-1,0 0 0,-1 0 0,1 1 0,0-1 0,-1 0 0,1 0 0,0 0 0,0 1 0,-1-1 0,-10 11-266,11-10 269,-1-1 0,1 1-1,0-1 1,-1 1 0,1-1 0,0 1-1,0-1 1,-1 1 0,1-1-1,0 1 1,0 0 0,0-1 0,0 1-1,0-1 1,0 1 0,0 0 0,0-1-1,0 1 1,0 0 0,0-1 0,0 1-1,0-1 1,0 1 0,1-1 0,-1 1-1,0 0 1,0-1 0,1 1 0,-1-1-1,1 1 1,-1 0-3,1 1-63,0 1 0,1-1 0,-1 0 0,0 0 0,1-1 0,0 1 0,-1 0 0,1 0 0,0-1 1,0 1-1,0-1 0,0 1 0,0-1 0,0 0 0,0 0 0,0 0 0,0 0 0,1 0 0,-1-1 0,0 1 0,1 0 0,-1-1 0,1 0 0,-1 0 0,0 0 0,1 0 0,-1 0 0,1 0 0,-1 0 0,4-2 0,5-2-368,-8 2 299,0 1 1,0-1 0,0 1 0,0 0 0,1 1 0,-1-1 0,0 0 0,1 1 0,5 0 0,-6 0 63,0 0 1,1-1-1,-1 1 0,0-1 1,0 1-1,0-1 1,0 0-1,0 0 0,0 0 1,0 0-1,0-1 1,0 1-1,0-1 0,3-3 1,-2 3 45,1 0 1,0 0 0,-1 0-1,1 0 1,0 1 0,6-1-1,10-4 12,1-5 59,-9 7-20,-9 4 37,1-2-1,-1 1 1,0 0 0,0-1 0,0 0-1,-1 0 1,5-3 0,-4 3 21,0 0 1,0 0 0,0 0-1,0 1 1,0-1-1,0 1 1,0 0 0,7 0-1,35-1 1078,-42 2-1074,-2 0 21,1 0 0,-1 0 0,0 1 0,0-1 0,1 1 0,-1-1-1,0 1 1,0 0 0,0 0 0,0 0 0,0 0 0,0 0 0,2 2-1,21 22 893,-20-19-851,0-1 0,0 0-1,10 8 1,-7-8-108,-6-4-27,0 0 0,0 1 0,0-1 0,0 1 0,0-1 1,-1 1-1,1 0 0,0 0 0,-1 0 0,1 0 0,-1 0 0,0 0 0,2 4 0,-2-5-1,0 0 0,0 1 0,0-1 0,0 0 0,0 0 0,0 0 0,0 0 1,0 0-1,0 0 0,0 0 0,1-1 0,-1 1 0,2 0 0,-2 0 6,0-1 0,-1 0 0,1 0 0,0 1 0,-1-1 0,1 1 0,0-1 0,-1 0 0,1 1 0,-1-1 0,1 1 0,0-1 0,-1 1 0,1 0 0,-1-1 0,0 1 0,1-1 0,-1 1-1,1 0 1,-1 0 0,0-1 0,0 1 0,1 0 0,-1-1 0,0 1 0,0 1 0,1 0 132,1-4-4,9-9 47,-11 11-186,0-1 0,1 1 0,-1 0-1,0-1 1,1 1 0,-1 0 0,0-1 0,1 1 0,-1 0 0,1 0 0,-1 0 0,0-1 0,1 1 0,-1 0 0,1 0 0,-1 0 0,1 0 0,-1 0 0,0-1 0,1 1 0,-1 0 0,1 0 0,-1 0-1,1 0 1,-1 1 0,1-1 0,4-1 36,-4-4-64,-1 4 21,0 1-1,0-1 0,0 1 0,0-1 1,0 1-1,0-1 0,0 1 0,0 0 1,0-1-1,0 1 0,0-1 0,1 1 1,-1-1-1,0 1 0,0 0 0,0-1 1,1 1-1,-1-1 0,0 1 0,0 0 1,1-1-1,-1 1 0,0 0 0,1-1 0,-1 1 1,1-1-1,11-18-11,-10 15-26,0-1 0,1 1 0,-1 0 0,7-6 0,-4 5 0,1 0 0,0 1 0,0-1 0,0 1-1,14-6 1,13-6-35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5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2400,'-10'0'537,"4"0"2547,6 3-2540,0 240 1173,-1-235-1682,0 1-1,0 0 1,-5 16-1,4-18 26,0 1 1,1-1-1,-2 15 0,3 27 319,0-46-465,0-3 118,0-3 6,0-9 11,0-5-434,3-30 1,8 9-43,-8 18 323,-3 15 93,0 0-1,1 0 0,0 1 0,0-1 0,0 1 1,0-1-1,1 1 0,0-1 0,0 1 0,0 0 1,4-5-1,6-7-34,-4 6 15,-1 1 0,0-1-1,5-11 1,-9 14 19,-1 4 10,-1-1 0,1 1 0,-1 0 0,1 0 0,0 0 0,0 0-1,0 0 1,1 0 0,-1 1 0,1-1 0,5-3 0,25-11 82,-33 17-63,1-1-1,0 1 1,-1 0 0,1-1 0,0 1 0,-1 0 0,1 0 0,0-1 0,0 1-1,-1 0 1,1 0 0,0 0 0,0 0 0,0 0 0,-1 0 0,1 0-1,0 0 1,0 0 0,-1 0 0,1 1 0,0-1 0,-1 0 0,1 0-1,0 1 1,0-1 0,-1 0 0,1 1 0,-1-1 0,1 1 0,0-1-1,-1 1 1,1-1 0,-1 1 0,1-1 0,-1 1 0,1 0 0,-1-1-1,0 1 1,1 0 0,-1-1 0,0 1 0,1 0 0,-1 1 0,2 3 172,-1-1 0,0 1 0,0 0 1,-1 0-1,0 9 0,1-1 54,-1-5-92,0 1 1,0-1-1,-3 17 0,-2-8 21,3-10-117,0 0 0,0 0 0,1 0-1,0 0 1,0 7 0,1 100 25,0-113-64,0 0-1,0 0 0,0 0 0,0-1 0,0 1 1,0 0-1,0 0 0,0 0 0,0-1 0,1 1 1,-1 0-1,0 0 0,0-1 0,1 1 0,0 1 1,0-2 9,0 1 0,0-1 0,0 1 1,0-1-1,0 0 0,0 0 1,0 1-1,0-1 0,0 0 0,0 0 1,0 0-1,0 0 0,2 0 1,-1-1-20,0 0 0,0 0 1,0 0-1,-1-1 0,1 1 1,0 0-1,-1-1 0,1 1 1,-1-1-1,1 0 0,-1 1 1,0-1-1,0 0 0,2-3 1,2-3-30,-1 0 0,6-14 0,-8 17-4,37-101-356,-34 95 342,1 0 0,0 0-1,1 0 1,0 1 0,1-1 0,10-10 0,-15 18 26,0 0 0,-1 0 0,0 0 0,1-1 0,2-6 1,-4 8 11,-1 0 0,1 0 0,0 1 0,0-1 1,0 0-1,0 1 0,0-1 0,0 1 1,1 0-1,-1-1 0,0 1 0,1 0 0,2-2 1,29-13-105,-33 16 107,0-1 0,0 1-1,1 0 1,-1-1 0,1 1 0,-1 0-1,0 0 1,1 0 0,-1 0 0,0-1 0,1 1-1,-1 0 1,1 0 0,-1 0 0,1 0-1,-1 0 1,0 0 0,1 0 0,-1 0 0,1 0-1,-1 0 1,1 0 0,-1 0 0,0 0-1,1 1 1,-1-1 0,1 0 0,-1 0-1,0 0 1,1 1 0,-1-1 0,1 1 0,2 12 37,0 4 104,-1-13-91,0 1 0,0 0-1,0 0 1,-1 0 0,0 0 0,1 0 0,-2 0 0,1 0 0,-1 1 0,0 7 0,0-7 6,1 1-1,0 0 1,0-1 0,0 1-1,3 7 1,2 10 47,-4 8-26,-2-24-39,0 0 0,0 0 0,3 15 1,1-12-6,1 11 35,-16 40 188,11-12 11,0-49-251,0 1 0,0-1-1,0 1 1,0 0 0,0-1 0,-1 1 0,1-1 0,-1 1 0,1-1 0,-1 1 0,1-1 0,-1 1 0,0-1 0,1 1 0,-1-1 0,0 0 0,0 1 0,0-1 0,0 0 0,0 0 0,-3 2 0,2-1 11,1-2-71,0 1 0,0-1 0,0 0 0,0 0 0,0 0 0,0 0-1,-1 0 1,1 0 0,0 0 0,-1-1 0,-1 1-265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4064,'0'50'1504,"0"-50"-1184,-33 32-64,16-15 128,1-1-256,-17 1-1728,0-1 864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83 203 5056,'27'-13'1642,"-21"10"-1002,-9 3-106,3 0-484,-1 0 0,1 0 0,-1 0 0,1 0 0,0 0 0,-1 0 0,1 0 1,-1 0-1,1 0 0,-1 0 0,1 0 0,0 1 0,-1-1 0,1 0 0,-1 0 0,1 0 0,0 1 1,-1-1-1,1 0 0,0 0 0,-1 1 0,1-1 0,0 0 0,-1 1 0,1-1 0,0 0 1,0 1-1,-1-1 0,1 1 0,0 0 0,-5 6 477,-9 1 75,-5 16-255,-2-8-113,17-14-215,1-1 1,0 1 0,0 0 0,0 0 0,1 1 0,-1-1 0,1 1 0,-1-1 0,1 1-1,0 0 1,-1 0 0,2 0 0,-4 5 0,4-3-17,0-1 1,0 1-1,1 0 1,0-1-1,0 8 0,0-1 14,0-10-17,0 0 0,0-1 0,0 1 0,0-1 0,0 1-1,0-1 1,0 1 0,0 0 0,0-1 0,0 1 0,0-1 0,0 1-1,0-1 1,0 1 0,0-1 0,1 1 0,-1-1 0,0 1 0,0-1 0,1 1-1,-1-1 1,0 1 0,1-1 0,-1 1 0,1-1 0,-1 0 0,0 1-1,1-1 1,-1 0 0,1 1 0,-1-1 0,1 0 0,-1 1 0,1-1-1,-1 0 1,1 0 0,0 0 0,-1 0 0,1 0 0,-1 1 0,1-1-1,0 0 1,5 2-15,1 0 3,-5-1-13,1 0 0,0 0 0,0 0 0,0 0 0,0-1 0,3 1 0,24-6-590,-24 3 447,1 1 1,-1 0-1,11-1 1,-6 3-111,-9-1 219,1 1 0,-1-1 0,1 0 0,-1 0 0,0 0 0,1 0 1,-1 0-1,1-1 0,-1 1 0,1-1 0,-1 1 0,0-1 0,1 0 0,-1 0 0,3-2 0,7-5-47,-6 3 68,1 1 1,-1-1-1,9-3 1,-12 7 52,-1-1 1,1 0 0,-1 1-1,1-1 1,-1-1-1,0 1 1,0 0-1,0 0 1,0-1 0,0 1-1,-1-1 1,3-4-1,2-18 231,1 19-85,-3 4 40,2-10 746,-5 11-891,-1 0 0,1 0 1,-1 0-1,1 0 0,-1 0 0,1 0 0,0 0 0,-1 0 1,1 0-1,0 0 0,0 0 0,0 1 0,-1-1 0,1 0 0,2 0 1,2-2 171,0 1 1,0 0-1,1 0 1,-1 0-1,1 1 1,8-1 0,0 6 77,-6 0-154,-4-3-98,1 0 1,-1-1-1,0 1 0,9-1 0,-7 0 5,0 0 0,0 0 0,9 3 0,-8-2-24,5 3 24,0-2 0,0 1 0,1-2 0,13 1 1,151-2 830,-172 0-955,-1 1 0,1-1 0,-1-1 0,0 1 0,1-1-1,-1 0 1,1 0 0,-1 0 0,0 0 0,0-1 0,0 0 0,0 0 0,0 0 0,0 0-1,0-1 1,-1 1 0,1-1 0,3-4 0,-6 7-18,-1-1 0,0 0 0,1 1 0,-1-1 1,0 1-1,1-1 0,-1 0 0,0 1 0,0-1 0,1 0 0,-1 1 1,0-1-1,0 0 0,0 0 0,0 1 0,0-1 0,0 0 0,0 1 0,0-1 1,0 0-1,-1 1 0,1-1 0,0 0 0,0 1 0,-1-1 0,1 0 1,-1 0-1,0-2-216,0 0 149,-28-73-1796,21 60 1831,-14-31-26,10 20 46,8 19 36,-1 1 36,1 8 88,-2 13 169,4-9-180,-2 9 205,-2-1 0,-8 15 0,9-18-123,-1 0 0,2 1 0,-1 0 0,-3 15-1,-41 215 1508,39-183-1496,-10 64 346,18-96-400,1-13-126,-4 24 0,3-29-104,-1-1 0,0 0 0,-4 9 0,0-2-185,-1 22-984,-3-3-1990,10-28 2716,0 1 0,1 0 0,-1 9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34 607 1728,'-28'0'560,"23"0"-331,5 0 70,0 3 640,0 7-219,0-7 26,0-3-287,0 0-75,0 0-118,3 0 140,-3 0-395,1 0-1,-1 0 1,0 0 0,1 0 0,-1 0 0,1 0-1,-1 0 1,0 0 0,1 0 0,-1 0 0,1 0-1,-1 0 1,0 0 0,1 0 0,-1-1 0,1 1-1,-1 0 1,0 0 0,1 0 0,-1-1-1,0 1 1,1 0 0,-1-1 0,0 1 0,0 0-1,1 0 1,-1-1 0,0 1 0,0-1 0,1 0-1,7-9 157,1 3-117,0 0-1,14-8 1,12-8-34,7-14-89,-31 27 90,-1 1 0,1 0 0,1 0-1,17-10 1,-15 12 8,-8 5-16,0-1-1,-1 0 0,10-7 1,-9 5-11,0 0-1,-1-1 1,6-9 0,-3 6-5,0-1 14,-1-1 0,0 1 0,-1-1 0,0 0 0,-1-1 0,0 1 1,0-1-1,-2 0 0,1 0 0,-1 0 0,1-15 0,-2 13 74,-1 0 0,0 0 0,0 0 0,-2-1 0,0 1 0,0 0 1,-2 0-1,1 0 0,-9-23 0,10 33-25,0-1 0,-1 1 1,0 0-1,0-1 0,0 1 1,0 0-1,-1 0 0,1 0 1,-1 1-1,0-1 0,0 0 1,-1 1-1,1 0 0,-1 0 1,-5-4-1,6 5-33,1 0 0,-1 0-1,0 1 1,0-1 0,0 1 0,0 0-1,0-1 1,0 1 0,0 1 0,0-1-1,0 0 1,0 1 0,0 0 0,-5-1-1,6 1-21,1 0-1,0 0 0,0 0 0,0 0 1,0 0-1,0 1 0,0-1 0,0 0 1,0 0-1,0 1 0,0-1 0,0 1 1,0-1-1,0 1 0,0-1 0,0 1 1,0-1-1,0 1 0,0 0 0,0 1 1,-7 8 1,1 0 0,0 1 0,1 0 0,1 1 0,-8 18 0,9-21 7,-1 3 8,-1 1 22,-7 24 1,7 7 22,4-22-17,-13 48 160,2-12-106,-3 57-99,15-104 18,1-1 1,0 1 0,1-1-1,0 1 1,5 18 0,-4-18 57,0-1 1,1 15-1,-3-23-57,0 0 0,0 0-1,0-1 1,0 1 0,0 0-1,0-1 1,1 1 0,-1 0 0,1 0-1,0-1 1,-1 1 0,1-1 0,0 1-1,0-1 1,1 3 0,-1-4-35,0 1 1,0 0-1,0 0 0,0-1 0,0 1 1,0-1-1,0 1 0,0-1 0,0 1 1,0-1-1,0 1 0,0-1 0,1 0 1,-1 0-1,0 0 0,2 0 0,3 0-237,-1-1 0,1 0 0,-1 0 0,0-1 0,0 1 0,9-5 0,-9 4-104,30-14-1136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16 5152,'-27'-13'1648,"26"13"-1633,1-1 1,0 1-1,0 0 0,0 0 1,0 0-1,0 0 0,-1 0 1,1-1-1,0 1 1,0 0-1,0 0 0,-1 0 1,1 0-1,0 0 0,0 0 1,0 0-1,-1 0 1,1 0-1,0 0 0,0 0 1,0 0-1,-1 0 1,1 0-1,0 0 0,0 0 1,-1 0-1,1 0 0,0 0 1,0 0-1,0 0 1,-1 0-1,1 0 0,0 0 1,0 0-1,0 1 0,0-1 1,-1 0-1,1 0 1,0 0-1,0 0 0,0 0 1,-1 1-1,-8 9 276,2-3 127,0 0 0,0 0 0,-12 8 0,10-9-326,7-6-85,1 1-1,-1 0 1,1 0 0,0 0 0,-1 0 0,1 0 0,0 0-1,-1 0 1,1 0 0,0 1 0,0-1 0,0 0 0,0 1-1,0-1 1,1 1 0,-1-1 0,0 1 0,1 0 0,-1-1-1,1 1 1,-1-1 0,1 1 0,-1 1 0,-4 15-155,-1 0 1,-13 23-1,17-36 29,0-1 0,0 1-1,0 0 1,0 0 0,1 0 0,0 1-1,0-1 1,0 0 0,0 0 0,1 1-1,0-1 1,0 0 0,2 8 0,9 25-1380,-6 6 539,6-8 448,-5-4 358,-2-14 257,-1-11-4,-1 0 0,-1 0-1,0 0 1,1 10 0,-2-14-9,0-1-1,0 1 1,0 0 0,1-1 0,-1 1-1,0-1 1,1 1 0,0-1 0,0 1 0,0-1-1,0 1 1,0-1 0,0 0 0,1 1-1,-1-1 1,1 0 0,2 3 0,9 3 539,-8-2-370,-4-5-236,-1 0 1,1 0 0,0-1 0,-1 1-1,1 0 1,0-1 0,0 1 0,0 0-1,-1-1 1,1 1 0,0-1-1,0 0 1,0 1 0,0-1 0,0 0-1,0 1 1,0-1 0,1 0-1,4 2 36,-3 0-39,0-1 0,0 0-1,0-1 1,0 1 0,0 0 0,3-1 0,15-4 73,-6 0-42,34-1 45,112-23 202,-149 26-282,7 0 112,29-10 0,-44 11-104,9-5 71,-13 6-92,0-1 1,1 1-1,-1 0 0,0-1 0,0 1 0,1-1 1,-1 1-1,0-1 0,0 1 0,0-1 0,0 1 0,0-1 1,0 1-1,0-1 0,0 1 0,0-1 0,0 0 0,0 1-2,0-1 0,0 1 0,0 0 0,0 0-1,0 0 1,0 0 0,0 0 0,0-1 0,0 1-1,0 0 1,0 0 0,0 0 0,0 0-1,0 0 1,0 0 0,0-1 0,0 1 0,0 0-1,-1 0 1,1 0 0,0 0 0,0 0 0,0 0-1,0 0 1,0 0 0,0-1 0,0 1 0,-1 0-1,1 0 1,0 0 0,0 0 0,0 0-1,0 0 1,0 0 0,-1 0 0,1 0 0,0 0-1,0 0 1,0 0 0,0 0 0,0 0 0,-1 0-1,1 0 1,0 0 0,0 0 0,0 0 0,0 0-1,0 0 1,0 0 0,-1 1 0,1-1-1,0 0 1,0 0 0,-49 0 159,-12 2 318,53-1-405,0 0 0,0 0 0,1 1 1,-1 0-1,-13 5 0,11-1-13,-21 14 1,21-13-102,7-5 26,0 1-1,1-1 0,-1 0 0,1 1 1,0 0-1,0 0 0,0-1 1,0 1-1,0 0 0,0 1 0,1-1 1,0 0-1,0 0 0,-1 1 0,2-1 1,-1 0-1,0 6 0,0-4-10,0 1 20,0 1 0,1-1 0,-1 0 0,2 1 0,-1-1-1,1 1 1,0-1 0,0 0 0,3 9 0,2 14 62,-3 51 34,-1-15-42,13 10-15,-12-61-29,1 0 0,-2 0-1,0 0 1,0 0 0,-2 0-1,0 23 1,-11 18 92,8-35-66,3-13-11,-1 1 0,0-1 0,-3 8 1,3-11 2,-1 0 0,0 0 1,0 0-1,0 0 0,-1-1 0,-4 5 1,2 0 18,-9 10 40,4-4-2,-15 16 1,23-28-69,0 0 0,0 0 0,0 0-1,0-1 1,0 1 0,-1-1 0,1 0 0,0 1 0,-1-1 0,1 0 0,0-1-1,-1 1 1,0 0 0,1-1 0,-1 1 0,1-1 0,-1 0 0,0 0 0,1 0-1,-1 0 1,1 0 0,-1 0 0,0-1 0,1 1 0,-4-2 0,5 1-12,0 1 0,0 0 1,0-1-1,0 1 0,0-1 1,0 0-1,0 1 1,1-1-1,-1 0 0,0 1 1,0-1-1,0 0 0,1 0 1,-1 0-1,0 0 0,1 1 1,-1-1-1,1 0 0,-1 0 1,1 0-1,-1-2 1,-1-22-107,2 21 68,0-15-263,0-3-152,3-27-1,0 27 57,0 0-1,2 0 1,1 0-1,0 1 1,2-1-1,13-24 1,1 4 95,2 1 0,3 2-1,0 1 1,3 0 0,50-48 0,-23 40 260,-21 18 70,46-49 212,-14 12 130,-5 10 511,-11-2-64,-6 16 523,-29 22-884,-13 13-250,1 0 0,0 0 0,9-6 1,-12 10-105,0 1 0,1-1 0,-1 1 0,1 0 1,-1-1-1,1 1 0,-1 0 0,1 1 1,0-1-1,-1 0 0,1 1 0,0-1 1,4 1-1,-5 0-50,-1 0-1,1 0 1,0 1 0,-1-1-1,1 0 1,0 1-1,-1-1 1,1 1 0,0 0-1,-1-1 1,1 1 0,-1 0-1,1 0 1,-1 0-1,0 0 1,1 0 0,-1 0-1,0 1 1,0-1 0,0 0-1,1 1 1,-1-1 0,-1 1-1,1-1 1,0 1-1,1 2 1,1 4-31,-1-1-1,0 1 1,-1 0-1,2 12 1,0-2 94,8 20 158,-10-6-125,-1-26-116,0 0 1,0 1-1,1-1 1,-1 0-1,3 7 1,3 4 20,-5-14-56,1 0 0,-1 1 0,0-1 0,0 1 1,0-1-1,-1 1 0,1 5 0,-1-7-40,0 0 1,0 1-1,1-1 0,-1 0 1,1 1-1,0-1 0,0 0 1,-1 0-1,2 0 1,-1 0-1,0 1 0,0-1 1,0-1-1,1 1 0,-1 0 1,1 0-1,0 0 1,0-1-1,2 3 0,3 2-192,-7-6 189,1 1 1,-1-1 0,1 0 0,-1 1-1,1-1 1,-1 0 0,1 0 0,0 1 0,-1-1-1,1 0 1,-1 0 0,1 0 0,0 0-1,-1 0 1,1 0 0,-1 0 0,1 0 0,0 0-1,-1 0 1,1 0 0,-1 0 0,1 0-1,0 0 1,-1-1 0,1 1 0,-1 0-1,1 0 1,-1-1 0,1 1 0,0-1 0,0 1-95,15-11-557,-2 5 228,-9-5-15,-1 9 350,3-4-39,-3-5 55,-4 10 110,0 0 0,0 1 0,0-1 0,1 0 0,-1 0 0,0 0 0,1 0 0,-1 0 0,1 0 0,-1 0 0,1 1 0,-1-1 0,1 0 0,0 0 0,-1 1 0,1-1 0,0 0 0,-1 1 0,1-1 0,0 1 1,0-1-1,0 1 0,0-1 0,0 1 0,0-1 0,18-13-80,-18 13 81,0-1-1,0 1 0,1 0 1,-1 0-1,1-1 0,-1 1 1,1 0-1,-1 0 0,1 0 1,-1 1-1,1-1 0,0 0 1,0 1-1,-1-1 0,1 1 1,0-1-1,0 1 1,0 0-1,0 0 0,-1 0 1,1 0-1,0 0 0,0 0 1,0 0-1,0 1 0,-1-1 1,5 2-1,5 1 68,-4-1 9,1 1 0,0 0 0,10 5 0,58 36 326,-67-39-329,1 1 0,11 9 0,7 5 66,-17-14-71,-1-1-1,1 0 1,0-1 0,0 0 0,0-1 0,0 0-1,1-1 1,-1 0 0,1-1 0,-1 0 0,1-1-1,0 0 1,17-3 0,9-8-17,-16 8-27,-17 2-15,-1 1 1,1-1 0,0 0 0,0 0 0,0-1-1,-1 1 1,1-1 0,0 0 0,-1 0-1,0 0 1,1-1 0,-1 0 0,0 0 0,6-6-1,-2 2 21,-5 4-15,0 0 0,0 0 1,0 0-1,0 0 0,-1 0 1,1-1-1,2-5 0,3-12 32,-1-1 0,-1 1-1,3-24 1,-3 4 2,7-33-157,-11 67 97,29-98 337,-18 70-83,-7 7-59,-6 28-175,0 0 1,0 0 0,0 0-1,0-1 1,0 1 0,1 0-1,-1 0 1,0 0 0,0-1 0,0 1-1,0 0 1,1 0 0,-1 0-1,0-1 1,0 1 0,0 0-1,1 0 1,-1 0 0,0 0-1,0 0 1,0 0 0,1 0-1,-1 0 1,0 0 0,0-1-1,1 1 1,-1 0 0,0 0 0,0 0-1,1 0 1,-1 0 0,0 0-1,0 1 1,1-1 0,-1 0-1,0 0 1,0 0 0,1 0-1,-1 0 1,0 0 0,0 0-1,0 0 1,1 0 0,-1 1-1,0-1 1,0 0 0,0 0 0,1 0-1,-1 1 1,0-1 0,0 0-1,0 0 1,0 0 0,0 1-1,0-1 1,1 0 0,0 7 4,0-1 1,0 0 0,-1 0 0,1 0 0,-1 0-1,-1 0 1,1 0 0,-1 0 0,0 1 0,-3 8-1,-21 37 144,4 11-22,-56 117 176,69-157-629,1 0-1,-8 47 1,12-46-2328,1 30-1,2-35 137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4896,'0'0'1824,"0"0"-1440,16 0-96,1 16 2048,15-16-1344,34 0 1696,16 16-1504,33-32 0,-17 16-704,17-33 63,-17 33-319,17-33 224,-33 17-256,0-17-320,-17 17 64,-16-17-3583,-32 0 1983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4:5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64,'-17'16'32,"17"-16"-32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0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2976,'-13'28'971,"13"-28"-960,-1 0 1,1 1 0,0-1 0,0 0 0,0 1 0,-1-1 0,1 0 0,0 1-1,0-1 1,0 0 0,0 1 0,0-1 0,0 0 0,0 1 0,0-1-1,0 0 1,0 1 0,0-1 0,0 0 0,0 1 0,0-1 0,0 1 0,0-1-1,0 0 1,0 1 0,1-1 0,-1 0 0,0 0 0,0 1 0,1 0 0,4 12 72,-3-8 63,0 1 1,0-1-1,1 1 1,-1-1-1,1 0 1,1 0-1,3 5 0,-5-8-23,0 1-1,1 0 0,-1 0 0,-1 0 0,4 5 0,-5-6-61,0-1 0,1 1-1,0-1 1,-1 0 0,1 1-1,0-1 1,0 0 0,0 1-1,0-1 1,0 0 0,0 0 0,0 0-1,0 0 1,0 0 0,0 0-1,1 0 1,-1 0 0,0 0-1,1-1 1,-1 1 0,1 0 0,-1-1-1,1 1 1,-1-1 0,1 0-1,-1 1 1,1-1 0,1 0-1,7 0 417,-6 0-373,-1 0 1,0 1-1,1-2 1,-1 1-1,0 0 1,1-1 0,-1 1-1,0-1 1,1 0-1,-1 0 1,0-1-1,0 1 1,0-1 0,0 1-1,0-1 1,3-3-1,-3 4-62,10-8 258,0 0 0,-1-1 1,13-12-1,-14 11-245,-3 4-26,0-1 0,0 0 0,6-10 0,16-23 120,3 5-38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0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7040,'-16'0'2624,"16"0"-2048,-33 0-128,33 0 800,-16 16-768,-1-16-128,17 17-224,-16-17-480,16 16 224,0-16-4192,16 17 2368</inkml:trace>
  <inkml:trace contextRef="#ctx0" brushRef="#br0" timeOffset="1">115 524 6880,'-49'82'2560,"49"-82"-1984,-33 33-160,33-16 1088,-16-1-896,16 17-96,0-17-320,-17-16 128,34 33-192,-17-33-1088,16 0 512,-16-17-3168,16 17 2016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5312,'14'13'1701,"-14"-12"-1677,0-1-1,0 0 0,1 1 1,-1-1-1,0 0 1,0 0-1,0 1 1,1-1-1,-1 0 0,0 0 1,1 0-1,-1 1 1,0-1-1,0 0 1,1 0-1,-1 0 0,0 0 1,1 0-1,-1 0 1,0 0-1,1 0 1,-1 1-1,0-1 0,1 0 1,-1 0-1,0 0 1,1-1-1,-1 1 1,0 0-1,0 0 0,1 0 1,-1 0-1,0 0 1,1 0-1,-1 0 1,1-1-1,-1 1 2,0 0 0,1 0 0,-1 0 0,0-1 0,1 1 0,-1 0 0,0 0 0,1 0 0,-1 0 0,0 0 0,0 0 0,1 0 0,-1 0 0,0 0 0,1 0 0,-1 0 0,0 0 0,1 0 0,-1 0 0,0 0 0,1 0 0,-1 1 0,0-1 0,1 0 0,-1 0 0,0 0 0,0 0 0,1 1 0,-1-1 0,0 0 0,0 0 0,1 0 0,-1 1 0,0-1 0,0 0 0,1 1 0,0 0 5,0 1 0,1-1 1,-1 0-1,1 0 0,0 0 0,-1 0 0,1 0 0,0 0 0,-1 0 1,1 0-1,0-1 0,0 1 0,0-1 0,0 1 0,-1-1 1,1 0-1,0 0 0,0 0 0,0 0 0,0 0 0,0 0 0,0 0 1,0-1-1,0 1 0,3-2 0,5-1 40,26-11 164,-29 11-188,-3 2-6,0-1 1,0 0-1,-1 0 0,1 0 0,-1 0 0,0 0 1,1-1-1,-1 1 0,5-7 0,-7 7 2,-1 0 0,1-1 0,-1 1 0,1 0 0,-1-1 0,0 1 0,0-1-1,0-3 1,-1 1 77,-1 0 20,0 3-150,-1 1 0,1-1 0,0 1 0,-1-1 0,1 1 0,0 0 0,-1 0 0,0 0 1,1 0-1,-1 1 0,0-1 0,1 1 0,-1-1 0,0 1 0,1 0 0,-1 0 0,0 0 1,0 0-1,1 1 0,-1-1 0,0 1 0,-3 1 0,-10 9-165,14-10 169,0 0-1,0 0 1,0 0 0,0 0 0,0 1-1,1-1 1,-1 0 0,0 1-1,1 0 1,0-1 0,-1 1-1,1 0 1,0 0 0,0-1 0,0 1-1,0 0 1,0 0 0,0 0-1,0 0 1,1 0 0,-1 1-1,1-1 1,-1 4 0,-4 15-15,-1-5-24,5-12 44,-1-1 1,1 1-1,0-1 1,0 1 0,1-1-1,-1 1 1,1 0-1,-1 3 1,1-3 30,1 0-1,-1-1 1,1 1-1,-1 0 1,1-1-1,0 1 1,0-1-1,2 5 1,3 7 55,-4-5-36,4 8 38,-3-15-70,0 0 1,0 0 0,0 0 0,1 0-1,-1 0 1,1-1 0,0 0-1,-1 1 1,1-1 0,0-1-1,0 1 1,0 0 0,1-1 0,4 1-1,4-2 120,-4 1-123,0-1-1,0 0 1,0-1-1,0 0 1,0 0 0,0-1-1,0 0 1,0 0-1,12-6 1,-11 3-277,0 2 1,21-6-1,-24 8 165,0-1 1,-1 0-1,1 0 0,-1 0 0,1-1 0,-1 0 1,0 0-1,0 0 0,0-1 0,7-6 0,23-37-109,-35 47 204,3-5-28,0 1 0,1 0 1,-1 0-1,7-4 1,-8 7 72,0 0 0,0 0 0,-1 0 0,1 0-1,0 0 1,0 0 0,0 1 0,1 0 0,-1 0 0,3 0 0,-3 0 71,-1 0-1,0 0 0,0 1 1,0-1-1,0 1 0,0-1 1,0 1-1,-1 0 0,1 0 1,0 0-1,0 0 0,0 0 1,-1 0-1,1 1 0,0-1 1,-1 1-1,2 1 0,2 3 109,1 1-1,7 13 1,-6-8-93,-1-4-54,-1-1 0,1 0 0,12 10 1,-4-4 75,-13-11-122,0-1-1,1 0 1,-1 1-1,0-1 1,1 0-1,-1 0 1,1 0-1,-1 0 1,1 0-1,-1 0 1,1 0-1,0-1 1,-1 1-1,1 0 1,0-1-1,0 0 0,0 1 1,-1-1-1,1 0 1,0 0-1,0 0 1,0 0-1,-1 0 1,1 0-1,0-1 1,0 1-1,0-1 1,1 0-1,16-10 337,9 6-320,-23 2-296,1 1 0,0 0 0,-1-1 0,6-4 1,-6-6-362,0 4 411,-4 8 181,0-1 0,0 1-1,0 0 1,0-1 0,-1 1-1,1-1 1,0 0 0,-1 1-1,1-1 1,-1 0 0,0 1 0,1-1-1,-1 0 1,0 1 0,0-3-1,0-3-229,3 5-195,11 15 615,-12-11-69,1 0-33,0 1 0,1 0 0,-1-1 0,1 1 0,-1-1-1,1 0 1,0 0 0,0-1 0,0 1 0,0-1 0,0 0 0,5 1-1,6 0 153,0-1 0,19 0-1,-23-1-126,6-1 64,-1-1-1,24-4 0,-15 1 7,-16 3-127,5 0 111,0 0-1,0-2 1,16-5-1,-27 8-108,0 0-1,0-1 0,0 1 0,0-1 0,0 0 0,0 0 0,0 0 1,-1 0-1,1 0 0,-1-1 0,0 1 0,1-1 0,-1 0 0,0 1 1,-1-1-1,1 0 0,0 0 0,1-5 0,-3 8-26,0-1 0,1 0-1,-1 0 1,0 0 0,0 1-1,0-1 1,0 0 0,0 0-1,0 0 1,0 0 0,0 0-1,0 1 1,0-1 0,0 0 0,0 0-1,-1 0 1,1 1 0,0-1-1,-1 0 1,1 0 0,0 1-1,-1-1 1,1 0 0,-1 1-1,0-2 1,-2 0 3,1 0-1,0 1 1,0 0 0,0-1-1,-1 1 1,-2-1-1,-2-1 24,2 1-27,1 0 0,0-1 0,-1 0 0,1 1 0,-4-5 0,-1-4-33,-7-6-36,-2 7 5,16 9-58,-1-1 0,0 1 0,1 0-1,0-1 1,-1 1 0,1-1 0,0 1-1,0-1 1,0 0 0,0 0-1,0 0 1,0-1 0,0 1 0,1 0-1,-1-1 1,1 1 0,0-1-1,0 1 1,-1-3 0,1-1-219,0 0 0,0 1 0,1-11 1,0 16 314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0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 2816,'0'-30'1579,"0"28"-822,0-1-107,1-6 374,-1 13 278,0 0-1151,0 0 0,0-1 0,-1 1 0,0 0 0,-1 4 0,0-1-34,0-1-9,-1 1-1,2 0 1,-1 0-1,1 0 1,0 0-1,0 10 1,1 7 74,0 5-12,-3 30 0,-8 9 60,7-21-145,-11 68 16,3-62-63,-6 38 196,17-83-219,-15 84 377,13-81-409,-1-1 0,1 1 0,-2-1 0,1 1-1,-12 17 1,0-9-137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5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52 279 4896,'13'14'1584,"-12"-13"-1549,-1-1 1,1 1-1,-1-1 1,0 1-1,1-1 1,-1 1-1,0-1 1,0 1-1,1-1 1,-1 1-1,0 0 1,0-1-1,0 1 1,0 0-1,0-1 1,0 1-1,0-1 1,0 1-1,0 0 1,0-1-1,0 1 1,0 0-1,0-1 1,0 1-1,-1 0 1,1-1 49,0 3 592,0-3-245,3 0-383,0 1 0,-1-1 0,1 0 0,0-1 0,-1 1 0,1 0 0,0-1 0,-1 0 0,1 1 0,0-1 0,-1 0 0,1 0 0,-1-1 0,0 1 0,1 0 0,-1-1 0,0 0 1,0 1-1,0-1 0,0 0 0,0 0 0,0 0 0,0 0 0,-1 0 0,3-5 0,1-4 28,-4 8-39,0 1 0,0 0-1,1 0 1,-1 0 0,0-1-1,3-2 1,-3 5-23,-1-1 0,1 1-1,-1-1 1,0 0 0,1 1 0,-1-1-1,0 1 1,1-1 0,-1 0 0,0 1 0,0-1-1,0 0 1,0 1 0,0-1 0,0 0-1,1 0 1,-2 1 0,1-1 0,0 0 0,0 1-1,0-1 1,0 0 0,-1 0 0,1-2 46,0 1-56,0 1 0,0-1 0,-1 0 0,1 1 0,0-1 0,-1 0 0,1 1 0,-1-1 0,0 0 0,0 1 0,1-1 0,-1 1 0,0-1 1,0 1-1,0 0 0,-1-1 0,-1-1 0,3 3-8,0 0 0,0-1 1,-1 1-1,1 0 0,0 0 1,0 0-1,-1-1 0,1 1 1,0 0-1,0 0 0,-1 0 1,1 0-1,0 0 0,-1-1 1,1 1-1,0 0 0,-1 0 1,1 0-1,0 0 0,-1 0 1,1 0-1,0 0 0,-1 0 1,1 0-1,-1 0 0,-6 0-20,2-1 21,0 1 1,0-1-1,-1 1 1,1 1-1,0-1 1,0 1-1,-1-1 1,-5 3-1,-5 8 98,13-10-80,1 0-1,0 0 1,0 1 0,0-1-1,0 0 1,0 1-1,0 0 1,0-1 0,1 1-1,-1 0 1,1 0 0,-1 0-1,-1 4 1,-2 1 5,2-3-13,1 1 1,0 0-1,0-1 1,0 1-1,0 0 0,1 0 1,0 0-1,0 0 1,-1 7-1,1 7-108,2 23 0,1-8 88,-2-30 11,-1-2 13,1 0-1,0 0 1,0 0-1,0 0 1,0 0 0,0 0-1,0-1 1,1 1-1,-1 0 1,1 0-1,-1 0 1,1 0-1,0 0 1,0-1-1,0 1 1,0 0 0,0-1-1,0 1 1,0 0-1,0-1 1,1 0-1,-1 1 1,0-1-1,4 2 1,-2-1 11,0 0-1,0 0 1,0 0-1,1-1 1,-1 1 0,1-1-1,-1 0 1,1 0-1,-1 0 1,1 0 0,0-1-1,-1 0 1,1 0-1,0 0 1,-1 0 0,1 0-1,0-1 1,-1 1-1,1-1 1,5-2 0,26-21 67,-25 19-96,0 0-1,21-6 0,14-7-218,-27 9 62,0-1 0,-1-1-1,0-1 1,28-25 0,-13 7-56,-25 26 215,-1-1-1,0 0 1,0-1-1,0 1 0,-1-1 1,9-12-1,-8 10-5,0 0-1,1 0 1,10-8-1,-7 7-53,-7 6-70,-3 3 49,0 3 96,0-2-2,-1 1 1,1-1 0,0 1 0,-1-1 0,1 1 0,-1-1-1,1 1 1,-1-1 0,0 1 0,-1 1 0,-5 12 116,5-3-36,0 0 0,1 0 0,1 1-1,2 22 1,-2-13-43,0 79 113,0-98 102,1-3-255,-1 0 0,0 1 0,1-1-1,-1 0 1,0 0 0,1 0 0,-1 0 0,1 0 0,-1 0 0,0 1 0,1-1 0,-1 0 0,1 0 0,-1 0 0,0 0 0,1 0 0,-1 0 0,0-1 0,1 1 0,-1 0 0,1 0 0,-1 0 0,0 0 0,1 0 0,-1-1 0,0 1-1,1 0 1,-1 0 0,1-1 0,4-9-48,-2 4 28,-1 3-26,0-1 0,1 1 0,0 0 0,0 0 0,5-5 0,-4 5-8,-1 0 0,0 0-1,0 0 1,-1 0 0,5-7 0,10-22-220,-15 18 166,-2 11-75,2 3 167,-1 0 1,0 0-1,1 0 0,-1 1 1,0-1-1,1 0 0,-1 1 1,0-1-1,0 1 0,1-1 1,-1 1-1,0-1 0,0 1 1,0 0-1,0 0 0,0-1 1,0 1-1,0 0 0,0 0 1,1 2-1,1 1 23,-1-1 0,0 1 0,0 0 1,2 8-1,6 11 33,5-1 73,-10-13-97,0-1 0,1-1 0,0 1 0,7 6 0,-11-12-8,1 0 0,0 0 0,-1 0 0,1 0 0,0-1 0,0 1 0,1-1 0,-1 0 0,0 0 0,0 0 0,0 0 0,1-1 0,-1 1 0,0-1 0,1 0 0,-1 0 0,0 0 0,1 0 0,-1-1 0,0 1 0,5-2 0,0 0-12,0-1 1,1 0-1,-1 0 0,0-1 1,-1 0-1,1 0 1,10-8-1,15-15 130,-29 24-116,0 0-34,1 0-1,-1 0 1,0-1-1,0 1 1,0-1-1,-1 0 1,1 0-1,-1 0 0,0-1 1,4-7-1,5-12-151,-1 3-9,0 1 1,-2-1-1,11-38 0,-17 43 157,-2 11 3,-1 0-1,1-1 1,1 1 0,-1 0-1,1 0 1,0 1-1,0-1 1,3-4 0,6-8-45,8-10 20,14-30-1,-28 43 55,2 9 16,-6 5-22,-1 0 1,1-1 0,-1 1-1,0 0 1,1 0 0,-1 0-1,0-1 1,1 1 0,-1 0-1,0-1 1,1 1 0,-1 0 0,0-1-1,0 1 1,1 0 0,-1-1-1,0 1 1,0-1 0,0 1-1,1 0 1,-1-1 0,0 1-1,0-1 1,0 1 0,0-1-1,0 1 1,0 0 0,0-1-1,0 1 1,0-1 0,0 0-4,0 1 1,0 0 0,0 0 0,0 0-1,0 0 1,0 0 0,0 0-1,0 0 1,0 0 0,0 0 0,0 0-1,0-1 1,0 1 0,0 0-1,0 0 1,0 0 0,0 0 0,0 0-1,0 0 1,0 0 0,0 0-1,0 0 1,0 0 0,0-1 0,0 1-1,0 0 1,0 0 0,0 0-1,0 0 1,-1 0 0,1 0 0,0 0-1,0 0 1,0 0 0,0 0-1,0 0 1,0 0 0,0 0 0,0 0-1,0 0 1,0 0 0,0 0-1,-1 0 1,1 0 0,0 0 0,0 0-1,0 0 1,0 0 0,0 0-1,0 0 1,0 0 0,0 0 0,0 0-1,0 0 1,-1 0 0,1 0-1,0 0 9,-1 0 0,1 0 0,-1 0-1,1 0 1,0 0 0,-1 0 0,1 0 0,-1 0-1,1 0 1,-1 0 0,1 0 0,0 0-1,-1 1 1,1-1 0,-1 0 0,1 0-1,0 0 1,-1 1 0,1-1 0,0 0 0,-1 0-1,1 1 1,0-1 0,-1 0 0,1 1-1,0-1 1,0 1 0,-1-1 0,1 0-1,0 1 1,-5 6 61,-9-1-99,5 0 50,-1 0 0,1 1-1,1 0 1,-1 1 0,1 0 0,0 0-1,1 0 1,-9 14 0,2-4-73,7-8 49,1-1 1,0 1 0,0 0-1,-7 21 1,-11 45-35,20-63-35,-9 39-778,11-40 525,1 25 1,1-37 322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3904,'0'-27'1253,"-1"27"-1241,1-1-1,0 1 0,0 0 1,0-1-1,0 1 1,0 0-1,0-1 0,1 1 1,-1 0-1,0-1 1,0 1-1,0 0 1,0 0-1,0-1 0,0 1 1,0 0-1,1 0 1,-1-1-1,0 1 0,0 0 1,0 0-1,1-1 1,-1 1-1,0 0 0,0 0 1,1 0-1,-1-1 1,0 1-1,0 0 0,1 0 1,-1 0-1,0 0 1,1 0-1,-1 0 1,0 0-1,0 0 0,1 0 1,-1 0-1,0 0 1,1 0-1,-1 0 0,1 0 1,14-5 390,0 2 0,0 0 0,1 1 0,21 0 0,-28 1-215,0 1 0,-1 1-1,1-1 1,0 1 0,0 1-1,0 0 1,-1 0 0,1 1-1,-1 0 1,9 4 0,21 20 117,3-5-112,-25-5-34,-7-6-60,1-2-33,-9-8-43,1 1 0,0-1-1,-1 0 1,0 1 0,1-1 0,-1 1-1,0-1 1,0 1 0,0 0 0,0-1-1,0 1 1,0 0 0,0 0-1,0 0 1,-1 0 0,1-1 0,-1 1-1,0 0 1,1 0 0,-1 0 0,0 0-1,0 3 1,0-2 1,0 0-7,0-1 1,0 0-1,0 1 0,0-1 0,0 1 0,-1-1 0,1 0 0,-1 1 1,1-1-1,-1 0 0,0 0 0,0 1 0,0-1 0,0 0 1,0 0-1,-1 0 0,1 0 0,-1 0 0,1-1 0,-1 1 0,-1 1 1,-3 3 33,0 0 1,0-1 0,0 0-1,-1 0 1,0 0 0,0-1-1,-14 7 1,-72 22 312,66-24-330,-38 9 1,56-15-53,-18-1-237,27-2 248,0 1 0,-1-1 0,1 0 0,0 0 0,0 0 0,0 0 0,0 0 0,0 0 0,0 0 0,-1 0 0,1 0 0,0 0 0,0 0 0,0 0 0,0 0 0,0 0 0,-1 0 0,1 0 0,0 0 0,0 0 0,0 0 0,0 0 0,0 0 0,-1 0 0,1 0 0,0 0 0,0 0 0,0 0 0,0 0 0,0 0 0,0 0 0,-1-1 0,1 1 0,0 0 0,0 0 0,0 0 0,0 0 0,0 0 0,0 0 0,0 0 0,0 0 0,0-1 0,0 1 0,-1 0 0,1 0 0,0 0 0,0 0 0,0 0 0,0-1 0,0 1 0,0 0 0,0 0 0,0 0 0,0-11-1203,0 10 1175,0 1 1,0 0-1,0 0 0,0 0 1,0-1-1,1 1 0,-1 0 1,0 0-1,0-1 0,0 1 1,0 0-1,0 0 0,0 0 1,0-1-1,0 1 1,1 0-1,-1 0 0,0 0 1,0 0-1,0-1 0,0 1 1,1 0-1,-1 0 0,0 0 1,0 0-1,0 0 0,1 0 1,-1-1-1,0 1 0,0 0 1,1 0-1,-1 0 0,0 0 1,1 0-1,29-13-2353,16-4 757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0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3808,'14'-27'1227,"-14"26"-1214,0 1 1,0 0 0,0 0 0,0-1 0,0 1 0,0 0 0,0 0-1,0 0 1,0-1 0,0 1 0,0 0 0,0 0 0,1 0 0,-1-1 0,0 1-1,0 0 1,0 0 0,0 0 0,1-1 0,-1 1 0,0 0 0,0 0-1,0 0 1,0 0 0,1 0 0,-1 0 0,0-1 0,0 1 0,1 0 0,-1 0-1,0 0 1,0 0 0,0 0 0,1 0 0,10 0 466,-8 0 784,-6 6-283,-3 8-257,1-3-132,1 0 1,-11 15-1,13-21-573,-1-1 0,1 0 0,0 1 0,1 0 0,-1-1 0,1 1 0,0 0 0,0 0 0,0 0-1,1 8 1,0-9-9,1-1-1,0 1 1,0-1 0,0 1-1,0-1 1,1 0-1,-1 0 1,1 0-1,0 0 1,0 0 0,0 0-1,0 0 1,1-1-1,-1 1 1,5 3 0,-4-3 4,0 0 1,0-1 0,0 1 0,1-1 0,-1 0 0,1 0 0,-1 0 0,1-1-1,0 1 1,-1-1 0,1 0 0,7 2 0,18-8 161,-22 3-129,-1 1-1,0-1 1,11 1 0,-14 1-26,0 0 0,0 0 1,-1 0-1,1 0 0,0-1 1,0 1-1,-1-1 0,1 0 1,0 1-1,-1-1 0,1-1 1,0 1-1,-1 0 0,1 0 1,-1-1-1,0 0 0,0 1 1,1-1-1,-1 0 0,0 0 1,-1 0-1,1 0 0,0-1 1,2-3-1,-4 5-15,1 0 0,-1 0 1,0 0-1,0 1 0,1-1 0,-1 0 1,0 0-1,0 0 0,0 0 0,0 0 1,0 0-1,0 0 0,-1 0 0,1 0 1,0 0-1,0 1 0,-1-1 0,1 0 1,0 0-1,-1 0 0,1 0 0,-1 1 1,0-3-1,-18-16 46,11 12-19,-38-29 244,33 18 37,11 16-265,1 0 0,0-1 0,-1 1 0,0 0 0,1 0 0,-1-1 0,0 1 0,0 1 0,0-1 0,-4-2 0,1 1 20,4 3-59,1 0 0,-1-1-1,0 1 1,1 0 0,-1-1 0,0 1 0,1 0 0,-1-1 0,1 1 0,-1-1 0,1 1-1,-1-1 1,1 1 0,-1-1 0,1 1 0,-1-1 0,1 0 0,0 1 0,-1-1 0,1 0 0,-1 0-1,-1-4-44,-9-9-354,11 14 370,0 0 0,-1-1 0,1 1 0,0 0 0,0 0 0,0 0 0,0 0 0,0-1 0,-1 1 0,1 0 0,0 0 0,0 0 0,0 0 0,0-1 0,0 1 0,0 0 0,0 0 0,0-1 0,0 1 0,0 0 0,0 0 0,0 0 0,0-1 0,0 1 0,0 0 0,0 0 0,0 0 0,0-1 0,0 1 0,0 0 0,0 0 0,0 0 0,0-1 0,1 1 0,-1 0 0,0 0 0,0 0 1,0-1-1,0 1 0,0 0 0,1 0 0,-1 0 0,14-22-2488,-14 21 2415,1 1-1,0-1 1,-1 1-1,1-1 1,0 1-1,0-1 1,-1 1-1,1 0 1,0-1-1,0 1 1,0 0-1,-1 0 1,1-1-1,0 1 1,0 0-1,0 0 1,0 0-1,1 0 1,-2 0 68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0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6976,'0'-16'2592,"0"16"-2016,16 0-160,-16 0 2016,0 0-1408,0-16 448,0 16-896,0 0-832,0 0 96,0 0-32,16 16 96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0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16 377 6304,'0'28'2032,"0"-28"-2002,0 0 1,0 1-1,0-1 1,0 0 0,0 1-1,0-1 1,0 0-1,0 1 1,0-1-1,0 0 1,0 1 0,0-1-1,0 0 1,0 1-1,-1-1 1,1 0-1,0 0 1,0 1-1,0-1 1,0 0 0,-1 1-1,1-1 1,0 0-1,0 0 1,-1 1-1,0 0 8,0-1 12,0 1 0,0 0 0,1 0 0,-1-1 0,0 1 1,0 0-1,1 0 0,-1 0 0,1 0 0,-1 0 0,0 0 0,1 0 0,0 0 0,-1 0 0,1 0 0,0 0 0,-1 0 1,1 0-1,0 0 0,0 0 0,0 1 0,0-1 0,0 0 0,0 0 0,0 0 0,0 0 0,1 2 0,10 13 510,-5-2-181,4-9-150,-5 2-55,-1-2-32,9-3 108,-10-2-380,-1 0 0,1 0 1,-1 0-1,0 0 0,1 0 1,-1-1-1,1 1 0,-1-1 1,0 1-1,1-1 0,-1 0 0,0 0 1,0 0-1,0 0 0,1-1 1,-1 1-1,-1-1 0,5-2 1,10-10-1461,-11 12 1209,-4 2 340,-1 0 0,1 0 1,-1-1-1,1 1 0,-1 0 0,1 0 1,-1-1-1,1 1 0,-1 0 1,1-1-1,-1 1 0,1 0 0,-1-1 1,0 1-1,1-1 0,-1 1 1,1-1-1,1-7-370,-2 7 352,1-1-1,-1 1 0,0 0 1,1 0-1,-1 0 0,1 0 1,-1-1-1,1 1 0,-1 0 1,2-1-1,20-9-548,-21 10 591,-1 0 1,1 0-1,0 0 0,-1 0 0,1-1 0,-1 1 1,1 0-1,-1 0 0,0 0 0,1-2 1,1-5-50,5 2 5,-3 4 52,0-5 214,0 2 351,10 3 182,-14 2-692,1 0 0,-1 0-1,1 0 1,-1 0 0,1 0 0,-1 0 0,0 0 0,1 0 0,-1 0 0,1 0 0,-1 0 0,1 1 0,-1-1-1,1 0 1,-1 0 0,0 0 0,1 1 0,-1-1 0,0 0 0,1 0 0,-1 1 0,1-1 0,-1 0-1,0 1 1,0-1 0,1 0 0,-1 1 0,0-1 0,0 0 0,1 1 0,-1-1 0,0 1 0,0-1-1,0 1 1,0-1 0,1 0 0,-1 1 0,0-1 0,0 1 0,0-1 0,0 1 0,0-1 0,0 1-1,0-1 1,0 1 0,-1 0 0,1 1 91,0-1 0,0 1 1,1 0-1,-1 0 0,0 0 0,1 0 0,-1-1 1,2 4-1,31 61 1617,-32-64-1718,1 0 1,-1 0-1,1 0 0,-1 0 0,1 0 0,0 0 1,0 0-1,0 0 0,0-1 0,0 1 0,0-1 1,1 1-1,3 1 0,6-8 118,-10 5-139,0-1 0,-1 0 0,1 0 0,0 0 0,-1 1 0,1-1 0,0 1 0,0 0 0,3-1 0,-2 1-47,-1 0 0,1 0 0,0 0 0,-1 0 0,1 0 0,0-1 0,-1 1 0,1-1 0,0 0 0,-1 1 0,1-1 0,-1-1 0,1 1 0,-1 0 0,0-1 0,1 1 0,-1-1 0,0 1 0,0-1 0,0 0 0,0 0 0,0 0 0,-1 0 0,1-1 0,2-3 0,-4 3-100,1 1 0,0-1 0,-1 0-1,0 0 1,1 0 0,-1 0 0,-1-3 0,1 2 101,0 4 29,0 0 0,0 0 0,0 0-1,0 0 1,0 0 0,0 0 0,0 0 0,0-1 0,0 1-1,0 0 1,0 0 0,0 0 0,0 0 0,0 0 0,0 0 0,0 0-1,0 0 1,0 0 0,0-1 0,0 1 0,0 0 0,0 0 0,0 0-1,0 0 1,0 0 0,1 0 0,-1 0 0,0 0 0,0 0-1,0 0 1,0 0 0,0 0 0,0 0 0,0-1 0,0 1 0,0 0-1,0 0 1,0 0 0,0 0 0,1 0 0,-1 0 0,0 0-1,0 0 1,0 0 0,0 0 0,0 0 0,0 0 0,0 0 0,0 0-1,0 0 1,1 0 0,-1 0 0,0 0 0,0 0 0,0 0-1,0 0 1,2 1 41,0-1-1,-1 0 0,1 1 1,0-1-1,0 1 0,-1-1 1,1 1-1,0 0 0,-1 0 1,1 0-1,-1 0 0,1 0 1,-1 0-1,1 0 0,-1 0 1,0 1-1,0-1 0,0 0 1,1 1-1,-1-1 0,-1 1 1,1 0-1,0-1 0,1 3 1,11 15 485,-7-15-402,0 1-1,-1-1 1,2-1-1,-1 1 1,11 4-1,-1-1 62,1 2-50,1-1 0,0-2-1,0 1 1,0-2 0,1-1 0,0 0 0,-1-1-1,2-1 1,31 0 0,-38-2-54,-1 0 36,1 0 1,22-4 0,-30 3-113,-1 0-1,0 0 1,1-1 0,-1 0-1,0 0 1,0 0 0,0 0 0,0 0-1,0-1 1,0 0 0,5-5 0,-2 1-109,0 1 0,0-1 0,-1 0 1,0-1-1,-1 0 0,0 0 1,0 0-1,0 0 0,-1-1 1,5-14-1,37-105-6,-41 112 117,-2 1 0,4-31 0,3-11-68,1 21 27,-8 26 45,1 0 1,-2 0 0,1 0-1,-1 0 1,0-13-1,-2-26-169,0 49 159,0 0-1,0 0 1,0-1-1,0 1 0,1 0 1,-1 0-1,0 0 1,0 0-1,0 0 0,0 0 1,0-1-1,0 1 1,0 0-1,0 0 1,0 0-1,0 0 0,0 0 1,0-1-1,0 1 1,0 0-1,0 0 1,0 0-1,0 0 0,0 0 1,0-1-1,0 1 1,0 0-1,0 0 0,-1 0 1,1 0-1,0 0 1,0 0-1,0-1 1,0 1-1,0 0 0,0 0 1,0 0-1,0 0 1,-1 0-1,1 0 0,0 0 1,0 0-1,0 0 1,0 0-1,0 0 1,0-1-1,-1 1 0,1 0 1,0 0-1,0 0 1,0 0-1,0 0 1,-1 0-1,1 1 8,-1-1 0,0 0-1,0 0 1,0 0 0,1 1 0,-1-1-1,0 0 1,1 1 0,-1-1 0,0 1 0,1-1-1,-1 1 1,0-1 0,1 1 0,-1-1 0,1 1-1,-1-1 1,1 1 0,-1 0 0,1-1-1,0 1 1,-1 1 0,-9 23 93,4-10-59,3-4 17,-1 0 0,2 0 0,-1-1 0,1 2 1,1-1-1,0 19 0,0-15 46,0 1 0,-5 25 0,3-25-317,0 0 1,1 27 0,2-13-2773,0-10 794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7968,'16'-16'2944,"-16"16"-2272,82-17-192,-33 17 1056,0-16-928,17 16 192,-1 0-480,-15 0 128,-1 0-224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1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 3904,'-13'-14'1253,"12"14"-1244,1 0-1,0 0 1,0 0 0,0 0-1,0 0 1,0 0-1,0 0 1,0 0 0,0 0-1,-1 0 1,1 0-1,0-1 1,0 1 0,0 0-1,0 0 1,0 0 0,0 0-1,0 0 1,0 0-1,0 0 1,0 0 0,0-1-1,0 1 1,0 0-1,0 0 1,0 0 0,0 0-1,0 0 1,0 0-1,0-1 1,0 1 0,0 0-1,0 0 1,0 0-1,0 0 1,0 0 0,0 0-1,0-1 1,0 1 0,0 0-1,0 0 1,0 0-1,0 0 1,0 0 0,0 0-1,0 0 1,0 0-1,1-1 1,-1 1 0,0 0-1,0 0 1,0 0-1,0 0 1,0 0 0,0 0-1,1 0 1,10-11 412,-9 8 582,-2 6-310,1 29-196,-3 0 1,0 0-1,-11 49 0,1-28-471,3 0-1,-4 72 0,11-104-10,-25 184 182,24-173-181,1-2 8,-12 58 0,0-25-18,12-11-6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4480,'41'0'1445,"-19"3"-885,-10-1-489,1 0-6,0 1 1,0 0-1,-1 1 1,1 1 0,12 6-1,-18-7-23,0 0-1,-1 1 0,0 0 1,0 0-1,0 0 1,0 1-1,-1 0 1,0 0-1,0 1 0,-1-1 1,0 1-1,6 11 1,-8-11 20,0 0 1,-1-1-1,0 1 0,0 0 1,0 0-1,-1-1 1,0 1-1,-2 11 1,1-8 13,0 0 0,-1-1 0,-1 1 0,0-1 0,-7 16 0,-50 74 1023,56-90-955,-1 0 0,0 0-1,-1-1 1,-13 16 0,15-19-100,-1-1 1,1-1-1,-1 1 0,0 0 1,-1-1-1,1 0 1,0-1-1,-1 1 0,-8 2 1,12-4-48,-1 0 0,1 0 0,0-1 1,-1 1-1,1-1 0,-1 1 0,1-1 1,0 0-1,-1 0 0,1 0 0,-1 0 0,1 0 1,-1-1-1,1 1 0,0-1 0,-1 0 1,-2-1-1,4 1-53,-1 0 1,1 0-1,0 0 1,-1 0-1,1 0 1,0-1-1,0 1 1,0-1-1,0 1 1,0-1-1,0 1 1,0-1-1,1 1 1,-1-1-1,1 0 0,-1 1 1,1-1-1,-1-2 1,0-3-331,1 1 0,0-1-1,0 1 1,1-1 0,0 1 0,0 0 0,0-1 0,1 1 0,0 0-1,0 0 1,4-7 0,24-36-1859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6560,'14'-14'2117,"-13"15"-2016,-1 0 1,0 0-1,1-1 0,-1 1 1,0 0-1,1 0 0,-1 0 1,0 0-1,0 0 0,0 0 1,0-1-1,0 1 0,0 2 1,0 13 978,-1-6-682,1 0 0,1 0 0,2 12 0,2 3-162,-2-1 0,2 39 1,-5 279 814,0-334-1035,-1 1 0,0 0 0,-1 0 0,-3 11 0,3-13-51,1 0 0,-1 0-1,1 0 1,0 8 0,1-7-9,0-7 32,1 0 1,-1 1 0,0-1-1,0 0 1,0 1 0,0-1 0,0 1-1,0-1 1,-1 0 0,1 1-1,0-1 1,-1 0 0,1 0 0,-2 3-1,2-4-13,-1 0 0,1-1 1,-1 1-1,1 0 0,-1 0 0,1-1 0,-1 1 0,1 0 0,0-1 0,-1 1 0,1 0 1,-1-1-1,1 1 0,0-1 0,-1 1 0,1-1 0,0 1 0,0-1 0,-1 1 0,1-1 1,8-5-424,-7 4 384,0 0 1,0 1 0,-1-1 0,1 0 0,-1-1 0,1 1 0,-1 0 0,0 0 0,0 0 0,0 0-1,0-4 1,1-12-177,1 10 80,1 0 0,0 1-1,5-9 1,6-13-148,-9 14 177,-4 10 89,1 1 0,-1-1 0,1 1 0,0 0 1,1 0-1,-1 0 0,1 0 0,-1 0 0,1 0 0,6-5 0,4-5-50,-1-1-1,10-16 1,-21 29 126,0 1 1,0 0 0,0-1-1,0 1 1,0 0 0,1 0-1,-1-1 1,0 1 0,1 0-1,-1 0 1,1 1 0,-1-1-1,1 0 1,0 0 0,-1 1-1,1-1 1,0 1 0,-1-1-1,1 1 1,0 0 0,0 0-1,-1 0 1,1 0 0,3 0-1,-4 0 2,1 1-1,-1-1 1,0 1 0,1-1-1,-1 1 1,0 0-1,0-1 1,1 1 0,-1 0-1,0 0 1,0 0-1,0 0 1,0 0-1,0 0 1,0 0 0,-1 0-1,1 0 1,0 1-1,0-1 1,-1 0 0,1 0-1,-1 1 1,1-1-1,-1 0 1,1 1-1,-1-1 1,0 0 0,0 1-1,0-1 1,0 1-1,0 1 1,0 3 37,-1 0 0,1 0 0,-1 0 0,-1 0-1,1 0 1,-1 0 0,0 0 0,-5 9 0,4-10-54,1 1-1,-1-1 1,1 1 0,1-1-1,-1 1 1,1 0 0,0-1-1,0 1 1,0 10 0,1-13-16,0 1 0,0 0 1,-1-1-1,0 1 0,1 0 1,-1-1-1,-1 1 1,0 3-1,-4 9-1,5-16-7,1 1 0,-1 0 0,1 0 0,0 0 0,-1 0 0,1 0 0,0 0 0,0 0 0,0 0 0,0 0 0,0 0 0,0 0 0,0 0 0,0 0 0,0 0 1,0-1-1,0 1 0,1 0 0,-1 0 0,0 0 0,1 0 0,-1 0 0,1 0 0,-1 0 0,1-1 0,-1 1 0,1 0 0,-1 0 0,1-1 0,0 1 0,-1 0 0,1-1 0,0 1 1,0-1-1,0 1 0,-1-1 0,1 1 0,0-1 0,0 1 0,1-1 0,-1 1 8,0-1-51,-1 1 0,1-1 0,0 1 0,0-1 0,0 1-1,0-1 1,0 1 0,-1-1 0,1 0 0,0 1 0,0-1 0,0 0 0,0 0 0,0 0 0,0 0 0,0 0 0,0 0 0,0 0 0,0 0 0,0 0 0,0 0 0,0-1-1,0 1 1,0 0 0,0 0 0,1-2 0,7-1-492,21-5-654,38-38-1276,-49 34 2089,-7 4 69,1 0 0,25-11 0,-28 15 386,0 0-1,0-1 1,-1-1-1,1 0 1,-1 0-1,-1-1 0,1 0 1,12-13-1,-8 6 615,-10 11 512,-6 6-245,0 1-595,1 0-1,-1 1 1,1-1 0,-1 0-1,-2 10 1,-7 11 133,10-21-470,0 0 0,0 0 0,0 0 0,0 0 1,1 0-1,-1 1 0,1-1 0,0 1 1,0-1-1,1 1 0,-1-1 0,1 1 0,0-1 1,1 1-1,-1-1 0,1 0 0,-1 1 1,3 5-1,-2-6-16,0-1 0,1 1 0,-1-1 0,1 0 0,0 1 0,0-1 0,0 0 1,1 0-1,-1 0 0,1 0 0,-1-1 0,1 1 0,0-1 0,0 1 0,0-1 0,0 0 0,0 0 1,1-1-1,-1 1 0,1-1 0,5 3 0,-1-3-2,1 0 1,-1 0-1,0 0 0,0-1 1,0-1-1,0 1 0,12-3 1,-18 2-9,0 0 1,0 0 0,1 0 0,-1 0 0,0 0 0,-1 0-1,4-2 1,1-1 4,21-10 40,-25 14-32,-1 0-1,1-1 1,0 0-1,-1 1 0,1-1 1,0 0-1,-1 0 1,1 0-1,-1 0 1,1 0-1,-1 0 0,0 0 1,1 0-1,-1-1 1,0 1-1,0 0 1,0-1-1,0 1 0,0-1 1,0 1-1,1-3 1,0-1 22,0-6 102,-1 4-81,-1 4-30,1-1 0,-1 0 0,0 0 0,0 0 0,-1 1 1,1-1-1,-1 0 0,-1-5 0,0 4-18,-1 0-1,1 0 1,-1 0 0,1 1 0,-1-1-1,-1 1 1,1-1 0,-5-3 0,6 6-75,1 1 0,0 0 0,-1-1 0,1 1 0,0 0 0,0-1 0,0 0 1,0 1-1,0-1 0,0 1 0,1-1 0,-1 0 0,1 0 0,-1 1 0,1-1 1,-1 0-1,1 0 0,0 0 0,0 0 0,0 1 0,0-1 0,0 0 0,0 0 1,1 0-1,-1 1 0,1-1 0,-1 0 0,1 0 0,0 1 0,-1-1 0,1 0 0,0 1 1,0-1-1,0 1 0,0-1 0,1 1 0,-1-1 0,3-1 0,4-4-1033,0 0 0,13-9-1,-15 13 592,0-2 0,0 1-1,-1 0 1,0-1 0,9-10 0,-1-3-571,-8 11 831,-1 0 1,1 1-1,0 0 1,1 0-1,8-6 1,-2 2 438,-1 0 1,16-17 0,-12 11 449,13-9 627,-27 23-1098,0 0 0,-1 0 1,1 0-1,0 0 1,-1 0-1,1 0 0,0-4 1,1-4 432,2-1-30,0-4 166,-4 14-696,0 1-1,0 0 0,0 0 0,0-1 1,0 1-1,0 0 0,-1 0 1,1-1-1,0 1 0,0 0 1,0 0-1,0-1 0,0 1 1,0 0-1,-1 0 0,1-1 0,0 1 1,0 0-1,0 0 0,-1 0 1,1-1-1,0 1 0,0 0 1,0 0-1,-1 0 0,1 0 0,0 0 1,0 0-1,-1-1 0,1 1 1,0 0-1,-1 0 0,1 0 1,0 0-1,0 0 0,-1 0 0,1 0 1,0 0-1,0 0 0,-1 0 1,-5 3 1033,5-1-941,-1 0 1,1 0 0,-1 1-1,1-1 1,0 0 0,0 1 0,0-1-1,0 1 1,0-1 0,1 1-1,-1-1 1,1 1 0,-1 3-1,-4 20 271,-17 23 254,20-42-589,1 0 1,0 0 0,-1 9-1,0 2 4,-10 45 74,-3 16 30,9-11 215,3-40-271,-7 102-169,9-105-551,-1-1 0,-9 42 0,10-59-34,-1 1-1,0-1 1,0 0-1,0 0 1,-5 9-1,6-15 472,1 1 1,-1-1-1,1 1 0,-1-1 0,1 1 1,0-1-1,0 1 0,0-1 1,0 2-1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4800,'2'-1'176,"0"1"0,-1 0 0,1 0 0,0-1-1,0 1 1,-1-1 0,1 1 0,0-1 0,0 0 0,-1 0 0,1 1 0,-1-1 0,2-2 0,5-1-47,-5 3 16,0 0-1,-1 0 1,1 1 0,0-1 0,0 1 0,1 0 0,-1-1-1,0 2 1,6-1 0,7 1 236,126-1 56,-136 0-424,1-1-1,0 1 1,-1-1-1,1-1 0,7-1 1,10-4 35,-18 6-38,0 0 0,0 1 1,0-1-1,9 1 0,11 1 67,21-1 1214,-50 2-923,-6 7-226,1 1-1,0-1 1,-12 20 0,18-26-140,0 1-1,0 0 1,0 0-1,0 0 1,1 0-1,-1 0 1,1 0-1,0 0 1,0 0-1,1 1 1,0-1-1,-1 0 1,1 0 0,0 1-1,2 6 1,0-4 5,1 1 0,-1-1 0,2 0 0,-1 0 0,1 0 0,0 0 1,0-1-1,1 1 0,0-1 0,0 0 0,1-1 0,6 7 0,-7-8 6,1 0-1,-1 0 1,1 0-1,0 0 0,0-1 1,0 0-1,1-1 1,-1 1-1,1-1 1,-1-1-1,1 1 0,0-1 1,12 1-1,-17-2-31,0 0-1,0 0 1,-1 0-1,1-1 1,0 1-1,-1 0 1,1-1-1,0 1 1,-1-1-1,1 0 1,0 1-1,-1-1 1,1 0-1,2-2 1,4-2-137,-7 5 148,0 0 0,0-1-1,0 1 1,0-1 0,-1 1 0,1-1-1,0 1 1,0-1 0,0 0-1,0 1 1,-1-1 0,1 0 0,0 0-1,-1 0 1,1 1 0,-1-1 0,1 0-1,-1 0 1,1 0 0,-1 0-1,1 0 1,-1 0 0,0 0 0,0 0-1,1 0 1,-1 0 0,0 0-1,0 0 1,0 0 0,0 0 0,0 0-1,-1-2 1,1-1-7,0 0 17,0 1 0,0 0 0,0 0 0,0 0 0,-1-1 0,0 1 0,1 0 0,-1 0 0,0 0 0,-1 0 0,1 0 0,0 0 0,-1 1 0,0-1 0,0 0 0,0 1 0,0-1 0,0 1 0,0 0 0,0-1 0,-1 1 0,1 0 0,-4-2 0,1 2 1,1-1 0,0 0-1,0 0 1,0-1 0,0 1-1,1-1 1,-1 0 0,1 0-1,0 0 1,0 0 0,-3-7-1,-7-22-44,12 31 23,1 0 0,-1 0-1,1-1 1,0 1 0,0 0 0,0 0 0,0-1 0,0 1 0,0 0 0,1 0 0,-1-1 0,1 1 0,0 0 0,0 0 0,-1 0 0,1 0-1,1 0 1,-1 0 0,0 0 0,0 0 0,1 0 0,-1 1 0,1-1 0,-1 0 0,1 1 0,0-1 0,0 1 0,0 0 0,-1 0 0,1-1-1,0 1 1,3-1 0,17-3-101,-14 3 98,0 0 0,-1-1 0,11-4 0,-9 4-2,-1 0 0,1 0 0,-1 1 0,1 0-1,0 0 1,0 1 0,0 0 0,0 1 0,14 1-1,-10-1-74,-11 0 103,0 0 0,-1 1 0,1-1 0,0 0-1,0 1 1,0-1 0,-1 1 0,1 0 0,0 0 0,-1-1 0,1 1 0,-1 0 0,1 0-1,-1 1 1,1-1 0,-1 0 0,0 0 0,2 2 0,14 11 173,-16-14-152,0 1 0,0-1 0,0 0 0,0 1 1,0-1-1,-1 1 0,1-1 0,0 1 1,0-1-1,0 1 0,-1 0 0,1-1 0,0 1 1,-1 0-1,1-1 0,-1 1 0,1 0 0,0 0 1,-1 0-1,0 0 0,1 0 0,-1 0 0,0-1 1,1 1-1,-1 0 0,0 0 0,0 0 0,0 0 1,0 0-1,0 0 0,0 0 0,0 0 0,0 0 1,0 0-1,-1 2 0,1 4 193,1 0-26,-1-5-141,0 0 1,0 1 0,0-1 0,0 0-1,0 0 1,-1 1 0,1-1 0,-1 0 0,0 3-1,-4 3 54,4-6-99,0-1 0,0 1 0,0-1-1,0 1 1,0 0 0,1-1 0,-1 1 0,0-1-1,1 1 1,0 0 0,-1 0 0,1-1 0,0 1-1,0 3 1,0 22-27,0-25 36,0-1 0,0 1 0,0 0 0,0-1 0,0 1 0,1 0 0,-1-1 0,1 1 0,-1-1 0,1 1 0,-1 0-1,1-1 1,0 1 0,0-1 0,0 0 0,0 1 0,0-1 0,0 0 0,2 2 0,-2-2 1,-1-1-14,0 0 1,0 0 0,0 0 0,0 0 0,0 1 0,0-1 0,0 0 0,0 0 0,0 0 0,0 0-1,0 0 1,1 0 0,-1 0 0,0 0 0,0 0 0,0 1 0,0-1 0,0 0 0,0 0 0,0 0 0,0 0-1,1 0 1,-1 0 0,0 0 0,0 0 0,0 0 0,0 0 0,0 0 0,0 0 0,1 0 0,-1 0-1,0 0 1,0 0 0,0 0 0,0 0 0,0 0 0,0 0 0,1 0 0,-1 0 0,0 0 0,0 0-1,0-1 1,0 1 0,0 0 0,0 0 0,0 0 0,0 0 0,1 0 0,-1 0 0,0 0 0,0 0-1,0 0 1,0-1 0,0 1 0,0 0 0,0 0 0,5-4 17,-1 0-14,-1 0-1,1 0 1,0 0-1,3-6 1,-2-1 57,-4 9-53,0-1 0,1 1 0,-1 0 1,0-1-1,1 1 0,-1 0 0,1 0 0,2-2 1,7-9-49,1 0 1,14-24 0,-22 32 14,0 0 0,0 0 0,8-6 1,-9 8 5,0 0 0,0 0 0,0 0 1,0 0-1,-1 0 0,3-5 1,-2 0-56,2 2 3,9 4-148,-13 2 209,-1 0-1,1 0 0,-1 0 0,1 0 1,-1 1-1,1-1 0,-1 0 1,1 0-1,-1 1 0,1-1 0,-1 0 1,1 1-1,-1-1 0,1 0 1,-1 1-1,0-1 0,1 0 0,-1 1 1,0-1-1,1 1 0,-1-1 1,0 1-1,1-1 0,-1 1 0,0-1 1,0 1-1,4 22 24,-3-14 72,-2-1 0,1 0 0,-4 17 0,-1-8 15,3-10-67,0-1-1,1 1 1,-1 0 0,1 0-1,0 7 1,1 49-73,0-60-79,0 0 0,0-1-1,1 1 1,-1-1 0,0 1-1,2 3 1,12 24-496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5056,'-6'0'699,"-13"1"1456,18 0-2138,1-1 1,0 0 0,-1 0-1,1 0 1,-1 1-1,1-1 1,-1 0-1,1 1 1,0-1 0,-1 0-1,1 1 1,0-1-1,-1 0 1,1 1-1,0-1 1,0 1 0,-1-1-1,1 1 1,0-1-1,0 0 1,0 1-1,0-1 1,-1 1 0,1-1-1,0 1 1,0-1-1,0 1 1,0-1 0,0 2-1,-2 6 250,-1-3-253,1 0 1,0 1-1,0-1 0,1 1 1,-1 0-1,1-1 1,1 1-1,-1 0 0,1 7 1,-1 6 22,1-5 1,0 1-1,0-1 0,4 19 0,1-17 131,-3-13-109,-1 0 0,0 1 0,0-1 0,0 0 0,0 0 0,-1 1 0,1-1 0,-1 7 0,0 50 805,0-56-798,1-1 0,-1 0 0,0 1 0,1-1 0,0 1 0,0-1 0,2 6 0,1 7 110,-4-13-127,0-1 0,-1 0-1,1 0 1,-1 0 0,0 1 0,1-1-1,-3 4 1,-4 11 180,4-12-200,1 0 1,-1 0 0,0 0-1,0 0 1,0-1 0,0 1 0,-1-1-1,0 0 1,0 0 0,-9 7-1,5-5 0,0-1 1,0 0-1,0 0 0,-1 0 0,-15 5 0,21-9-24,-1 0 0,0-1 0,1 1 0,-1-1 0,0 1 0,0-1 0,1 0 0,-7-1 0,-3 0-45,-19 1-34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5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4384,'0'-13'1424,"0"12"-1408,0 1 0,0 0 1,0 0-1,0-1 0,0 1 1,0 0-1,0 0 0,0 0 1,0-1-1,0 1 0,0 0 0,1 0 1,-1 0-1,0-1 0,0 1 1,0 0-1,0 0 0,0 0 1,1-1-1,-1 1 0,0 0 1,0 0-1,0 0 0,1 0 0,-1 0 1,0 0-1,0 0 0,0-1 1,1 1-1,-1 0 0,0 0 1,0 0-1,1 0 0,-1 0 0,5-2 79,-2 0 24,0 0 0,0 1-1,0 0 1,0 0 0,0 0 0,0 0-1,0 0 1,1 0 0,-1 1 0,0 0 0,5 0-1,4-1 318,0 0-1,24-5 0,-22 3-240,0 1 0,1 0 0,15 0 0,-1 3-38,-10 0-62,-1-1 1,0-1-1,21-3 0,0-7 28,-7 10-70,-24 1-46,0 0 0,0-1-1,15-2 1,10-8 46,-3 6 97,-17-2-70,-11 6-69,-1 0 1,1 0-1,-1 1 1,1-1-1,-1 0 1,1 1-1,-1-1 1,1 1-1,0 0 1,-1-1-1,1 1 1,1 0-1,27 0 149,-27 0-117,-3-3-65,0 0-121,0 9-60,0 10 85,0-3 71,1-9 45,-1 1 0,0-1 0,0 0 0,0 0-1,-1 0 1,1 0 0,-3 6 0,-4 11 57,2-9 17,1 0 1,0 1-1,0 0 0,-2 25 0,6-35-65,0 0-1,0 0 0,0 0 0,-1 0 0,1 0 1,-1-1-1,0 1 0,1 0 0,-1 0 0,-1-1 1,0 4-1,0-4-4,1 0-1,0 1 1,0-1 0,0 0 0,1 1 0,-1-1-1,1 1 1,-1-1 0,1 1 0,0-1 0,0 4-1,0 7-139,0-10-60,0-3 170,1 1-1,-1-1 1,1 0-1,-1 0 0,1 0 1,-1 0-1,0 0 1,1 0-1,-1 0 0,1 0 1,-1 0-1,1 0 1,-1 0-1,1 0 0,-1 0 1,1 0-1,-1 0 1,1 0-1,-1-1 0,1 1 1,-1 0-1,1 0 1,-1 0-1,0-1 1,1 1-1,-1 0 0,1-1 1,-1 1-1,0 0 1,1-1-1,-1 1 0,0-1 1,0 1-1,1 0 1,-1-1-1,0 1 0,0-1 1,0 1-1,1-1 1,-1 1-1,0-1 0,0 0 1,3-3-396,11-5-88,-13 7 455,1-1-1,0 0 1,0 0 0,-1 0-1,1 0 1,0-4-1,0 3 26,-1 0 0,1-1-1,0 1 1,0 0-1,1 1 1,-1-1-1,4-4 1,-4 7 39,0-1 0,-1 0 1,1 0-1,-1 0 1,0 0-1,1 0 0,-1 0 1,0-1-1,0 1 0,-1 0 1,1 0-1,0-1 0,-1 1 1,1-1-1,-1 1 1,0 0-1,0-1 0,0 1 1,0-1-1,0-2 0,0 5 17,-1-1 0,1 1-1,0-1 1,0 0 0,0 1-1,0-1 1,0 1 0,0-1-1,0 1 1,0-1 0,0 1-1,0-1 1,0 1 0,1-1-1,-1 1 1,0-1-1,0 1 1,0-1 0,1 1-1,-1-1 1,0 1 0,1-1-1,-1 1 1,0-1 0,1 1-1,-1 0 1,0-1 0,1 1-1,-1 0 1,1-1 0,-1 1-1,1 0 1,-1 0 0,1-1-1,-1 1 1,1 0 0,-1 0-1,1 0 1,-1 0-1,1 0 1,-1 0 0,1 0-1,-1 0 1,1 0 0,0 0-1,2 0 703,-3 65 591,0-63-1314,1 1 0,-1-1-1,0 0 1,1 0 0,0 1 0,-1-1 0,1 0-1,0 0 1,0 0 0,0 0 0,1 0 0,-1 0-1,0-1 1,1 1 0,-1 0 0,1 0 0,-1-1-1,1 1 1,0-1 0,0 0 0,0 1 0,0-1-1,0 0 1,0 0 0,0 0 0,0-1 0,0 1-1,0 0 1,0-1 0,1 1 0,-1-1 0,0 0-1,0 0 1,1 0 0,-1 0 0,0 0 0,1 0-1,-1-1 1,4 0 0,34-14-740,0-2-1,-2-1 1,68-44 0,-103 59 743,0 1 1,0-1-1,0 0 1,0 0-1,-1 0 1,1 0-1,-1 0 0,0 0 1,0-1-1,3-6 1,-3 6 7,-1 3-1,-1 0 0,1-1 0,-1 1-1,1 0 1,0 0 0,-1 0 0,1 0 0,0 0 0,0 0-1,0 0 1,0 0 0,0 0 0,0 1 0,0-1 0,0 0-1,0 0 1,0 1 0,1-1 0,-1 1 0,0-1 0,2 0-1,8-4 197,-11 5-203,0 0-1,0 0 1,1 0 0,-1 0 0,0 0 0,0 0 0,0 0-1,0 0 1,1 0 0,-1-1 0,0 1 0,0 0 0,0 0-1,0 0 1,0 0 0,1 0 0,-1-1 0,0 1 0,0 0 0,0 0-1,0 0 1,0 0 0,0-1 0,0 1 0,0 0 0,0 0-1,0 0 1,0-1 0,0 1 0,0 0 0,0 0 0,0 0-1,0-1 1,0 1 0,0 0 0,0 0 0,0 0 0,0-1-1,0 1 1,0 0 0,0 0 0,0 0 0,0-1 0,-1 1 5,1 1 0,0-1 0,0 0 0,0 0 0,0 0 0,0 1 0,0-1 0,0 0 0,0 0 0,0 0 0,0 1 0,0-1 0,0 0 0,0 0 0,0 0 0,0 0 0,0 1 0,0-1 0,0 0 0,0 0 0,0 0 0,0 1 0,0-1 0,0 0 0,0 0 0,0 0 0,0 1 0,1-1 0,-1 0 0,0 0 0,0 0 0,0 0 0,0 0 0,0 1 0,1-1 0,-1 0 0,0 0 0,0 0 0,0 0 0,0 0 0,1 0 0,-1 0 0,0 0 0,12 7 350,-11-6-337,0-1 0,0 0 1,0 1-1,0-1 0,0 1 0,0 0 0,0-1 0,0 1 0,0 0 0,0 0 0,0-1 0,0 1 0,-1 0 0,1 0 1,1 2-1,-2-1 9,1 0 0,0 1 1,-1-1-1,1 1 0,-1-1 1,0 1-1,1-1 1,-1 1-1,-1 0 0,1-1 1,-1 3-1,1-2-8,0-1 0,-1 1 0,1-1-1,0 1 1,0 0 0,0-1 0,1 1 0,-1-1 0,1 1 0,-1-1-1,2 3 1,3 3 25,-4-6-46,0-1-1,0 1 1,0-1-1,0 1 1,0-1-1,-1 1 1,1-1 0,-1 1-1,1 0 1,-1-1-1,0 1 1,1 0-1,-1-1 1,0 1-1,0 2 1,0 6 348,0-7-91,0-3-79,0 0-97,0-3-117,0 2 36,0-1 0,1 0 1,-1 0-1,1 0 0,-1 1 1,1-1-1,0 0 0,0 0 0,0 1 1,2-4-1,1-3 2,-3 7-4,-1 0-1,1-1 0,-1 1 0,1-1 0,-1 1 1,0-1-1,0 1 0,0-1 0,0-1 1,0 2-2,0-1 0,0 1 1,0-1-1,0 1 0,1-1 1,-1 1-1,0-1 1,1 1-1,0-2 0,3-5-30,0 1 0,10-11 0,-9 11-23,0 0-1,7-12 1,-10 14 28,-2 4 18,1 1-1,-1-1 1,0 0-1,0 1 1,1-1-1,-1 0 1,1 1-1,-1-1 1,0 1-1,1-1 0,-1 1 1,1-1-1,-1 1 1,1-1-1,0 1 1,-1-1-1,1 1 1,0 0-1,-1-1 1,1 1-1,1 0 0,3-3-31,4-2-19,-8 4 40,0 0 0,1 0 0,-1 0 0,1 0 0,0 0 0,-1 1 0,1-1 0,0 1 0,-1-1 0,5 0 0,-4 1-8,-2 145 2351,0-145-2322,0 0 1,0 0-1,0 0 1,0 1-1,0-1 1,0 0-1,0 0 1,0 0-1,0 0 1,0 0-1,0 0 0,0 0 1,0 0-1,0 0 1,0 0-1,0 1 1,0-1-1,0 0 1,0 0-1,0 0 1,0 0-1,0 0 1,0 0-1,1 0 0,-1 0 1,0 0-1,0 0 1,0 0-1,0 1 1,0-1-1,0 0 1,0 0-1,0 0 1,0 0-1,0 0 1,0 0-1,0 0 0,0 0 1,1 0-1,-1 0 1,0 0-1,0 0 1,0 0-1,0 0 1,0 0-1,0 0 1,0 0-1,0 0 1,0 0-1,1 0 0,-1 0 1,0 0-1,0 0 1,0 0-1,0 0 1,0 0-1,1 0 2,-1 0 0,1 0 0,-1 0 0,1 0 0,-1 0 0,1 0 0,-1 0 0,1 0 0,-1 0 0,1-1 0,-1 1 0,1 0 0,-1 0 0,1 0 0,-1-1-1,1 1 1,-1 0 0,0 0 0,1-1 0,-1 1 0,1 0 0,-1-1 0,0 1 0,1-1 0,-1 1 0,0 0 0,0-1 0,1 1 0,-1-1 0,0 1 0,0-1 0,0 1 0,1-1 0,-1 1 0,0-1 0,0 1-1,0-1 1,0 1 0,0-1 0,0 1 0,0-2 0,3-3 54,9-15-40,-10 16-43,0 0 0,1 0 0,-1 0 0,7-7 0,4-5-88,-10 8-3,2 1 19,9 6-328,-13 1 419,1 0 0,-1 0 0,0 0-1,1 0 1,-1 1 0,0-1 0,1 0 0,-1 1 0,0-1 0,0 1 0,0 0 0,1-1-1,-1 1 1,0 0 0,0 0 0,0-1 0,0 1 0,0 0 0,0 0 0,0 0 0,-1 0-1,1 1 1,0 0 0,2 3 145,0 0 0,-1 0-1,1 0 1,-1 1-1,-1-1 1,1 1 0,-1-1-1,0 1 1,0 0 0,0 5-1,-1-5-50,0 0-1,1-1 0,0 1 1,0-1-1,1 1 0,0-1 1,0 1-1,0-1 1,0 0-1,1 0 0,0 0 1,0-1-1,5 7 1,-6-9-665,-2-2-3526,0 0 1036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2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6048,'0'16'2240,"0"-16"-1728,-16 66-160,0-33 320,16-1-448,-33 1-96,0 16-64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0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3098 64,'197'30'48,"-132"-25"21,4 6-42,10-6-70,-36 1 22,-8-2 13,37 0 0,663-4 8,-568-8-2,-9 0 25,-103 8 26,105-3 57,-45-8-122,3 6 0,-59 0 33,127-4 57,189-7 128,-187 1-189,-117 10-42,-7 1 8,118-5 5,187 9-117,-308 0 109,140-3-64,-59-8 77,5 6-5,-2-6-53,-33 8 42,-38 3 70,442 0 138,-397 0-136,204-3-42,-211-2-21,140-3 4,258 8-194,-253-9 252,-8 1 163,234 8-69,-357 1 13,215-5 114,-204-6-217,10 4 6,-68 1-36,137-4-175,-77 7 157,-13-9 411,16 5-139,-64 1-222,123-3 1,-141 8 9,112-3 104,-57-8-105,13 6-17,0-6 12,-10 5-33,-6-5-64,-69 8 26,116-13-3,84-7 226,-150 16-167,-6 0-134,77-8 276,-134 10-110,-1-2 1,0-1-1,39-16 1,38-11-49,-50 20 40,82-16 695,-111 27-606,-1-1 0,0-1 0,43-15 0,-48 12-78,-1-1-1,1-1 0,29-22 1,-42 27-60,1-1 0,-1-1 0,8-8 0,-3 1 4,6-5 37,18-28 0,-11 15 11,-18 22-76,-1 0-1,0 0 0,0-1 1,-1 0-1,-1-1 0,4-12 1,1-1 59,18-33 0,0-1 103,5-11-210,-30 62 59,13-26 19,1 11 9,-13 21-6,-1-1 0,0 0 0,0-1 0,0 1-1,-1 0 1,0-1 0,0 1 0,2-7 0,1-7 45,-4 10-71,1 0 0,0 0 0,1 0 0,4-8 0,-2 5-4,1-1 1,-1 0 0,-1 0-1,6-23 1,-5-14 22,0 24-31,-2 9 34,-1 0 0,2-28 1,4-51 683,0-1-596,-7 51-215,0 22-78,-1-1 0,-5-34 0,-6 9 90,-3-60 110,7 48-2,1 8-82,-18-112 146,-8 54 4,14 50-91,14 45 23,-1 0 1,-1 0-1,-1 1 1,0 0-1,-13-19 1,5 8 6,-19-43 0,1 3 39,15 35-38,-27-53-62,32 52 19,7 16 20,0 1-1,-2 0 0,-13-22 1,-31-28 24,25 32 17,18 23-31,0 1 1,0 1-1,0-1 1,-15-8-1,4 2-2,12 8 60,0 0 1,-1 1-1,0 0 0,0 1 1,-1 0-1,0 0 0,-11-3 1,-9-2 73,8 1-227,0 2 0,0 0 1,-1 2-1,0 1 0,0 0 1,-28 0-1,-206 4-13,232 1-20,-44 7 0,32-3 70,-192 17 259,210-19-214,0 1 0,0 1 0,0 1 0,-24 11 0,18-7-27,-31 8 0,-35 4-48,-71 18 420,116-26-391,-62 27 0,26 2-93,9-4 56,-184 89 67,208-104 100,-101 34-1,-61 8-168,154-50 9,-2-2 0,-106 11 0,-29 5 360,156-22-239,-39 8 18,-1-10-27,39-4-22,-92 9-3,63-7-7,-137 11-316,102-4 521,-138-5-1,216-6-186,-950 0 267,765-9-544,8 1-11,131 9 394,-140-4 299,144-2-358,-144-4 2,90 10-24,-179-5-55,183-7-18,-1 6 27,59 0 19,-128-4 148,128 10-104,-125-5 252,72-6-188,41 5-75,-87-10-46,79 7-201,-88 0 0,25 0-128,86 4 415,-79 2 0,82 6 5,-151 6-83,139-9-102,-99 14-1,-126 12 175,233-24-98,-9 1-64,-130 12-110,48 1 228,-125 18-95,182-18 35,-168 58 0,-65 59 32,234-87 227,2 3 1,-111 85-1,164-108-463,-48 47 1,-32 52-2686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3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3648,'0'39'1643,"0"-39"-1642,-1 2 31,1 1 0,1 0-1,-1 0 1,0-1 0,1 1 0,-1 0 0,1-1 0,1 4 0,-1-4-19,-1-1 1,1 0 0,0 0 0,0 0-1,0 0 1,0 0 0,0 0 0,0 0-1,0-1 1,0 1 0,0 0-1,0 0 1,0-1 0,1 1 0,-1-1-1,0 1 1,0-1 0,1 1 0,-1-1-1,0 0 1,1 0 0,-1 0 0,0 0-1,1 1 1,1-2 0,6 2 45,-6 0-40,0-1-1,0 0 1,-1 0 0,1 0-1,0 0 1,0 0-1,0 0 1,-1-1 0,1 1-1,0-1 1,-1 0 0,1 0-1,4-2 1,11-7 109,-4 2-27,1 1 1,0 0-1,19-5 0,-24 9-63,40-13 121,2-11-25,-6 5 20,20-25 102,-65 47-245,0-1 0,0 0 0,0 0 0,1 0 0,-1 0 0,0 0-1,0 0 1,0 0 0,0 0 0,-1 0 0,1-1 0,0 1 0,0 0-1,-1-1 1,1 1 0,-1 0 0,1-1 0,-1 1 0,1-3 0,-1 3-3,0 0 0,0 0 0,0 0 1,-1 0-1,1 0 0,0 0 0,-1 0 1,1 1-1,0-1 0,-1 0 0,1 0 1,-1 0-1,1 0 0,-1 0 1,0 1-1,1-1 0,-1 0 0,0 0 1,1 1-1,-1-1 0,0 1 0,0-1 1,0 0-1,0 1 0,-1-1 0,-50-18 110,37 14-60,0 2 0,-1 0-1,1 0 1,-1 1 0,0 1 0,-19 1 0,30 0-39,0 1-1,0-1 1,0 1 0,0-1-1,0 1 1,0 1 0,0-1-1,0 1 1,1 0 0,-1 0-1,1 0 1,-1 0 0,1 1-1,0 0 1,-7 5 0,5-3 3,0-2 1,0 1 0,-1-1-1,-11 5 1,15-7-21,-1 0 0,1 0 0,0 0 0,0 0 0,0 1 0,0 0 0,0-1 0,0 1 0,0 0 0,1 1 0,-1-1 0,1 0 0,0 1 0,-1-1 0,1 1 0,0 0 0,0 0-1,1 0 1,-1 0 0,-1 5 0,-1 2-9,1 1-1,0 0 1,1 1-1,0-1 0,1 0 1,-1 15-1,2-21 37,0 0 0,0 0 0,1-1 1,-1 1-1,1 0 0,0-1 0,0 1 0,1 0 0,-1-1 0,1 0 0,0 1 1,4 5-1,-4-7-7,0-1 0,1 1 0,-1 0 0,1-1 0,0 0 0,0 0 0,0 0 1,0 0-1,0 0 0,0 0 0,1-1 0,-1 0 0,0 0 0,1 1 0,-1-2 0,1 1 1,0 0-1,-1-1 0,5 0 0,-6 1-16,9 0 0,0-1 0,0 0 1,0 0-1,0-1 0,20-4 1,54-18 23,-29 7 35,-25 8-35,14-3-82,59-22-1,55-20-646,-75 27 316,-19 7 204,-46 15 172,0-1 1,-1-1-1,0-1 0,0 0 1,22-13-1,-21 6 103,-18 14-87,0-1-1,0 1 1,0-1 0,0 1 0,-1 0-1,1-1 1,0 0 0,0 1-1,0-1 1,-1 0 0,1 1-1,0-1 1,0 0 0,-1 0-1,1 1 1,-1-1 0,1 0 0,-1 0-1,1 0 1,-1 0 0,0 0-1,1 0 1,-1 0 0,0 0-1,0 0 1,1 0 0,-1 0-1,0 0 1,0 0 0,0 0 0,-1-2-1,1 0 18,0 3-22,0-1 0,0 1 0,0 0 0,1-1 1,-1 1-1,0 0 0,-1-1 0,1 1 0,0 0 0,0-1 0,0 1 0,0 0 0,0-1 0,0 1 1,0 0-1,0-1 0,0 1 0,-1 0 0,1-1 0,0 1 0,0 0 0,0 0 0,-1-1 1,1 1-1,-1 0 0,-2-5 6,0 3-15,1-1 0,0 1-1,-1-1 1,0 1 0,1 0-1,-1 0 1,0 0 0,-5-3-1,-20 0-116,15-1 70,12 5 53,-1 0-1,1 0 0,-1 0 0,1 0 1,-1 1-1,0-1 0,1 1 0,-1-1 1,0 1-1,0 0 0,1-1 0,-1 1 1,-2 0-1,-8 0 8,6-1 9,0 0 0,0 1 0,1 0 0,-1 1 0,0-1 0,0 1 0,-6 2 0,3 0-21,-6 1-89,2 1 0,-27 13 0,36-16 87,1 0 1,-1 1-1,1-1 0,-1 1 0,1 0 1,0 0-1,0 0 0,0 0 0,1 1 1,-1-1-1,1 1 0,0 0 0,-1-1 1,2 1-1,-1 0 0,0 0 0,1 0 1,0 0-1,0 1 0,0-1 0,0 0 1,1 0-1,0 1 0,0-1 0,0 6 1,0-5 29,0 0 0,1-1 1,-1 1-1,1-1 0,2 9 0,-2-12-18,-1-1 0,0 1 0,0 0-1,1 0 1,-1-1 0,0 1 0,1 0 0,-1-1-1,1 1 1,-1 0 0,1-1 0,-1 1-1,1-1 1,-1 1 0,1-1 0,-1 1 0,1-1-1,0 1 1,-1-1 0,1 0 0,0 1 0,0-1-1,-1 0 1,1 0 0,0 1 0,0-1-1,-1 0 1,1 0 0,0 0 0,0 0 0,-1 0-1,1 0 1,0 0 0,0 0 0,-1 0-1,1 0 1,0-1 0,0 1 0,-1 0 0,1-1-1,0 1 1,0 0 0,0-1 0,16-9 149,-11 6-59,1 0-1,15-5 1,3 3-16,-20-1-54,-2 3-14,10-1 14,-11 4-27,-1 0 1,0 0-1,0 1 0,0-1 0,0 0 0,0 0 0,0 0 0,0 0 0,0-1 0,0 1 1,1-2-1,-2 3-2,1-1 0,-1 1 0,0 0 0,0-1 0,0 1 0,1-1 0,-1 1 1,0-1-1,0 1 0,0 0 0,0-1 0,0 1 0,0-1 0,0 1 0,0-1 0,0 1 0,0-1 1,0 1-1,0 0 0,0-1 0,0 1 0,0-1 0,0 1 0,-1-1 0,1 1 0,0 0 0,0-1 1,0 1-1,-1-1 0,1 1 0,0 0 0,-1-1 0,1 1 0,0 0 0,-1-1 0,1 1 0,0 0 1,-1 0-1,1-1 0,0 1 0,-1 0 0,1 0 0,-1 0 0,1 0 0,0 0 0,-1-1 0,1 1 0,-1 0 1,1 0-1,-1 0 0,1 0 0,-1 0 0,1 0 0,-1 0 0,1 0 0,-1 1 0,-4 1-263,-9 9 36,13-10 217,0-1-1,0 0 0,0 1 0,0-1 1,0 0-1,1 1 0,-1-1 0,0 1 0,0 0 1,0-1-1,1 1 0,-1-1 0,0 1 1,1 0-1,-1 0 0,0 0 0,1-1 1,-1 1-1,1 0 0,0 0 0,-1 0 0,1 0 1,0 0-1,-1 0 0,1 0 0,0 0 1,0 0-1,0 0 0,0 0 0,0 0 0,0 0 1,0 0-1,0-1 0,0 1 0,1 2 1,-1 4 2,-1-4 30,1 0 1,0-1-1,0 1 1,0 0-1,1 0 1,-1 0-1,1 0 0,0 0 1,1 5-1,0-7-1,-1 1-1,1 0 0,0-1 1,0 0-1,-1 1 0,1-1 1,0 0-1,0 0 0,0 0 1,0 0-1,0 0 0,1 0 1,3 1-1,0-1 14,1 1-1,-1-1 1,1 0-1,-1 0 1,1-1-1,-1 0 1,1 0-1,-1-1 1,1 1-1,-1-1 1,10-3-1,15-2 4,102-29-755,-94 24 429,-2-3 51,-27 10 124,1 0 0,18-4 0,-8 5 30,-16 2 66,1 1 0,-1-1-1,1 0 1,-1-1 0,0 1 0,0-1 0,0 0 0,8-4-1,-4-1-10,-8 6 26,1 0 0,-1 0-1,1 0 1,-1 0 0,1 1 0,-1-1-1,1 0 1,-1 0 0,1 1 0,-1-1-1,1 1 1,0 0 0,-1-1 0,1 1-1,0 0 1,3 0 0,-5 0 6,3 0 16,0 0 0,0 0 0,0 0 0,-1 0 0,1-1 0,4-1 0,2-6 600,-9 8-589,0 0 0,0-1 1,1 1-1,-1 0 0,0-1 0,1 1 0,-1 0 0,0-1 0,0 1 0,1 0 1,-1 0-1,1-1 0,-1 1 0,0 0 0,1 0 0,-1-1 0,0 1 0,1 0 1,-1 0-1,1 0 0,-1 0 0,1 0 0,-1 0 0,0 0 0,1 0 0,-1 0 1,1 0-1,2 0 981,-3 0-278,0 0 134,0 6-650,-1 13 990,1-19-1180,-1 1 0,1-1 0,0 1 0,0-1 0,-1 1 0,1-1 0,0 0 0,0 1 0,-1-1 0,1 1 0,-1-1 0,1 0 0,0 1 0,-1-1 0,1 0 0,-1 0 0,1 1 0,0-1 0,-1 0 0,1 0 1,-1 0-1,1 0 0,-1 0 0,1 1 0,-1-1 0,1 0 0,-1 0 0,1 0 0,-2 0 0,-6 2-125,2 2 0,-1-1 1,1 1-1,0 0 1,0 1-1,-6 5 1,-32 23 132,43-31-46,0 0-1,0 0 1,0 0-1,0 0 1,0 0-1,1 0 1,-1 0 0,1 1-1,-1-1 1,1 0-1,0 0 1,0 0-1,0 1 1,0-1 0,1 0-1,0 4 1,-1 3-18,0-5 21,3 21-57,-3-24 69,0 0 0,1 0 0,-1 0 0,1 0 0,-1 0 1,1 0-1,-1 0 0,1 0 0,0 0 0,-1 0 0,1-1 1,0 1-1,0 0 0,-1 0 0,1-1 0,0 1 0,0-1 1,0 1-1,0-1 0,0 1 0,2 0 0,3 0 40,1 0 0,-1 0 0,1-1 0,-1 1 0,1-1 0,0-1 0,-1 1-1,10-3 1,5-1 39,0-1 0,0-1 0,28-12 0,16-9-272,-27 15 104,-17 6-95,-1-1 0,1 0-1,21-13 1,-9 1-33,-1 0 0,-1-3 0,54-47 0,-84 68 218,1-1 0,0 0 0,-1 0 0,1 0 0,-1 0-1,1 0 1,-1 0 0,0 0 0,0-1 0,0 1 0,0 0 0,0-1 0,-1 1 0,1-5 0,2-6 22,5-5-3,-7 16-26,0 0 0,0 0 0,0-1 0,0 1 0,0-1 0,0 1 0,-1-1 0,0 1-1,1-1 1,-1 0 0,0 1 0,0-1 0,0 1 0,0-1 0,-1 0 0,1 1 0,-1-1 0,0 1 0,-1-4 0,0 0-33,0-1-44,0 0 0,0 0 0,0 0-1,1 0 1,0 0 0,0-8 0,1 7-4,0 23 335,-3 28 217,-8-8-263,8-14-72,2-14-78,0 1 0,-1 0-1,0-1 1,0 1 0,-6 12 0,4-11 8,1 0-1,-6 19 1,8-22-8,0 0 0,-1-1-1,1 1 1,-2-1 0,1 1 0,0-1 0,-1 0 0,0 0-1,0 0 1,-1 0 0,-4 5 0,-6 6 358,9-2-171,-2-9-187,6-5-59,1 0 1,-1 1 0,1-1-1,0 0 1,-1 0 0,1 0-1,0 1 1,-1-1 0,1 0-1,0 1 1,-1-1 0,1 0-1,0 1 1,-1-1 0,1 0-1,0 1 1,0-1 0,0 1 0,-1-1-1,1 0 1,0 1 0,0-1-1,0 1 1,0-1 0,0 1-1,0-1 1,0 0 0,0 1-1,0-1 1,0 1 0,0 2-779,0-3 154,0 0-36,0 3 276,0-3 381,0 1 0,0-1 0,0 1 1,0-1-1,0 1 0,0-1 0,0 1 0,0-1 0,0 1 0,0-1 0,0 1 0,0-1 0,1 1 0,-1-1 0,0 0 0,0 1 0,1-1 0,-1 1 0,0-1 0,0 0 0,1 1 0,-1-1 0,0 0 1,1 1-1,-1-1 0,1 0 0,-1 1 0,0-1 0,1 0 0,-1 0 0,1 0 0,-1 1 0,1-1 0,-1 0 0,1 0 0,-1 0 0,1 0 0,-1 0 0,0 0 0,1 0 0,-1 0 0,1 0 0,-1 0 1,1 0-1,-1 0 0,1 0 0,21 3-312,0 7 182,-16-6 145,1-1 1,0 0-1,0 0 1,9 2-1,0-4 112,0 1-1,24-2 1,-19-1 95,-8 1-826,-1-1 1,1 0 0,-1-1-1,24-6 1,-21 4-188,51-12-1722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1888,'0'-14'613,"0"14"-608,0 0-1,0 0 0,0 0 0,0 0 1,0 0-1,0 0 0,-1 0 1,1 0-1,0 0 0,0 0 1,0-1-1,0 1 0,0 0 1,0 0-1,1 0 0,-1 0 0,0 0 1,0 0-1,0 0 0,0 0 1,0 0-1,0 0 0,0-1 1,0 1-1,0 0 0,0 0 0,0 0 1,0 0-1,0 0 0,0 0 1,0 0-1,0 0 0,0 0 1,0 0-1,1 0 0,-1 0 1,0 0-1,0 0 0,0 0 0,0 0 1,0 0-1,0 0 0,0 0 1,0 0-1,0 0 0,0-1 1,1 1-1,-1 1 0,0-1 0,0 0 1,0 0-1,0 0 0,0 0 1,0 0-1,0 0 0,0 0 1,11 0 256,-8 0 422,-3 2-182,0 6-206,0-1-158,0 0 0,0-1 0,-3 13 0,-15 84 583,6-26-518,9-58-170,-24 142 229,22-68-170,-6-22-6,5-8 11,-4-11 80,7-33-159,2-14 28,1 0 1,-1 0-1,0 1 1,0-1-1,0 0 1,-1 0-1,1 0 1,-1-1-1,-1 1 1,1 0-1,-1-1 1,1 1-1,-1-1 1,-4 5-1,4-7-792,3-2 145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3648,'27'-13'1173,"-26"12"-1151,0 1-1,-1 0 0,1 0 1,0-1-1,-1 1 0,1 0 1,0 0-1,-1 0 0,1 0 1,0 0-1,0 0 0,-1 0 1,1 0-1,0 0 0,-1 0 1,1 0-1,0 0 0,-1 0 1,1 1-1,0-1 0,1 1 1,44 10 297,-40-10-119,0 0 0,0 0 0,12-1 0,3 2 35,-5 3-97,-1 1-1,0 1 1,-1 0 0,22 15-1,-34-21-119,0 1-1,0-1 1,-1 1-1,1 0 1,-1 0-1,1 0 1,-1 0-1,1 0 1,-1 0-1,0 0 1,0 0-1,0 1 1,0-1-1,-1 0 0,1 1 1,0-1-1,-1 0 1,0 1-1,0-1 1,1 1-1,-1-1 1,-1 1-1,1-1 1,0 0-1,-1 1 1,1-1-1,-1 0 1,-1 4-1,0 1 29,-1 1 0,0 0-1,0-1 1,-1 0-1,0 0 1,-9 11 0,-115 129 786,127-145-833,0-1 0,1 0 1,-1 0-1,0-1 1,0 1-1,0 0 0,0 0 1,-1 0-1,1-1 1,0 1-1,0 0 0,0-1 1,0 1-1,-1-1 1,1 1-1,0-1 0,-1 0 1,1 0-1,0 0 0,-1 1 1,1-1-1,0 0 1,-1 0-1,1-1 0,0 1 1,-1 0-1,1 0 1,0-1-1,0 1 0,-1-1 1,1 1-1,-2-2 0,-5-1-74,7 3 30,0-1 0,-1 1 0,1 0 0,0-1 0,0 1 0,0-1 0,0 0 0,0 1 1,0-1-1,1 0 0,-1 0 0,0 1 0,0-1 0,0 0 0,1 0 0,-1 0 0,0 0 0,1 0 0,-1 0 1,0-2-1,0 1-85,1 0 0,0-1 1,-1 1-1,1 0 0,0-1 0,0 1 1,1-4-1,0-4-407,-1-26-849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66 3808,'27'-41'1227,"-25"39"-1134,0-1 0,-1 1 0,1 0 0,0-1 0,0 1 0,0 0 0,0 0 1,3-1-1,-4 2-25,0 1 0,0-1 0,0 1 0,0 0 1,0-1-1,0 1 0,0 0 0,1 0 0,-1 0 0,0 0 1,2 0-1,-2 0 67,-1 0-123,0 0 0,0 0 0,0-1 0,0 1 0,0 0 0,0 0 0,1 0 0,-1 0 0,0 0 0,0 0 0,0 0 0,0 0 0,0 0 0,0 0 0,0 0 0,0 0 0,0 0 0,1 0 0,-1 1 0,0-1 0,0 0 0,0 0 0,0 0 0,0 0 0,0 0 0,0 0 0,0 0 0,0 0 0,0 0 0,0 0 0,0 0 0,1 0 0,-1 0 0,0 0 0,0 0 0,0 0 0,0 1 0,0-1 0,0 0 0,0 0-1,0 0 1,0 0 0,0 0 0,0 0 0,0 0 0,0 0 0,0 0 0,0 1 0,0-1 0,0 0 0,0 0 0,0 0 0,0 0 0,0 0 0,0 0 0,0 0 0,0 5 327,0-2-215,0 0-1,0 0 1,0 0 0,0 1-1,-1-1 1,1 0-1,-2 3 1,-1 4-15,0 1-1,0-1 0,1 0 1,1 1-1,-1 16 1,1-6 2,-1 0-1,-1-1 1,-8 32 0,-2 12 160,10-43-196,1-4 3,-1 1 0,-8 27 1,-9 25-26,-9 21-85,25-81 85,1 1 1,-3 15-1,-3 9 80,-5-10 52,-2 2 110,5-13 4,8-12-123,6-4-37,1-3-125,-1 1 0,1 0 0,5-10 0,-5 7-37,0 0 0,1 1 0,0 0 0,6-7 0,24-29-261,6-8-117,-37 46 350,0 0-1,1 0 1,-1 1 0,1-1 0,-1 1-1,1 0 1,0 1 0,9-5-1,3 1-133,2 0-153,-18 6 334,-1 0 0,1 0 0,-1 0 0,1 0 0,0 0 0,-1 0 0,1 1-1,-1-1 1,1 0 0,0 0 0,-1 1 0,1-1 0,-1 1 0,1-1 0,-1 0 0,1 1 0,-1-1 0,0 1 0,1-1 0,-1 1-1,0-1 1,1 1 0,-1-1 0,0 1 0,1 1 0,1 1 60,0 1 0,-1 0 0,0-1 1,1 1-1,-1 0 0,0 0 0,-1 0 0,1 0 0,-1 0 0,0 0 0,0 0 1,0 0-1,0 0 0,-1 0 0,-1 7 0,0-1 45,0 0-1,1 15 1,1-14-28,1 0 0,1 0 0,0 0 0,4 11 1,-4-11-35,-1-8-2,-1 0-1,1-1 1,0 1 0,0 0-1,0 0 1,0-1-1,0 1 1,0-1-1,1 1 1,-1-1 0,1 1-1,0-1 1,-1 0-1,1 0 1,0 1-1,0-2 1,1 1 0,-1 0-1,0 0 1,5 2-1,-6-4-25,-1 0 0,1 1 1,0-1-1,0 0 0,-1 0 0,1 0 0,0 0 0,-1 0 0,1 0 0,0 0 0,0 0 0,-1 0 0,1 0 0,0 0 0,0 0 1,-1 0-1,1-1 0,0 1 0,0 0 0,-1 0 0,1-1 0,0 1 0,-1-1 0,1 1 0,0-1 0,17-15 202,-10 8-170,0 0 0,10-6 0,-6 6-71,25-12-1,4-2-58,-3-8-47,3-2 76,-27 16 109,-13 14-44,1 0 1,0 0 0,0 0 0,0 0 0,0 1 0,0-1 0,0 0 0,0 1 0,0 0 0,4-2 0,7-8-264,-10 8-5,-3 3-102,-3 3 166,2-1 198,-1 0 1,1 0-1,-1 1 1,1-1-1,0 0 1,0 1-1,0-1 1,0 0-1,1 1 1,-1-1-1,0 6 1,-2 6 17,2-10-10,0-1-1,0 0 0,0 0 1,0 0-1,1 0 0,-1 0 0,1 0 1,0 0-1,0 0 0,0 0 0,0 0 1,0 0-1,1 0 0,-1 0 0,1 0 1,0 0-1,0 0 0,0 0 0,3 4 1,-2-2 8,2 5 59,1 0-1,0-1 1,0 0 0,1 0-1,0 0 1,1-1 0,0 0 0,11 11-1,-16-18-47,0 1 0,0-1 0,0 0 0,0 0 0,0 0 0,0 0 0,0 0-1,0 0 1,0-1 0,0 1 0,1-1 0,-1 1 0,0-1 0,0 0 0,1 0 0,-1 0 0,0 0-1,0 0 1,1 0 0,-1-1 0,0 1 0,0-1 0,3-1 0,9-1 156,1 1-50,14-4 41,-20 1-119,0 1 0,-1-2 0,12-8 0,0-1 61,-16 12-121,1-1 0,-1 1 0,0-1 0,0 0 0,0 0 0,0-1 0,-1 1-1,0-1 1,0 0 0,0 0 0,0 0 0,2-7 0,-5 11-28,1 0 1,-1 0-1,0 0 0,0-1 1,0 1-1,0 0 1,0 0-1,0 0 0,0-1 1,0 1-1,0 0 0,0 0 1,-1-1-1,1 1 0,0 0 1,-1 0-1,1 0 1,-1 0-1,0-2 0,-17-16-497,9 12 422,-4-7 120,9 9-28,-1 0-1,0 0 0,0 1 1,0-1-1,-7-4 1,4 6-164,8 3 113,-1 0 0,1-1-1,-1 1 1,1 0 0,-1 0-1,1 0 1,-1-1 0,1 1-1,-1 0 1,1-1 0,0 1-1,-1 0 1,1-1 0,-1 1-1,1 0 1,0-1 0,-1 1-1,1-1 1,0 1 0,0-1-1,-1 1 1,1-1 0,0 1 0,0-1-1,0 1 1,0-1 0,0 1-1,0-1 1,-1 1 0,1-1-1,0 1 1,0-1 0,1 1-1,-1-1 1,0 1 0,0-1-1,0 0 1,3 1-1155,11 0-641,2 0 620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4064,'0'-14'1307,"0"14"-1299,0 0 1,0 0 0,0 0 0,0 0 0,0-1 0,0 1 0,0 0 0,0 0-1,0 0 1,0 0 0,0 0 0,0 0 0,0 0 0,0 0 0,0 0 0,0 0 0,0-1-1,0 1 1,0 0 0,0 0 0,0 0 0,0 0 0,0 0 0,0 0 0,0 0 0,0 0-1,0 0 1,0 0 0,0 0 0,0-1 0,0 1 0,0 0 0,0 0 0,-1 0 0,1 0-1,0 0 1,0 0 0,0 0 0,0 0 0,0 0 0,0 0 0,0 0 0,0 0 0,0 0-1,0 0 1,-1 0 0,1 0 0,0 0 0,0 0 0,0 0 0,0 0 0,0 0 0,0 0-1,0 0 1,0 0 0,-1 0 0,-9 0 423,7 0 528,3 0-256,0 0 64,3-3-304,-2 2-432,0 0 0,0 0 1,1 0-1,-1 0 0,0 0 0,1 0 0,-1 0 1,1 1-1,0-1 0,2-1 0,27 0 163,-25 1-170,1 1 0,-1-1 0,1-1 0,7-1 0,11-4 64,-14 6-54,0 0 1,14 0-1,-12 1 37,23-2 0,-22-1-44,11-1 46,48-3 0,-59 7-41,-1-1-1,1-1 0,13-3 1,-14 2 9,0 1 0,0 0 1,14 1-1,55 1 337,-82 0-571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4640,'-8'7'881,"6"-5"-752,0-1 1,0 1-1,0 0 0,1 0 0,-1 0 0,0 0 0,1 0 0,-1 0 0,1 0 0,0 0 0,0 0 0,-1 1 1,2-1-1,-1 0 0,0 1 0,0-1 0,0 5 0,1-5-71,0-1 0,0 1-1,0 0 1,-1-1 0,1 1 0,-1 0-1,1-1 1,-1 1 0,1-1 0,-1 1-1,0-1 1,-1 2 0,-4 11 386,4-9-344,1 1 0,0 0-1,1 0 1,0 0 0,0 12 0,1-11-42,-1 1 1,0-1-1,0 1 0,-3 10 0,-2 0 30,3-11-55,0 0-1,0 0 1,1 0-1,-1 10 1,2 54 383,0-66-388,0-4-22,0 0 0,0 0 1,0 0-1,0 0 1,0 0-1,0 0 1,0 0-1,0 0 1,0 0-1,0 0 0,1 0 1,-1 0-1,0 0 1,1 0-1,-1 0 1,1 0-1,-1 0 0,1-1 1,0 1-1,-1 0 1,1 0-1,0 0 1,-1-1-1,1 1 1,0 0-1,0-1 0,0 1 1,-1 0-1,1-1 1,0 0-1,0 1 1,2 0-1,-3-1 2,1 1-57,0-1-1,0 1 0,-1-1 0,1 1 1,0-1-1,0 1 0,0-1 1,0 1-1,0-1 0,0 0 1,0 0-1,0 1 0,0-1 1,0 0-1,0 0 0,0 0 0,0 0 1,0 0-1,0 0 0,0-1 1,0 1-1,-1 0 0,1 0 1,0-1-1,0 1 0,1-1 0,7-2-579,21-3-992,6-7-1168,10-4 917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6144,'0'0'1978,"-3"0"-1199,2 0-690,-1 0 1,0 1-1,0-1 1,0 1-1,0-1 1,1 1-1,-1 0 0,0 0 1,1 0-1,-1 0 1,1 0-1,-1 0 0,1 0 1,-1 0-1,1 0 1,-3 3-1,-3 3 145,4-5-179,1 0 0,0 1 0,-1-1 0,1 0 0,0 1 0,0-1 0,1 1 0,-1 0 0,-2 4 0,-1 20 62,-1-11-59,5-12-35,-1-1 1,1 0-1,0 1 1,0-1-1,1 1 1,-1-1-1,0 6 1,1-7 0,1-1 0,-1 0 0,0 1 1,1-1-1,-1 1 0,1-1 0,-1 0 1,1 1-1,-1-1 0,1 0 1,0 0-1,0 0 0,0 1 0,0-1 1,0 0-1,0 0 0,0 0 0,0 0 1,0-1-1,0 1 0,0 0 0,1 0 1,-1-1-1,0 1 0,1-1 0,-1 1 1,2 0-1,4 2 43,-5-2-43,-1-1 0,1 1 0,0-1-1,-1 0 1,1 1 0,0-1 0,-1 0-1,1 0 1,0 0 0,0 0 0,-1 0-1,1 0 1,0-1 0,-1 1 0,1-1-1,0 1 1,-1-1 0,1 1 0,-1-1-1,1 0 1,-1 0 0,1 0 0,1-1-1,5-3 37,25-11 25,-32 15-90,0 1 0,0 0 0,0-1 1,-1 1-1,1-1 0,0 1 0,0-1 0,0 1 0,-1-1 1,1 0-1,0 1 0,0-1 0,-1 0 0,1 0 0,-1 1 1,1-1-1,-1 0 0,1 0 0,-1 0 0,0 0 0,1 0 0,-1 0 1,0 0-1,1 0 0,-1-1 0,3-8-104,5 2 3,-8 7 109,1 1-1,-1 0 0,1-1 1,-1 1-1,0 0 1,1-1-1,-1 1 0,0-1 1,1 1-1,-1 0 0,0-1 1,1 1-1,-1-1 0,0 1 1,0-1-1,0 1 1,1-1-1,-1 1 0,0-1 1,0 1-1,0-1 0,0 1 1,0-1-1,0 1 0,0-1 1,0 0-1,0 1 1,0-1-1,-1-13-53,1 11-8,-1 1-1,1-1 1,0 0 0,0 0-1,1 0 1,0-4-1,-1 6 23,0 0 0,1 1-1,-1-1 1,1 0 0,-1 1 0,0-1-1,1 0 1,-1 1 0,1-1 0,0 1-1,-1-1 1,1 1 0,-1-1 0,1 1 0,0 0-1,-1-1 1,1 1 0,0 0 0,-1-1-1,1 1 1,0 0 0,-1 0 0,1 0-1,0-1 1,0 1 0,-1 0 0,1 0-1,0 0 1,1 1 0,1-2-58,-1 1 66,0 0 1,0 0-1,0 0 0,0 0 1,0 0-1,0 0 0,0 1 0,-1-1 1,1 1-1,3 0 0,1 13-179,21 35 320,-26-47-103,0 0 0,-1-1-1,1 1 1,-1 0 0,1 0 0,-1 0-1,0-1 1,1 1 0,-1 0-1,0 0 1,0 0 0,0 0 0,-1 0-1,1 0 1,0-1 0,-1 4-1,0-4 14,1 1-1,-1 0 0,1 0 0,0 0 0,0-1 0,0 1 0,0 0 0,0 0 0,0 0 0,0-1 0,1 1 1,-1 0-1,1 0 0,-1 0 0,1-1 0,0 3 0,5 4 104,-5-7-84,0 1-1,0-1 1,-1 1 0,1-1 0,0 1 0,0-1 0,-1 1 0,1 0 0,-1-1-1,0 1 1,1 0 0,-1-1 0,0 1 0,0 0 0,0 1 0,0 8 316,0-8-80,0-6 86,0 3-355,0-1 1,0 1-1,0-1 0,0 1 1,0 0-1,0-1 0,0 1 1,0-1-1,0 1 0,0-1 1,0 1-1,1 0 0,-1-1 1,0 1-1,0-1 0,0 1 1,1 0-1,-1-1 0,0 1 1,0 0-1,1-1 0,-1 1 1,0 0-1,1-1 0,-1 1 1,0 0-1,1 0 0,-1-1 1,1 1-1,0 0 0,6-5 54,-2-12-83,2 4-129,0-1 0,17-23 1,-15 25 182,-5 6-89,0 1 1,1 0-1,0 0 1,0 1-1,0-1 1,1 1-1,-1 0 1,1 1-1,9-5 1,-14 7 51,0 1 0,0-1-1,0 1 1,0 0 0,0-1 0,0 1 0,1 0-1,-1 0 1,0 0 0,0 0 0,0 0 0,0 0 0,1 0-1,-1 0 1,0 0 0,0 1 0,0-1 0,0 0-1,0 1 1,0-1 0,0 1 0,0-1 0,0 1-1,0 0 1,0-1 0,0 1 0,0 0 0,0 0 0,0 0-1,-1-1 1,1 1 0,1 2 0,1 0 30,3 3 64,0 0 0,-1 0 0,0 0 0,0 0 0,0 1 0,-1 0 0,6 12 0,-4 3 406,8 8-149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3328,'-14'-14'1061,"12"11"-634,2 3-176,0 3 106,0-2-348,0-1 0,0 1 0,0-1 0,0 1 0,0-1 1,-1 0-1,1 1 0,0-1 0,0 1 0,0-1 0,0 1 0,0-1 0,-1 1 0,1-1 1,0 1-1,0-1 0,-1 0 0,1 1 0,0-1 0,-1 1 0,1-1 0,0 0 1,-1 1-1,1-1 0,-1 0 0,1 0 0,-1 1 0,0 0 1,0-1 0,1 1-1,-1-1 1,0 1 0,1 0-1,-1-1 1,0 1 0,1 0-1,-1-1 1,1 1 0,-1 0 0,1 0-1,-1 0 1,1 0 0,0 0-1,-1-1 1,1 1 0,0 0 0,0 0-1,0 0 1,0 0 0,0 0-1,0 0 1,0 0 0,0 0-1,0 2 1,0 17 204,-3 74 361,-8-1-153,8-43-267,-13 97 282,6-89-314,2-16-20,1 0 0,0 64 0,7-74-46,1-14-3,0 0-1,-2 0 1,-3 22 0,-3-14 179,6-20-151,-1 0 1,1 1-1,0-1 1,-1 8-1,2 1-82,0-27-1984,0-4 411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2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98 1888,'-14'14'613,"13"-13"-595,1-1-1,0 1 0,-1-1 1,1 1-1,0-1 1,-1 1-1,1-1 0,0 1 1,0-1-1,-1 1 1,1 0-1,0-1 0,0 1 1,0 0-1,0-1 1,0 1-1,0-1 0,0 1 1,0 0-1,0-1 1,0 1-1,0 0 0,0-1 1,1 1-1,-1 0 1,0-1 36,0 3 629,0-3-145,0 0 113,0 0-230,0 0-42,3 0-113,40 0 501,75-3-147,-33-7-252,16 4-149,157-22-57,-112 10-63,130-15 66,-110 18 160,-103 11-58,-2-2-62,72-2 241,67 8 423,-198 0-735,-4 0-161,-3 0-115,1 0 0,-1 1 0,1 0 0,-1-1 1,1 1-1,-1 1 0,-3 1 0,-13 3-648,-14-4-330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 4384,'-14'-14'1424,"12"11"-1053,7 1-172,6-6-29,-6 5 36,0-1 0,1 1 0,-1 0 0,9-4 0,19 2 381,-18 2-356,1-1-22,0 1 0,0 1 0,22 0 0,-9 2-104,-3-1 16,50 5-1,-53-1-50,0 2-1,-1 0 0,33 12 1,-49-15 5,-1 1 1,1 0 0,-1 0-1,0 0 1,1 1 0,-1-1-1,-1 1 1,1 1 0,-1-1-1,1 0 1,-1 1 0,-1 0-1,1 0 1,5 10 0,-7-11-1,-1-1 0,0 1-1,1 0 1,-1-1 0,-1 1 0,1 0 0,0 0 0,-1 0 0,0 0 0,0 0 0,0 0 0,0-1 0,-1 1 0,0 0-1,1 0 1,-1 0 0,-1 0 0,1-1 0,0 1 0,-1-1 0,0 1 0,0-1 0,0 0 0,-3 4 0,-9 10 169,-1-1 0,-1 0 0,-18 14 0,25-23-194,0-1 0,-1 0 0,0 0 0,0-1 0,0-1 0,-14 5 0,-6 3 42,10-2-38,-14 4 47,26-12-68,-1 0 1,1 0 0,0-1-1,-1-1 1,1 1-1,0-1 1,-1-1 0,1 1-1,-13-4 1,18 3-70,0 0 1,0 0-1,-1 0 1,1 0-1,0-1 1,1 0-1,-1 1 1,0-1-1,0 0 0,1 0 1,-4-4-1,5 5-56,0 0 0,0 0-1,0-1 1,0 1-1,0-1 1,1 1-1,-1 0 1,0-1-1,1 0 1,-1 1-1,1-1 1,-1 1 0,1-1-1,0 0 1,0 1-1,0-1 1,0 1-1,0-1 1,0 0-1,0 1 1,0-1 0,1 0-1,0-1 1,-1 1-40,1 0 1,0 0 0,0 0 0,1 1 0,-1-1-1,0 0 1,1 0 0,-1 1 0,2-2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6560,'0'0'2432,"0"0"-1888,0 0-160,0 0 640,0 0-640,0 0 416,17 0-480,15 0 128,1 0-288,0 0 352,16 0-288,0 0-1312,0 16 576,-16 1-5728,-16-1 3456</inkml:trace>
  <inkml:trace contextRef="#ctx0" brushRef="#br0" timeOffset="1">17 229 4800,'-17'0'1792,"17"0"-1408,17 0-96,-1 0 1056,1 0-800,32-16 128,0 0-384,33 16 160,0-17-256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4576,'0'5'246,"0"0"0,0 0-1,-1 0 1,0 0 0,0 0 0,0 0 0,0 0-1,-1 0 1,0-1 0,0 1 0,-3 6 0,4-10-226,-12 31 642,11-21-478,-4 11 101,-16 14 83,11 10-181,-9-1-118,12-29-40,-8 21 1,10-15 39,-5 28-1,7-26 173,-10 31-1,3-31 246,8-18-145,3-6-21,0 0-208,3-6-256,2-3-12,1 0 1,0 0-1,0 1 0,8-8 1,37-35-738,-27 28 756,-14 13-62,0 0 0,21-14 0,-26 21 171,-1 0-1,1 1 1,0-1-1,0 1 1,-1 0-1,2 1 1,-1-1-1,0 1 1,0 0-1,0 0 1,7 0-1,-5 1 39,-4-1 3,0 1 1,-1-1-1,1 1 1,0 0-1,0 0 0,0 1 1,0-1-1,-1 0 1,1 1-1,0 0 1,3 1-1,-3 3 161,0 0 0,0 0 0,0 1 0,1 6-1,-2-3-42,-1 0 0,0 1 0,0-1 0,-1 1 0,-1 12 0,0 4 70,1 119-1140,0-142-399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33 165 5984,'-33'-17'2208,"33"17"-1728,0-16-128,16 16 672,1 0-640,16-16 0,-1 16-256,34-17 192,-17 1-192,17-1 384,-1 1-288,1-17-5664,-1 17 2944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2912,'0'-14'923,"0"12"-550,0-1-48,0-8 481,0 8-177,0 3 123,0 0-283,0 0-64,-2 0-181,1 0-202,0 0-1,-1 0 0,1 0 1,0 0-1,0 0 0,0 1 1,0-1-1,0 0 0,0 0 1,0 1-1,0-1 0,0 1 1,0-1-1,0 1 0,0-1 1,0 1-1,1 0 0,-1-1 1,0 1-1,0 0 0,0 0 1,1-1-1,-1 1 0,1 0 1,-1 0-1,0 0 0,1 0 1,-1 1-1,0 3 39,-1 0 0,2 0-1,-1 0 1,1 0 0,-1 7 0,-1 20 312,-10 7-120,8-25-149,0 0-1,-3 17 1,3-3-17,2-6 108,-12 43 0,11-53-157,-4 11 37,0 1-1,2 0 1,1 1 0,-2 47 0,5-56-20,0 0 0,-1 0 1,-1 0-1,-4 16 1,5-24 70,1 0-1,0 1 1,1-1 0,1 16 0,-1 1 669,0-25-781,1 1 0,-1-1-1,0 1 1,0-1-1,0 1 1,0 0 0,0-1-1,0 1 1,0-1 0,0 1-1,0-1 1,0 1 0,0-1-1,-1 1 1,1-1-1,0 1 1,0-1 0,0 1-1,-1-1 1,1 1 0,0-1-1,-1 1 1,1-1 0,0 0-1,-1 1 1,1-1-1,0 1 1,-1-1 0,1 0-1,-1 0 1,1 1 0,-1-1-1,1 0 1,-1 0 0,1 1-1,-1-1 1,1 0 0,-1 0-1,1 0 1,-1 0-1,1 0 1,-1 0 0,1 0-1,-1 0 1,0 0 0,0 0-12,1 0 0,0 0 0,0 0 0,0 0 0,0 0 0,0 0 0,0 0 0,-1 0-1,1 0 1,0 0 0,0 0 0,0 0 0,0 0 0,0 0 0,-1 0 0,1 0 0,0 0 0,0-1 0,0 1 0,0 0 0,0 0 0,0 0 0,0 0 0,0 0 0,-1 0 0,1 0 0,0-1 0,0 1 0,0 0 0,0 0 0,0 0 0,0 0 0,0 0 0,0-1 0,0 1 0,0 0 0,0 0 0,0 0 0,0 0 0,0 0 0,0-1 0,0 1 0,0 0 0,0 0 0,0 0 0,0 0 0,0 0 0,0 0 0,0-1 0,0 1 0,1 0 0,-1 0 0,0 0 0,3-25 52,8 1-5,-6-17 27,6 2-11,-9 24-25,4-13 45,8 4-39,-3 9-48,-3 0-87,12-34 0,-15 33-46,16-29-1,-1 16-9,-13 21 21,-1-1-1,8-13 0,-13 18 101,1 1-1,-1 0 1,1 0 0,0 0-1,0 0 1,1 0-1,-1 0 1,1 0 0,-1 1-1,1-1 1,0 1-1,0 0 1,0 0 0,0 0-1,0 0 1,5-2-1,10-2-74,-17 5 99,0 0 1,1 1 0,-1-1-1,0 1 1,0-1-1,1 1 1,-1 0-1,0-1 1,1 1-1,-1 0 1,0 0 0,1 0-1,-1 0 1,0 0-1,1 0 1,-1 0-1,0 1 1,0-1-1,1 0 1,-1 1 0,0-1-1,0 1 1,1-1-1,-1 1 1,1 1-1,9 2 129,-10-4-120,-1 0 0,1 0 0,0 0 0,0 1 0,-1-1 0,1 0 0,0 0 0,0 1 0,-1-1 0,1 0 0,0 1 0,-1-1 0,1 1 0,-1-1 0,1 1 0,0-1 0,-1 1 0,1-1 0,-1 1 0,1 0 0,-1-1 0,0 1 0,1-1 0,-1 1 0,0 0 0,1 0 0,-1-1 0,0 1 0,0 1 0,-4 10 167,3-10-147,0-1 1,0 1-1,1 0 1,-1-1-1,0 1 0,1 0 1,-1 0-1,1 0 1,-1 3-1,1-3 24,-1 1 0,1 0 0,-1 0 0,0 0-1,0 0 1,0-1 0,0 1 0,-1 0 0,1-1 0,-1 1 0,0-1 0,0 0 0,1 1-1,-2-1 1,1 0 0,0 0 0,0 0 0,-4 2 0,-5 3 49,0 0 1,-17 9 0,23-15-70,1 0 0,-1 0 0,1 0 0,-1-1 0,1 1 0,-1-1 0,1 0 0,-9-2 0,-4 1-6,-13 1-996,30 0 962,0 0 1,0 0 0,0 0 0,0 0 0,-1 0 0,1 0 0,0 0 0,0 0 0,0 0-1,0 0 1,0 0 0,0 0 0,0 0 0,0 0 0,0 0 0,0 0 0,-1 0 0,1 0-1,0 0 1,0 0 0,0 0 0,0 0 0,0 0 0,0 1 0,0-1 0,0 0 0,0 0-1,0 0 1,0 0 0,-1 0 0,1 0 0,0 0 0,0 0 0,0 0 0,0 0 0,0 0-1,0 0 1,0 0 0,0 1 0,0-1 0,0 0 0,0 0 0,0 0 0,0 0 0,0 0-1,0 0 1,0 0 0,0 0 0,0 0 0,0 1 0,0-1 0,0 0 0,0 0 0,0 0-1,0 0 1,0 0 0,0 2-28,1 0 0,-1 0 0,1 0 0,-1 0 0,1-1 0,-1 1 0,1 0 0,0 0 0,0-1 0,0 1 0,0-1 0,0 1 0,2 1 0,22 22 463,-13-13-184,70 70 705,-76-77-753,0-1-1,0 0 1,0 0-1,0 0 1,8 2 0,-9-3 43,6 0 88,-12-3-332,1 0-1,0-1 1,0 1-1,-1 0 1,1 0-1,0 0 0,-1 0 1,1 0-1,0 0 1,0 0-1,-1 0 1,1 1-1,0-1 0,0 0 1,-1 0-1,1 0 1,0 0-1,0 0 1,-1 0-1,1 0 0,0 1 1,0-1-1,-1 0 1,1 0-1,0 0 0,0 1 1,0-1-1,0 0 1,-1 0-1,1 1-7,-1 0 0,1 0-1,0 0 1,-1-1 0,1 1-1,0 0 1,0 0 0,-1 0-1,1 0 1,0 0 0,0 0-1,0 0 1,0 1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1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323 443 896,'0'16'1989,"3"-16"-1194,8 0-214,-9 0 102,-4 0-219,-9 0-6,8 0-122,0-3 128,-8-8-128,9 6 11,1 3-315,1 1 0,0-1 0,0 1-1,-1-1 1,1 1 0,-1-1 0,0 1 0,1 0-1,-1-1 1,-1-1 0,-5-12 226,1-15-7,1 15-129,3 12-94,1-1 0,0 1 0,0 0-1,0-1 1,0 1 0,1 0 0,-1-1-1,1 1 1,0-6 0,0-6 21,1 3-16,-1 1 0,0 0 0,-4-20 0,-8-3-21,8 24 7,0-1 0,-3-16 0,5 13 26,1 10-28,1 1 1,-1-1-1,0 0 1,0 1-1,-1-6 1,-20-18 30,20 24-68,1-1 1,0 1-1,0-1 1,1 1 0,-1-5-1,-2-5-61,-7-12-127,7 1-144,3 24 348,0 0-1,0-1 0,0 1 0,0 0 1,0 0-1,0 0 0,0 0 0,1 0 1,-1 0-1,0-1 0,0 1 1,0 0-1,0 0 0,0 0 0,0 0 1,0 0-1,0-1 0,0 1 0,0 0 1,0 0-1,0 0 0,0 0 0,0 0 1,0-1-1,0 1 0,-1 0 0,1 0 1,0 0-1,0 0 0,0 0 0,0 0 1,0-1-1,0 1 0,0 0 0,0 0 1,0 0-1,-1 0 0,1 0 1,0 0-1,0 0 0,0 0 0,0 0 1,0 0-1,0-1 0,0 1 0,-1 0 1,1 0-1,0 0 0,0 0 0,0 0 1,0 0-1,0 0 0,-1 0 0,-10 0-261,8 0 116,3 6 108,0 16 127,-2-11 11,0-7-67,0-1-10,1 1 0,-1-1 0,0 1 1,0-1-1,-1 0 0,1 0 0,-1 0 0,1 0 1,-1 0-1,-6 4 0,-18 12 66,5 9-10,-25 7 42,40-27-112,4-4 0,-1-1-1,1 0 1,-1 1-1,1-1 1,-5 2-1,-3-2 12,14-3-8,0 0-1,1 0 0,-1 0 0,0 0 1,1 0-1,-1-1 0,0 0 0,0 1 0,0-1 1,1-1-1,4-1 0,8-3-3,18-1 1,14-5-69,-46 11 62,7-2-13,1 0 0,-1 0 0,1 1 0,0 0 0,-1 1 1,16 0-1,-16 1 13,-1 0 0,16-3 0,1-8 200,-17 10-53,0 0 1,1 0-1,15 1 1,-13 0 493,-13 0-580,1 0 1,-1 0-1,1-1 1,-1 1-1,1-1 0,-1 1 1,1-1-1,0 1 1,-1-1-1,-1-1 0,-12-5 477,10 6-386,-1 0-1,0 0 0,1 1 0,-12 0 0,10 0-43,0 0-1,-1 0 1,-10-3-1,-12-8 45,26 10-129,-9-4-29,13 4-1,0 1-1,-1-1 1,1 1 0,0-1-1,0 1 1,-1-1 0,1 1-1,0-1 1,0 1 0,0-1-1,0 1 1,0-1 0,0 1-1,0-1 1,0 1 0,0-1-1,0 0 1,0-2-140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1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15 2976,'-14'-14'971,"8"25"-342,6-11-599,-1 1 0,1-1 1,-1 0-1,0 1 0,1-1 0,-1 0 0,0 0 1,0 0-1,1 1 0,-1-1 0,0 0 1,1 0-1,-1 0 0,-1 0 0,2 0-21,0 0 0,0 0-1,0 0 1,-1 0 0,1 0-1,0 0 1,0 0 0,-1 0-1,1 0 1,0 0 0,0 0-1,0 0 1,-1 1 0,1-1-1,0 0 1,0 0 0,0 0 0,-1 0-1,1 0 1,0 1 0,0-1-1,0 0 1,0 0 0,0 0-1,0 1 1,-1-1 0,1 0-1,0 0 1,0 1 0,0-1-1,0 0 1,0 0 0,0 0-1,0 1 1,-5 12 149,1 1-1,-6 25 1,-1 7-55,-7 25 22,-16 52 139,-45 71 227,75-186-431,0-1 0,0 1 0,0-1 0,-1 0 0,0 0 0,-1-1 0,-9 9 0,13-12-87,2-3-666,0 0 160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1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3904,'41'0'1253,"-39"0"-1204,-1-1 0,1 2 0,-1-1 0,1 0 1,-1 0-1,1 0 0,-1 1 0,1-1 0,1 1 0,-2 0-53,5 0 92,-1 1-1,1 0 1,-1 1-1,0-1 1,0 1-1,0 0 1,0 0-1,0 0 1,-1 1-1,0 0 1,1 0-1,-1 0 1,4 6-1,-5-5-12,-1 0-1,1-1 1,-2 1-1,1 0 0,0 0 1,-1 0-1,0 0 1,1 6-1,1 5 35,1 2-6,-2-10-66,0 0 0,-1 1 1,0-1-1,0 1 0,0-1 0,-1 1 0,-2 10 0,0-7 44,-1 0 0,-1-1 0,0 1 0,0 0 1,-1-1-1,-1 0 0,0 0 0,-9 11 0,-12 11 53,19-22-78,7-8-45,-1-1 0,1 1 1,-1-1-1,0 0 0,0 1 1,0-1-1,0 0 1,0 0-1,-1 0 0,1-1 1,-1 1-1,1 0 0,-1-1 1,1 0-1,-1 1 1,0-1-1,0 0 0,-4 1 1,-34 3 185,28-1-142,12-3-77,1-1-1,-1 1 1,1-1-1,-1 0 1,1 0-1,-1 1 0,1-1 1,-1 0-1,1 0 1,-1 0-1,1 0 1,-1 1-1,0-1 1,1 0-1,-1 0 1,1 0-1,-1 0 1,0 0-1,1 0 1,-1-1-1,1 1 1,-1 0-1,1 0 0,-1 0 1,1 0-1,-1-1 1,0 1-1,1 0 1,-1-1-1,1 1 1,0 0-1,-1-1 1,1 1-1,-1 0 1,1-1-1,-1 1 1,1-1-1,0 1 0,-1-1 1,1 1-1,0-1 1,0 1-1,-1-1 1,1 1-1,0-2 1,-1 1-44,1-1 1,-1 1-1,1 0 0,0-1 1,-1 1-1,1-1 1,0 1-1,0-1 0,0-1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4736,'-1'0'124,"-1"0"1,0 0-1,0 0 0,1 0 0,-1 1 1,0-1-1,1 1 0,-1 0 1,0-1-1,1 1 0,-1 0 1,1 0-1,-1 0 0,1 0 1,-1 0-1,1 0 0,0 0 1,-1 1-1,0 1 0,2-3-125,-2 1 40,1 0-3,0 1-1,-1-1 1,1 0 0,0 0-1,0 0 1,0 1-1,0-1 1,0 1-1,0-1 1,1 1-1,-1-1 1,0 1-1,1-1 1,-1 1 0,1 0-1,0-1 1,-1 1-1,1 0 1,0-1-1,0 1 1,0 1-1,0 4 41,-1-1 0,1 0 0,-1 0 0,-1-1 0,1 1 0,-1 0-1,0 0 1,-5 9 0,4-8-15,0 1 1,0-1-1,1 0 0,0 1 0,1-1 1,-1 11-1,-1 2 11,-27 122 408,25-126-429,-6 33 0,8-29-35,1-14-2,0 1 0,0-1 1,-1 0-1,-3 7 0,-7 17 123,10-16-86,3-12-20,0 1 0,-1-1 1,1 1-1,-1-1 0,0 1 0,0-1 1,0 1-1,0-1 0,0 0 1,-1 0-1,-2 5 0,1-5 129,3-2-69,0-5-80,0 0-27,0 1 0,1 0 0,0-1 0,-1 1 0,1 0 0,1-1 0,-1 1 0,0 0 0,1 0 0,0 0 0,0 0 0,4-5 0,7-7-45,-8 10 30,0 0-1,0-1 0,-1 1 0,1-1 1,5-14-1,-7 12 3,13-25-81,11-4-7,-19 24 75,-5 9 25,-1 0-1,1 1 1,0-1-1,0 1 1,0 0-1,1 0 1,0 0-1,0 0 0,0 0 1,4-2-1,39-24-14,-47 30 34,0 0-1,0 0 0,1 0 1,-1 0-1,0 0 1,0-1-1,1 1 0,-1 0 1,0 0-1,0 0 0,0 0 1,1 0-1,-1 0 1,0 0-1,0 0 0,0-1 1,1 1-1,-1 0 0,0 0 1,0 0-1,0 0 1,0-1-1,0 1 0,1 0 1,-1 0-1,0 0 0,0-1 1,0 1-1,0 0 1,0 0-1,0-1 0,0 1 1,0 0-1,0-1 0,1-7 28,-1 12-22,0 0 3,0-1 0,0 1 0,-1-1 0,1 1 0,-3 4 0,-6 18 109,4-16-54,1 1 1,-5 21-1,4 17 260,-23 80 203,27-122-531,0 0 0,1 1 0,0 10 0,0-6 37,0-11-8,0 1 1,0 0 0,0 0-1,1-1 1,-1 1 0,1 0-1,-1-1 1,1 1 0,-1 0-1,1-1 1,0 1 0,0-1-1,0 1 1,0-1 0,0 0-1,0 1 1,2 1 0,-2-3-8,-1 1 0,1-1 0,0 1 0,-1-1 0,1 0 0,0 1 0,-1-1 0,1 0 0,0 0 0,0 1 0,-1-1 0,1 0 0,0 0 0,0 0 0,-1 0 0,1 0 0,0 0 0,0 0 0,-1 0 0,1 0 0,1-1 0,3 0 32,-5 1-51,3 1 14,0-1-1,0 0 1,0-1 0,0 1 0,0-1-1,4 0 1,4-13-329,-7 11 3,0 0-1,0 0 1,1 1-1,5-3 1,-10 5 312,33-17-1152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1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5056,'0'0'1642,"0"2"-1002,1-1-616,-1-1 0,0 1-1,0-1 1,0 1-1,0-1 1,0 1-1,0-1 1,-1 0 0,1 1-1,0-1 1,0 1-1,0-1 1,0 1-1,0-1 1,-1 0 0,1 1-1,0-1 1,0 0-1,-1 1 1,1-1 0,0 0-1,-1 1 1,1-1-1,0 0 1,-1 1-1,1-1 1,0 0 0,-1 0-1,1 0 1,-1 1-1,-6 4 649,1 11-43,-12 28 68,12-31-533,0 0 1,-7 26-1,7-6 17,1-19-120,4-10-51,-1 0-1,1 0 1,0 0-1,0 0 1,0 0-1,0 6 1,2-6 13,0 0 1,0 0-1,0 0 0,0 0 1,1 0-1,-1 0 0,4 5 1,-5-8-20,1-1 0,-1 1 0,0-1 0,0 1 0,0-1 0,1 1 0,-1-1 0,0 1 0,1-1 1,-1 1-1,1-1 0,-1 1 0,0-1 0,1 1 0,-1-1 0,1 0 0,-1 1 0,1-1 0,-1 0 0,1 0 1,0 1-1,-1-1 0,1 0 0,-1 0 0,1 0 0,-1 0 0,1 1 0,0-1 0,-1 0 0,1 0 0,0 0 1,-1 0-1,1 0 0,-1-1 0,1 1 0,-1 0 0,1 0 0,0 0 0,-1 0 0,1-1 0,-1 1 0,1 0 1,-1-1-1,1 1 0,-1 0 0,1-1 0,9-3 33,10-2 42,-17 5-71,0 1 1,0-1 0,-1 0 0,1 0-1,0 0 1,0 0 0,-1-1 0,1 1 0,-1-1-1,1 1 1,-1-1 0,0 0 0,0 0-1,1 0 1,-1 0 0,-1 0 0,1-1 0,2-3-1,26-40 371,-29 43-361,0 0 0,0 0-1,0 0 1,-1 0 0,0 0 0,1 0-1,-1 0 1,0 0 0,0 0 0,-1-4 0,0-2 10,1 7-22,0 0 0,0 0 0,0 0-1,-1 0 1,1 0 0,-1 0 0,1 0 0,-1 0 0,0 0 0,1 1-1,-1-1 1,0 0 0,0 1 0,-1-1 0,1 0 0,0 1 0,-2-2 0,0 0-19,-1 0 0,-1 0 0,1 0 0,-8-4 1,-9-6-67,21 13 74,0 0 0,0 0 0,0 0 0,0 0 0,0 0 0,-1 0 1,1 0-1,0 0 0,0-1 0,0 1 0,0 0 0,0 0 0,0 0 1,0 0-1,0 0 0,0 0 0,0 0 0,-1 0 0,1-1 0,0 1 0,0 0 1,0 0-1,0 0 0,0 0 0,0 0 0,0 0 0,0-1 0,0 1 1,0 0-1,0 0 0,0 0 0,0 0 0,0 0 0,0 0 0,0-1 0,0 1 1,0 0-1,0 0 0,0 0 0,1 0 0,-1 0 0,0 0 0,0 0 1,0 0-1,0-1 0,0 1 0,0 0 0,0 0 0,0 0 0,0 0 1,0 0-1,1 0 0,-1 0 0,0 0 0,0 0 0,0 0 0,14-14-1003,2-2 278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2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3392,'-41'0'1088,"34"0"-805,6 2-129,1 9-15,0-11-143,0 0 0,0 1 0,0-1 0,0 0 0,-1 0 0,1 0 0,0 0 0,0 0 0,0 0 0,0 0 0,0 0 0,0 0 0,0 0 0,0 1-1,0-1 1,0 0 0,1 0 0,-1 0 0,0 0 0,0 0 0,0 0 0,0 0 0,0 0 0,0 0 0,0 0 0,0 1 0,0-1 0,0 0 0,0 0 0,0 0 0,0 0 0,0 0 0,0 0 0,0 0 0,0 0 0,1 0 0,-1 0 0,0 0 0,0 0 0,0 0 0,0 0 0,0 0 0,0 0 0,0 0 0,0 0 0,0 0 0,0 0 0,1 0 0,-1 0 0,0 0 0,0 0 0,0 0 0,0 0 0,0 0 0,0 0 0,0 0 0,396 0 1107,-220-8-850,-2 0 124,-16-1 89,-18 1-52,-99 9-291,-9-1 21,45-3-1,-42-3-52,-14 3-38,38-2 1,-46 5-190,23-3 0,-22 0 24,21-8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1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5056,'0'0'1888,"0"0"-1472,-33 0-128,17 0 992,-1 17-768,1-1 64,-1 17-352,-15 0 64,15-1-160,1 18 0,0-1-64,-1 0 160,1 0-128,16-16-1024,0 0 512,-17-17-2528,17 0 1632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2976,'27'0'971,"-26"0"-957,-1 0 0,0 0 0,1 0 0,-1 0 0,0 0 0,1 0 1,-1 0-1,0 0 0,1 0 0,-1 0 0,0 0 0,1-1 1,-1 1-1,0 0 0,1 0 0,-1 0 0,0 0 0,0 0 0,1-1 1,-1 1-1,0 0 0,1 0 0,-1 0 0,0-1 0,1 1 1,0-2 18,0 1 0,0 0 0,1 0 0,-1 0 0,0 0 1,1 0-1,-1 0 0,1 0 0,-1 1 0,1-1 1,0 0-1,-1 1 0,1-1 0,0 1 0,0 0 0,-1-1 1,4 1-1,-1 0 20,0-1 1,0 1-1,0-1 1,0 0-1,0 0 0,-1 0 1,1-1-1,0 1 1,0-1-1,3-3 0,-2 2-10,0 1-1,1-1 1,-1 1-1,0 0 1,7-1-1,35-2 108,81-23-316,-115 26 273,1 1 0,-1 0 0,22 2 0,-12 0 569,-20-1 98,-3 0-225,-1 0-489,0 1 0,0-1 0,0 1 0,0 0 0,0 0 0,0-1 0,0 1 0,0 0 0,0 0 0,1 0 0,-1 0 0,-1 1 1,-1 3 33,1-3-71,1-1 1,-1 1-1,1 0 1,0 0-1,-1-1 1,1 1-1,-1 3 1,-8 13 17,-12 13-174,16-10 66,4-10 64,-9 25 105,5 10-22,1-23-49,3-18-20,1 0 0,0-1-1,0 1 1,0 0 0,0 0-1,1-1 1,0 1 0,0 0 0,0 0-1,2 6 1,-1-4 43,1-1 1,-1 0-1,2 0 1,-1 1-1,1-1 0,0-1 1,0 1-1,1 0 1,4 5-1,11 8 106,-17-17-134,6 4 94,-8-6-117,0-1 0,1 1-1,-1-1 1,1 1-1,-1 0 1,0-1-1,0 1 1,1-1 0,-1 1-1,0-1 1,0 1-1,0-1 1,1 1-1,-1-1 1,0 1 0,0-1-1,0 1 1,0-1-1,0 1 1,0-1-1,0 0 1,0 1 0,0-1-1,0 1 1,-1-2-1,0-36-9,0 19-15,1 0 0,1 1 0,3-27-1,7 18-67,-10 13 41,-1 12 39,0-1 1,0 1 0,0 0 0,0 0 0,1 0 0,-1-1-1,1 1 1,-1 0 0,1 0 0,0 0 0,0 0 0,0 0-1,0 0 1,0 0 0,0 0 0,0 0 0,1 0 0,-1 1 0,1-1-1,-1 1 1,4-3 0,7-4-51,-6 5 17,0-2-1,0 1 0,10-9 0,-13 11 38,-1 0 0,1 0 0,-1 1 0,1-1 0,0 1 1,-1 0-1,1-1 0,0 1 0,0 0 0,0 1 0,0-1 0,0 0 0,0 1 0,0 0 0,0 0 0,0 0 0,6 0 0,-3 1-15,-4-1 20,-1 0-1,1 0 1,-1 0-1,1 0 1,0 0-1,-1 1 1,1-1-1,-1 1 1,1 0-1,-1-1 1,1 1-1,-1 0 1,0 0-1,1-1 1,-1 1-1,0 0 1,0 1-1,1-1 1,-1 0-1,0 0 1,0 0-1,1 2 1,0 2 0,1 0-1,-1-1 1,0 1 0,-1 0-1,2 5 1,0 1 1,0-4 9,2 10 272,6 22 0,-11-35-218,1 1-1,0-1 1,-1 1 0,0-1 0,0 1 0,0-1 0,-1 1 0,0-1 0,-1 8 0,-5 5 118,6-14-123,0 0 1,0 0-1,0 0 0,0 1 0,0-1 0,1 0 0,-1 1 0,1-1 0,0 6 0,0 4 406,3-13-373,-2 0-86,-1 0 1,1 0-1,0 0 0,0 0 0,0-1 1,-1 1-1,1 0 0,0 0 1,0-1-1,-1 1 0,1-1 1,0 1-1,-1-1 0,1 1 0,-1-1 1,1 1-1,0-1 0,-1 1 1,1-1-1,-1 0 0,1 1 1,-1-1-1,1-1 0,8-23 97,-8 21-94,0-1-1,1 1 1,0 0-1,2-5 1,18-13 18,-21 19-25,0 0-1,0 1 1,0-1 0,0 0-1,-1 1 1,1-1-1,-1 0 1,0 0-1,1 0 1,-2-5-1,3-19-27,1 19-17,0 0 1,7-14-1,2-3-38,-12 22 56,1 0 1,0 0 0,0 0 0,0 1 0,0-1-1,1 0 1,-1 1 0,1-1 0,0 1 0,2-4-1,-1 4-224,-3 7 74,0 0 135,1-1 0,0 1 1,0-1-1,2 8 0,0-5 127,-1-1-1,-1 1 1,1 0-1,-1-1 1,0 10-1,-1 96 950,0-104-964,1-1 1,0 1-1,1-1 1,-1 1 0,6 12-1,-5-15-15,-1-1 46,0 1 0,0-1 0,-1 1 0,0-1 1,1 0-1,-1 1 0,-1 4 0,0 0-87,1-6-36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1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134 329 3232,'11'-12'885,"-6"6"-538,1 0-1,0 0 1,0 1 0,9-7-1,-1 7 316,-9-6 239,7 4-336,-11 7-539,0-1 1,0 1-1,0-1 0,0 1 1,0-1-1,0 1 1,0-1-1,0 0 0,0 0 1,0 1-1,0-1 0,0 0 1,-1 0-1,1 0 0,1-1 1,-1-2 99,0 0 1,-1 0-1,1 1 1,-1-1 0,0 0-1,1 0 1,-2 0-1,1-4 1,-1-2 99,1 9-222,0 0 0,0 0 0,0 1 0,0-1 0,0 0 0,0 0 0,-1 1 0,1-1-1,0 0 1,-1 1 0,1-1 0,0 0 0,-1 1 0,1-1 0,-1 1 0,1-1 0,-1 1 0,1-1 0,-1 1 0,1-1 0,-1 1 0,0-1 0,1 1 0,-1-1-1,0 1 1,1 0 0,-1 0 0,0-1 0,1 1 0,-1 0 0,0 0 0,1 0 0,-2 0 0,-4-1-11,0 1 0,0-1 0,-10 2 0,1 0 50,2-2-28,9 1-32,0 0 0,0 0 0,1 0 0,-1 0 0,0 0 0,1 1 0,-1-1 0,-5 3 0,1-1-24,1 1-1,0 0 1,0 1 0,0 0 0,0 0 0,-10 9 0,10-5-17,1 0 1,0 0 0,0 1-1,1 0 1,0 0 0,1 1-1,-6 19 1,8-25 51,1 1 0,0 0 0,0-1 0,1 1 0,0 0 0,-1-1 0,2 1 0,-1 5 0,2 14 167,-2-24-156,0 1 1,0 0-1,0-1 0,0 1 1,0-1-1,0 1 1,0 0-1,0-1 0,0 1 1,1-1-1,-1 1 1,0 0-1,0-1 0,1 1 1,-1-1-1,0 1 1,1-1-1,-1 1 0,0-1 1,1 1-1,-1-1 1,1 0-1,-1 1 0,1-1 1,-1 0-1,1 1 0,0 0 1,16 0 102,-12-1-79,-1 0-22,1 0 1,-1 0 0,0 0-1,1-1 1,-1 1-1,0-1 1,1 0 0,-1-1-1,0 1 1,6-4-1,2 0-10,-4 1 9,-1 1 0,0-1 0,0 0 0,0-1 0,10-9 0,-1 1 43,-4 4-14,-5 5-32,-1-1-1,1 0 1,-1 0 0,0-1-1,0 1 1,0-1-1,-1-1 1,0 1 0,-1-1-1,8-12 1,-10 14 31,0 1 0,0 0-1,1-1 1,0 1 0,4-4 0,17-14 56,-18 4-134,-3 8 8,7-14-12,-6 7 72,-3 11-12,0 0-1,1 0 0,-1 0 0,1 0 0,4-7 0,7-23-44,-10 25-19,-2 8 22,0 0 0,-1 0 1,1 0-1,-1 0 0,0 0 1,1 0-1,-2-4 0,1 3 12,0 4 19,0-1 0,0 1 0,0 0-1,0 0 1,0 0 0,0 0 0,0 0 0,0 0 0,0 0 0,0 0 0,0 0 0,0 0 0,0-1 0,0 1 0,0 0 0,0 0 0,0 0 0,0 0-1,0 0 1,0 0 0,0 0 0,0 0 0,0 0 0,0 0 0,0-1 0,0 1 0,0 0 0,0 0 0,0 0 0,0 0 0,1 0 0,-1 0 0,0 0 0,0 0-1,0 0 1,0 0 0,0 0 0,0 0 0,0 0 0,0 0 0,0 0 0,0 0 0,0 0 0,1 0 0,-1 0 0,0 0 0,0 0 0,0 0 0,0 0-1,0 0 1,0 0 0,0 0 0,0 0 0,0 0 0,0 0 0,1 0 0,-1 0 2,0 0-1,1 0 1,-1 0-1,0 0 1,0 0-1,1 0 1,-1 0-1,0 0 1,1 0-1,-1 0 1,0 0-1,0 0 1,1 0-1,-1 0 1,0 0-1,0 0 1,1 1-1,-1-1 1,0 0-1,0 0 1,1 0-1,-1 0 1,0 1-1,0-1 1,0 0-1,1 0 1,-1 1-1,0-1 1,0 0-1,0 0 1,0 0-1,0 1 1,0-1-1,1 0 1,-1 1-1,0-1 1,0 0-1,0 0 1,0 1 0,0-1-1,0 0 1,0 1-1,0-1 1,-5 15 144,2-7-74,2-5-41,0 0 0,1 0 0,-1-1 0,1 1 0,0 0 0,0 4 0,0-7-32,-1 21 162,-1-1-1,0 1 1,-8 25 0,-5 40 151,12-55-238,2-10-8,-2 0 1,-9 38-1,4-33-29,-14 57 324,5-18 1,15-46-283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1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34 296 5216,'30'30'2762,"-27"-27"-2148,-1-6-204,12-8 38,-9 9-360,-4 2-71,0-1 1,-1 1-1,1 0 1,0-1-1,-1 1 1,1 0-1,-1-1 1,1 1-1,-1-1 1,1 1-1,0-1 1,-1 1-1,0-1 1,1 1-1,-1-1 1,1 1-1,-1-1 1,0 0-1,1 1 1,-1-1-1,1-1 1,1-3 48,0 2-41,0 0 1,1 0-1,-1 0 0,1 0 0,-1 0 1,5-3-1,-5 5-9,0-1 0,0 1 1,0-1-1,0 0 0,-1 0 0,1 1 1,0-1-1,-1 0 0,0-1 0,1 1 0,-1 0 1,0 0-1,0-1 0,0 1 0,0 0 1,-1-1-1,1 1 0,0-3 0,-1-25 75,-3 24-107,-2 1 42,-13-13 55,17 17-81,0 1 0,1-1 0,-1 1 0,0-1 0,0 1 0,0-1 0,0 1 0,0-1 0,0 1 0,1 0 0,-1 0 0,0-1 0,0 1 0,0 0 0,0 0 0,0 0 0,0 0 0,0 0 0,0 0 0,0 0 0,0 1 0,0-1 0,-2 1 0,-1 2-34,0-1 1,-1 2-1,1-1 1,0 0-1,1 1 1,-1 0-1,-5 7 1,1-1-120,2 1 1,-8 13-1,8-13 160,1 1 0,1-1 0,-1 1 0,2 0-1,0 0 1,0 0 0,1 1 0,1-1-1,0 1 1,1 14 0,0-10-4,1 18 25,-1-33-22,1 1 0,-1-1 0,1 0 0,0 1-1,0-1 1,0 0 0,0 0 0,0 0 0,1 0-1,-1 0 1,1 0 0,1 2 0,11 10 164,-8-11-36,24 8 79,-28-12-263,1 0 0,0 0 0,0 0-1,-1 0 1,1-1 0,-1 1 0,1-1 0,-1 1 0,5-5 0,-2-16-964,9 9 188,5-23-150,8 9 330,-21 17 474,0 0 0,-1 0-1,5-13 1,-5 10 110,1 0 0,8-14 1,-5 14 97,15-21 509,-23 34-495,-1-1-1,1 1 0,0-1 1,0 1-1,-1 0 1,1-1-1,0 1 1,0 0-1,0 0 1,-1-1-1,1 1 0,0 0 1,0 0-1,0 0 1,0 0-1,-1 0 1,1 0-1,0 0 1,0 1-1,0-1 0,0 0 1,-1 0-1,1 1 1,0-1-1,0 0 1,-1 1-1,1-1 0,0 1 1,0-1-1,-1 1 1,1-1-1,-1 1 1,2 1-1,0 0 58,0 0 0,1 0 0,-2 0 1,1 0-1,0 1 0,0-1 0,-1 1 0,1 0 0,0 2 0,0 2-20,-1 1-1,0-1 1,-1 1-1,0-1 1,-1 11-1,0-11-33,1 1 0,0-1 0,0 1 0,1-1 0,2 10 0,3-3 12,-5-13-57,0 1 1,0-1-1,0 1 1,-1-1 0,1 1-1,0-1 1,-1 1-1,1 0 1,-1-1 0,0 1-1,0 0 1,0 1-1,0 27 584,0-27-336,0-3-261,0-3-48,1 1 42,-1 0 1,0 0 0,1 1-1,-1-1 1,1 0 0,0 0-1,-1 0 1,1 1-1,0-1 1,0 0 0,0 1-1,0-1 1,1 1 0,-1 0-1,0-1 1,3-1 0,-2 1 4,-1 0 0,1 0 0,-1 0 0,0 0 0,1 0 0,-1 0 0,0 0 1,0-1-1,0 1 0,0 0 0,-1-1 0,1 1 0,0-3 0,2-9-55,8-7-35,-9 11 51,4-8-44,8 5 10,-6 7 14,0-4-127,-8 9 184,0 1 1,0-1 0,1 1 0,-1 0 0,0-1-1,0 1 1,1 0 0,-1-1 0,0 1 0,0 0-1,1 0 1,-1-1 0,0 1 0,1 0 0,-1 0-1,1 0 1,-1-1 0,0 1 0,1 0 0,-1 0-1,1 0 1,-1 0 0,0 0 0,1 0 0,-1 0-1,1 0 1,-1 0 0,0 0 0,1 0 0,0 0-1,5 3-130,-5-1 154,1 0 0,-1 0 1,0 0-1,1 0 1,-1 1-1,0-1 0,0 0 1,-1 1-1,1-1 0,0 1 1,0 4-1,2 7 145,2 3-9,-3-10-78,0 0 0,-1 0 1,1 1-1,0 9 0,-3-14-55,2 0 0,-1 0 0,0 0 0,1 0 0,-1 0 0,1 0 0,0 1 0,0-2 0,0 1 0,0 0 0,1 0 1,-1 0-1,1 0 0,2 2 0,-3-3-7,0-1-1,0 1-1,0-1 1,0 1-1,1-1 1,-1 0-1,0 0 1,1 1-1,-1-1 1,1 0-1,-1 0 1,1-1-1,0 1 1,-1 0 0,1 0-1,0-1 1,-1 1-1,1-1 1,0 0-1,0 1 1,2-1-1,8 3 84,7 5-94,3-16-459,-14 7 266,0 0-1,15 0 0,-20 1 11,1 0-1,0 0 1,-1-1-1,1 1 1,0-1-1,-1 0 1,1 0 0,-1 0-1,1-1 1,-1 1-1,4-3 1,-1 0-185,0-1 0,-1 1 0,10-11 1,-6 6-94,-5 4 390,0 0 1,-1 0-1,1-1 0,-1 1 1,0-1-1,2-6 0,-3 7 318,0 0 0,0 1 0,1-1 0,0 0 0,5-6-1,-5 8 506,-3 3 139,0 10-240,0-7-576,0 1-1,-1-1 1,2 1 0,-1-1-1,0 0 1,1 1 0,-1-1-1,1 0 1,0 1 0,0-1-1,1 0 1,-1 0-1,1 0 1,-1 0 0,1 0-1,3 3 1,-3-2-35,0 0 0,-1 0 1,1 0-1,-1 0 0,1 0 0,0 7 0,-1-8 0,-1 1 0,1-1-1,0 1 1,0-1 0,1 1-1,-1-1 1,1 1 0,0-1-1,-1 0 1,1 0 0,4 4-1,-2-2 53,-3-4-58,-1 0 0,1 0 0,0 0 0,0 0 0,0 0 0,-1 0 0,1 0 0,0 0 0,0-1 0,0 1 0,0 0 0,2 0 0,10-1 616,-10 0-538,-3-2-189,0 0-1,1 0 1,-1 0-1,0 1 1,1-1-1,-1 0 1,1 0-1,0 0 1,-1 1-1,1-1 1,0 0-1,1-1 1,-1 2-70,0-1 0,0 0 0,0 1 0,0-1 0,0 0 0,-1 1 0,1-1 1,-1 0-1,1 0 0,-1 0 0,0 1 0,0-3 0,0-43-2749,0 44 2800,0 0 0,1 0-1,-1 0 1,0 1 0,1-1 0,0 0-1,-1 0 1,1 0 0,0 0 0,0 1-1,1-1 1,-1 1 0,1-1 0,-1 1 0,4-5-1,8-13-128,-9 13 205,-4 7 22,0-1 1,0 1-1,0-1 1,0 1-1,0-1 1,1 1-1,-1-1 1,0 1-1,0 0 1,1-1-1,-1 1 1,0-1-1,1 1 0,-1 0 1,0-1-1,1 1 1,-1 0-1,0-1 1,1 1-1,-1 0 1,1 0-1,-1-1 1,1 1-1,-1 0 1,0 0-1,1 0 1,-1 0-1,1 0 1,-1-1-1,1 1 1,-1 0-1,1 0 1,-1 0-1,1 0 1,0 1-1,-1-1 6,0-1 0,0 1 0,0 0 0,0 0 0,0 0 0,0 0 0,1 0 0,-1 0 0,0 0 0,0 0 0,0 0 0,0 0 0,0 0 0,0 0-1,0 0 1,0 0 0,0 0 0,0 0 0,1 0 0,-1 0 0,0 1 0,0-1 0,0 0 0,0 0 0,0 0 0,0 0 0,0 0 0,0 0 0,0 0 0,0 0 0,0 0 0,0 0 0,1 0 0,-1 0 0,0 0-1,0 0 1,0 1 0,0-1 0,0 0 0,0 0 0,0 0 0,0 0 0,0 0 0,0 0 0,0 0 0,0 0 0,0 0 0,0 0 0,0 1 0,0-1 0,0 0 0,0 0 0,0 0 0,0 0 0,0 0 0,0 0-1,0 2 57,0-1 0,0 1 0,1-1 0,-1 1 0,1-1 0,-1 1 0,1-1 0,-1 1 0,1-1 0,1 2 0,5 12 560,-1 12 16,10 12 438,-2-14-871,-1-4-46,-8-11-6,-5-8-146,1-1 1,-1 0-1,0 0 1,1 0-1,-1 0 1,1 0-1,0 0 1,-1 0-1,1 0 1,0 0-1,-1 0 1,1 0-1,0 0 1,0 0 0,0 0-1,0-1 1,0 1-1,0 0 1,0-1-1,0 1 1,0 0-1,0-1 1,0 0-1,0 1 1,0-1-1,1 0 1,-1 1-1,0-1 1,0 0-1,0 0 1,1 0 0,1 0-1,0 0-23,1-1 0,-1 1 0,1-1 0,-1 1 0,0-1 0,1 0-1,-1 0 1,5-3 0,3-1-78,1 1-247,0 0-1,0-1 0,-1 0 1,1-1-1,-2 0 0,1-1 1,-1 0-1,0-1 0,0 0 1,-1-1-1,0 0 0,14-17 1,69-108-60,-53 74 590,-27 41 241,-1-1 0,15-36-1,-23 49-142,0 1 0,1-1-1,4-5 1,4-8 620,2-10 782,-15 30-1672,1-1-1,0 1 0,0 0 1,-1 0-1,1 0 1,0-1-1,0 1 1,-1 0-1,1 0 1,0 0-1,-1-1 1,1 1-1,0 0 0,-1 0 1,1 0-1,0 0 1,-1 0-1,1 0 1,0 0-1,-1 0 1,1 0-1,0 0 1,-1 0-1,1 0 1,-1 0-1,1 0-18,0 0 6,0 0-1,0 0 1,0 0 0,0 0 0,0 0-1,0 0 1,0 0 0,0 0-1,0 0 1,-1 0 0,1 0 0,0 0-1,0 0 1,0 0 0,0 0-1,0 0 1,0 0 0,0 0-1,0 0 1,0 0 0,-1 0 0,1 0-1,0 0 1,0 0 0,0 0-1,0 0 1,0 0 0,0 1 0,0-1-1,0 0 1,0 0 0,0 0-1,0 0 1,0 0 0,0 0 0,0 0-1,0 0 1,0 0 0,-1 0-1,1 0 1,0 0 0,0 1-1,0-1 1,0 0 0,0 0 0,0 0-1,0 0 1,0 0 0,0 0-1,0 0 1,0 0 0,0 0 0,0 1-1,0-1 1,1 0 0,-1 0-1,-1 4 76,1 0 0,-1 0-1,0-1 1,0 1 0,0 0-1,0 0 1,-1-1 0,0 1-1,-3 5 1,2-4-67,1 1-1,-1-1 1,1 1-1,-3 11 1,-3 27-14,5-22 35,-6 21-1,-4-2-56,9-30-154,0-1 0,1 1 0,1 0 0,-1 0 1,2 0-1,-1 17 0,2 17-1422,0-25-1550,2-22 1281,-1 1 1820,-1 1 1,1 0-1,-1-1 0,1 1 1,-1-1-1,1 1 1,-1-1-1,1 1 0,-1-1 1,0 1-1,1-1 0,-1 0 1,0 1-1,0-1 1,1 1-1,-1-1 0,0 0 1,0 1-1,0-1 0,0 0 1,0 1-1,0-1 1,0 1-1,0-1 0,0 0 1,0 1-1,0-1 1,0 0-1,0 1 0,-1-1 1,1 1-1,0-1 0,0 0 1,-1 1-1,0-2 1,0 0-31,0 0 0,0-1 0,0 1 0,1-1 0,-1 1 0,1-1 0,-1 1 0,1-1 0,0-2 0,-1-5 79,0 1 0,0 0 0,-1 0 0,0 1 0,-1-1 0,-3-10 0,3 10 128,-2-1 485,-1 1 0,0 0 0,0 1 0,0-1 0,-1 1 0,-15-13 0,19 18-536,4 3-36,0 0 0,-1-1 1,1 1-1,0 0 0,-1 0 0,1 0 0,0 0 1,-1 0-1,1 0 0,0 0 0,-1 0 1,1 0-1,0 0 0,-1 0 0,1 0 0,0 0 1,-1 0-1,2 1 0,34 29 394,-26-23-391,1 0-1,0-1 1,1 0-1,-1-1 1,1 0-1,13 3 1,-18-7-16,-1 0 0,0 0 1,0 0-1,1-1 0,-1 0 1,0 0-1,1 0 0,-1-1 1,0 0-1,1 0 0,-1-1 1,0 0-1,0 0 0,8-4 1,35-13-10,-33 8-261,-2 5-576,-14 6 775,1-1-1,-1 0 1,0 0-1,1 0 1,-1 1-1,0-1 0,0 0 1,0 0-1,1 0 1,-1 0-1,0 0 1,0 0-1,-1-1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3232,'-14'27'1035,"13"-25"-984,0 0 0,1-1 0,-1 1 1,1 0-1,-1 0 0,1 0 0,-1 0 1,1 0-1,0-1 0,0 1 1,0 0-1,0 0 0,0 0 0,1 2 1,0 4 123,-1-6-160,0 0 0,0 0 0,1-1 0,-1 1 0,0 0 0,1-1 0,-1 1 0,1-1 1,0 1-1,-1 0 0,1-1 0,0 1 0,0-1 0,0 0 0,0 1 0,0-1 0,3 2 1,-4-2-19,0-1 1,0 0-1,1 0 1,-1 1-1,0-1 1,1 0-1,-1 0 1,0 0-1,0 1 1,1-1-1,-1 0 1,0 0 0,1 0-1,-1 0 1,0 0-1,1 0 1,-1 0-1,0 0 1,1 0-1,-1 0 1,0 0-1,1 0 1,-1 0-1,0 0 1,1 0 0,5 1-16,-3-1 10,0 1 0,0-1-1,0 0 1,1 0 0,-1 0 0,0-1 0,0 1 0,0-1 0,0 0 0,4-1 0,12-8-35,11 4 81,-26 5-31,4-1 21,1 0 1,-1-1 0,12-5 0,-14 3-7,7-2 168,-13 7-172,1-1 0,-1 1-1,0 0 1,1 0-1,-1 0 1,1 0 0,-1 0-1,0-1 1,1 1 0,-1 0-1,1 0 1,-1 0-1,0 0 1,1 0 0,-1 0-1,1 1 1,-1-1 0,1 0-1,-1 0 1,0 0-1,1 0 1,-1 0 0,0 1-1,1-1 1,-1 0 0,1 1-1,-1-1 0,1 0 1,-1 1-1,0-1 0,0 0 0,0 1 0,1-1 1,-1 1-1,0-1 0,0 0 0,0 1 0,0-1 1,0 1-1,0-1 0,0 1 0,0-1 0,0 0 1,0 1-1,0-1 0,0 1 0,0-1 0,0 0 1,0 1-1,0-1 0,0 1 0,0-1 0,-1 1 1,-7 11 541,4-5-186,-1 17 241,-7 34-64,-23 125 57,-1-2-293,7-40-41,24-115-206,-15 72 117,15-83-116,0-1 0,0 1 0,-2-1 0,-9 17 1,13-26-18,0 0 0,0 0 1,-1 0-1,0-1 1,0 1-1,0-1 0,0 0 1,0 0-1,-1-1 1,-6 5-1,10-7-22,-1 0 0,1 0 0,0 0 0,-1 0-1,1 0 1,-1-1 0,1 1 0,-1 0 0,1-1 0,-1 1 0,1-1 0,-1 0-1,1 1 1,-1-1 0,0 0 0,1 0 0,-1 0 0,1 0 0,-1 0 0,0-1-1,1 1 1,-1 0 0,1-1 0,-1 1 0,1-1 0,-1 1 0,1-1 0,-3-2 0,-5 0 93,-7-4 21,0-1 0,1-1 1,0 0-1,0-1 0,1-1 0,-21-20 1,0-12-256,32 39 124,-1 0 1,1 0 0,0 0-1,1 0 1,-1 0 0,1 0-1,0-1 1,0 1 0,0-1 0,1 0-1,-1 1 1,1-1 0,0 0-1,1 0 1,-1 0 0,1 0-1,0 0 1,0 0 0,0 0 0,2-5-1,0-1 37,0 0-1,1 0 0,0 1 0,1-1 1,0 1-1,0 0 0,1 0 1,9-12-1,0 2 27,1 0 1,32-31 0,-28 33-124,39-27 0,24-7-32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5056,'0'-16'1888,"0"16"-1472,0 0-128,17 0 480,-1 0-480,-16 0 608,33 0-512,0 0-64,-1 0-192,18 0 64,-18 0-128,1 0 384,0 0-224,-17 0-1600,1 16 736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5408,'0'17'1984,"0"-17"-1536,33 16-128,-1-16 192,1 0-352,0 0 352,0 0-288,16-16-384,0-1 64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14 6048,'-13'-14'1952,"12"15"-1872,1 0 1,0 0-1,-1 0 0,1-1 1,0 1-1,-1 0 0,1 0 1,0 0-1,0 0 1,0 0-1,0 0 0,0-1 1,0 3-1,1 18 50,-2 1 0,0-1-1,-1 0 1,-2 0 0,-5 23 0,4-25 55,-2 29 1,-3 16 29,-12 13-65,16-29-90,4-25-35,-3 12 16,1 1 21,-1 38 0,6-47 27,0-17-35,-1-1 1,0 1-1,0 0 1,-1 0 0,-3 12-1,3-19-22,0 0 0,0 1 0,0-1 0,1 0 0,-1 1 0,1-1 0,-1 1 0,1-1 0,0 1 0,1-1 0,-1 1 0,1-1 0,-1 0 0,1 1 0,2 5 0,0-3 267,0-12-112,27-43 106,-15 9-251,-10 23-47,10-19 0,32-46-315,-42 73 233,0-1 0,1 2 0,1-1 0,-1 0-1,11-9 1,-15 17 36,-1-1 0,1 0-1,0 1 1,0-1-1,0 1 1,0-1 0,0 1-1,0 0 1,0 0 0,0 0-1,1 0 1,1 0 0,-3 1 41,0 0 1,0 0-1,0 0 1,0 0-1,0 0 1,-1 0-1,1 1 1,0-1-1,0 0 1,0 1-1,0-1 1,-1 0-1,1 1 1,0-1-1,-1 1 1,1-1-1,0 1 1,-1-1-1,1 1 1,0 0-1,-1-1 1,1 1-1,-1 0 1,1-1-1,-1 1 1,0 0-1,1 0 1,-1 0-1,0-1 1,1 1-1,-1 0 1,0 1-1,2 6 7,-1-1 0,0 1 1,0 0-1,-1-1 0,-1 14 0,0-1 25,0-3 64,0-1 1,-6 25-1,2-16 98,0 21 83,-1-20-40,4-20-260,0 1 0,1-1 1,0 0-1,-1 9 1,2 4-1819,0-3 470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6400,'0'0'2368,"0"0"-1856,33-17-128,0 1 640,-17 16-640,17-16 192,0 16-320,32-33 320,1 33-320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5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 3904,'0'0'1253,"-2"0"-762,-2 0-415,2 0 23,0 0 0,0 0 0,0 0-1,0 0 1,1 0 0,-1 0-1,0 0 1,0 1 0,0-1 0,-3 2-1,0 12 510,2-11-432,1 1 0,0-1 0,-1 0 0,0 0 0,-6 5-1,-2 3 120,0-1-8,1 1 0,1 0 0,0 1-1,-15 23 1,14-16-158,7-14-111,0 0-1,0 0 0,1 0 1,0 0-1,0 0 1,0 0-1,0 0 0,1 1 1,0-1-1,-1 7 0,2-10 6,1 0-1,-1 0 0,0 0 1,1 0-1,-1 0 0,1 0 1,-1 0-1,1 0 0,0 0 0,0-1 1,0 1-1,0 0 0,0 0 1,0-1-1,1 1 0,-1-1 1,0 1-1,1-1 0,-1 0 1,1 1-1,0-1 0,-1 0 0,1 0 1,3 1-1,-2 0 12,0-1 1,0 0-1,0 0 0,0-1 0,0 1 1,0 0-1,0-1 0,0 0 1,0 0-1,0 0 0,1 0 0,-1 0 1,0-1-1,5 0 0,13-10 84,-7 7-63,-12 4-49,1 0 0,-1-1 0,1 0 0,-1 1 0,0-1 0,0 0 0,1 0 0,-1 0 0,0-1 0,0 1 0,0 0-1,0-1 1,2-1 0,9-11-14,-9 9 7,1 0-1,-1 0 1,1 1 0,0-1 0,8-4-1,-6 6 21,-6 3-23,-1 0 0,1 0-1,-1-1 1,1 1 0,-1 0 0,1 0 0,-1-1 0,1 1 0,-1 0-1,0 0 1,1-1 0,-1 1 0,1-1 0,-1 1 0,0 0 0,1-1 0,-1 1-1,0-1 1,1 1 0,-1-1 0,0 1 0,0-1 0,0 1 0,1-1-1,-1 1 1,0-1 0,0 1 0,0-1 0,0 1 0,0-1 0,0 1-1,0-1 1,0 1 0,0-1 0,0 1 0,0-1 0,-1 0 0,1-11-276,0 22-20,0-4 340,0-1 0,0 1 1,1-1-1,1 8 0,1-9 26,-1 0 0,1 0 0,0-1 0,1 1 0,-1-1 0,1 1 0,-1-1 0,1 0 0,0-1 0,5 4 0,-2-2 7,0-1 1,0 1 0,0-1 0,1 0-1,12 3 1,-10-5 19,0-1 0,-1 0 1,1 0-1,-1-1 0,1 0 0,15-4 0,2 0 34,-6 2 0,-4 1 5,1-1-1,27-8 1,1-3 247,-42 13-333,0 1 1,0-1 0,0 0-1,0-1 1,-1 1-1,7-4 1,-7 3-3,-1 0 0,0 0 0,1 0 0,-1-1-1,0 1 1,-1-1 0,3-3 0,-1 2 19,0 0-1,-1 0 0,0 0 1,1-1-1,1-6 1,-3 8-38,-1 1 0,0-1 0,0 0 1,1 0-1,-2 0 0,1 0 0,0 0 1,0 0-1,-1 1 0,0-1 0,-1-5 1,-3-5 23,-1 1 1,-13-23 0,6 13-198,11 18-164,-1-1 0,1 1-1,-1 0 1,0 0 0,-4-5 0,-4-1-656,8 7-3691,17 16 1982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2240,'28'-14'720,"-18"6"-448,12-14-11,-21 22-235,-1 0 0,0-1-1,0 1 1,0 0 0,1-1 0,-1 1-1,0 0 1,1-1 0,-1 1 0,0 0-1,1 0 1,-1-1 0,0 1 0,1 0-1,-1 0 1,0 0 0,1-1 0,-1 1-1,1 0 1,-1 0 0,1 0-1,0 0 1,11 0 466,-7-1-376,-1 1-1,1 0 1,-1 0-1,1 1 1,-1-1-1,0 1 1,1 0-1,-1 0 0,0 0 1,1 1-1,-1-1 1,0 1-1,0 0 1,4 3-1,-6-4-93,2 1 16,-1 1 1,1-1 0,-1 1 0,1-1-1,-1 1 1,0 0 0,0 0 0,-1 0-1,1 1 1,-1-1 0,1 1 0,-1-1-1,0 1 1,2 5 0,45 133 233,-46-134-250,0 0 1,0 1 0,-1-1-1,0 0 1,-1 1 0,0-1-1,0 16 1,0-17 2,-1 0-1,1 0 1,0 0-1,1 0 1,-1 0-1,5 10 0,-4-10 24,-1-4-1,0 0 1,0 0-1,-1 0 1,1 0-1,-1 0 1,1 0-1,-1 0 1,0 0-1,-1 6 1,0 9 341,1-9-30,0-18-238,3 1-121,27-41-150,-26 37 194,0 0 0,0-1 1,1-14-1,-2 11-29,9-27 1,-6 31-90,-1 1-1,2 0 0,-1 0 1,1 0-1,12-12 0,-19 22 92,1 0-1,0 1 1,0-1-1,-1 1 1,1-1 0,0 1-1,0-1 1,0 1-1,0-1 1,0 1-1,0 0 1,0-1-1,0 1 1,0 0-1,0 0 1,0 0-1,0 0 1,0 0-1,0 0 1,0 0-1,0 0 1,0 0-1,0 0 1,0 1-1,0-1 1,2 1 0,-1 0 26,0 0 0,0 0 0,0 0 1,-1 1-1,1-1 0,0 0 1,0 1-1,-1 0 0,1-1 1,2 5-1,-2-2 2,0 1 0,1-1-1,-2 1 1,1 0 0,0 0 0,-1 0-1,1 5 1,2 9 66,1-2-44,-3-10-43,0 0-1,-1 0 1,0 0-1,0 0 1,0 7-1,-1 2 13,0-8-12,0 0 0,0 0-1,1 0 1,1 9 0,3-1-3,-3-9 8,0 0-1,-1 0 1,1 0-1,-1 0 1,0 8-1,-1-1 95,0-12-1,1-2-109,0 0 0,0 0 0,0 0 0,0 0 0,0-1 0,0 1 0,0 0 0,0-1 0,0 1 0,0-1-1,-1 1 1,1-1 0,0 1 0,0-1 0,0 0 0,-1 1 0,1-1 0,0 0 0,-1 0 0,1 0 0,0 1 0,-1-1 0,1 0-1,-1 0 1,1 0 0,-1-1 0,12-14-52,9-8 99,25-35 1,-34 43-76,10-14-161,5 8 11,-5-5-112,-18 23 226,1 0 0,0 0 1,0 0-1,1 0 0,5-2 1,-9 5 39,1 0 0,-1 0 0,0 0 0,0 0 0,1 0 0,-1 1 0,0-1 0,1 1 0,-1-1 0,0 1 0,1 0 0,-1 0 0,1 0 0,-1 0 0,3 1 0,2 2 29,-1 0 1,0 0 0,0 1-1,9 7 1,-6-5 80,-6-4-64,0 0 0,-1 0 1,1 0-1,-1 1 0,0-1 1,0 0-1,0 1 0,0 0 1,0-1-1,-1 1 0,1 0 1,-1 0-1,1 0 1,-1 0-1,0 0 0,0 0 1,-1 0-1,1 1 0,0 2 1,4 17 211,1-7-96,-5-13-120,0 0 0,1 1 1,-1-1-1,-1 1 0,1-1 0,0 1 0,-1 5 0,0 73 284,0-80-1232,0-2-75,2 0 640,0 0-1,-1 0 1,1 0 0,-1-1 0,1 1 0,0 0 0,-1-1 0,1 1 0,-1-1 0,1 0 0,-1 0-1,2-1 1,11-4-1577,-10 5 1538,1 0-1,-1 0 1,1 1-1,7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2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9344,'17'0'0,"-17"-32"-32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5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4384,'-13'14'1424,"10"-9"-854,3-3-459,-1 0 0,1 0 0,-1 0 0,1 0 0,-1-1 0,0 1 0,1 0 0,-1 0 0,0-1 0,0 1 0,0-1 0,0 1 0,-1-1-1,-1 3 1,3-4-58,-1 0-1,1 1 0,0-1 1,0 1-1,-1-1 1,1 0-1,0 1 0,0-1 1,-1 1-1,1-1 0,0 1 1,0-1-1,0 1 0,0-1 1,0 1-1,0-1 0,0 1 1,0-1-1,0 0 0,0 1 1,0-1-1,0 1 0,0-1 1,0 1-1,0-1 1,0 1-1,0-1 0,1 1 1,-1-1-1,0 1 0,0-1 1,1 0-1,-1 1 0,0-1 1,1 1-1,-1-1-49,1 0 45,-1 1-1,1-1 0,0 0 1,-1 1-1,1-1 0,0 0 0,-1 0 1,1 1-1,0-1 0,-1 0 1,1 0-1,0 0 0,0 0 0,0 0 1,-1 0-48,3 0 821,0 0-266,4 0-264,0 0-152,0 0 0,-1 0 0,13-3 1,38-8 417,85-6 0,-95 12-429,35-6 219,-3 6-91,-11-6 11,-5 6-59,-30-1-4,-19 3-105,1 1 0,24-1 0,-38 3-76,23 2-1182,-23-3 1122,-1 1-1,0 0 0,0 0 1,1 0-1,-1 0 0,0 0 1,1 0-1,-1 0 0,0 0 1,0 1-1,1-1 0,-1 0 1,0 0-1,1 0 0,-1 0 1,0 0-1,0 0 0,1 0 1,-1 1-1,0-1 0,0 0 1,0 0-1,1 0 0,-1 1 1,0-1-1,0 0 0,0 0 1,0 0-1,1 1 0,-1-1 1,0 0-1,0 0 0,0 1 1,0-1-1,0 0 0,0 1 1,0-1-1,0 0 0,0 0 1,0 1-1,0-1 0,0 0 1,0 0-1,0 1 0,0-1 1,0 0-1,0 1 0,0-1 1,0 0-1,0 0 0,0 1 1,0-1-1,0 0 0,-1 0 1,1 1-1,0-1 0,0 0 1,0 0-1,0 0 0,-1 1 1,1-1-1,0 0 0,0 0 1,-1 1-1,0-1-177,1 0-1,-1 1 1,1-1-1,-1 0 1,0 0-1,1 1 1,-1-1-1,0 0 1,0 0-1,1 0 1,-1 0-1,0 0 1,1 0 0,-2 0-1,2 0 216,-3 0-2213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5:5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18 3712,'-14'-14'1221,"14"14"-1203,0 0 0,0 0 0,-1-1 0,1 1-1,0 0 1,0 0 0,-1 0 0,1-1 0,0 1 0,-1 0-1,1 0 1,0 0 0,-1 0 0,1 0 0,0 0 0,0-1 0,-1 1-1,1 0 1,0 0 0,-1 0 0,1 0 0,-1 0 0,1 0-1,0 0 1,-1 1 0,-26-2 576,-2 0 957,-54 5 0,47 7-1140,4-4 84,21-5-329,0 1-1,-14 4 1,14-2 85,-1 0 0,1 0 0,0 1 0,-15 11 1,21-13-183,0 0 0,1 1 0,0-1 0,-1 1 0,1 0 0,1 1 0,-1-1 0,1 0 0,0 1 1,-3 8-1,-4 12 115,-10 41 0,19-60-163,0 0 0,1-1 1,-1 1-1,2 0 0,-1-1 0,1 1 1,0 0-1,0-1 0,1 1 1,0-1-1,3 8 0,-2-5 17,-2-6-13,0 0 1,0 0-1,0 0 1,1-1 0,-1 1-1,1 0 1,-1-1-1,1 1 1,0-1-1,0 1 1,0-1-1,0 0 1,1 0-1,-1 0 1,1 0-1,-1 0 1,1-1-1,-1 1 1,7 1-1,-2-1 47,0 0-1,0-1 0,1 0 1,-1 0-1,0-1 0,10 0 0,-6 0 24,93-9 381,-61 4-344,-17 3-85,-12 1-172,23-4 0,-25 1-255,0 0 1,-1-1-1,13-6 0,21-9-1071,1 4-1200,-10-1 886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1 507 5056,'14'-27'1642,"-6"16"-1002,-2 4-528,-2 2-75,-1 1 0,1 0 0,0 0-1,0 1 1,0-1 0,0 1 0,0 0-1,8-4 1,39-15 222,72-23 0,-120 44-244,17-6 154,0 1-1,0 1 1,0 1-1,1 1 0,-1 0 1,26 1-1,-24 2-72,-1 0 0,1 2 0,0 0 0,-1 1 0,0 2 0,1 0 0,-2 1 0,22 9 0,-1 2-119,-1 2-1,-1 2 1,-1 1-1,47 36 1,-44-23 65,41 47 1,-54-50-7,-1 0 0,-2 2 0,-1 1 0,22 45 1,-10-6 67,27 82 0,-47-110-20,-1 2 0,10 60 0,-20-71-2,-1-1 1,-2 0-1,-4 62 1,1-83-54,-1 0 0,-1-1 1,0 1-1,0-1 1,-2 0-1,0 0 0,0-1 1,-12 21-1,7-19 13,-1 1-1,0-2 0,-1 1 1,-1-1-1,0-1 1,-23 17-1,15-13 24,-1-1 0,-1-1 0,0-1-1,-1-1 1,-1-1 0,-31 11 0,26-16 23,-42 6-1,65-12-76,2 0-4,-14 2 25,0 0-1,0-2 1,-26 0 0,14-5 33,-37-10 0,47 10-41,2 0-3,-4-1 22,-41-14 0,36 7 7,0-2-1,-26-17 1,38 22-36,1-2 0,0 1 0,0-2 0,-19-20 0,17 12-20,2-1 1,-24-44 0,24 40 3,1-1 0,-17-49 0,17 27 28,3-1-1,2 0 1,-3-55 0,6 19-171,6-85 1,2 135 46,2 0 1,1 0 0,2 0 0,21-62 0,-6 41-132,57-102 0,66-71 223,-80 139-63,-25 51 23,-17 18 17,9-16-13,-24 27-47,0 0 1,0 0-1,1 1 1,11-8-1,-13 12-341,0 0-1,0 0 1,1 1 0,10-5-1,-14 8 55,0 0-1,0-1 0,0 1 1,0 1-1,0-1 0,0 1 1,0-1-1,1 1 0,-1 0 1,0 1-1,5 0 0,37 13-1964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3392,'-13'0'2758,"28"0"-1874,56 0 183,-39 1-774,108-4 443,-114 1-670,292-10 370,-210 12-377,290 3 90,54 17 20,60 3-40,-336-19-89,333 11 192,447-1-232,-680-25 416,-30 6-106,-33-6-81,-71 9-110,30-2 146,-55-9-110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3808,'-74'0'1712,"17"0"-726,55 0-934,0 0-1,1 0 1,-1 0-1,0 1 1,1-1-1,-1 1 1,0-1-1,1 1 1,-1-1-1,1 1 1,-1 0-1,-2 1 0,3 0 52,-1-1-1,0 0 1,0 0-1,1-1 0,-1 1 1,0 0-1,0-1 1,0 1-1,0-1 0,0 1 1,0-1-1,-4 0 0,6 0-94,-1 0-1,1 0 1,0 0-1,-1 0 1,1 0-1,0 0 1,-1 0-1,1 0 1,0 0-1,0 0 1,-1 1-1,1-1 1,0 0-1,-1 0 1,1 0-1,0 0 1,0 0-1,-1 1 1,1-1-1,0 0 1,0 0-1,-1 0 1,1 1-1,0-1 1,0 0-1,0 0 1,-1 1-1,1-1 1,0 0-1,0 1 1,0-1-1,0 0 1,0 0-1,0 1 1,0-1-1,0 0 1,0 1-1,-1-1 1,1 0-1,0 1 1,1-1-1,-1 0 1,0 1-1,0-1 1,0 0-1,0 0 1,0 1-1,0-1 1,0 0-1,1 1 1,-1 1-1,1 0-1,0 0 1,0-1 0,0 1 0,0 0 0,0-1 0,3 4 0,-3-5-5,0 1 0,0 0 0,0 0 0,1-1 0,-1 1 0,0-1 0,0 1 0,1-1 0,-1 1 0,0-1 0,1 0 0,-1 0 0,3 1 0,3 0 7,34 5 46,-1-2 0,46-1 0,250-3 20,215-16 58,-466 11-83,510-20 231,-231 19-356,-170 2 36,300-5 206,-429 9-163,815 16 1507,-632-2-903,-48-9-245,-17 10-92,41 0 194,-107-15-1057,-116 1 510,1-1 0,-1 0 1,0 0-1,1 0 0,-1 0 1,0 0-1,1-1 1,-1 1-1,0 0 0,0 0 1,1-1-1,1 0 0,-2 0-149,-1 0-1,0 0 0,1 0 1,-1 1-1,0-1 1,1 0-1,-1 0 0,0 0 1,0 0-1,0 0 1,0 0-1,0 1 0,0-3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3328,'14'-28'1061,"-14"27"-1024,1 0 1,-1 0-1,1 0 0,-1-1 0,1 1 0,0 0 0,0 0 1,-1 0-1,1 0 0,0 0 0,0 0 0,0 1 0,0-1 1,0 0-1,1-1 0,1 0 88,0 0 424,0-1-69,-2 2-441,-1 0-1,1 1 1,0-1-1,-1 0 0,1 1 1,0-1-1,0 1 0,0-1 1,-1 1-1,1-1 1,0 1-1,0 0 0,0-1 1,0 1-1,0 0 0,0 0 1,0 0-1,0 0 1,0 0-1,0 0 0,0 0 1,0 0-1,0 0 0,0 0 1,1 1-1,2 0 90,0 1-1,0 1 1,0-1-1,0 0 1,3 4-1,7 4 558,-4-4-543,0 1 0,-1 1 0,0-1 0,-1 1 0,0 1 0,10 12 0,9 11 70,23 24 180,61 88 0,10 65 37,-24 2-77,-69-148-237,-11-25 5,23 58 261,-32-69-266,-2 0 0,4 28 1,-9-49-99,2 11 59,-1 1 1,-1 0 0,0 22 0,-2-30-53,-1-1 0,0 1 0,0-1-1,0 0 1,-2 0 0,1 0 0,-1 0 0,-5 9 0,2-6 9,1-1 0,-2 0 0,0 0-1,0-1 1,0 0 0,-18 15 0,5-9-43,-42 23 0,29-20-152,-83 58-1134,2-9 310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4480,'-2'0'135,"1"0"1,-1 0-1,0-1 0,0 1 1,1 0-1,-1-1 1,0 1-1,1-1 0,-1 0 1,1 1-1,-1-1 1,1 0-1,-1 0 1,1 0-1,0 0 0,-1 0 1,-1-3-1,0 1 713,3 3-261,3 3-43,-2-1-499,1-1 1,0 0 0,-1 0-1,1 0 1,0 0 0,0 0-1,-1 0 1,1 0-1,0-1 1,0 1 0,0-1-1,3 1 1,28 1 316,-29-2-363,25-1 138,-8 1-77,0 0-1,22 4 0,-41-4-62,22 3-22,1 2 1,-1 1-1,27 10 1,-36-8-643,-13-7 558,-1 0 1,0 0 0,1 0 0,-1 0-1,0-1 1,1 1 0,-1-1-1,1 1 1,-1-1 0,1 0 0,-1 1-1,3-1 1,-2 0-272,-4 3 56,0-2 288,1 0 1,0 0-1,-1 0 0,1 0 0,0 0 0,-1 0 1,1 0-1,-1 0 0,0-1 0,-2 2 1,-27 0-47,19-1 119,5-1-7,0 0 0,0 0 0,0 0 0,-13-3 0,12 0 29,1-1 1,-13-7-1,10 3-119,10 7 57,0 1 0,0 0 0,0 0 0,0-1 0,0 1 0,0 0 0,0 0 0,0 0 0,0-1 0,0 1 0,0 0 0,0 0 0,0 0 0,1 0 0,-1-1 0,0 1 0,0 0 0,0 0 0,0 0 0,0 0 0,1 0 0,-1-1 0,0 1 0,0 0 0,0 0 0,1 0 0,-1 0 0,0 0 0,0 0 0,0 0 0,1 0 0,-1 0 0,0 0 0,0 0-1,0 0 1,1 0 0,-1 0 0,0 0 0,0 0 0,0 0 0,1 0 0,-1 0 0,0 0 0,0 0 0,0 0 0,1 0 0,-1 1 0,4-1 16,-1 0 0,1 0-1,-1 1 1,0 0-1,1-1 1,-1 1 0,1 1-1,-1-1 1,0 0-1,0 1 1,4 2 0,1 2 169,-1-1 0,12 13 0,4 2 134,-20-18-270,-1-1 0,1 1 0,-1 0 1,0 0-1,0 0 0,1 0 0,-1 0 1,-1 0-1,1 0 0,0 1 0,0-1 0,-1 0 1,1 1-1,-1 0 0,0-1 0,0 1 1,0 0-1,0 0 0,0 0 0,0 3 0,4 7 162,-4-11-142,0 0 0,0 0-1,0 0 1,0-1 0,-1 1-1,1 0 1,-1 0 0,1 0-1,-1 0 1,0 0 0,1 0 0,-1 0-1,0 0 1,-1 0 0,1 0-1,0 0 1,0 0 0,-1 2-1,0-1 9,-1 0-1,1 0 0,0 0 1,-1-1-1,1 1 0,-1 0 1,-2 2-1,-12 6 311,-4 13-165,17-20-184,-1-1 1,0-1-1,0 1 1,-1 0-1,-5 1 1,-22 13 87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5632,'-13'13'1834,"12"-13"-1780,1-1-1,0 1 0,-1-1 0,1 1 0,0-1 0,0 1 0,-1-1 0,1 1 0,0-1 0,0 0 0,0 1 0,0-1 1,0 1-1,0-1 0,0 1 0,0-1 0,0 0 0,0 0 47,0 1-96,0 0 0,0 0 0,0 0-1,0 0 1,0 0 0,0 0 0,0 0-1,0 0 1,0-1 0,0 1 0,0 0-1,0 0 1,0 0 0,0 0 0,0 0-1,0 0 1,0 0 0,0 0 0,0 0-1,0 0 1,0-1 0,0 1-1,0 0 1,0 0 0,0 0 0,0 0-1,0 0 1,0 0 0,0 0 0,0 0-1,0 0 1,0 0 0,0 0 0,1 0-1,-1 0 1,0 0 0,0-1 0,0 1-1,0 0 1,0 0 0,0 0 0,0 0-1,0 0 1,0 0 0,0 0 0,1 0-1,-1 0 1,0 0 0,0 0 0,0 0-1,0 0 1,0 0 0,0 0-1,0 0 1,0 0 0,1 1 0,3-2 29,-1 1 22,0 0-1,1 0 1,-1 0-1,0 1 1,0-1-1,0 1 1,3 0-1,0 1 3,1 1-43,0-1 1,0 0-1,1 0 1,-1-1-1,14 1 1,9-2-35,-12 1 94,0-1 0,28-4 1,-8-7-203,3 9-278,-37 1 238,-1 1 0,0 1 0,0-1-1,0 0 1,0 1 0,0-1-1,1 1 1,-1 0 0,0 0 0,0 0-1,3 3 1,-4-3-20,0 0 1,0 0-1,0 0 0,0-1 1,0 1-1,0 0 0,0-1 0,0 0 1,0 1-1,1-1 0,2 0 1,-3 0-928,-2 0 235,-2 0 517,-75 0 3403,77 0-3033,0 0 0,0 0 0,0 0 0,0 0 0,0 0 0,0 0 0,-1 0 0,1 0 0,0 0 0,0 0 0,0 0 0,0 0 0,0 0 0,0 0 0,0 0 0,0 0 0,0 0 0,0 0 0,-1 0 1,1 0-1,0 0 0,0 0 0,0 0 0,0 0 0,0 0 0,0 0 0,0 0 0,0 0 0,0 0 0,0-1 0,0 1 0,0 0 0,0 0 0,-1 0 0,1 0 0,0 0 0,0 0 0,0 0 0,0 0 0,0 0 0,0 0 0,0 0 0,0-1 0,0 1 0,0 0 0,0 0 0,0 0 0,0 0 0,0 0 0,0 0 0,0 0 0,0 0 0,0 0 0,0 0 0,0-1 0,0 1 0,0 0 3,0 0 0,0-1-1,0 1 1,0 0 0,0 0-1,0-1 1,0 1 0,0 0-1,0 0 1,0-1 0,0 1-1,0 0 1,0-1 0,0 1-1,0 0 1,1 0 0,-1-1-1,0 1 1,0 0 0,0 0-1,0 0 1,0-1 0,1 1-1,-1 0 1,0 0 0,0 0-1,0-1 1,1 1 0,-1 0-1,8 3 131,-6-2-124,-1 0 0,1 0 0,0 0 1,0-1-1,0 1 0,0-1 0,0 1 1,0-1-1,3 1 0,1-1-6,0 0 0,0 1 1,-1 0-1,1 0 0,0 0 0,-1 1 0,1-1 0,-1 1 0,10 5 0,15 7-4,-11-11-6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3648,'0'14'1173,"0"-14"-1165,0 0 1,0 0-1,0 0 0,0 0 0,0 0 1,0 0-1,-1 0 0,1 0 0,0 1 1,0-1-1,0 0 0,0 0 0,0 0 0,0 0 1,1 0-1,-1 0 0,0 0 0,0 0 1,0 0-1,0 1 0,0-1 0,0 0 1,0 0-1,0 0 0,0 0 0,0 0 0,0 0 1,0 0-1,0 0 0,0 0 0,0 0 1,0 0-1,0 0 0,0 0 0,1 0 1,-1 0-1,0 1 0,0-1 0,0 0 1,0 0-1,0 0 0,0 0 0,0 0 0,0 0 1,0 0-1,0 0 0,1 0 0,-1 0 1,0 0-1,0 0 0,0 0 0,0 0 1,0 0-1,0 0 0,0 0 0,0-1 1,4 1 69,-2 0-40,0 0 0,0 0 0,0 0 0,0 0 0,-1 0 0,1 0 0,0 1 0,0-1 0,0 0 0,3 2-1,0 5 100,-5-6-119,0-1 1,0 0-1,0 1 1,1-1-1,-1 1 1,0-1-1,0 0 1,1 1-1,-1-1 1,0 0-1,1 1 1,-1-1-1,0 0 1,1 0-1,-1 1 0,0-1 1,1 0-1,-1 0 1,1 0-1,-1 1 1,1-1-1,-1 0 1,0 0-1,1 0 1,-1 0-1,1 0 1,-1 0-1,1 0 1,-1 0-1,1 0 1,5-3 322,-5 2-308,1 0-1,-1-1 1,1 1 0,-1 0-1,1 0 1,0 0 0,0 0-1,0 1 1,-1-1 0,1 1-1,0-1 1,3 0 0,29-1 27,-31 2-70,6 1 34,9-3 32,-18 2-45,1-1 0,-1 1 1,1 0-1,-1-1 0,0 1 0,1-1 1,-1 1-1,1-1 0,-1 1 1,0-1-1,1 1 0,-1-1 0,0 1 1,0-1-1,1 0 0,-1 1 1,0-1-1,0 1 0,0-1 0,0 0 1,0 1-1,0-1 0,0 0 1,0 1-1,0-2 0,0 2-48,0 0-443,0 0-1435,0 0 502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4480,'0'-16'1664,"0"16"-1312,-16-17-64,16 17 1504,0 0-1024,-17 0 192,34 0-576,-17 0 160,16 17-288,33-17 0,0 0-160,0 0 288,17 16-192,-1-16-384,1 0 96,-17 0-2592,-16 0 1472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2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3648,'-19'38'1643,"15"-30"-1469,-1-1 1,1 1-1,-10 10 1,13-18-159,1 1-1,-1 0 1,1-1-1,0 1 1,-1-1-1,1 1 1,0 0-1,-1-1 1,1 1-1,0 0 1,0-1-1,0 1 1,0 0-1,-1-1 1,1 1-1,0 0 1,0-1-1,0 1 1,1 0-1,-1 0 1,0-1 0,0 1-1,0 0 1,1 2 32,-2 14 26,0-13-63,1 1 1,0-1-1,0 1 1,0-1-1,0 1 0,1-1 1,-1 1-1,4 8 0,1-5 11,-4-7-14,0 1 0,0-1 0,0 0 0,-1 1 0,1 0 0,0-1 0,-1 1 0,1-1 0,-1 1 0,1 0 0,-1-1 0,0 1 0,0 0 0,0-1 0,0 3 0,0-2-10,1-1 0,-1 1 0,0-1 0,1 1 1,-1-1-1,1 1 0,-1-1 0,1 1 0,0-1 1,0 0-1,1 3 0,-1-3-28,0 0 1,0 1-1,0-1 0,0 1 1,-1-1-1,1 1 0,0-1 1,-1 1-1,1-1 1,-1 1-1,0 0 0,0-1 1,1 1-1,-1 0 0,0 1 1,0-3-323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3232,'-16'-16'1184,"16"16"-896,16-17-96,1 17 448,15 17-384,1-17 480,-16 16-448,15 1 160,1-1-288,-16 0 0,15 17-96,-32-16 224,17-1-160,-34 17 256,17-17-256,-32 1-800,15-1 320</inkml:trace>
  <inkml:trace contextRef="#ctx0" brushRef="#br0" timeOffset="1">1 410 5568,'0'0'2048,"0"0"-1568,33 17-160,-17-17-160,17 0-160,-17 0 64,33 0-32,-32 0 192,15 0-128,-15 16-2080,16-16 1088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5312,'0'0'1701,"2"3"-1024,0-2-590,-1 1-1,1-1 0,-1 0 0,1 0 1,-1 0-1,1 0 0,0 0 0,0-1 0,-1 1 1,1 0-1,0-1 0,3 1 0,30 1 1374,-29-2-1390,54 0 415,-57 0-464,0 0 0,-1 0 0,1 0 0,0 0 0,-1 1 0,1-1 0,0 1 0,-1 0 0,1 0-1,-1 0 1,5 2 0,-5-2-6,0 0 0,1 1-1,-1-1 1,1-1-1,0 1 1,-1 0 0,1-1-1,0 1 1,-1-1 0,1 0-1,4 0 1,39 0-500,-44 0 340,0 0 0,0 0 0,-1 1 0,1-1 0,0 1 0,0-1 0,-1 1 1,1-1-1,-1 1 0,1 0 0,-1 0 0,1-1 0,-1 1 0,1 0 0,-1 1 1,0-1-1,3 2 0,-2 0-1343,-2 10-613,0-10 1450,0-3 230,0 0 101,3 0-230,11 0 193</inkml:trace>
  <inkml:trace contextRef="#ctx0" brushRef="#br0" timeOffset="1">476 131 1664,'-16'0'608,"16"0"-480,-17 33-32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2656,'0'16'960,"0"-16"-736,16 0-64,1 0 640,-17 0-480,32 0 288,1 0-352,0 0 0,0 0-160,16 0 0,-16 0-32,-1 0-2176,1 0 1184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1056,'-16'0'416,"16"0"-352,16 0 32,-16 0 640,17 16-416,-1-32-1472,0 16 608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5888,'0'0'2176,"0"0"-1664,33 16-160,-1-16 416,-15 0-480,16-16-32,-1 16-160,18 0 192,-18 0-160,1 0-256,16 0 64,-16-16-2816,-17 16 1600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2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1248,'2'0'85,"6"0"66,-1 0-1,0 0 1,13-3 0,-12-2 143,-8 5-285,0 0-1,0 0 0,0 0 0,0 0 0,0 0 0,1 0 1,-1-1-1,0 1 0,0 0 0,0 0 0,0 0 0,0 0 1,0 0-1,1 0 0,-1 0 0,0 0 0,0 0 0,0 0 0,0 0 1,0 0-1,1 0 0,-1 0 0,0 0 0,0 0 0,0 0 1,0 0-1,0 0 0,0 0 0,1 0 0,-1 0 0,0 0 1,0 1-1,0-1 0,0 0 0,0 0 0,0 0 0,1 0 0,-1 0 1,0 0-1,0 0 0,8 5 190,-6-4-69,1 0 1,-1-1 0,0 1-1,0-1 1,0 0 0,0 1 0,0-1-1,0 0 1,4-1 0,2 1 1607,-8 3-857,0 0-659,1-1-130,-1 0-1,0 0 1,0 0-1,0 0 1,0 0-1,-1 0 0,1-1 1,0 1-1,-1 0 1,0 3-1,-7 0 192,8-5-268,0 0 1,-1 0 0,1 1-1,-1-1 1,1 0 0,0 0-1,-1 1 1,1-1 0,0 0-1,-1 1 1,1-1 0,0 0-1,0 1 1,-1-1 0,1 0-1,0 1 1,0-1 0,0 1-1,-1-1 1,1 0 0,0 1-1,0-1 1,0 1-1,0-1 1,0 0 0,0 1-1,0-1 1,0 1 0,0-1-1,0 1 1,0 2 150,0 0-186,0 8 21,0-9 133,3-2-69,1 1-63,-2-1-23,1 0 0,-1 0 0,1 0 0,-1 0 0,0 0 0,1-1 0,-1 1 0,5-2 0,9-9-437,-15 10 428,1 1-1,-1-1 1,1 1 0,-1 0-1,1-1 1,-1 1-1,1 0 1,-1 0-1,2 0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3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4064,'-16'-17'1504,"16"17"-1184,16-16-64,-16 16 1408,0 0-960,17 0 480,-1 0-672,1 0 256,-17 0-448,32 0-96,-32 0-128,17 0 192,-1 0-160,1 0 32,-1 16-96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3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5632,'14'14'1834,"-11"-12"-1124,8-1 113,-7-1-640,-1 1 1,1-1-1,0 0 1,0-1-1,0 1 1,0-1-1,-1 1 1,5-2-1,0-3-120,-7 4-56,1 0-1,-1 0 1,1 0-1,-1 0 0,1 0 1,0 1-1,-1-1 1,1 0-1,0 1 1,-1 0-1,1-1 1,0 1-1,0 0 1,2 0-1,40 0 352,-39 3-641,6 8-112,-10-11 342,-1 1-1,1-1 0,-1 1 1,0 0-1,1-1 0,-1 1 1,0 0-1,0-1 1,1 1-1,-1 0 0,0-1 1,0 1-1,0 0 0,0-1 1,0 1-1,0 0 0,0-1 1,0 1-1,0 0 0,0 0 1,0-1-1,-1 1 0,1 0 1,0-1-1,0 1 0,-1-1 1,0 2-1,0 1-198,-6 19-1087,-1 1 0,-23 41 1,21-49 721,2-5 360,1 1 0,1-1 0,-7 15 0,12-21 254,0 0 1,-1 0-1,1 0 0,1 0 1,-1 0-1,0-1 0,1 1 1,0 0-1,0 0 0,0 0 0,1 0 1,-1 0-1,1 0 0,2 6 1,7 15 12,-9-25-5,-1 1-1,0-1 0,0 1 1,1-1-1,-1 1 0,0-1 0,0 1 1,1-1-1,-1 1 0,0-1 1,1 0-1,-1 1 0,1-1 1,-1 0-1,1 1 0,-1-1 1,0 0-1,1 0 0,-1 1 1,2-1-1,3 3 73,-2-1-35,0-1-1,0 1 0,-1-1 0,1 0 0,0 0 1,1 0-1,-1-1 0,0 1 0,0-1 1,0 1-1,0-1 0,5 0 0,98 0 1250,-87 0-987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3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35 3904,'14'-14'1253,"-11"11"-762,-3 0-118,0-7 416,0 7-170,2 3 208,7-1-439,-14 1 69,3 0-399,0 0-1,1 0 1,-1 0-1,0 0 0,1 0 1,-1 1-1,0-1 1,1 1-1,-1-1 1,-1 2-1,-5 11 108,-17 6 1,1 17-17,-17 27 102,-5 30-48,7-12-44,-15 9-7,-1 3 43,14 3-40,6-23 36,12-27-52,-28 84 0,29-54-27,-6-19 112,22-39-147,-7 27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3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3392,'0'0'1088,"-3"6"-651,0-2-355,2-1 37,-1 0 0,1 0 0,0 0 0,-1 0 0,1 0 0,1 1 0,-1-1 0,0 0 0,1 0 0,0 0 0,-1 5-1,1 5 385,-1 1 0,-6 22 0,4-23-151,1 1 1,-1 24-1,4-16 268,7 41 0,-3-36-410,-2-1 21,-2-17-142,0 1 1,0-1 0,1 1-1,1-1 1,5 14-1,-7-20-42,0-1 0,1 0-1,0 1 1,-1-1 0,1 0-1,0 0 1,0 0 0,0 0-1,0 0 1,0-1 0,1 1-1,-1 0 1,0-1 0,1 0-1,-1 0 1,1 0 0,4 2-1,0-2 66,1 1-1,-1-1 0,0-1 1,12 0-1,-13 0 7,4 0-42,-1-1 1,0 0-1,0 0 0,0-1 1,0 0-1,0-1 1,-1 0-1,1 0 0,10-6 1,-1-2-21,0-1 1,29-24-1,3-11-18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2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3712,'0'0'1221,"-3"3"-757,2-2-389,0 1-1,0-1 1,0 1-1,0 0 1,0-1-1,0 1 1,0 0-1,0 0 1,0 0 0,1-1-1,-1 1 1,0 3-1,0 31 1054,1-34-1150,0 31 326,2-33-107,9 0-58,-8 0 21,0 0-32,-1-1-110,-1 1 1,1 0-1,0-1 1,0 1-1,-1-1 1,1 0 0,0 1-1,-1-1 1,1 0-1,2-2 1,5-2 1,5-1-36,-9-5 0,9 6 58,3-9-81,-16 13 22,0 0 0,0-1-1,1 1 1,-1 0 0,0 0-1,1 0 1,-1 0 0,1 0 0,0 0-1,-1 0 1,1 0 0,0 0-1,0 1 1,-1-1 0,1 1-1,0 0 1,0-1 0,2 1-1,-3 0 35,0 0-1,-1 0 0,1 0 1,0 0-1,0 0 0,0 1 1,-1-1-1,1 0 0,0 0 1,0 1-1,-1-1 0,1 1 1,0-1-1,0 1 0,-1-1 0,1 1 1,0-1-1,-1 1 0,1-1 1,-1 1-1,1 0 0,-1-1 1,1 1-1,-1 0 0,1-1 1,-1 1-1,0 0 0,1 1 1,-1-1 23,1 1-1,0-1 1,-1 0 0,1 0 0,0 0 0,-1 0 0,1 0 0,0 0 0,0 0 0,0 0 0,0 0 0,0 0 0,0 0-1,2 0 1,4 2 153,-7-3-177,1 0 1,-1 1-1,1-1 1,-1 0-1,1 0 0,-1 0 1,1 1-1,-1-1 1,1 0-1,-1 1 0,0-1 1,1 0-1,-1 1 1,1-1-1,-1 1 0,0-1 1,1 0-1,-1 1 1,0-1-1,0 1 0,1-1 1,-1 1-1,0-1 1,0 1-1,0-1 0,0 1 1,1-1-1,-1 1 1,0-1-1,0 1 1,0-1-1,0 1 0,0 0 1,0-1-1,-1 1 1,1-1-1,0 1 0,0 3 23,0-1-1,1 1 0,0-1 1,-1 0-1,1 1 1,0-1-1,0 0 0,1 0 1,-1 1-1,3 2 0,-2-2 15,0 1 102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3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361 115 3392,'-14'-13'1088,"11"10"-651,3 3-106,0 0 293,-2 3-176,-17 22 182,5-4-396,-26 34 318,-32 40-38,11-11-189,41-56-122,-44 51 0,59-73-162,0 0 0,0 0-1,0 1 1,-4 7 0,6-9 14,0 0 1,0-1 0,-8 9 0,8-10 168,3-3-80,2 0-130,-1 0 1,0-1 0,1 1 0,-1 0 0,0-1-1,1 1 1,-1-1 0,0 1 0,0-1-1,0 1 1,1-1 0,-1 0 0,0 0 0,0 0-1,0 0 1,0 1 0,0-1 0,0 0-1,0-1 1,-1 1 0,1 0 0,0 0 0,-1 0-1,1 0 1,0-3 0,4-4 43,3-5-4,-2 5-33,-1 0 1,12-12-1,-9 12-12,-6 7-11,0-1-1,0 1 1,0-1 0,-1 0 0,1 1 0,-1-1-1,1 0 1,0-2 0,0 0-16,-1 1 1,0-1-1,0 0 0,-1 0 0,1-6 1,1-5-37,4-11 84,12-36 1,2-11 153,-15 42-382,-5 27 164,1 0 0,-1-1 0,1 1 0,0 0 1,0 0-1,0-1 0,1 1 0,-1 0 0,1 0 1,0 0-1,0 1 0,1-1 0,-1 0 0,1 1 1,0-1-1,3-2 0,7-10-185,-12 14 195,0 1-1,-1 0 1,1-1-1,0 1 1,0 0-1,0-1 1,0 1-1,0 0 1,0 0-1,0 0 1,2-1-1,-2 1 44,0 1 1,0 0-1,0-1 0,0 1 0,0 0 0,0 0 0,0 0 1,0 0-1,0 0 0,0 0 0,0 0 0,0 0 1,0 0-1,0 1 0,0-1 0,0 0 0,0 1 1,0-1-1,0 0 0,0 1 0,1 0 0,0 0 15,-1 0 1,1 0-1,0 0 0,0 1 0,-1-1 0,1 0 0,-1 1 0,1 0 0,-1-1 0,0 1 0,0 0 0,1-1 0,-1 1 0,0 0 1,0 2-1,2 3 66,-1 0 1,-1 0-1,2 9 1,0 3 29,3 2 2,9 23-1,-8-24 103,9 40-1,-12-34-77,-3-13-43,2 0 0,-1-1 0,7 19 0,3-6 273,0-1-1,27 38 1,-36-58-295,-2-2-45,0-1 0,1 1-1,-1 0 1,1-1 0,0 0-1,-1 1 1,1-1-1,0 0 1,0 0 0,0 0-1,0 0 1,0 0 0,0 0-1,0 0 1,0-1 0,3 1-1,-3-1-1,-1 0-1,0 0 1,1 0-1,-1 0 0,1 0 1,-1 0-1,0-1 0,1 1 1,-1 0-1,0-1 1,0 1-1,1-1 0,-1 0 1,0 1-1,0-1 1,0 0-1,1 0 0,-1 1 1,0-1-1,0 0 1,0 0-1,-1 0 0,1-1 1,0 1-1,0 0 0,0 0 1,-1 0-1,1-1 1,-1 1-1,1 0 0,-1 0 1,1-2-1,7-21 408,17-32 0,-13 31-324,-2-1 1,14-48 0,19-54 34,-20 65-78,-18 46-92,4-26 1,-4 21-53,6-3-20,-8 11 33,-2 12 23,-1-1-1,1 1 0,-1-1 0,1 1 0,0-1 0,0 1 1,0 0-1,0 0 0,1-1 0,2-3 0,2 4-769,7 2 218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0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2080,'0'0'667,"0"0"-411,0 0-43,0 0 256,0 0-122,0 3 21,0 0-308,0 1 0,-1-1-1,0 0 1,0 0 0,0 1 0,-2 5 0,-3 8 134,-13 84 361,2-16-349,-18 73 9,26-131-187,-7 28 24,9-5 1,6-34 75,-1-1 0,-1 1 0,-6 18 0,-21 46 763,29-78-829,1 1 0,-1 0 0,1 0 0,-1-1 0,1 1 0,0 0 0,0 5 0,0 0 189,3-11-97,5-5-106,28-30-101,-27 26 36,1 1 0,17-16 0,-8 9 31,-3 1-3,9-10-17,-9 16-42,30-18-1,2 1-62,-39 21 60,-3 2 8,0 1-1,0 1 1,10-6-1,-14 9 34,0-1 0,0 0-1,0 1 1,0-1 0,-1 1-1,1 0 1,0-1 0,0 1-1,0 0 1,0 0 0,0 0-1,0 0 1,0 1 0,0-1-1,0 1 1,0-1-1,0 1 1,2 0 0,3 5-30,1-1-1,-1 1 1,1 0 0,-2 1-1,8 8 1,1 0 68,-8-8 50,-1 1 0,0-1 0,-1 1 0,0 0 0,0 0 0,-1 0 0,7 18 0,-7-16 62,0 1-1,-2 0 1,4 18-1,-3-8-35,8 14 98,-5-2-58,-1-16-36,-3-10-56,0 0 0,-1 0 0,1 1 0,-1 9 0,-1 2 220,0-3-106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5472,'0'-16'2016,"0"16"-1536,17-17-160,-1 1 736,1 16-640,32-33 320,0 17-416,17-17-32,15 17-192,1-17 0,-16 17-32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0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82 3648,'0'-14'1173,"0"12"-703,0-1-129,0-8 395,0 8-214,0 3 17,0-2-150,0-9 59,0 10-439,0 1 0,0 0-1,0 0 1,0-1 0,0 1 0,0 0-1,0 0 1,0 0 0,0-1-1,0 1 1,-1 0 0,1 0-1,0 0 1,0-1 0,0 1-1,0 0 1,0 0 0,-1 0-1,1-1 1,0 1 0,0 0-1,0 0 1,0 0 0,-1 0 0,1 0-1,0 0 1,0 0 0,-1-1-1,1 1 1,0 0 0,0 0-1,0 0 1,-1 0 0,1 0-1,-22-11 312,21 11-306,1-1 0,-1 1-1,0-1 1,1 1-1,-1 0 1,0-1 0,1 1-1,-1 0 1,0 0-1,0-1 1,1 1 0,-1 0-1,0 0 1,0 0-1,1 0 1,-1 0 0,0 0-1,0 0 1,1 0-1,-1 0 1,-1 1-1,0 0 30,-9 1 85,-25 12 149,12 0-74,-6-6-102,6 9-59,12-7-15,0 0 24,0 0 0,1 0-1,0 1 1,1 1 0,-13 17-1,-75 135 532,86-148-550,8-10 10,-1 0-1,1 0 0,0 1 1,0 0-1,1-1 1,0 1-1,0 1 1,-2 8-1,2 25 114,3-38-167,0 0 1,0 0 0,0 0 0,1-1 0,-1 1 0,1 0-1,-1 0 1,1 0 0,0 0 0,0 0 0,0 0-1,1-1 1,-1 1 0,1 0 0,1 2 0,0-2 14,-2-1 7,0-1 0,0 1 1,0-1-1,1 1 0,-1-1 1,1 0-1,-1 0 0,0 1 1,1-1-1,0 0 0,-1-1 1,1 1-1,0 0 0,-1 0 1,1-1-1,3 2 0,1-2 23,1 1 0,-1-1 0,12-1 0,2 1 44,-4 0-60,0 0 1,-1-2 0,1 1 0,0-2 0,30-8-1,22-22-27,-62 30-6,0 0 1,-1-1-1,0 0 1,0 0-1,9-10 1,-9 9 1,-1 0 0,1 1 0,0 0 0,1-1 0,10-5 1,-11 8-3,0-1 0,-1 1 0,1-1 0,4-4 0,-3-2-69,-1 2 9,-4 7 73,-1 0 1,0 0-1,0 0 1,1 0 0,-1 0-1,0 0 1,0 0-1,1 0 1,-1 0-1,0 0 1,0 0-1,1 0 1,-1 0-1,0 0 1,0 0-1,1 0 1,-1 0-1,0 0 1,0 0-1,1 1 1,-1-1-1,0 0 1,0 0-1,0 0 1,1 0 0,-1 1-1,0-1 1,0 0-1,0 0 1,0 0-1,1 1 1,2 4-71,0 0 1,0 0-1,0 1 1,1 6-1,2 10-138,-4-15 168,0 1 0,0 0-1,5 9 1,-4-9 81,0-1 0,0 1-1,1 10 1,2 4 94,-4-18-94,0 0 0,1 0 0,-1-1 0,1 1-1,-1-1 1,1 1 0,0-1 0,0 0 0,1 0 0,3 3 0,3 2 14,-8-6-36,1 0 1,-1 0-1,0 0 0,1 0 1,0-1-1,-1 1 0,1-1 1,0 0-1,0 0 0,-1 0 1,1 0-1,6 1 0,-2-1 34,1-1-1,0 0 0,10-1 0,-1 0 86,-8 1-80,0-1 0,0 0 0,0 0 0,0-1 1,0-1-1,-1 1 0,1-1 0,-1-1 0,0 1 0,0-1 0,9-7 0,-1-6 89,-7 7-58,-2 3-46,-4 4-27,1 0-1,-1 0 1,0 0 0,-1 0 0,1 0 0,-1-1 0,1 1-1,-1-1 1,0 0 0,0 0 0,0 1 0,-1-1-1,1 0 1,-1 0 0,1-6 0,0-9 29,-1 0-1,-1-28 1,-1 18-7,2 1-12,-1 9-33,1-1 0,-2 1 0,-1 0-1,0 0 1,-2 0 0,-5-19 0,4 22 7,-4-33 1,4 19 2,-3-3 0,13 14-86,-5 17-75,0 0 0,-1 1 0,1-1 0,-1 0 0,1 1-1,-1-1 1,0 1 0,1-1 0,-1 1 0,0-1 0,0 1-1,0-1 1,0 1 0,0 0 0,-1 0 0,1-1 0,0 1-1,0 0 1,-1 0 0,1 0 0,-1 0 0,-2-1 0,1 2-1679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0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47 2304,'0'0'752,"0"-3"-453,0-8-59,0 8 234,0 3-68,0 0 223,0 0-219,2 0-74,-1 0-325,-1 0 0,1 0 0,-1 0 0,1 0 0,-1 0 0,0 0 0,1 0 0,-1 0 0,1 0 0,-1 0 0,1 0-1,-1 0 1,0 0 0,1-1 0,-1 1 0,1 0 0,-1 0 0,0-1 0,1 1 0,-1 0 0,0 0 0,1-1-1,-1 1 1,0 0 0,0-1 0,1 1 0,-1 0 0,0-1 0,0 1 0,1-1 0,4-6 226,2 2-62,-7 5-144,1-1 0,-1 1 0,0 0 0,1 0 0,-1-1-1,1 1 1,-1 0 0,0 0 0,1-1 0,-1 1 0,0 0-1,0-1 1,1 1 0,-1 0 0,0-1 0,0 1 0,1 0-1,-1-1 1,0 1 0,0-1 0,0 1 0,0-1-1,0 1 1,0 0 0,0-1 0,1 1 0,-1-1 0,0 1-1,0-1 1,-1 0 0,1 4-20,-1 0 1,1-1-1,-1 1 1,0 0-1,0-1 0,0 1 1,0-1-1,0 1 1,-1-1-1,-3 4 0,3-2 13,0-1 0,0 1 0,0 0 0,0 0 0,0 0 0,-2 7 0,-3 36 107,-5 18 32,-34 77 178,41-128-271,1 1 0,0-1-1,1 1 1,-1 17 0,3-20 5,0 0 0,-1 0 1,-1-1-1,-6 18 0,-2-1 39,-30 81 151,30-84-142,11-25-112,0 1 1,-1-1 0,1 1 0,0-1-1,-1 1 1,1-1 0,0 1-1,0-1 1,-1 1 0,1 0 0,0-1-1,0 1 1,0-1 0,0 1-1,0 0 1,0-1 0,0 1 0,0 0-1,0-1 1,0 1 0,0-1-1,1 1 1,-1 0 0,0-1 0,0 1-1,0-1 1,1 1 0,-1-1-1,1 2 1,-1-1 287,30-31-5040,-13 13 2320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0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17 230 3648,'-14'-13'1173,"14"12"-1162,0 1 0,0 0 0,-1 0 0,1 0 0,0 0 0,0 0 0,0-1 0,0 1-1,0 0 1,0 0 0,-1 0 0,1-1 0,0 1 0,0 0 0,0 0 0,0 0 0,0-1 0,0 1 0,0 0-1,0 0 1,0 0 0,0-1 0,0 1 0,0 0 0,0 0 0,0-1 0,0 1 0,0 0 0,0 0 0,0 0 0,0-1-1,1 1 1,-1 0 0,0 0 0,0 0 0,0-1 0,0 1 0,0 0 0,0 0 0,1 0 0,-1 0 0,0-1 0,11-20 319,-11 20-310,0 1-1,0 0 1,0 0 0,0-1-1,0 1 1,0 0 0,0 0-1,0-1 1,1 1 0,-1 0-1,0 0 1,0 0 0,0-1-1,0 1 1,0 0 0,0 0-1,1 0 1,-1 0 0,0-1-1,0 1 1,0 0 0,0 0-1,1 0 1,-1 0 0,0 0-1,0 0 1,0-1 0,1 1-1,-1 0 1,0 0 0,0 0-1,1 0 1,-1 0-1,1 0 1,9 0 471,-7 0 37,-3 0-198,3 0-52,-2 0-266,-1 0 0,1 0 1,0 1-1,0-1 1,-1 0-1,1 0 0,0 1 1,0-1-1,-1 0 0,1 1 1,0-1-1,-1 1 0,1-1 1,-1 1-1,1-1 0,0 1 1,-1-1-1,1 1 1,-1-1-1,1 2 0,12 21 194,-10-17-165,-1-1 19,0 1-1,0-1 0,-1 1 1,2 8-1,9 32 332,3-8-31,-5-15-84,9 28 0,-17-41-212,1 1-1,1-1 1,0-1-1,0 1 0,1-1 1,0 1-1,1-1 1,10 12-1,9 15 17,-16-23-55,0 0 0,16 17 0,-1-9 124,35 23 1,-36-27 15,-1 0 15,-13-10-47,0 0 1,0-1 0,13 6-1,-19-10-92,1-2 0,-1 1 0,0 0 0,0-1-1,0 1 1,0-1 0,0 0 0,0 0 0,1 0-1,2-1 1,0 0 44,5-2 315,-10 3-385,1-1-1,0 0-1,0 0 0,0 0 0,0-1 0,0 1 1,0 0-1,0-1 0,-1 1 0,1-1 0,-1 0 0,1 1 1,-1-1-1,0 0 0,1 0 0,-1 0 0,1-4 1,10-12-45,-10 14 27,0 1 0,1-1 0,-1 1 0,0-1 0,-1 0 0,2-5 0,12-69 176,-13 61-115,4-34 67,7-29-77,2-13-130,-12 63-19,12-44-1,-5 32-122,-5 21 158,9-25 0,-11 40 77,-1-1 0,2 1 1,-1 0-1,1 0 0,0 0 0,0 0 0,8-9 1,-10 14-15,0-1 1,-1 0-1,1 0 1,-1-1-1,0 1 1,0 0-1,0 0 1,0-1-1,0 1 1,0 0-1,0-6 1,3-4-67,3 6 6,-3 3 16,1-3-113,-2 1 197,11 3-2253,0 2 847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0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263 164 3136,'14'0'1029,"-14"0"-1022,0 0 0,0 1 0,0-1 0,0 0 0,0 0 0,0 0 0,0 0 0,0 0 0,0 0 0,1 0 0,-1 0 0,0 0 0,0 0 0,0 0 0,0 0 0,0 0 1,0 0-1,0 0 0,0 0 0,0-1 0,0 1 0,1 0 0,-1 0 0,0 0 0,0 0 0,0 0 0,0 0 0,0 0 0,0 0 0,0 0 0,0 0 0,0 0 0,0 0 0,0 0 0,0 0 0,0 0 0,0-1 0,0 1 0,0 0 0,0 0 0,1 0 0,-1 0 0,0 0 0,0 0 0,0 0 0,0 0 0,0 0 0,0 0 0,0-1 0,0 1 0,0 0 0,0 0 0,-1 0 0,1 0 0,0 0 0,0 0 0,0-11 308,0 11-303,0 0-1,0 0 1,0-1 0,0 1-1,0 0 1,0 0 0,0 0-1,0 0 1,0 0 0,0 0 0,0 0-1,0 0 1,0 0 0,0-1-1,0 1 1,0 0 0,0 0-1,0 0 1,0 0 0,0 0-1,0 0 1,0 0 0,0 0 0,0 0-1,0 0 1,1 0 0,-1-1-1,0 1 1,0 0 0,0 0-1,0 0 1,0 0 0,0 0-1,0 0 1,0 0 0,0 0 0,0 0-1,0 0 1,0 0 0,1 0-1,-1 0 1,0 0 0,0 0-1,0 0 1,0 0 0,0 0 0,0 0-1,0 0 1,0 0 0,0 0-1,0 0 1,1 0 0,-1 0-1,0 0 1,0 0 0,0 0-1,2 0 114,0 0-1,0-1 0,-1 1 0,1-1 0,0 1 0,0-1 0,-1 0 0,1 0 0,0 0 0,-1 0 0,1 0 1,-1 0-1,1 0 0,1-3 0,-2 4-88,-1 0-1,0 0 1,1-1 0,-1 1 0,0 0 0,0 0 0,1-1-1,-1 1 1,0 0 0,0-1 0,0 1 0,1 0-1,-1-1 1,0 1 0,0 0 0,0-1 0,0 1 0,0-1-1,0 1 1,0 0 0,0-1 0,0 1 0,0 0-1,0-1 1,0 1 0,0-1 0,0 1 0,0 0 0,0-1-1,0 1 1,0 0 0,-1-1 0,1 1 0,0-1-1,0 1-20,0 0-1,-1 0 1,1-1-1,0 1 1,0 0-1,0 0 0,0 0 1,0-1-1,0 1 1,0 0-1,0 0 1,0 0-1,0-1 0,0 1 1,0 0-1,0 0 1,0 0-1,0-1 0,0 1 1,0 0-1,0 0 1,0 0-1,0-1 1,0 1-1,0 0 0,0 0 1,0 0-1,0-1 1,0 1-1,0 0 0,1 0 1,-1 0-1,0-1 1,0-4 198,0 1-167,0 1-13,1-1 1,-1 1 0,0 0 0,-1 0-1,1 0 1,0 0 0,-1 0-1,0 0 1,0-1 0,0 1-1,0 1 1,0-1 0,-1 0 0,1 0-1,-1 0 1,-3-4 0,-9-10-34,9 4-16,-6 7-54,6-1 44,5 7 27,0-1 0,-1 1 1,1 0-1,0-1 0,0 1 1,-1-1-1,1 1 0,-1 0 1,1-1-1,0 1 0,-1 0 1,1-1-1,-1 1 0,1 0 1,0-1-1,-1 1 0,1 0 1,-1 0-1,1 0 0,-1-1 1,1 1-1,-1 0 0,1 0 1,-1 0-1,1 0 0,-1 0 1,1 0-1,-1 0 0,1 0 1,-1 0-1,0 1 0,-29-1-22,24 2 0,5 0 24,0-1 1,-1 0-1,1 0 1,0 0-1,-1 0 1,1 0 0,-1 0-1,1 0 1,-1 0-1,0-1 1,1 1-1,-1-1 1,1 1-1,-1-1 1,0 0 0,0 1-1,-2-1 1,3 0-6,1 0 1,-1 0-1,1-1 1,-1 1-1,1 0 1,-1 0-1,1 0 1,-1 0-1,0 0 0,1 0 1,-1 1-1,1-1 1,-1 0-1,1 0 1,-1 0-1,1 0 1,-1 1-1,1-1 1,-1 0-1,1 0 1,-1 1-1,1-1 1,-1 0-1,1 1 1,0-1-1,-1 1 1,1-1-1,-1 1 1,1-1-1,0 0 0,0 1 1,-1-1-1,1 1 1,0 0-1,0-1 1,-1 1-1,1-1 1,0 1-1,0-1 1,0 1-1,0-1 1,0 1-1,0-1 1,0 1-1,0 0 1,0-1-1,0 1 1,1 0-1,-1 0 1,0 0-1,0 0 0,0 0 1,0 0-1,0 0 1,0 0-1,-1-1 1,1 1-1,0 0 1,0 0-1,-1 0 1,1 0-1,-1 1 1,-10 3-69,5 9 44,4-9 42,-16 27 42,16-29-54,1 0-1,-1-1 0,0 1 0,-1-1 0,1 0 1,0 1-1,-1-1 0,1 0 0,-5 2 0,6-4 0,0 0-1,0 1 0,0-1 0,0 1 1,1-1-1,-1 0 0,0 1 1,0 0-1,0-1 0,0 1 0,1-1 1,-1 1-1,0 0 0,1 0 0,-1-1 1,1 1-1,-1 0 0,1 0 1,-1 0-1,1 0 0,-1 0 0,1-1 1,0 1-1,-1 0 0,1 0 0,0 0 1,0 0-1,0 0 0,0 0 0,0 0 1,0 0-1,0 0 0,0 0 1,0 0-1,1 1 0,-1 5 39,-1-3-31,0-1-1,1 1 1,-1-1-1,0 1 1,-1-1-1,1 0 1,-1 1 0,1-1-1,-1 0 1,0 0-1,-3 3 1,-6 14 8,11-19-17,-1 0-1,1 0 0,0 0 1,0 0-1,-1 0 0,1 0 1,0 0-1,-1 0 0,1 0 0,-1 0 1,1-1-1,-1 1 0,0 0 1,1 0-1,-1-1 0,0 1 1,1 0-1,-2 0 0,-5 4 10,2 9 38,0-6-27,4-6-9,0-1-1,0 0 1,0 1-1,0-1 1,0 1-1,1 0 1,-1-1-1,1 1 0,-1 0 1,1-1-1,0 1 1,-1 0-1,1 2 1,0-3-2,0 1-1,0 0 1,-1 0 0,1 0 0,0 0 0,-1-1 0,0 1-1,1 0 1,-1 0 0,0-1 0,0 1 0,-1 1 0,1-1 0,0-1-1,0 1 1,0-1 0,0 1 0,1 0 0,-1 0 0,0-1-1,1 1 1,0 0 0,-1 0 0,1 0 0,0 2 0,0-3 9,0 1 1,0 0-1,0 0 1,1 0-1,-1-1 1,1 1-1,-1 0 1,1 0-1,0-1 1,0 1-1,0-1 1,0 1-1,1 1 1,2 4 5,2 7 50,1-9-17,-7-5-55,1 0 0,-1 1 0,1-1 0,-1 0 0,0 0 0,1 1 1,-1-1-1,0 0 0,1 0 0,-1 1 0,0-1 0,1 0 0,-1 1 0,0-1 1,0 0-1,1 1 0,-1-1 0,0 1 0,0-1 0,0 0 0,0 1 0,0-1 1,1 1-1,-1-1 0,0 1 0,0-1 0,0 0 0,0 1 0,0-1 1,0 1-1,2 5 167,9 8-68,-8-9-93,-3-5-9,0 1-1,0 0 0,1-1 1,-1 1-1,0 0 0,1-1 0,-1 1 1,1-1-1,-1 1 0,1 0 1,-1-1-1,1 1 0,-1-1 1,1 1-1,-1-1 0,1 0 1,-1 1-1,1-1 0,0 0 1,-1 1-1,2-1 0,3 3-4,9 8 10,-7-4 50,5 2 8,2-3 107,-10 0-85,-3-5-81,-1-1 1,0 1 0,0-1 0,1 1-1,-1-1 1,0 0 0,1 1-1,-1-1 1,0 1 0,1-1-1,-1 0 1,0 1 0,1-1-1,-1 0 1,1 0 0,-1 1 0,1-1-1,-1 0 1,1 0 0,-1 0-1,1 0 1,-1 0 0,1 1-1,-1-1 1,1 0 0,-1 0-1,1 0 1,-1 0 0,1 0 0,-1 0-1,2-1 1,10 2 73,-9-1-35,1 0 0,-1 1-1,0-1 1,1-1 0,-1 1 0,0 0 0,1-1 0,-1 0 0,4-1 0,1-3 47,-6 4-76,-1 0 0,1 0 0,-1 1 1,1-1-1,-1 0 0,1 0 1,0 1-1,-1-1 0,1 1 0,0-1 1,-1 1-1,1 0 0,0 0 0,3 0 1,3-1 14,0 0 0,1-1 0,-1 1 1,16-7-1,-21 7-26,0 0 0,0 0 0,1 0 0,-1 1 0,1-1 0,-1 1 1,1 0-1,3 0 0,13-1 41,62-27 212,-52 23-245,-13-1 80,-14 5-102,0-1-1,1 1 1,-1 0-1,1 0 1,-1 0 0,1 1-1,5-1 1,7 1-1024,-13 0 241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4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0 896,'14'0'304,"-11"0"-192,-3 0 5,0 0 177,0 0-65,0 0 59,0 0-107,0 0-85,0 0-37,0 0 42,3 0-21,40 0 1094,-40 0-1196,-3 0 44,0 0 212,0 0-95,3 0-208,8 0 21,-9 0 106,1 0-4,24 0 74,-24 0-166,0 0-20,254 0 1327,-255 0-1272,-1 0-1,1 0 1,0 1 0,0-1 0,0 0-1,0 1 1,0-1 0,-1 1 0,1-1-1,0 1 1,0 0 0,-1 0 0,3 1-1,-2 0 1,-1-1 0,1-1 0,-1 1 0,1 0-1,0 0 1,0-1 0,-1 1 0,1 0-1,0-1 1,0 0 0,0 0 0,0 1-1,2-1 1,5-1-2,-6 1 5,0-1 0,1 1 0,-1 0 0,0 0 0,0 0 0,0 0 0,0 1 0,0 0 0,0-1 0,4 2 0,1 3 18,-7-4-7,1 0 1,-1 0-1,1 0 0,-1 0 0,1 0 1,0-1-1,-1 1 0,1 0 0,0-1 1,-1 0-1,1 1 0,0-1 1,1 0-1,5 0 45,-6 0-70,0-1-1,1 1 0,-1 0 0,0 1 1,0-1-1,1 0 0,-1 1 1,0-1-1,3 2 0,4 3-50,-8-4 47,0 0-1,1 0 1,-1 0 0,1-1 0,0 1 0,-1 0 0,1-1-1,-1 1 1,1-1 0,0 1 0,0-1 0,-1 0-1,3 0 1,-2 0 10,0 1 0,0-1 0,-1 0 0,1 1 0,0-1 0,0 1 0,0-1 0,-1 1 0,1 0 0,0 0 0,-1-1 0,3 3 0,-3-2 14,1 0-1,-1 0 1,1-1 0,0 1-1,-1 0 1,1 0-1,0-1 1,0 1-1,0-1 1,-1 0-1,1 1 1,2-1-1,34 0 166,-29 0-185,-3 1 12,0-1-1,0 1 0,0-1 1,0-1-1,0 1 0,12-4 1,-7-1 3,-8 4 1,0 0 0,0-1 0,1 1 0,-1 0 0,0 0 0,0 1 0,1-1 0,-1 1 0,6-1 0,101 1-44,-107 0 58,0 1 0,1-1 1,-1 0-1,1 1 1,-1 0-1,0-1 1,0 2-1,7 1 1,6 3 16,-13-5-25,0 0-1,0 0 1,1-1 0,-1 1 0,0-1 0,1 0-1,-1 0 1,0 0 0,1 0 0,-1-1 0,0 1-1,7-3 1,-9 2-4,1 0 0,0 0 0,0 1-1,-1-1 1,1 1 0,0-1 0,0 1 0,0-1-1,0 1 1,0 0 0,0 0 0,-1 0 0,1 0-1,0 0 1,0 0 0,0 1 0,0-1 0,0 1-1,0-1 1,-1 1 0,3 1 0,0-1-3,4 1-30,-1-1 0,0 0-1,1 0 1,0-1 0,-1 0-1,13-1 1,-3 0 5,8 0 129,-17 1-44,0-1-1,0 1 1,0 1 0,0 0 0,9 2-1,-3 3-77,-13-5 12,1 0 0,-1 0 0,0 0 1,1-1-1,0 1 0,-1-1 0,1 1 0,-1-1 1,1 1-1,0-1 0,-1 0 0,3 0 0,56 0-59,-49-3 96,-7 1-27,-1 0-2,0 1 0,0-1 0,0 1 1,0 0-1,0 0 0,0 0 0,1 0 0,-1 1 1,0-1-1,0 1 0,5 0 0,101 0 152,-102 0-218,1 0 0,-1 1 0,0 0 1,0 1-1,10 2 0,-10-2 72,-1 0-1,1-1 1,-1 0-1,1 0 1,8 0-1,25-2 137,-20 1-28,-1 0 0,33 4 0,-26 1-168,-12-2-15,0-1 0,1 0 1,20 0-1,-21-3 50,-6 0 16,1 1 0,-1 0 0,0 0 0,0 1 0,11 2 0,-3 4 6,-14-6-3,-1 0 0,1-1 0,-1 1 0,1 0 0,0-1 0,-1 1-1,1-1 1,0 0 0,-1 1 0,1-1 0,0 0 0,0 0 0,-1 0 0,1 0 0,0 0 0,-1-1 0,4 0-1,11-5 20,-13 5-27,1 0 1,-1-1-1,1 1 0,-1 1 0,1-1 0,0 0 1,-1 1-1,5 0 0,11 0-17,-8 1 48,0-1-1,0-1 1,19-2-1,-14-3 34,-13 5-46,0-1 0,0 1 0,0 0 0,1 0 0,-1 1 0,0-1 0,1 1 0,6-1 0,151 1-173,-157 0 191,1 0 0,-1 0 0,1 1 0,7 1 0,-4 2 52,6 0 63,2-8-39,-13 3-69,1-1 0,-1 1 0,0 1 0,0-1 0,1 0 0,-1 1 0,7-1 0,184 1 362,-187 0-347,-6 1-43,1-1 0,0 0-1,-1 0 1,1 0 0,0 0 0,0 0 0,-1-1-1,1 1 1,0 0 0,-1-1 0,4-1-1,-1-4 11,0 1-38,10 3-58,13 2 241,-24 0-138,-6 3-70,-11 7-661,13-9 368,0 0-1,-1-1 1,1 0-1,-1 1 1,1-1-1,-1 0 0,1 0 1,-1 0-1,-1 0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4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33 640,'13'-14'224,"-10"12"-133,-3 2 74,3 0 432,8 0-53,-8 0 294,-3-14 490,0 11-870,0 3-52,0 0-204,0 0-106,2 0-27,-1 0-60,-1 0-1,1 0 1,0 0-1,-1 0 0,1 1 1,-1-1-1,1 0 0,0 0 1,-1 0-1,1 1 0,-1-1 1,1 0-1,-1 0 1,1 1-1,-1-1 0,1 1 1,-1-1-1,1 0 0,-1 1 1,1-1-1,-1 1 0,0-1 1,1 2-1,0-2 2,-1 1-1,0 0 1,1-1-1,-1 1 1,1-1-1,0 1 0,-1-1 1,1 1-1,-1-1 1,1 1-1,0-1 1,-1 1-1,1-1 1,0 0-1,-1 1 1,1-1-1,0 0 1,0 0-1,-1 0 0,1 1 1,0-1-1,0 0 1,0 0-1,0 0 1,425 0 1184,-417 0-1169,-1 1-1,0 0 1,0 1-1,10 2 1,-11-2-8,1 0 0,0 0 0,0-1 0,9 0 0,160-1 143,-173 0-148,-1 0-1,0 0 0,1 1 1,-1-1-1,1 1 0,-1 0 1,0 0-1,6 3 0,7 2 15,-2-4-12,-1-1-1,1 0 1,0 0-1,16-3 1,-3 1-82,7 1 25,-17-1 93,0 1 0,30 4 0,-9 7 99,-16-9-106,1 0-1,29-3 1,-23 1-27,53 0-10,-77 0-6,0 1 0,0-1 0,0 1 0,0 0 0,10 4 0,-12-4 0,0 1 0,0-1 0,0-1 0,0 1 0,0 0 0,0-1 0,1 1 0,-1-1 0,0 0 0,0 0 0,0-1 0,4 0 0,11-3-31,-11 1-27,0 2 0,0-1 0,0 1 1,10-1-1,120 2 314,-127 0-274,0 0 0,13 3 0,1 2 11,-13-3 21,0 0 0,0 0 0,17 0-1,805-2 1427,-827-3-1237,-6 3-194,1-1 2,0-1 1,1 1 0,-1 0-1,0 0 1,1 0-1,-1 0 1,0 0-1,1 1 1,-1-1-1,1 0 1,0 1 0,-1-1-1,1 1 1,-1-1-1,1 1 1,0 0-1,-1 0 1,1 0-1,2 0 1,-1 0-1,0 0 1,0 0-1,0 0 1,0-1-1,0 1 1,4-2-1,1-6 56,-8 8-65,1 0 0,-1-1-1,0 1 1,0-1 0,1 1 0,-1-1-1,1 1 1,-1 0 0,0-1-1,1 1 1,-1 0 0,1 0 0,-1-1-1,1 1 1,-1 0 0,1 0 0,-1 0-1,1-1 1,-1 1 0,1 0-1,-1 0 1,1 0 0,-1 0 0,1 0-1,-1 0 1,1 0 0,0 0 0,0 0-1,0 0 3,1 0-1,0 0 1,0 0 0,-1-1-1,1 1 1,0 0-1,-1-1 1,1 0-1,0 1 1,-1-1-1,1 0 1,-1 0 0,1 0-1,-1 0 1,0 0-1,1 0 1,1-2-1,-1 0 147,-2 3 4,0 0 118,0 0-53,0 0 133,0 0-133,-2 0-118,-2 0-281,1 1 0,0-1 0,-1 1 0,1 0-1,0 0 1,-1 0 0,1 1 0,0-1 0,0 1 0,0-1 0,0 1 0,-5 4 0,-24 24-1244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2496,'0'0'784,"3"0"-464,8 0-53,-8 0 389,-3 0-187,0 0-5,0 0-187,0 0-165,0 0-32,0 0 117,0 0-42,2 0-16,0 0-125,-1 1 1,1-1 0,-1 0-1,1 0 1,-1 1 0,1-1-1,-1 1 1,0-1 0,1 1-1,-1 0 1,3 1 0,-2 0-2,-1-1 0,1 0 0,0 0 0,0 0 0,0-1 0,0 1 1,0 0-1,1-1 0,-1 1 0,0-1 0,0 0 0,3 1 0,2-2-51,-1 1 0,1-1 0,-1-1-1,8-2 1,12-2 11,-6 3 94,0 2 1,1 0-1,20 2 1,4 0 46,100-1 56,-137 1-205,-1-1-1,1 2 0,-1-1 1,1 1-1,12 4 0,-15-4 32,-2-1 48,-1 0 0,1-1 0,0 1 1,0-1-1,0 0 0,-1 0 0,6 0 1,1 0 91,-7 2 136,6 8-153,-8-10-121,0 0 1,0 0-1,0 1 1,0-1-1,0 0 1,-1 0-1,1 0 1,0 1 0,0-1-1,0 0 1,0 0-1,0 0 1,0 1-1,0-1 1,0 0-1,0 0 1,-1 0-1,1 0 1,0 1-1,0-1 1,0 0 0,0 0-1,-1 0 1,1 0-1,0 0 1,0 0-1,0 0 1,-1 1-1,1-1 1,0 0-1,0 0 1,0 0-1,-1 0 1,1 0-1,0 0 1,0 0 0,0 0-1,-1 0 1,1 0-1,0 0 1,0 0-1,0 0 1,-1 0-1,1 0 1,0-1-1,0 1 1,-1 0-1,-4 3-398,-9 10-1290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2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2816,'0'0'917,"3"-5"-565,8-17-64,-11 22-269,0 0 0,0-1 0,0 1 0,0 0 0,0 0 0,0-1-1,0 1 1,0 0 0,0 0 0,0 0 0,1-1 0,-1 1 0,0 0 0,0 0 0,0 0 0,0-1-1,0 1 1,1 0 0,-1 0 0,0 0 0,0 0 0,0 0 0,0-1 0,1 1 0,-1 0-1,0 0 1,0 0 0,1 0 0,-1 0 0,0 0 0,0 0 0,0 0 0,1 0 0,-1 0 0,4-1 94,-1 1 1,0-1 0,1 1 0,-1-1 0,0 0 0,7-3 0,7-2 219,16 1 131,2-6 128,9 5-203,-22 0-155,-19 5-201,0 0 0,1 0 0,-1 0 0,0 0 0,0 0 0,1 1 0,-1 0 0,0 0 0,1 0 0,-1 0 0,7 1 0,23 10 324,-25-9-325,-6-2 9,0 0 1,0 1 0,0-1 0,0 1 0,0 0 0,0 0 0,0-1 0,0 1 0,2 2 0,-3-2-20,-1-1 0,1 1 0,-1 0-1,0 0 1,1-1 0,-1 1 0,0 0-1,1 0 1,-1 0 0,0 0 0,0-1-1,0 1 1,1 0 0,-1 0 0,0 0-1,0 0 1,0 0 0,-1-1 0,1 1-1,0 0 1,0 0 0,0 0 0,-1 0 0,1 0-1,0-1 1,-1 1 0,1 0 0,-1 0-1,0 1 1,-2 3 54,0 1 0,-1-1 0,1 1 0,-1-1 0,0 0 0,-1 0 0,-5 4 0,-31 13-135,3 5 22,29-22 71,0-1 0,-19 6 1,18-7 0,0 1 0,-17 8 0,-1 9 83,19-15-68,1 0-1,-15 8 1,13-9-30,0 1 0,1 1 0,0-1 1,-16 16-1,25-21-24,-1-1 1,1 1-1,-1 0 1,1-1-1,0 1 1,-1-1-1,1 1 1,0 0-1,0-1 1,0 1-1,-1 0 1,1-1-1,0 1 1,0 0-1,0 0 1,0-1-1,0 1 1,0 0-1,0-1 1,0 1-1,0 0 1,1-1-1,-1 2 1,0 0-14,0-1 16,0 0 0,0 0 1,1-1-1,-1 1 1,0 0-1,0-1 0,0 1 1,0 0-1,1-1 0,-1 1 1,0 0-1,0-1 1,1 1-1,-1 0 0,1-1 1,-1 1-1,1-1 1,-1 1-1,1-1 0,-1 1 1,1-1-1,-1 1 0,1-1 1,-1 0-1,1 1 1,0-1-1,-1 0 0,1 1 1,0-1-1,-1 0 0,1 0 1,0 0-1,-1 1 1,1-1-1,0 0 0,-1 0 1,1 0-1,0 0 0,1 0 1,8 2 19,12 8 29,8-4 27,-13-1-59,-10-3-147,0 0-1,0-1 0,0 1 1,0-1-1,7 0 1,49-1-3149,-44 0 1648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5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1248,'-9'-11'384,"13"19"-229,-9-5 252,5-3-207,10 0 2089,-10 0-1068,3 0-475,40 0 44,-39 0-754,-1 0 1,1 0-1,-1 1 1,0-1-1,1 1 1,-1 0-1,0 0 0,5 2 1,12 4 61,2-5 56,1-1 0,29-1 0,-23-1-2,104 1 994,-127 0-1043,-1 0 0,0-1 0,0 0 0,0 0 0,9-3 0,-8 2-240,-1 0 1,1 0-1,0 1 0,0 0 0,10 0 1,-2 1-520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657 322 1664,'-14'0'528,"12"0"-325,2-3-6,0 2-120,0 0-58,0 1 0,0 0 0,0-1 0,0 1 0,0-1 0,0 1 0,0-1 0,0 1 0,0-1 1,0 1-1,0 0 0,-1-1 0,1 1 0,0-1 0,0 1 0,0 0 0,-1-1 0,1 1 0,0 0 0,-1-1 0,0 0 66,-1 0 0,1 1 0,-1-1 0,1 1 1,-1 0-1,1 0 0,-1-1 0,0 1 0,1 0 0,-3 1 0,-1-2 16,1 1 1,-1-1-1,1 0 0,-8-3 1,5 2-10,1 0 1,-1 0-1,0 1 1,1 0-1,-10-1 1,-4 1-11,-33-6 0,35 4 86,-33-2 1,43 4-117,1 1 1,-1-1 0,1 0-1,-1-1 1,1 0 0,0 0-1,0-1 1,0 0 0,0 0-1,-8-5 1,2 1 24,5 2 11,1 0-1,0 0 1,0-1 0,0 0 0,1 0-1,0 0 1,0-1 0,1 0 0,0 0-1,-8-15 1,7 0 71,4 11-115,0 6-38,0 0 0,0 0-1,0-1 1,-4-4 0,4 6 10,0 0 1,0 0-1,0 0 0,0 0 0,1 0 1,0 0-1,-1-1 0,2 1 0,-1 0 1,0-8-1,1 12-16,0-3 13,0 0 1,0 0 0,0 0 0,-1 0-1,1 0 1,-2-4 0,-5 1 0,3 4-18,1-5-16,3 17 14,1-6 14,-2 1 1,1-1 0,-1 1-1,1 0 1,-1-1-1,0 0 1,-3 8 0,-2 7 39,-11 80 256,15-56-194,3-35-88,-1-1 0,-1 1-1,1-1 1,-1 1-1,-4 12 1,-17 29 69,21-42-69,-1-1 1,1 1-1,-1 8 0,0 2 17,-7 28 217,-16 45 1,13-50-157,-18 44-143,13-21 91,16-59-45,0-1 0,1 1 0,-1 0 0,0 0 0,1-1 0,0 1 0,0 0 0,1 5 0,0 1 13,-2-9-12,1 1 0,0-1 0,0 0 1,0 0-1,0 1 0,0-1 0,0 0 0,0 0 0,1 0 0,-1 1 0,0-1 0,1 0 1,-1 0-1,1 0 0,-1 0 0,1 0 0,-1 0 0,1 0 0,0 0 0,0 0 1,-1 0-1,1 0 0,0 0 0,0 0 0,0-1 0,0 1 0,0 0 0,0 0 1,0-1-1,0 1 0,0-1 0,0 1 0,1-1 0,0 1 0,9 4 87,-7-3-81,-1-1 0,1 1 0,0 0 0,0-1 1,0 0-1,-1 0 0,1 0 0,0 0 0,0 0 1,8-1-1,25-1 37,-22 0-14,-1 0 0,1 2 1,-1-1-1,22 5 0,-19 0-7,-10-3-5,0 0-1,0-1 0,0 1 1,10 0-1,-1-3 17,-11 1-19,0 0 0,1 0 1,-1 1-1,10 1 0,-9 0-31,0 0-1,0 0 1,9 1 0,10-8-269,-22 4 204,0 0-1,-1 0 0,1 0 0,0 1 1,-1-1-1,1 1 0,0 0 0,-1 0 0,1 0 1,0 0-1,5 1 0,8 5-1678,-13-4 1405,1-1 0,-1 0-1,1 0 1,-1 0-1,1 0 1,-1-1 0,6 1-1,10-1-2036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5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3552,'-17'-16'1312,"17"16"-992,17 0-128,-1-17 832,0 17-608,1 0 416,15 0-512,1 0 128,16-16-288,1 0 224,15 16-256,-16 0 160,0 0-160,-16 0-128,16-17-32,-16 17-2304,-16 0 1280,-1 0-2400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5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2656,'16'-16'960,"0"0"-736,1-1-64,-1 17 640,1-16-480,15-1 128,1 1-256,0 0-32,0-1-96,-1 1 288,-15 16-160,16 0 32,-1 0-128,-15 0-3776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5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2304,'0'2'73,"0"-1"0,0 1 1,1 0-1,-1 0 0,0-1 1,1 1-1,-1 0 0,1-1 0,0 1 1,0 0-1,-1-1 0,1 1 0,0-1 1,0 1-1,0-1 0,1 0 1,-1 1-1,0-1 0,2 2 0,-3-3-71,6 6 421,-3-4-241,0 1 0,0 0 0,0 0 0,-1 0 0,1 0 0,-1 1 0,0-1 0,0 1 0,0-1 0,-1 1 0,3 7 0,-1-5-111,0 0 0,1 1 0,0-1 0,0-1 0,9 11 0,0 0 74,134 176 506,-136-178-425,1-1 0,25 23-1,-15-15-129,-17-16-39,1 0 0,0 0 0,8 4 0,1 3 168,-6 1-22,2-7-150,-9-1-88,-2-5-29,0 1-1,1-1 1,-1 0 0,0 1-1,0-1 1,0 0 0,0 1-1,0-1 1,0 0-1,0 1 1,1-1 0,-1 0-1,0 1 1,0-1-1,1 0 1,-1 0 0,0 1-1,0-1 1,1 0-1,-1 0 1,0 1 0,1-1-1,-1 0 1,0 0 0,1 0-1,-1 1 1,0-1-1,1 0 1,-1 0 0,0 0-1,1 0 1,-1 0-1,0 0 1,1 0 0,-1 0-1,1 0 1,-1 0-1,0 0 1,1 0 0,-1 0-1,0 0 1,1 0-1,-1 0 1,0-1 0,1 1-1,-1 0 1,0 0 0,1 0-1,-1-1 1,0 1-1,1 0 1,-1 0 0,0-1-1,0 1 1,1 0-1,-1 0 1,0-1 0,0 1-1,1-1 1,2-3-410,0 0 1,0-1-1,-1 1 1,3-6-1</inkml:trace>
  <inkml:trace contextRef="#ctx0" brushRef="#br0" timeOffset="1">492 148 2816,'-14'-13'917,"14"12"-894,-1 1-1,1-1 1,-1 1-1,0 0 1,1-1 0,-1 1-1,1 0 1,-1 0-1,1-1 1,-1 1-1,0 0 1,1 0-1,-1 0 1,1 0 0,-1 0-1,0 0 1,1 0-1,-1 0 1,0 0-1,1 0 1,-1 0 0,0 0-1,1 0 1,-1 0-1,0 1 1,1-1 41,-6 3 645,2 1-496,0 0-17,1 0 0,-1 0 1,-1-1-1,-5 5 1,0-3 12,1-1-126,1 0-1,0 0 0,0 1 0,0 0 1,0 0-1,1 1 0,0 0 1,0 0-1,1 1 0,-6 7 0,-10 14 91,2 0 0,2 1 0,0 1 0,-19 46-1,1 0 257,26-56-314,7-15-200,3-5-614,0 0 193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6:5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 2816,'1'-11'913,"-1"21"-551,0-6-205,0 1 0,0-1 1,0 1-1,-1-1 0,-2 7 1,2-8-102,-1 0 33,1 1 1,-1-1-1,1 1 1,-1-1 0,1 1-1,0 0 1,0 0-1,1-1 1,-1 1-1,1 0 1,0 5-1,0 2 60,0-1 1,-3 13-1,1-13-9,-2 7 99,1 1 1,-2 35 0,5-37-159,-1-1-1,-6 25 1,2-7 2,2-16-29,-11 62 244,13-71-200,0-1 0,0 1 0,1 15 0,-2 7 70,-6-10 15,7-19-195,0 0 0,1 0-1,-1 0 1,0 1 0,1-1 0,0 0-1,-1 1 1,1-1 0,0 1-1,-1 1 1,1-3-7,0 0-1,0 0 1,0 0 0,0 0-1,0 0 1,0 0-1,0 0 1,0 0 0,0 1-1,0-1 1,0 0 0,0 0-1,0 0 1,0 0 0,0 0-1,0 0 1,0 0-1,0 0 1,0 0 0,0 0-1,0 1 1,0-1 0,0 0-1,0 0 1,0 0 0,0 0-1,0 0 1,1 0-1,-1 0 1,0 0 0,0 0-1,0 0 1,0 0 0,0 0-1,0 0 1,0 0-1,0 0 1,0 1 0,0-1-1,0 0 1,1 0 0,-1 0-1,0 0 1,0 0 0,0 0-1,0 0 1,0 0-1,0 0 1,0 0 0,0 0-1,0 0 1,0 0 0,1 0-1,-1 0 1,0 0-1,0-1 1,14 1-818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0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3488,'16'16'1280,"-16"-16"-992,0 66-64,-16-50 768,16 17-576,-17 16 64,17 0-320,0 33 32,-16 0-96,16-16 352,-16-1-224,-1-16 224,17 0-224,-32 1 288,32-34-288,-50 17-1312,34-17 576</inkml:trace>
  <inkml:trace contextRef="#ctx0" brushRef="#br0" timeOffset="1">0 312 4160,'0'0'1536,"0"0"-1216,49 0-64,-32-16 640,15 32-544,18-32 128,-18 16-288,34 0 256,-17 0-256,0 0 256,0 16-256,-16-16-2304,-16 0 1152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0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 4384,'-16'-33'1632,"16"33"-1248,16-16-128,-16-1 928,17 17-704,-1-16 352,17 16-480,32-33 96,-32 33-288,33 0 64,-17-16-128,0 16 160,0 0-160,-16 0 544,0 16-384,-17-16-2688,1 17 1280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0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1 984 3392,'7'0'236,"17"0"456,40-5 1,-51 3-604,0-2 1,0 1 0,0-2 0,-1 1 0,15-9 0,92-39 319,-47 22-205,213-100 799,-111 50-598,72-30-402,100-45 415,-304 136-235,-1-2 0,-1-2-1,61-45 1,-19-6 254,-43 41-264,22-22 179,-53 48-301,-1-1 1,-1 0-1,0 0 0,0-1 0,6-10 0,-11 17-34,0 0 0,0 1-1,-1-1 1,1 0-1,0 1 1,-1-1-1,0 0 1,1 0 0,-1 0-1,0 0 1,0 0-1,0 1 1,0-1 0,0-3-1,0 4-17,-1 1 1,1-1-1,0 1 0,-1-1 0,1 1 0,0-1 1,-1 1-1,1 0 0,-1-1 0,1 1 0,-1-1 1,1 1-1,-1 0 0,1 0 0,-1-1 0,1 1 1,-1 0-1,1 0 0,-1-1 0,1 1 1,-1 0-1,1 0 0,-1 0 0,0 0 0,1 0 1,-1 0-1,1 0 0,-1 0 0,1 0 0,-1 0 1,0 0-1,1 0 0,-1 1 0,1-1 0,-1 0 1,1 0-1,-2 1 0,-45 12-1287,27-9 31,-22 9-1,12 1-9,23-10 992,0-1 0,-1 1 0,-8 1 0,-17 1-56,3 2 262,16-12 167,6 0-20,-17 1 183,25 3-250,0 0 1,0 0-1,0 0 0,0 0 1,0 0-1,0 1 0,-1-1 1,1 0-1,0 0 0,0 0 1,0 0-1,0 0 1,0 0-1,0 0 0,-1 0 1,1 0-1,0 0 0,0 0 1,0 0-1,0 0 0,0 0 1,-1 0-1,1 0 0,0 0 1,0 0-1,0 0 1,0 0-1,0-1 0,-1 1 1,1 0-1,0 0 0,0 0 1,0 0-1,0 0 0,0 0 1,0 0-1,0 0 0,0 0 1,-1-1-1,1 1 1,0 0-1,0 0 0,0 0 1,0 0-1,0 0 0,0-1 1,0 1-1,0 0 0,0 0 1,0 0-1,0 0 0,0 0 1,0-1-1,0-10 528,0 11-516,0 0 0,0 0 1,0-1-1,0 1 0,0 0 1,0 0-1,0-1 0,0 1 1,0 0-1,1 0 0,-1 0 1,0-1-1,0 1 0,0 0 1,0 0-1,0 0 0,0-1 0,1 1 1,-1 0-1,0 0 0,0 0 1,0 0-1,1 0 0,-1 0 1,0-1-1,0 1 0,0 0 1,1 0-1,-1 0 0,0 0 1,0 0-1,1 0 0,-1 0 1,0 0-1,6-3 160,-3 1-100,-1 1 0,1-1 0,0 1 0,0 0 1,0 0-1,0 0 0,0 0 0,1 1 0,-1-1 0,0 1 0,0 0 1,5 0-1,27 0 328,84 3 186,-104-1-628,0 0-1,0 1 1,-1 1 0,1 0 0,-1 1-1,17 8 1,18 14 84,-43-24-51,-1-1 52,0 0 0,0 1-1,0-1 1,-1 1-1,1 0 1,-1 1 0,1-1-1,-1 1 1,0 0 0,-1 0-1,7 8 1,-8-9-5,0-1 1,0 1-1,0 0 1,-1 0 0,1 0-1,-1 0 1,0 0-1,0 0 1,0 0-1,0 4 1,-1-5-27,0 0 1,0 0-1,-1 0 0,1 0 1,-1 0-1,0 0 0,1 0 1,-1 0-1,0 0 0,0 0 1,0 0-1,-1-1 0,1 1 1,0 0-1,-1-1 0,1 1 1,-3 1-1,-19 16 249,1-2 0,-43 24 0,54-35-217,-1 0 1,-12 4-1,-10 6-29,-2 11-501,6-5-1573,27-18 1799,0 0-1,0 0 0,0 0 0,1 0 1,-3 6-1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0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3488,'-13'0'1115,"13"0"-1108,-1 0 1,1 0 0,0 0 0,0 0-1,0 0 1,0 0 0,0 0 0,0 0-1,0 0 1,0-1 0,0 1 0,0 1-1,-1-1 1,1 0 0,0 0 0,0 0 0,0 0-1,0 0 1,0 0 0,0 0 0,0 0-1,0 0 1,0 0 0,0 0 0,-1 0-1,1 0 1,0 0 0,0 0 0,0 0 0,0 0-1,0 0 1,0 0 0,0 0 0,0 0-1,0 1 1,0-1 0,0 0 0,0 0-1,0 0 1,0 0 0,0 0 0,0 0-1,0 0 1,0 0 0,0 0 0,0 0 0,0 1-1,0-1 1,0 0 0,0 0 0,0 0-1,0 0 1,0 0 0,0 0 0,0 0-1,0 0 1,0 4 42,-1-1 0,1 0 0,-1 0-1,0 0 1,0 0 0,-2 5 0,-4 15 92,2 23 76,-9 16 300,9-40-363,-4 22-1,6 9 178,3 60-1,1-46-77,-1 12 258,0-78-472,0 1-1,0 0 1,0-1-1,0 1 0,-1 0 1,1-1-1,0 1 0,-1 0 1,1-1-1,-1 1 0,0-1 1,1 1-1,-1-1 1,0 1-1,0-1 0,0 0 1,0 1-1,0-1 0,-2 2 1,2-2-22,-2 1 430,1-2-299,1 0-174,0 0 0,0 0 0,0 0 0,0 0 0,0 0 1,0 0-1,0 0 0,1-1 0,-1 1 0,0 0 0,0-1 0,0 1 0,0-1 0,1 1 0,-1-1 0,0 1 1,0-1-1,1 1 0,-1-1 0,0 0 0,1 1 0,-1-1 0,1 0 0,-1-1 0,-2-3-92,2 1 0,-1-1 0,0 0 0,0-6 0,-1-2-387,-1 0 320,2-1 1,-1 1-1,2 0 1,-1-1-1,2 1 0,1-19 1,2 15 108,0-1 0,2 2-1,0-1 1,0 1 0,2-1 0,0 2 0,1-1 0,0 1 0,2 0 0,-1 1 0,17-18-1,-14 16 44,2 1-1,0 1 0,0 0 0,2 0 0,17-11 0,-5 10 256,0 1-1,1 2 1,0 1-1,0 1 1,1 2-1,40-7 0,-47 11-72,47-3-1,-51 8-143,22 4 0,-19-3-23,-16-1 5,11 1 45,25 5 0,-36-5 18,-1 0-1,0 0 1,1 0-1,-1 1 1,0 0-1,0 0 1,8 6-1,-11-7-19,1-1 0,-1 1 0,1 0 0,-1 1 0,0-1 0,0 0-1,0 1 1,0-1 0,-1 1 0,4 4 0,-5-5-4,0 1 0,0-1 1,1 0-1,-1 0 0,-1 0 1,1 0-1,0 0 0,0 0 1,-1 0-1,1 0 0,-1 0 1,0 0-1,1 0 0,-1-1 1,0 1-1,0 0 0,0 0 1,-2 1-1,-3 7 51,-1-1 0,-1 1 0,0-2 0,0 1 0,-17 13 0,-55 35 117,75-53-191,-24 12-30,0-1 0,0-1 0,-2-2 1,0-1-1,-58 13 0,40-18-73,24-3 107,-51 12 247,27-3-558,16-9-1574,14-3 464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2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3808,'0'0'1408,"0"0"-1088,0 0-96,0 0 1216,17 0-832,-1 0 608,17 0-704,0 0-64,16 17-288,0-34 192,0 17-224,0 0-96,-16 0-64,16 0-1536,-16 0 864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0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48 2560,'14'-13'832,"-14"12"-810,1 1 1,-1-1-1,1 1 1,-1-1-1,0 1 1,1-1-1,-1 0 1,0 1-1,0-1 1,0 1-1,1-1 1,-1 0-1,0 1 0,0-1 1,0 1-1,0-1 1,0 0-1,0 1 1,0-1-1,0 0 1,0 1-1,0-1 1,-1 0-1,1 1 1,0-2-1,0 2 50,0-2 851,0 2-353,0 2-373,-1 0-197,1 0-1,0 0 0,-1 0 0,1-1 0,-1 1 1,1 0-1,-1 0 0,0-1 0,0 1 0,0 0 1,0-1-1,-2 3 0,-3 4-26,-8 12-1,8-12 82,0 0 0,1 0-1,-7 14 1,1 21 122,-4-19 4,5-9-67,-10 27 75,5-5-3,12-32-175,0 1-1,1-1 1,0 1-1,0 0 1,1 0-1,0 0 1,0 0-1,-1 11 1,2-16 6,0 1 1,0 0-1,0-1 0,0 1 1,1-1-1,-1 1 1,0 0-1,1-1 0,-1 1 1,1-1-1,0 1 1,-1-1-1,1 1 0,0-1 1,0 1-1,0-1 1,0 0-1,0 1 0,2 1 1,-2-3 1,-1 1-7,0-1-1,1 0 0,-1 0 0,0 1 0,0-1 0,1 0 0,-1 0 0,0 0 0,0 0 0,1 1 0,-1-1 0,0 0 0,1 0 0,-1 0 0,0 0 0,1 0 0,-1 0 0,0 0 0,1 0 0,-1 0 1,0 0-1,1 0 0,-1 0 0,0 0 0,1 0 0,3 0 60,-2 1-46,0-1 0,0 1 0,1-1-1,-1 0 1,0 0 0,0 0 0,1 0 0,-1 0-1,0-1 1,1 1 0,-1-1 0,0 1-1,0-1 1,0 0 0,0 0 0,3-1-1,2-6 2,-1-1-1,0 1 1,0-1-1,-1 0 0,0 0 1,6-16-1,-7 7 51,-2 10-61,0 0 0,0 0-1,1 0 1,3-7 0,-3 9-16,-1 1 0,1 0 0,-1-1 0,-1 0-1,1 1 1,-1-1 0,0 0 0,0 0 0,0-9 0,-1 9-41,0 0 0,1 1 0,0-1 0,0 0 0,0 1 0,1-1 0,4-9 0,-5 12 10,1-1 1,0 1-1,-1 0 0,2 0 1,-1 0-1,0 0 1,1 1-1,-1-1 1,1 1-1,0-1 0,-1 1 1,1 0-1,5-3 1,-3 2 7,1 1 1,0-1-1,-1 1 0,1 0 1,0 0-1,1 0 0,-1 1 1,0 0-1,0 0 1,0 1-1,1 0 0,8 0 1,-4 0-26,38 2-107,-45-2 147,1 1 0,0 0 0,-1 0-1,1 0 1,-1 1 0,1-1 0,-1 1-1,7 4 1,11 7-65,-13-10 59,9 3 43,-15-3 8,0 0 0,1 0 0,-2 1-1,1-1 1,0 1 0,-1 0 0,1 0 0,-1 0 0,0 0-1,-1 0 1,1 0 0,-1 1 0,0-1 0,0 0-1,0 1 1,0 6 0,-1 120 1048,0-131-1079,0 1 0,0-1 0,0 0-1,0 0 1,0 0 0,0 0 0,0 0 0,0 0 0,0 0 0,0 0 0,0 0 0,0 0 0,0 1 0,0-1 0,0 0 0,0 0 0,0 0-1,0 0 1,0 0 0,0 0 0,0 0 0,0 0 0,0 0 0,1 0 0,-1 1 0,0-1 0,0 0 0,0 0 0,0 0 0,0 0 0,0 0-1,0 0 1,0 0 0,0 0 0,0 0 0,0 0 0,0 0 0,0 0 0,1 0 0,-1 0 0,0 0 0,0 0 0,0 0 0,0 0 0,0 0 0,0 0-1,0 0 1,0 0 0,0 0 0,0 0 0,1 0 0,-1 0 0,0 0 0,0 0 0,0 0 0,0 0 0,2 0 26,0 0-1,0-1 1,0 1 0,-1-1 0,1 1 0,0-1-1,0 0 1,-1 0 0,1 0 0,0 0 0,-1 0-1,1 0 1,-1 0 0,1 0 0,-1-1 0,2-1-1,5-4 5,-6 5-27,1 0 1,-1-1-1,0 1 0,0 0 1,0-1-1,0 1 0,0-1 0,0 0 1,1-4-1,1-6 18,-3 9-20,0 0 0,0 0-1,1 0 1,0 0 0,-1 0 0,1 0 0,3-4 0,2-5-69,-1-1 0,8-26-1,-11 31 66,-2 8-5,-1 0 1,0 0-1,0 0 0,0 0 1,1 0-1,-1 0 1,0 0-1,1 0 0,-1 0 1,1 0-1,-1 0 0,1 1 1,0-1-1,-1 0 0,1 0 1,0 1-1,-1-1 1,2 0-1,5-4-76,-7 5 79,0-1 0,0 1-1,1 0 1,-1 0 0,0 0 0,0 0 0,0-1 0,1 1 0,-1 0 0,0 0 0,0-1-1,0 1 1,0 0 0,0 0 0,1-1 0,-1 1 0,0 0 0,0 0 0,0-1 0,0 1-1,0 0 1,0 0 0,0-1 0,0 1 0,0 0 0,0-1 0,0 1 0,0 0 0,0-1-1,2 11 126,3-1-77,7 18-72,11 60 209,-14-46-59,-8-37-108,1-1-1,-1 0 1,1 0 0,-1 0-1,1 0 1,2 4-1,-1-4 69,0 1-1,-1 0 1,0 0-1,3 7 1,-2 3 64,-3-12-118,1 1 0,-1-1 1,1 0-1,0 1 0,0-1 0,0 0 1,0 0-1,0 1 0,0-1 0,0 0 1,1 0-1,-1 0 0,3 2 0,9 9 193,-12-12-194,-1-1-1,1 1 1,-1-1-1,0 1 1,1-1-1,-1 0 1,0 1-1,0 0 1,1-1-1,-1 1 1,0-1-1,0 1 1,0-1-1,0 1 1,1-1-1,-1 1 1,0 0-1,0 0 1,-2 2 49,2-4-69,0 1-1,0 0 0,1-1 0,-1 1 1,0-1-1,0 1 0,0-1 1,0 1-1,1-1 0,-1 1 0,0 0 1,1-1-1,-1 1 0,0-1 0,0 1 1,1 0-1,-1-1 0,1 1 1,-1 0-1,0-1 0,2 1 0,-2-1-9,1 1 0,0-1 0,-1 1 0,1-1 0,0 1 0,-1-1 0,1 0 0,-1 1 0,1-1 0,-1 0 0,1 1 0,-1-1 0,1 0 0,-1 0-1,0 1 1,1-1 0,-1 0 0,0 0 0,0 0 0,0 0 0,1 1 0,-1-1 0,0-1 0,0-1 8,0 1 0,0 0 0,0-1 0,0 1 0,1-1 0,-1 1 0,1 0 0,0 0 0,-1-1 0,1 1 0,2-3 0,-1 2 9,-1 0 0,0 0 0,0 0 0,0 1 0,0-1 0,0 0-1,-1 0 1,1 0 0,-1 0 0,0 0 0,0-5 0,0 0-60,0 0 0,3-15 1,8-1-140,-6-3-212,6 2 11,-10 24 366,0 0 0,-1 1 0,1-1 0,0 0 0,-1 0 0,1 1 0,0-1 0,0 0-1,-1 1 1,1-1 0,0 1 0,0-1 0,0 1 0,0 0 0,0-1 0,0 1 0,0 0 0,0-1 0,0 1-1,1 0 1,1 0-18,-1-1 0,0 1 0,1 0 0,-1 0 0,1 1 0,-1-1 0,1 0 0,-1 1 0,0-1 0,1 1 0,-1 0 0,0 0 0,0 0 0,1 0 0,-1 0 0,0 0 0,0 1 0,0-1-1,0 1 1,1 1 0,4 4 79,1-1 0,-1 0 0,1 0 0,8 4-1,7 5 208,-19-13-224,0 0 1,0 0-1,1 0 1,-1 0-1,1-1 1,0 1 0,-1-1-1,1 0 1,0-1-1,0 1 1,7-1-1,-5 0 8,-1 1 0,0 0-1,11 3 1,13 1 120,33-16 543,-61 11-676,0 0-1,1-1 1,-1 1-1,0 0 1,0-1-1,1 0 1,-1 1-1,0-1 1,0 0-1,0 0 1,0 0-1,0 0 1,0-1-1,0 1 1,-1-1-1,1 1 1,0-1-1,-1 1 1,1-1-1,1-2 1,6-6 70,-8 9-93,-1 0-1,1 0 0,0 0 1,0 0-1,0 0 1,-1 0-1,1 0 0,-1 0 1,1 0-1,-1 0 0,1-1 1,-1 1-1,0 0 1,1 0-1,-1-1 0,0 1 1,0 0-1,0 0 1,0-1-1,0 1 0,0 0 1,0 0-1,-1-1 0,1 1 1,-1-2-1,-1-2-28,-1-1-1,0 1 0,0 0 1,-6-8-1,6 9 65,0-1 0,0 1-1,0-1 1,-2-6 0,4 9-48,1 0 1,-1 0-1,1 1 1,-1-1-1,0 0 1,0 1-1,1-1 1,-1 1-1,0-1 1,0 1-1,-1-1 0,1 1 1,0 0-1,0 0 1,-1-1-1,1 1 1,-1 0-1,1 0 1,-1 0-1,1 1 1,-3-2-1,0 0-67,-7-1-271,9 3 318,0 0 13,0 0 0,0 0 0,0 0 1,0 0-1,0 0 0,0 0 0,1 1 0,-1-1 1,0 1-1,0 0 0,0-1 0,1 1 0,-1 0 1,0 0-1,1 0 0,-1 0 0,0 0 0,1 0 1,-1 1-1,1-1 0,0 0 0,0 1 0,-2 1 1,-1 3-39,0 1 1,0-1 0,1 1 0,0-1-1,0 1 1,0 0 0,1 0 0,0 0-1,0 0 1,1 1 0,0-1 0,0 10-1,1-5 87,1 0-1,1 0 0,-1-1 1,2 1-1,0 0 0,0 0 1,1-1-1,0 0 0,11 20 1,-11-24 29,1-1-1,-1 1 1,1-1 0,0 0-1,0 0 1,1-1 0,-1 1-1,1-1 1,1 0 0,-1-1-1,1 0 1,-1 0 0,1 0 0,0-1-1,1 0 1,11 3 0,11 0 1,-15 0-34,-11-5 9,-1 1 1,1-1-1,-1 0 1,1 0 0,0-1-1,-1 1 1,1-1-1,4 1 1,-4-1-14,0 0 1,0 0-1,1 0 1,-1-1-1,0 0 1,1 1 0,-1-1-1,0-1 1,0 1-1,0-1 1,0 1-1,0-1 1,-1 0 0,1 0-1,0-1 1,-1 1-1,1-1 1,-1 0-1,0 0 1,3-4 0,7-5-132,2-3-79,17-21 0,39-62-594,-68 94 747,2-2-80,0 0 1,10-11-1,-13 15 81,0 1 0,0-1 0,0 1 0,0-1 0,0 1 0,0 0-1,1 0 1,-1 0 0,0 0 0,1 0 0,-1 1 0,1-1 0,-1 0 0,5 1 0,-7 0 35,24 2-168,-23-2 162,0 0 1,0 1 0,1-1 0,-1 1 0,0-1 0,0 1-1,0-1 1,0 1 0,0 0 0,0-1 0,0 1-1,0 0 1,0 0 0,0 0 0,0 0 0,-1 0-1,1 0 1,1 1 0,-1 1 9,0-1-1,1 1 1,-1-1 0,1 0-1,0 0 1,0 0 0,0 0-1,3 3 1,7 8 37,-5 5 43,-6-15-66,-1-1 1,1 0 0,0 1-1,0-1 1,0 0-1,0 0 1,0 0-1,0 0 1,1 0-1,-1 0 1,3 2-1,-3-3 82,0 1-1,1-1 1,-1 0-1,0 1 1,0-1-1,1 1 1,-1 0-1,0-1 1,-1 1-1,1 0 1,0-1-1,0 1 1,-1 0-1,1 0 1,-1 0-1,1 2 1,-1-78 765,0 74-864,0-2-13,0 0-1,0 0 1,0 0 0,0 0-1,0 0 1,1-1 0,-1 1-1,1 0 1,0 0 0,-1 0-1,2-2 1,6-10 19,0-1 0,1 1 0,0 1 0,1 0 0,0 0 0,1 1 0,20-17 0,-7 14-42,0 2 1,0 0-1,2 1 1,0 2-1,41-11 1,-53 16 98,0 2 0,0 0 0,29-2 0,-34 6-478,-1-1-1,1 1 1,-1 0-1,1 0 0,-1 1 1,0 1-1,12 4 1,16 9-1697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0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0 524 2496,'0'-27'784,"3"16"-464,44-65 1882,-40 60-1823,-3 7-227,1 0-1,-1 0 1,2 1-1,6-10 0,78-77 89,-52 48-133,55-34-123,-60 49-26,-19 19 81,0-1 0,21-26 0,-31 32-39,3 0-16,-6 7 14,0 1 0,0 0 0,1-1 1,-1 1-1,0 0 0,1 0 0,-1 0 1,0 0-1,0 0 0,1 0 0,-1 0 0,0 0 1,1 1-1,1 0 0,-2-1 3,-1 0-1,0 0 1,0 0 0,1 1-1,-1-1 1,0 0 0,0 0-1,1 0 1,-1 0 0,0 1-1,0-1 1,0 0 0,0 0-1,1 1 1,-1-1 0,0 0-1,0 0 1,0 1 0,0-1-1,0 0 1,0 1 0,0-1-1,0 0 1,0 0 0,1 1-1,-6 12 154,-60 104 1195,13-23-1003,-85 162 183,64-92-434,15 0-196,53-143 118,0 0 0,1 1-1,-1 22 1,4-33 16,1 0 0,1-1 0,0 1 0,0 0 0,1-1 0,1 0 0,7 21 0,-9-28-12,1 1 1,-1 0-1,1-1 1,0 1-1,0-1 0,1 0 1,-1 0-1,1 0 1,0 0-1,-1 0 1,6 3-1,-6-4-9,0-1 0,1 0 0,-1 0 0,0 0 0,0 0 0,0-1 0,1 1 1,-1-1-1,0 1 0,1-1 0,-1 0 0,1 0 0,-1 0 0,0 0 0,1 0 0,-1 0 0,0-1 0,1 1 0,-1-1 1,0 0-1,3-1 0,2-1 4,0-1 0,0 1 0,0-1 0,-1-1 0,1 0 0,-1 1 0,-1-2 0,1 1 0,-1-1 0,1 0 0,4-8 0,5-9-137,-2 0 0,0 0 0,-2-1 0,0-1 0,8-32 0,-13 30 62,-1 0-1,-2-1 1,-1 1-1,0-1 1,-6-48-1,-7-3 71,8 53-1,2 9 17,-1 0 0,-1 1-1,-7-26 1,-20-37-299,29 77 240,1 1 1,-1 0-1,1-1 0,-1 0 1,1 1-1,0-1 0,0 1 0,0-1 1,0 1-1,0-1 0,0 1 1,0-1-1,0 0 0,1 1 0,-1-1 1,0 1-1,2-3 0,14 12-144,14-2 267,-23-5-71,5 3 50,1-2-1,-1 1 1,0-2 0,14 1-1,-5-3 53,38-6-1,-24 2-33,15-1-1,-14 2-20,0-1 0,69-19 0,-40-3 61,-16 5-27,17-24 139,-64 45-233,0-1-1,0 1 1,0 0 0,0 0-1,-1-1 1,1 0 0,0 1 0,-1-1-1,1 0 1,-1 1 0,0-1-1,1 0 1,-1 0 0,0 0-1,0 0 1,0-1 0,-1 1-1,2-2 1,-2 0-2,0 0 0,-1 0-1,1 0 1,-1 0 0,0 0 0,0 0 0,0 0-1,-2-4 1,-1-2 6,0-1-25,2 8-31,1 0 1,0 0-1,-1 0 1,1 0 0,1-1-1,-1 1 1,0 0-1,1-1 1,0-5 0,0 8 21,0 0 1,0 1-1,0-1 1,0 0 0,0 1-1,-1-1 1,1 0-1,0 1 1,0-1 0,0 0-1,-1 0 1,1 1 0,0-1-1,-1 0 1,-5-3-283,6 9 71,3 5-113,-11-5-154,7-3 488,1-1-1,0 0 0,-1 0 1,1 0-1,-1 1 1,1-1-1,0 0 1,0 1-1,0-1 1,0 0-1,0 1 1,0 1-1,0-3 14,-2 23 267,-1 0 0,-1-1 1,-10 33-1,5-19-104,-14 33-3,2-7-117,15-20-2,4-21 24,-4 12 200,2-18-167,2 1 0,-2 24-1,4-37-95,0 1 0,0-1-1,0 1 1,1-1 0,-1 1-1,1-1 1,0 1 0,0-1-1,0 0 1,1 1 0,-1-1 0,1 0-1,0 0 1,0 0 0,0 0-1,3 4 1,0-3 20,0 0 1,0-1-1,0 1 0,1-1 1,-1 0-1,1 0 0,0-1 1,-1 0-1,1 0 0,0 0 1,0 0-1,1-1 0,-1 0 1,0-1-1,10 1 0,-1-2 22,-1 1-1,1-2 1,-1 0 0,0-1-1,23-7 1,-23 4-58,0 0 1,-1-1 0,1-1 0,-2 0-1,1-1 1,-1 0 0,12-12 0,5-4-31,-19 18 53,0-2-1,-1 1 0,0-2 0,0 1 1,-1-1-1,0 0 0,-1-1 0,0 0 1,-1 0-1,9-21 0,-12 20 152,-3 12-157,0 0 0,0 0 0,0-1 1,0 1-1,0 0 0,0 0 1,0 0-1,0 0 0,0 0 0,0 0 1,0 0-1,0 0 0,0 0 0,0 0 1,0-1-1,0 1 0,0 0 1,-1 0-1,1 0 0,0 0 0,0 0 1,0 0-1,0 0 0,0 0 1,0 0-1,0 0 0,0 0 0,0 0 1,0 0-1,0 0 0,0 0 0,-1 0 1,1 0-1,0 0 0,0 0 1,0 0-1,0 0 0,0 0 0,0 0 1,0 0-1,0 0 0,0 0 0,0 0 1,-1 0-1,1 0 0,0 0 1,0 0-1,0 0 0,0 0 0,0 0 1,-1 1 8,0-1 1,0 1-1,0 0 1,0 0-1,0 0 1,0 0-1,1-1 1,-1 1-1,0 0 1,0 2-1,-16 24 96,4-2-56,11-20-47,1 0 1,-1 0-1,2 0 1,-2 6-1,0 5-5,-3 10-19,2-16 20,1 0-1,1 0 1,-1 16 0,2-16 58,-1-2 34,1 0 1,1 0-1,-1 0 1,3 9-1,-2-14-60,0-1 1,-1 0-1,1 0 1,0 0-1,0 0 1,0 0-1,1 0 1,-1 0-1,0 0 1,1 0-1,0 0 1,-1-1-1,1 1 1,0-1-1,0 1 1,-1-1-1,1 1 1,3 0-1,-2 0-14,-1-1 0,1 0 0,-1 1 0,1-1 0,-1 0 0,1 0 0,0-1 0,0 1-1,-1 0 1,1-1 0,0 0 0,0 0 0,0 0 0,-1 0 0,1 0 0,0 0 0,0-1 0,0 1 0,-1-1-1,1 0 1,3-1 0,-4 1 0,-1 1-22,0 0-1,0 0 0,-1 0 0,1 0 0,0-1 0,0 1 0,-1 0 0,1 0 0,0 0 0,-1-1 0,1 1 0,0-1 1,-1 1-1,1 0 0,-1-1 0,1 1 0,0-1 0,-1 1 0,1-1 0,-1 1 0,1-1 0,-1 0 0,0 1 0,1-1 0,-1 0 1,1 0-1,2-6-139,2-2 21,-4 8 94,0 0 0,0-1 0,0 1-1,0-1 1,0 0 0,-1 1 0,1-1 0,-1 0 0,1 1 0,-1-1 0,0 0-1,1 0 1,-1 1 0,0-4 0,-1-8-9,0 0 0,-5-24 1,3 24 44,1-1 0,-2-24 1,4-93-1076,0 129 1033,1 0 1,-1 0-1,0 0 1,0 1-1,1-1 1,-1 0-1,1 0 0,0 1 1,-1-1-1,1 1 1,0-1-1,2-2 1,-2 3 22,-1 0 0,1 1 1,-1-1-1,1 1 0,-1-1 0,1 1 1,0-1-1,-1 1 0,1-1 1,0 1-1,0 0 0,-1-1 1,1 1-1,0 0 0,0 0 1,-1-1-1,1 1 0,0 0 0,0 0 1,0 0-1,-1 0 0,1 0 1,0 0-1,0 0 0,-1 0 1,1 1-1,0-1 0,0 0 0,0 0 1,-1 1-1,2 0 0,17 9-202,-9-7 89,8 3-131,-12 0 258,0 0-1,-1 1 0,0 0 0,0 0 0,8 15 1,-2-4 117,39 53 594,-39-47-480,-10-19-185,1-1 1,0 1-1,0-1 1,0 0-1,1 0 1,0 0-1,3 5 1,-2-5-21,0 0 0,1-1 0,-1 0 0,0 0 0,1 0 0,0 0 0,0 0 0,6 1 0,-10-3-21,0-1 0,0 0-1,0 1 1,0-1 0,1 0 0,-1 0-1,0 0 1,0 0 0,0 0 0,0 0-1,0 0 1,1 0 0,-1 0 0,0-1-1,0 1 1,0 0 0,0-1 0,0 1-1,0-1 1,0 1 0,0-1 0,0 0-1,0 1 1,0-1 0,0 0 0,1-1-1,6-4 13,2-2-36,-1 1-1,0-1 0,-1-1 1,1 0-1,-2 0 0,1 0 1,9-17-1,4-18-95,0 16 66,-15 19 10,0 0 0,8-13-1,-10 14-82,0 1-1,0 0 1,1 0-1,8-10 1,-13 16 120,0 1-1,0 0 1,0 0-1,0 0 1,0 0-1,0 0 1,0 0-1,0 0 1,0-1 0,1 1-1,-1 0 1,0 0-1,0 0 1,0 0-1,0 0 1,0 0 0,0 0-1,0 0 1,0 0-1,1 0 1,-1 0-1,0 0 1,0 0-1,0 0 1,0 0 0,0 0-1,0-1 1,1 1-1,-1 0 1,0 0-1,0 1 1,0-1 0,0 0-1,0 0 1,0 0-1,1 0 1,-1 0-1,0 0 1,0 0-1,0 0 1,0 0 0,0 0-1,0 0 1,0 0-1,0 0 1,1 0-1,-1 0 1,0 0 0,0 1-1,0-1 1,0 0-1,0 0 1,0 0-1,0 0 1,0 0-1,0 1 1,5 3 19,-3-2-18,1 0 0,-1 0 0,1 1 0,-1 0 0,0-1-1,0 1 1,0 0 0,3 5 0,0 22-2,1-12 77,0 0-1,12 23 1,-15-36-22,-1-1 0,1 1 0,1-1 1,-1 0-1,0 0 0,1 0 0,0 0 1,0 0-1,0-1 0,6 3 0,-5-1 20,0-1 28,1-1-1,-1 1 1,1-1-1,-1 0 1,1 0-1,0-1 1,0 1-1,12 2 1,-4-10 169,-6 2-117,-2 1-97,-4 1-34,0 1 0,1-1 0,-1 0 1,0 0-1,0 1 0,0-1 1,0-1-1,0 1 0,0 0 0,0 0 1,0-1-1,0 1 0,-1-1 0,1 0 1,-1 1-1,1-1 0,-1 0 1,0 0-1,1 0 0,-1 0 0,1-4 1,2-1 10,-2 0 0,1-1 0,-1 1 1,0-1-1,-1 1 0,1-1 0,-1-11 1,2-6 18,1-6-1,0 8 32,1-40 1,-5-52-358,0 66 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1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3328,'-25'-13'1061,"27"10"-658,-8 3-99,5 0-291,-2 0 536,3 0-149,3 0 48,41 0 246,-41 0-678,1 0 0,-1-1 0,0 1 0,1-1 0,-1 1 0,0-1 0,1 0-1,5-3 1,7-2 11,-9 5-18,0 0 0,1 0-1,0 1 1,11 0-1,-12 1 20,1-1 0,-1 0-1,1-1 1,11-1 0,-2-3 49,-10 3-25,0 0 0,-1 0 0,1 1 0,0 0 0,7 0 0,-4 1-50,21 1 366,-30-1-369,1 1 0,-1-1 0,0 0-1,0 1 1,1-1 0,-1 1 0,0-1 0,0 1 0,0 0-1,0-1 1,0 1 0,0 0 0,0 0 0,0 0 0,0 0-1,0 0 1,0 0 0,0 0 0,0 1 0,0-1-55,-1 0 1,0-1-1,0 1 0,1 0 1,-1 0-1,0-1 0,0 1 1,0 0-1,0 0 1,0-1-1,0 1 0,0 0 1,0 0-1,0-1 0,0 1 1,0 0-1,0 0 1,-1-1-1,1 1 0,-1 1 1,-12 14-825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1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12 100 3488,'-11'1'910,"15"-1"-448,-2 0-387,1 0 1,-1 0 0,1 0 0,-1-1 0,1 1 0,-1-1 0,4-1 0,3-1 292,0-1 1,1 1 0,-1 0 0,18-2 0,24-7 474,-28 4-548,12-4 62,68-14-1,-54 20-196,-24 0-78,-19 4 1,0 1 0,1-1 0,-1 1-1,12 0 1,-2 1 57,-9-1-72,-1 1 0,1 0 1,0 0-1,-1 1 0,8 2 1,1 4-1,-14-6-119,1-1 1,-1 1 0,0 0-1,1 0 1,-1-1 0,1 1 0,-1-1-1,1 0 1,-1 1 0,3-1-1,1 3-578,6 8-667,-8-8 379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1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66 1472,'-10'-23'367,"8"18"-255,0 0 1,0-1-1,-1 1 0,1 0 0,-7-9 0,6 12 1184,3 2-309,0 0-44,0 0-415,0 5-176,-1 2-251,0-1 0,0 0 0,-3 11-1,-3 10 271,2 22-78,-6 14-186,7-29-90,2-9 110,-11 44 1,0-15 65,11-40-93,-1 0-1,-1 0 1,-7 19 0,9-30-50,-1 1 1,1 0-1,1 0 0,-1 0 1,1 0-1,-1 0 1,1 0-1,0 0 1,1 0-1,-1 6 0,1-10-44,0 0 0,0 1 0,0-1-1,0 0 1,0 1 0,0-1 0,0 0-1,0 1 1,0-1 0,0 0 0,0 1-1,-1-1 1,1 0 0,0 1 0,0-1-1,0 0 1,0 1 0,0-1 0,-1 0-1,1 1 1,0-1 0,0 0-1,0 0 1,-1 1 0,1-1 0,-2 2 15,1 0 0,-1-1 0,1 1 0,0 0 0,0 0 0,0 0 0,0 1-1,-1 1 1,2-4-17,0 0 0,0 0-1,0 0 1,0 0-1,0 1 1,0-1-1,-1 0 1,1 0 0,0 0-1,0 0 1,0 0-1,0 0 1,0 0-1,0 0 1,0 0 0,0 0-1,0 1 1,0-1-1,0 0 1,0 0 0,0 0-1,0 0 1,0 0-1,1 0 1,-1 0-1,0 0 1,0 0 0,0 0-1,0 1 1,0-1-1,0 0 1,0 0-1,0 0 1,0 0 0,0 0-1,0 0 1,0 0-1,0 0 1,0 0-1,0 0 1,1 0 0,-1 0-1,0 0 1,0 0-1,0 0 1,0 0-1,0 0 1,0 0 0,0 0-1,0 0 1,0 0-1,0 0 1,1 0-1,-1 0 1,0 0 0,0 0-1,0 0 1,0 0-1,0 0 1,0 0-1,0 0 1,0 0 0,0 0-1,0 0 1,1 0-1,-1 0 1,14-12 528,-8 6-451,8-8-123,0 1 0,0 0 1,1 1-1,21-12 0,-15 11-72,1 0 1,1 2 0,33-12-1,-53 22 90,-1 1 0,0-1-1,0 1 1,0 0 0,1 0 0,-1 0-1,0 0 1,0 0 0,0 0-1,1 1 1,-1-1 0,0 1 0,0-1-1,0 1 1,0 0 0,0 0-1,0 0 1,0 0 0,3 2 0,4 3-61,-1-3 8,-7-3 62,1 1 0,-1-1 1,0 1-1,0-1 0,1 1 0,-1-1 1,0 1-1,0 0 0,0 0 1,0 0-1,0-1 0,0 1 0,0 0 1,0 0-1,0 0 0,0 0 0,0 1 1,-1-1-1,1 0 0,0 0 1,-1 0-1,1 1 0,-1-1 0,1 0 1,-1 1-1,0-1 0,1 0 1,-1 1-1,0-1 0,0 2 0,0 23 79,1-5 264,-5 44 0,-7-16-40,-5 44-26,14-87-188,1 0-1,1-1 1,-1 1 0,1 6 0,0-10-35,0 0 0,0 0 0,0 0 0,0-1 0,-1 1 0,1 0 0,0-1 0,-1 1 0,1 0 0,-1-1 0,0 1 0,1 0 1,-1-1-1,0 1 0,0-1 0,0 1 0,0-1 0,0 0 0,-1 1 0,-1 1 0,-5 6 149,6-7-349,1 0-1,-1-1 0,1 1 0,-1 0 1,0-1-1,0 1 0,0-1 0,0 1 0,0-1 1,0 0-1,0 0 0,0 0 0,0 0 1,0 0-1,-1 0 0,1-1 0,0 1 1,-4 0-1,-11-1-4110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1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17 197 4224,'-16'0'1568,"16"0"-1216,0 0-96,16 0 928,0-16-704,1 16 640,16-17-640,-1-15-32,1 15-288,16 1 128,0-1-192,17-15 96,-1 32-96,1-17-4640,-17 1 2496,17 0-608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1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66 1312,'3'-2'421,"7"-9"-245,-7 8-58,-3 3 127,3-3 75,8-8 501,-8 9-261,-1 2-133,-1 0-414,-1 0 0,1 0 0,-1 0 1,1 0-1,-1 0 0,1 0 0,-1 0 1,1-1-1,-1 1 0,1 0 0,-1 0 0,1 0 1,-1 0-1,1-1 0,-1 1 0,1 0 0,-1 0 1,1-1-1,-1 1 0,0 0 0,1-1 0,-1 1 1,0 0-1,1-1 0,-1 1 0,0-1 0,1 1 1,-1-1-1,0 1 0,0-1 0,0 1 0,1-1 1,-1 1-1,0-1 0,0 1 0,0-1 0,0 1 1,0-1-1,0 1 0,0-1 0,0 0 1,0 1-11,0 0 1,0 0 0,0 0 0,0 0 0,0-1 0,0 1-1,0 0 1,0 0 0,0 0 0,0 0 0,0 0 0,0 0-1,0 0 1,0 0 0,0 0 0,0 0 0,0-1 0,0 1-1,0 0 1,0 0 0,0 0 0,0 0 0,0 0 0,0 0-1,0 0 1,0 0 0,0 0 0,0 0 0,0 0 0,0-1-1,0 1 1,1 0 0,-1 0 0,0 0 0,0 0 0,0 0-1,0 0 1,0 0 0,0 0 0,0 0 0,0 0 0,0 0-1,0 0 1,1 0 0,-1 0 0,0 0 0,0 0 0,0 0-1,0 0 1,0 0 0,0 0 0,0 0 0,0 0 0,0 0 0,0 0-1,1 0 1,-1 0 10,1 0 0,-1 0 0,1 0 0,-1 0-1,1 0 1,-1 0 0,1 0 0,-1 0 0,1 0 0,-1 0-1,1 0 1,-1-1 0,1 1 0,-1 0 0,1 0 0,-1 0-1,1-1 1,-1 1 0,0 0 0,1-1 0,-1 1 0,0 0 0,1-1-1,-1 1 1,0-1 0,1 1 0,-1-1 0,0 1 0,0 0-1,1-1 1,-1 1 0,0-1 0,0 1 0,0-1 0,0 1-1,0-1 1,0 1 0,1-1 0,-1 1 0,0-1 0,-1 0-1,1-2 137,-2 3-44,-2 0-45,2 0-32,0-1 0,-1 1 0,1 0 0,0 1 1,0-1-1,0 0 0,0 1 0,0-1 0,-3 2 0,0 8 14,-9-4 10,-21 24-250,14-17 124,9-6 240,0 0-1,-20 18 1,10 2-136,18-22-35,0 1 0,0-1 0,-1 0 0,-8 7-1,4-5 8,6-6 0,1 1-1,0-1 1,0 1 0,0 0-1,0 0 1,-3 3 0,-3 14 28,8-17-19,-1 0 0,1 1 0,-1-1 0,0 0 0,0 0 0,0 0 0,0 1 1,-1-1-1,1 0 0,-1 0 0,-1 1 0,-1 1-7,1 0 0,-1 0 1,1 1-1,0-1 0,0 1 1,0 0-1,1-1 0,-3 8 1,5-12-7,-1 1 0,1 0-1,0 0 1,0 0 0,-1 0 0,1-1 0,0 1 0,0 0 0,0 0 0,0 0 0,0 0 0,0 0-1,0-1 1,1 2 0,5 3 15,0-1 15,-1 2 3,-5-5-27,0-1 0,0 1-1,1-1 1,-1 1 0,0-1-1,1 0 1,-1 1 0,0-1-1,1 1 1,-1-1 0,0 0-1,1 1 1,-1-1 0,1 0-1,-1 0 1,1 1 0,-1-1-1,1 0 1,-1 0 0,1 0-1,-1 0 1,1 1 0,-1-1-1,1 0 1,-1 0 0,1 0-1,-1 0 1,1 0 0,-1 0-1,1 0 1,0-1 0,12 1 68,1-2-1,-1 1 1,0-2 0,0 0 0,0 0 0,19-8 0,74-41-79,-61 29 126,-12 6-94,-3 1-10,-13 2 32,-15 12-48,-2 2-138,0 0 79,0 2 208,0 59 289,0-60-433,0 0 0,0 1 0,0-1 0,1 0 0,-1 1 0,0-1 0,1 0 0,-1 0 0,1 1 1,-1-1-1,1 0 0,-1 0 0,1 0 0,0 0 0,-1 1 0,1-1 0,0 0 0,0 0 0,0 0 0,0-1 0,0 1 0,0 0 0,0 0 1,0 0-1,1-1 0,-1 1 0,0-1 0,2 1 0,5 4 34,18 15 182,-23-16-188,1-2-1,-1 1 1,0 0 0,1-1 0,0 1 0,0-1 0,0 0 0,-1 0 0,8 1 0,-3-1 34,0-1 0,0 0 1,1 0-1,15-2 0,1 0 141,-23 1-171,1-1 0,0 1 0,0-1 1,-1 0-1,1 0 0,0 0 0,-1 0 0,1-1 1,-1 1-1,0-1 0,1 1 0,2-4 0,-2 2 11,0 1-1,0-1 0,-1 1 0,1-1 0,-1 0 0,0 0 0,0 0 0,0-1 0,2-5 0,-2-1 13,-1 0 0,0 0 0,-1 0 0,-1-11 0,1 6 14,0 11-68,0 1-1,0 0 1,-1-1 0,1 1 0,-1 0 0,0-1 0,0 1 0,0 0-1,-3-5 1,-1-3-16,-11-36-225,16 47 227,-1-1-1,1 0 1,-1 1 0,1-1-1,0 0 1,-1 1 0,1-1-1,0 0 1,-1 1 0,1-1-1,0 0 1,0 0 0,0 1-1,0-1 1,0 0 0,0 0-1,0 1 1,0-1 0,0 0-1,0 0 1,1-1 0,-1 0-1030,0 3 944,0 0 1,0-1-1,0 1 1,0 0-1,0-1 1,1 1-1,-1 0 1,0 0-1,0-1 1,0 1-1,1 0 1,-1-1-1,0 1 1,1 0-1,0-1-202,0 1-1,-1-1 1,1 1 0,0-1-1,0 0 1,0 0-1,0 1 1,0-1 0,-1 0-1,1 0 1,0 0 0,0 0-1,2 0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1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3488,'0'0'1115,"3"0"-673,-2 0-411,0 0-1,0 0 0,0-1 1,-1 1-1,1-1 1,0 1-1,0-1 0,0 1 1,-1-1-1,1 1 1,0-1-1,-1 0 0,1 1 1,0-2-1,0 2-10,-1-1 0,0 1 0,0-1 0,1 1 0,-1 0 0,0-1 0,0 1 0,1 0 0,-1-1 0,0 1 0,1 0 0,-1-1 0,1 1 0,-1 0 0,0 0 0,1-1 0,-1 1 0,1 0-1,-1 0 1,0 0 0,1 0 0,-1 0 0,1 0 0,-1-1 0,1 1 0,-1 0 0,1 0 0,-1 0 0,1 0 0,-1 1 0,0-1 0,1 0 0,-1 0 0,1 0 0,-1 0 0,1 1 0,4 5 320,-5-5-323,0-1 0,1 1 0,-1-1 0,0 1 0,0-1 0,1 1 0,-1-1 0,1 0 0,-1 1 0,0-1 0,1 0 0,-1 1 0,1-1 0,-1 0 0,0 0 0,1 1 0,-1-1 0,1 0 1,-1 0-1,1 0 0,-1 1 0,1-1 0,-1 0 0,1 0 0,-1 0 0,1 0 0,-1 0 0,1 0 0,-1 0 0,1 0 0,0-1 0,2 1 22,-1 0-1,1 0 1,-1 0 0,0 0 0,1-1-1,-1 1 1,0-1 0,1 0-1,-1 1 1,0-1 0,4-2-1,-4 1 18,1 1 0,0 0 0,0 0 0,0 0 0,-1 0 0,1 0 0,0 1 0,0-1 0,1 1 0,-1 0 0,4 0 0,15 0 112,34 1 240,0-3 0,84-13 0,21-8 210,-57 10-143,-76 8-359,-16 2-145,2 1 0,-1 0 0,18 0 0,-26 3 40,0-1-1,0-1 0,1 1 0,-1-1 0,0 0 0,0 0 1,0 0-1,0-1 0,0 0 0,7-3 0,-10 4 45,1 0 0,-1 0-1,1 1 1,-1 0 0,1-1-1,-1 1 1,4 0-1,-1 1 315,-14-1-183,3 3-10,-5 10 176,9-7-216,2-6-216,-1 1 0,1 0 0,0-1 0,0 1 0,-1-1 0,1 1 0,-1 0 0,1-1 0,0 1 0,-1-1 0,1 1 0,-1-1 0,0 1 0,1-1 0,-1 1 0,1-1 0,-1 0 0,0 1 0,1-1 0,-1 0 0,-1 1 0,-3 2-568,4-3 515,0 1 0,0-1 0,0 1 0,0 0 0,0 0 0,0 0 0,1-1 0,-1 1 0,0 0 0,0 0 0,1 0 0,-1 0 0,0 0 0,1 1 0,-1 1 0,0 1-720,0 1 0,0-1 0,1 1-1,0 7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1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19 2656,'0'0'36,"-1"0"0,0 0 0,1 0 0,-1 0 0,0 0 0,1 0 0,-1 0 0,0 0 0,1-1 0,-1 1-1,0 0 1,1 0 0,-1 0 0,1-1 0,-1 1 0,1 0 0,-1-1 0,0 1 0,1-1 0,-1 1 0,1 0 0,0-1 0,-1 1 0,1-1 0,-1 1 0,0-2 0,1 1 1,0 1 0,-1-1 1,1 0-1,-1 1 0,0-1 1,1 1-1,-1-1 0,1 1 1,-1-1-1,0 1 0,1-1 1,-1 1-1,0 0 0,0-1 1,1 1-1,-1 0 0,0 0 1,0-1-1,1 1 0,-1 0 1,0 0-1,0 0 0,0 0 1,0 0-1,1 0 0,-2 0 1,-39-1 971,15 0-686,0 1 0,-40 5 0,28 6 285,17-8-381,14-2-98,-1 0 1,0 1-1,1 0 0,-1 0 0,-12 6 1,6-1 42,2-1 4,-1 0-1,2 1 0,-14 9 1,22-13-151,-1 0 1,1 0 0,0 0-1,0 0 1,1 1 0,-1-1-1,1 1 1,-1-1 0,1 1-1,0 0 1,1 0-1,-1 0 1,1 0 0,-2 6-1,1 6 42,1 0 0,1 24 0,0-19 20,0-14-66,0-1-1,1 1 0,0-1 1,0 1-1,0-1 0,1 0 0,0 1 1,0-1-1,0 0 0,1 0 1,0 0-1,6 9 0,-3-9 25,-1 1 0,1-1 0,0-1 1,0 1-1,1-1 0,-1 0 0,1-1 0,0 1 0,8 3 0,0-2 83,0 0 0,0 0 0,0-1 0,0-1 0,1-1 0,-1 0 0,1-1 0,0 0 0,21-2 0,-23 0-298,0-2 0,0 0 0,0 0-1,0-1 1,-1-1 0,0 0 0,1-1 0,-2 0-1,1-1 1,19-12 0,17-15-4715,-30 17 2085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1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198 227 3072,'0'-13'976,"0"13"-969,0 0 0,0 0-1,0 0 1,0-1 0,0 1 0,0 0 0,0 0 0,0 0-1,0 0 1,0 0 0,0 0 0,0 0 0,0 0 0,0 0-1,0-1 1,0 1 0,0 0 0,0 0 0,0 0-1,0 0 1,0 0 0,0 0 0,0 0 0,0 0 0,0 0-1,0 0 1,0 0 0,0-1 0,0 1 0,0 0 0,-1 0-1,1 0 1,0 0 0,0 0 0,0 0 0,0 0 0,0 0-1,0 0 1,0 0 0,0 0 0,0 0 0,0 0 0,0 0-1,-1 0 1,1 0 0,0 0 0,0 0 0,0 0 0,0 0-1,0 0 1,0 0 0,0 0 0,0 0 0,0 0 0,0 0-1,-1 0 1,-7 1 140,6 3 30,-4 13 449,1-4-428,-9 23 329,-11 11 102,18-29-417,1 1-1,-4 27 0,-5 13 248,-6-3-167,-4 19-253,11-38-66,10-27 26,0 1-1,-5 18 0,7-13 15,1-10 43,0 0 1,-1 1-1,1-2 1,-1 1-1,-5 11 1,6-15 3,1 0 0,-1 1 1,0-1-1,1 0 0,0 1 0,-1-1 0,1 5 1,1-3 219,-1-12-130,3 0-139,17-29 74,-7 12-41,-1 1 0,-1-1 0,12-39 0,20-64-101,-20 65 45,-13 37 138,1 1 1,15-26 0,-10 22-113,-16 28-52,0-1 0,1 1 0,0 0-1,-1 0 1,1 0 0,-1 0-1,1 0 1,0 0 0,0 0 0,0 0-1,0 0 1,-1 0 0,1 0 0,0 0-1,2 0 1,0-1-80,-3 1 110,0 1 0,0 0 1,0 0-1,0 0 0,0 0 1,0 0-1,0 0 0,1 0 1,-1 0-1,0-1 0,0 1 1,0 0-1,0 0 0,0 0 1,0 0-1,0 0 0,0 0 1,1 0-1,-1 0 0,0 0 1,0 0-1,0 0 0,0 0 1,0 0-1,0 0 0,0 0 1,1 0-1,-1 0 0,0 0 1,0 0-1,0 0 0,0 0 1,0 0-1,0 0 0,1 0 1,-1 0-1,0 0 0,0 0 0,0 0 1,0 0-1,0 0 0,0 0 1,0 0-1,1 0 0,-1 0 1,0 0-1,0 0 0,0 1 1,0-1-1,0 0 0,0 0 1,0 0-1,0 0 0,0 0 1,0 0-1,1 1 0,5 6 10,0 1 0,-1-1-1,1 1 1,-1 1-1,-1-1 1,0 1-1,0 0 1,4 16 0,17 83 555,-19-80-499,4 13 142,19 48 1,-3-8 6,-19-61-63,13 28 1,0-2 94,-10-22-278,-8-22 168,-1 0 0,0 0-1,0 1 1,0-1 0,-1 0-1,1 0 1,0 0-1,-1 1 1,1 2 0,-1-2 311,3-6-139,-2 1-267,1 0-1,-1 0 1,1 0 0,-1-1 0,0 1-1,0 0 1,0-1 0,0 1 0,0-1-1,-1 1 1,1-1 0,0-5 0,1-5-4,9-39 34,-6 2-39,9-58-7,3 29 28,12-69 159,-26 125-143,-1 1 26,1 1-1,9-33 1,20-58 88,-2 0-336,-28 106 120,2-4 165,9 23-7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2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165 455 2976,'41'0'1339,"2"0"-102,-41 0-1132,0-1 1,0 1 0,0 0-1,0-1 1,0 0-1,0 1 1,-1-1-1,1 0 1,0 0-1,1-1 1,-1 1-12,0 0 0,-1 0 1,1 0-1,0 0 0,0 0 0,-1 1 0,1-1 1,0 1-1,0-1 0,2 1 0,-4 0-86,0 0 0,0 0 0,0 0 0,1 0 0,-1 0 0,0 0 0,0 0 0,0 0 0,0 0 0,0 0 0,0 0 0,0 0-1,0 0 1,0 0 0,1 0 0,-1 0 0,0 0 0,0 0 0,0 0 0,0 0 0,0 0 0,0 0 0,0 0 0,0-1 0,0 1 0,0 0 0,0 0 0,0 0 0,1 0 0,-1 0 0,0 0 0,0 0 0,0 0-1,0 0 1,0 0 0,0 0 0,0 0 0,0 0 0,0-1 0,0 1 0,0 0 0,0 0 0,0 0 0,0 0 0,0 0 0,0 0 0,0 0 0,0 0 0,0 0 0,0 0 0,0-1 0,0 1 0,0 0 0,0 0 0,0 0-1,0 0 1,0-4 30,0 2 13,0-1 0,0 1 0,0-1 0,0 1 0,0-1 0,-1 0 0,1 1 0,-1 0 0,0-1 0,-1-2 0,1 4-35,0 0-1,0 0 1,0 0 0,0 0 0,0 0-1,-1 0 1,1 0 0,0 0-1,-1 1 1,1-1 0,0 0 0,-1 1-1,1-1 1,-1 1 0,1 0-1,-1-1 1,1 1 0,-1 0 0,1 0-1,-1 0 1,0 0 0,-1 0-1,-36 0-52,35 0 37,0 0 0,0 1 0,0-1 0,-7 2 0,-88 35 462,75-27-236,-28 9-189,51-19-41,0 1 0,0 0 1,0 0-1,0 0 0,0 0 0,0 0 0,0 0 0,0 0 0,0 0 0,0 0 0,0 0 0,1 0 0,-1 1 0,1-1 0,-1 0 0,1 0 0,-1 1 0,1-1 0,-1 0 1,1 1-1,0-1 0,0 2 0,0-3 4,0 0 1,0 0-1,0 0 1,0 0 0,0 1-1,0-1 1,0 0-1,0 0 1,0 0-1,0 0 1,0 0-1,0 0 1,0 0 0,0 0-1,0 0 1,0 0-1,0 1 1,0-1-1,0 0 1,0 0-1,0 0 1,0 0 0,0 0-1,0 0 1,0 0-1,0 0 1,0 0-1,0 0 1,0 0 0,0 0-1,0 1 1,0-1-1,1 0 1,-1 0-1,0 0 1,0 0-1,0 0 1,0 0 0,0 0-1,0 0 1,0 0-1,0 0 1,0 0-1,0 0 1,1 0 0,-1 0-1,0 0 1,0 0-1,0 0 1,0 0-1,0 0 1,0 0-1,0 0 1,0 0 0,0 0-1,1 0 1,29 11 20,-11-20-181,11 4-80,-17 2-77,1-1 0,-1-1 1,-1 0-1,15-8 0,-26 12 297,1 0 0,-1 0 0,1 0 0,-1 0-1,0 0 1,0 0 0,0 0 0,0 0 0,0-1 0,0 1 0,0-1 0,0 1 0,0 0-1,-1-1 1,1 1 0,0-1 0,-1 0 0,1-2 0,2-5-46,16-32 37,-11 26 94,11-30 0,-14 27-48,-1-1 1,2-30-1,-2 13 17,2 1 29,-3 20 5,-1 0 0,1-22-1,-3 27 77,1-1 0,0 1 0,1-1 0,0 1 0,6-17 0,-6 15 325,-2 12-457,0 0 1,0 0-1,0 0 0,0 0 1,0-1-1,0 1 0,0 0 1,0 0-1,0 0 1,0 0-1,0 0 0,0 0 1,0 0-1,0 0 0,0 0 1,0 0-1,0 0 1,0-1-1,0 1 0,0 0 1,0 0-1,-1 0 1,1 0-1,0 0 0,0 0 1,0 0-1,0 0 0,0 0 1,0 0-1,0 0 1,0 0-1,0 0 0,0 0 1,0 0-1,-1 0 0,1 0 1,0 0-1,0 0 1,0 0-1,0 0 0,0 0 1,0 0-1,0 0 0,0 0 1,0 0-1,-1 0 1,1 0-1,0 0 0,0 0 1,-1 1 40,0-1 1,0 1 0,1 0 0,-1 0 0,0 0-1,0-1 1,1 1 0,-1 0 0,0 0-1,1 0 1,-1 0 0,1 0 0,-1 2-1,-5 33 406,-14 42-88,-3 16-113,19-65-207,2-12-1,-1 1-1,-1 0 0,0-1 0,-1 0 1,-9 20-1,9-25-10,3-8-31,0 0 1,0 1-1,1-1 1,0 0 0,0 0-1,0 1 1,0-1-1,1 0 1,0 1 0,0 5-1,0 18-45,0-9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51 4320,'0'-30'2288,"0"27"-1707,-3 3-154,2 0-367,-1 0 0,0 0 1,1-1-1,-1 1 0,1-1 1,0 1-1,-1-1 0,1 0 0,-1 1 1,-1-2-1,-12-5 194,12 5-216,-1 2 0,1-1 1,-1 0-1,1 1 0,-1-1 0,1 1 0,-1 0 0,0 1 0,1-1 1,-1 0-1,1 1 0,-7 2 0,-4 0-15,-1 1 0,1 1 0,0 0 1,0 1-1,0 1 0,1 0 0,0 0 0,-20 17 0,27-19 7,-11 9 122,0 1 0,2 0 0,0 1 0,-25 34-1,21-14 125,-19 48-1,30-65-170,4-8-67,0 0 0,1 0 0,0 0 0,1 0 0,0 0 0,1 1 0,1-1 0,0 15 0,0-16-24,-1-6 9,1 1 0,0-1 0,0 0 0,0 1 0,1-1 0,0 1 0,-1-1 0,1 1 0,1-1 0,-1 0 0,1 0 0,0 0 0,0 0 0,0 0 0,0 0 0,5 5 0,-2-3 32,1 0 1,0 0-1,0-1 0,0 0 1,1 0-1,0 0 0,0-1 1,11 5-1,-5-3 53,-1-2 0,1 0 0,-1 0 0,1-1 1,14 1-1,1-1 326,32-3 0,-33 0-406,-16 0-261,0 0 1,0-1-1,1-1 1,-1 0 0,0 0-1,17-7 1,-24 7-65,0 1 1,0-1-1,-1 0 0,1 0 1,-1 0-1,1 0 0,3-4 1,-4 2 19,0 0 1,0 0 0,0 0 0,-1 0-1,3-6 1,-5 10 270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3328,'-13'-13'1061,"12"12"-1033,1 1 0,-1-1 0,1 1 0,0-1 0,-1 1-1,1-1 1,0 1 0,0-1 0,-1 0 0,1 1 0,0-1 0,0 1-1,0-1 1,0 0 0,0 1 0,0-1 0,0 0 0,0 1 0,0-1-1,0 0 1,0 1 0,0-1 0,0 1 0,0-1 0,1 0 0,-1 0 53,3-4 846,-1 3-818,0 1 0,0-1 0,0 1-1,0 0 1,1-1 0,-1 1 0,0 0-1,1 1 1,-1-1 0,1 0 0,-1 1-1,1-1 1,-1 1 0,1 0 0,-1 0-1,1 0 1,3 0 0,-3 0-37,1 0 1,-1-1 0,0 1-1,0-1 1,0 0 0,6-2-1,-7 2-45,1 0-1,-1 1 0,1-1 1,-1 0-1,1 1 1,3-1-1,16 6 276,-11-2-151,3 0-4,-12-2-140,1-1-1,-1 0 1,0 1-1,1 0 1,-1-1 0,0 1-1,1 0 1,-1 0-1,0 0 1,0 1-1,0-1 1,0 0 0,0 1-1,2 2 1,-2-3-18,0 1 1,0-1-1,1 1 1,-1-1-1,0 0 1,1 0-1,-1 0 1,0 0-1,5 1 1,9 4-53,-16-6 66,1 1 0,-1-1 0,1 1 0,-1-1 0,1 1 1,-1-1-1,0 1 0,1-1 0,-1 1 0,0-1 0,1 1 0,-1-1 0,0 1 1,1 0-1,-1-1 0,0 1 0,0-1 0,0 1 0,0 0 0,0-1 0,0 1 1,0 0-1,0 2 30,0-1 1,-1 1 0,1-1 0,-1 1-1,0-1 1,0 1 0,0-1-1,0 0 1,0 1 0,0-1-1,-1 0 1,1 0 0,-1 0 0,1 0-1,-1 0 1,0 0 0,0-1-1,-3 4 1,-5 1 207,1 1 0,-19 8 0,10-6-100,17-8-136,0 0 1,-1 0 0,1 0 0,0 0 0,0 1-1,0-1 1,0 0 0,0 0 0,0 1-1,0-1 1,1 0 0,-2 3 0,2-3 4,-1 0 0,1 0 0,0-1 0,-1 1 0,1 0 0,-1 0 0,1 0 0,-1-1-1,0 1 1,1 0 0,-1-1 0,0 1 0,0 0 0,1-1 0,-2 1 0,-5 3 68,-12 6-91,19-10 12,-1 0 0,1 0 0,0 0 0,0 0-1,0 0 1,0 0 0,0 1 0,0-1 0,0 0 0,0 0-1,0 0 1,0 0 0,0 0 0,-1 0 0,1 0 0,0 0 0,0 0-1,0 0 1,0 0 0,0 1 0,0-1 0,0 0 0,0 0-1,0 0 1,0 0 0,0 0 0,0 0 0,0 0 0,0 0 0,0 0-1,0 1 1,0-1 0,0 0 0,0 0 0,0 0 0,0 0-1,0 0 1,0 0 0,0 0 0,0 0 0,0 1 0,0-1 0,0 0-1,0 0 1,1 0 0,-1 0 0,10 1-15,197-1 1517,-119 0-5466,-84 0 3564,-1 0-1,0 0 1,0 1-1,1-1 1,-1 0-1,5 2 0,-8-1 273,0-1-1,1 0 1,-1 1-1,1-1 0,-1 0 1,0 1-1,1-1 0,-1 1 1,0-1-1,1 1 0,-1-1 1,0 1-1,0-1 1,1 1-1,-1-1 0,0 1 1,0-1-1,0 1 0,0 0 1,0-1-1,0 1 0,0-1 1,0 1-1,0-1 1,0 2-1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4480,'0'0'1664,"16"0"-1312,17 0-64,-17 0 608,1 0-544,16 0 64,-1 0-256,17 0 256,1 0-224,-1 17 96,0-17-160,-16 16-2112,-17 0 1088,-16 17-2912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4992,'-33'0'1824,"33"0"-1408,0 0-128,16 0 704,1 0-608,32 0 192,16 0-320,1 0 192,-1-16-256,17 16 160,0 0-192,0 0-3168,0 0 1632,0 0-2368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34 3072,'-13'-27'976,"10"21"-587,-11 6 971,14 0-1349,0 0 0,0 0 0,0 0 0,0 0-1,0 0 1,0 0 0,0 0 0,0 0 0,0 0 0,0 0 0,-1 0-1,1 0 1,0 0 0,0 0 0,0 0 0,0 0 0,0 0 0,0 0-1,0 0 1,0 0 0,0 0 0,0 0 0,-1 0 0,1 0-1,0 0 1,0 0 0,0 0 0,0 0 0,0 0 0,0 1 0,0-1-1,0 0 1,0 0 0,0 0 0,0 0 0,0 0 0,0 0 0,0 0-1,0 0 1,0 0 0,0 0 0,0 0 0,-1 1 0,1-1 0,0 0-1,0 0 1,0 0 0,0 0 0,0 0 0,0 0 0,1 0 0,-1 0-1,0 0 1,0 0 0,0 1 0,0-1 0,0 14 150,0 0-48,0 0-1,-1-1 1,0 1 0,-1 0-1,0-1 1,-9 25-1,-1 4 269,-11 79 0,15-70-338,-17 57 0,-2-29 53,5-13 11,-25 32 255,46-94-327,-1 0-1,0-1 1,0 1-1,0 0 0,-1-1 1,0 0-1,1 0 1,-1 1-1,0-1 1,-6 4-1,-2 3 78,10-10-92,1 1-1,-1 0 1,1-1-1,-1 1 1,1-1-1,-1 1 1,1 0-1,0 0 1,-1-1 0,1 1-1,0 0 1,0-1-1,0 1 1,-1 0-1,1 0 1,0-1-1,0 3 1,0-1 199,3-4-118,5-6-82,-1 1-13,-1 1 0,1-1 0,9-15 0,8-27-161,4 8-573,41-47 0,-46 59 387,-17 22 223,-1 0 1,1 0 0,0 1-1,0 0 1,1 0 0,9-7-1,-15 12 115,0 1-1,-1-1 1,1 0-1,0 1 1,-1-1 0,1 1-1,0-1 1,0 1-1,0 0 1,-1-1-1,1 1 1,0 0-1,0-1 1,0 1-1,0 0 1,0 0-1,0 0 1,0 0-1,-1 0 1,1 0-1,0 0 1,0 0-1,0 0 1,1 1-1,0 1 47,-1-1 1,1 1-1,-1 0 0,0 0 1,0 0-1,0 0 0,0 0 1,0 0-1,1 4 0,-1-4-15,3 10 124,0 0 0,-1 1 1,-1-1-1,0 1 0,1 15 1,-4 71 607,0-45-498,1-41-143,-1-1 1,-1 0-1,0 1 0,-5 12 1,6-18-61,-1-2 18,1 1 1,0 0-1,-1 0 1,0 0-1,-1-1 1,-2 7 0,4-11-170,0 1 0,0-1 0,0 0 0,0 1 1,0-1-1,-1 0 0,1 0 0,0 0 1,-1 0-1,1 0 0,-1 0 0,1 0 0,-1 0 1,1 0-1,-1-1 0,0 1 0,1-1 1,-1 1-1,0-1 0,1 0 0,-1 0 1,-3 1-1,-7-1-2196,6 0 1571,0 0 0,0 0 0,1-1 1,-9-1-1,-19-12-1059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 3712,'-16'-49'1408,"32"33"-1120,17-1-64,-17 17 1376,17-16-928,-16 16 416,32-16-608,-16 16-160,16-17-192,-17 17 320,1 0-224,16 0-2144,-16 0 1024,16 0-3456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 3552,'0'-14'1147,"0"14"-1139,0 0 0,0 0 0,0 0 0,0 0 0,0 0 0,0 0 1,0 0-1,0 0 0,0-1 0,0 1 0,0 0 0,0 0 0,0 0 0,0 0 1,0 0-1,0 0 0,0 0 0,0 0 0,0 0 0,0 0 0,0-1 1,0 1-1,0 0 0,0 0 0,0 0 0,0 0 0,1 0 0,-1 0 1,0 0-1,0 0 0,0 0 0,0 0 0,0 0 0,0 0 0,0 0 1,0 0-1,0-1 0,0 1 0,0 0 0,0 0 0,1 0 0,-1 0 1,0 0-1,0 0 0,0 0 0,0 0 0,0 0 0,0 0 0,0 0 1,0 0-1,0 0 0,1 0 0,-1 0 0,0 0 0,0 0 0,0 1 1,1-2 9,-1 1 0,1 0 0,-1 0 0,1 0 0,-1 0 0,1 0 0,-1 1 0,1-1 0,-1 0 0,1 0 0,-1 0 0,1 0 0,-1 1 0,0-1 0,1 0 0,-1 0 0,1 1 0,-1-1 0,1 0 0,-1 1 0,0-1 0,1 0 0,-1 1 0,0-1 0,1 0 0,-1 1 0,0-1 0,1 1 0,-1-1 0,0 1 0,0-1 1,0 1-1,0-1 0,1 1 0,-1-1 0,0 1 0,0-1 0,0 1 0,0-1 0,0 1 0,0 0 0,-3 5 360,-2-1-230,1 0 0,0 0-1,0 1 1,1 0-1,-1-1 1,1 1-1,-3 10 1,-15 53 424,9-26-357,-9 31 36,-34 106 464,33-114-443,4-30-202,13-27-51,0 0 0,1 1 0,0 0 0,-4 14 0,7-17 67,0 0-1,-1-1 1,0 1 0,0 0-1,-4 6 1,5-12-58,0 1 0,0-1 0,0 1 0,0-1 0,0 0 0,0 1 0,0-1 1,-1 0-1,1 0 0,-1 0 0,1 0 0,0 0 0,-1 0 0,0 0 0,1-1 0,-1 1 0,1 0 0,-1-1 0,0 0 1,0 1-1,1-1 0,-1 0 0,0 0 0,-2 0 0,7-5 31,27-58 751,-20 44-928,0 1-1,1 0 0,1 1 0,0 0 0,23-24 1,-13 15-55,-9 10 56,1 0-1,1 1 1,0 1 0,0 0-1,2 1 1,25-16 0,-38 26 93,1 1 1,-1 0 0,1-1-1,-1 2 1,1-1-1,-1 0 1,1 1 0,0 0-1,0 0 1,0 0-1,0 1 1,8 0 0,-13 0 25,1 0 1,-1 0-1,1 0 1,-1 0 0,1 0-1,0 0 1,-1 0-1,1 0 1,-1 0 0,1 0-1,-1 0 1,1 0-1,-1 1 1,1-1 0,-1 0-1,1 0 1,-1 1-1,1-1 1,-1 0-1,1 1 1,-1-1 0,0 1-1,1-1 1,-1 0-1,1 1 1,-1-1 0,0 1-1,0-1 1,1 1-1,-1-1 1,0 1 0,0-1-1,1 1 1,-1-1-1,0 1 1,0-1-1,0 1 1,0 0 0,0-1-1,0 1 1,0-1-1,0 1 1,0-1 0,0 1-1,0-1 1,0 1-1,-1 0 1,1-1 0,0 1-1,-1 0 1,0 3 5,-1 0 1,0 1 0,0-1 0,-4 6 0,-1 1 93,0-1 0,0-1 0,-14 14 0,17-19-72,0-1-1,0 0 1,-1 0 0,1-1 0,0 1 0,-1-1-1,0 0 1,0 0 0,0 0 0,-9 1 0,-7 0-53,15-2 16,1-1 0,-1 1 0,1 0 0,0 1 0,-1-1 0,1 1 0,0 0 0,-8 4 0,5 0 38,6-5-27,1 0-1,0 1 0,-1-2 1,1 1-1,-1 0 1,1 0-1,-1 0 0,1-1 1,-1 1-1,0-1 1,1 1-1,-1-1 0,0 0 1,1 1-1,-3-1 1,3 0-36,0 0-1,0 0 1,0 0 0,0 0 0,1 0 0,-1 0 0,0 0 0,0 1 0,0-1-1,1 0 1,-1 0 0,0 1 0,-1 0 0,2-1 17,-1 1 1,1-1-1,0 0 1,0 0-1,0 1 1,-1-1-1,1 0 1,0 1-1,0-1 1,0 0-1,0 1 1,0-1-1,-1 0 1,1 1-1,0-1 1,0 0-1,0 1 1,0-1-1,0 0 1,0 1-1,0-1 1,0 1-1,1-1 1,-1 2-10,1 0-1,0-1 1,-1 1 0,1-1-1,0 1 1,0-1 0,0 0-1,1 1 1,-1-1 0,0 0-1,0 0 1,1 0 0,-1 0-1,2 2 1,49 32 253,-14-5 33,-13 0 52,35 19 225,-57-46-467,1 0 1,0 0-1,0 0 1,-1-1-1,7 3 0,-9-4-29,0-1 0,1 0 0,-1 1 0,0 0 0,1-1 0,-1 1 0,0 0 0,0 0 0,0 0 0,0-1 0,0 1 0,0 0 0,0 1 0,0-1 0,0 0 0,0 0 0,0 0 0,-1 0 0,1 1 0,-1-1 0,1 0 0,-1 1-1,1-1 1,-1 0 0,0 1 0,1-1 0,-1 2 0,0-2-46,0-1-1,0 0 1,0 0-1,0 0 1,0 0-1,0 0 0,0 0 1,0 0-1,0 0 1,0 0-1,0 0 1,0 1-1,0-1 1,0 0-1,0 0 0,0 0 1,0 0-1,0 0 1,0 0-1,0 0 1,0 0-1,0 0 1,0 0-1,0 1 0,0-1 1,0 0-1,0 0 1,0 0-1,0 0 1,0 0-1,-1 0 1,1 0-1,0 0 0,0 0 1,0 0-1,0 0 1,0 0-1,0 0 1,0 0-1,0 0 1,0 0-1,0 0 0,0 0 1,-1 0-1,1 0 1,0 0-1,0 0 1,0 0-1,0 0 1,0 0-1,0 0 0,0 0 1,0 0-1,0 0 1,-1 0-1,1 0 1,-8 0-1470,3 0-1556,5 0-1157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312 197 896,'0'-1'22,"0"0"-1,1 0 1,-1 0 0,-1 0 0,1 0-1,0 0 1,0 1 0,0-1-1,0 0 1,-1 0 0,1 0 0,0 0-1,-1-1 1,-8-1 90,15 3 16,-14 3 213,2 11-5,-24 35 864,-16 41 264,-53 112 16,78-153-1165,-7-11 101,6 3-176,-2-16-182,16-4-41,7-19-6,1 0-1,-1 0 1,0 0-1,0 0 1,0 0 0,0 0-1,0 0 1,0 0-1,-2 3 1,0-3 96,3-2 90,2 0-187,0 0 1,0 0-1,1-1 1,-1 1-1,0-1 0,0 0 1,0 1-1,0-1 1,0 0-1,0 0 0,0 0 1,0-1-1,-1 1 1,1 0-1,0-1 0,-1 1 1,1-1-1,-1 0 1,3-3-1,2-2 27,-2 4-15,-1 0 0,0-1-1,0 0 1,0 0 0,-1 0-1,1 0 1,-1 0 0,0-1-1,3-6 1,4-11 17,3-2-3,-4 10-19,-1 0 1,0-1 0,5-19 0,23-62 55,-4 15-114,-23 56-239,16-32 0,-15 35 68,-7 17 205,0 0 0,0 0 0,0 1 1,0-1-1,1 0 0,0 1 0,5-7 0,6-3-201,-14 14 207,0 0-1,0 0 0,0 0 0,0 0 0,0 0 0,0 0 0,0-1 0,0 1 1,0 0-1,0 0 0,1 0 0,-1 0 0,0 0 0,0 0 0,0 0 0,0 0 1,0 0-1,0 0 0,0 0 0,0 0 0,1-1 0,-1 1 0,0 0 1,0 0-1,0 0 0,0 0 0,0 0 0,0 0 0,1 0 0,-1 0 0,0 0 1,0 0-1,0 0 0,0 0 0,0 0 0,0 0 0,1 1 0,-1-1 0,0 0 1,0 0-1,0 0 0,0 0 0,0 0 0,0 0 0,0 0 0,0 0 0,1 0 1,-1 0-1,0 0 0,0 0 0,0 1 0,0-1 0,0 0 0,0 0 1,0 0-1,0 0 0,2 2 20,0 0 1,-1 0-1,1 0 1,-1 0-1,0 0 1,0 0-1,1 1 1,-1-1-1,-1 0 1,1 1-1,0-1 1,0 0-1,-1 1 1,1 2-1,14 98 640,-14-94-633,2 15 64,2 28 94,-10 19 73,6-58-126,0-1 0,1 1 0,6 20 0,4 27 182,-11-23-310,-1-28-15,0 0-1,0 0 1,1 0 0,3 14 0,7 10 98,-8-20-51,-3-10 6,0 0 0,1-1-1,-1 1 1,1-1 0,0 0 0,0 1 0,0-1 0,0 1-1,0-1 1,1 0 0,2 4 0,-4-5-16,1-1 1,-1 0-1,1 1 0,-1-1 0,0 0 1,1 0-1,-1 1 0,1-1 0,-1 0 1,1 0-1,-1 0 0,1 0 0,-1 1 1,0-1-1,1 0 0,-1 0 0,1 0 1,-1 0-1,1 0 0,-1 0 0,1 0 1,-1 0-1,1 0 0,-1-1 0,1 1 1,-1 0-1,1 0 0,-1 0 0,1-1 1,-1 1-1,0 0 0,1 0 0,-1-1 1,1 1-1,-1-1 0,0 1-22,9-13 366,-2 7-247,10-10 83,-14 10-173,0 1 0,0-1 1,-1 1-1,1-1 0,-1 0 0,1-9 1,79-256 672,-52 187-598,-8 4 70,-1 24-73,5-19 29,4-9-233,-27 70 49,-3 11 44,0 1 1,1-1-1,-1 1 1,1 0-1,0-1 0,-1 1 1,1 0-1,0 0 1,1 0-1,-1-1 1,0 1-1,1 0 0,-1 0 1,3-2-1,9-9 40,-12 13-28,-1-1-1,0 1 0,0 0 1,0 0-1,0 0 0,0 0 1,0 0-1,0 0 1,0 0-1,0 0 0,0-1 1,0 1-1,0 0 0,1 0 1,-1 0-1,0 0 1,0 0-1,0 0 0,0 0 1,0 0-1,0 0 0,0 0 1,1 0-1,-1 0 0,0 0 1,0 0-1,0 0 1,0 0-1,0 0 0,0 0 1,1 0-1,-1 0 0,0 0 1,0 0-1,0 0 1,0 0-1,0 0 0,0 0 1,0 0-1,1 0 0,-1 0 1,0 0-1,0 0 0,0 0 1,0 0-1,0 0 1,0 1-1,0-1 0,0 0 1,0 0-1,1 0 0,-1 0 1,0 0-1,0 0 1,0 0-1,0 1 0,6 7-49,0 1 0,-1 1-1,5 9 1,-10-19 34,1 2-194,-1-1-1,1 0 1,-1 1 0,1-1-1,-1 1 1,0-1 0,0 1-1,0-1 1,0 3 0,3 15-1960,8 6-1075,-7-18 2207,0 1 1,4 14 0,-7-16 650,0 0 0,-1 0 1,1 9-1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311 116 3552,'0'-4'146,"1"0"1,-1 0-1,1 0 1,-1 0-1,1 0 0,1 0 1,-1 0-1,0 0 1,1 1-1,3-7 1,1-4 183,0 9 117,-5 5-423,-1 0 1,1 0-1,-1-1 0,1 1 0,-1 0 0,0 0 0,1-1 1,-1 1-1,1-1 0,-1 1 0,0 0 0,1-1 1,-1 1-1,0-1 0,0 1 0,1-1 0,-1 1 1,0 0-1,0-1 0,0 1 0,0-1 0,1 0 1,-1 1-1,0-1 0,0 1 0,0-1 0,0 1 1,0-1-1,0 1 0,0-1 0,-1 0 0,1 0 5,0 1 0,1-1 0,-1 1 0,0-1 0,0 1 0,0-1 0,0 1 0,0-1 0,0 1 0,0-1 0,-1 1 0,1-1 0,0 1 0,0-1 0,0 1 0,0-1 0,-1 1 0,1-1 0,0 1 0,0-1 0,-1 1 0,1 0 0,0-1 0,-1 1 0,1 0 0,-1-1 0,1 1 0,0 0 0,-1-1 0,1 1 0,-2-1 0,-4-3 249,1-3-63,5 7-208,0-1 0,-1 1 0,1-1 0,0 1 0,-1-1-1,1 1 1,0-1 0,-1 1 0,1 0 0,0-1 0,-1 1 0,1 0 0,-1-1 0,1 1 0,-1 0 0,1 0 0,0 0 0,-1-1 0,1 1 0,-1 0 0,1 0 0,-1 0 0,1 0 0,-1 0-1,0 0 1,1 0 0,-1 0 0,1 0 0,-1 0 0,1 0 0,-2 0 0,1 0-8,-1 0 0,0 0 0,1 1-1,-1-1 1,1 0 0,-1 1 0,0-1 0,1 1-1,-1 0 1,1 0 0,-1-1 0,0 2 0,-12 5-16,-19 1 12,26-4 5,-1 0 0,1 0 0,0 0 0,0 1 0,-6 6 0,-30 30 0,42-40 0,-13 13 3,-8 7 195,2 1 0,0 0-1,-21 33 1,37-50-173,0 1 0,0 0 0,1 0 0,0 1 1,0-1-1,0 1 0,1-1 0,0 1 0,1 0 0,-1 0 0,1 0 0,0 11 0,1-14-17,0-1-1,0 1 1,1-1 0,-1 0 0,1 1 0,0-1-1,0 1 1,0-1 0,0 0 0,1 0 0,-1 0 0,1 0-1,0 0 1,0 0 0,0 0 0,4 4 0,1 2 19,-4-5-8,0 1 13,0-1-1,0 0 0,1 0 0,-1 0 0,1 0 0,0 0 1,0-1-1,0 0 0,1 0 0,7 5 0,-3-3 93,-1-1 0,1 0-1,0 0 1,1-1 0,-1 0-1,0 0 1,1-1-1,0 0 1,-1-1 0,14 0-1,-17 0-348,0-1-1,0 0 0,0-1 0,0 1 0,0-1 1,0 0-1,0-1 0,0 0 0,0 0 1,0 0-1,7-4 0,22-13-5534,-18 5 3963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2976,'0'-28'971,"0"28"-957,0 0 0,0-1 0,-1 1 0,1 0 0,0-1 0,0 1 1,0 0-1,1-1 0,-1 1 0,0 0 0,0-1 0,0 1 1,0 0-1,0-1 0,0 1 0,0 0 0,0-1 0,1 1 0,-1 0 1,0 0-1,0-1 0,0 1 0,1 0 0,-1 0 0,0-1 1,11-13 385,-7 7 26,-4 7-375,0-1 0,1 0 0,-1 1-1,0-1 1,1 0 0,-1 1 0,1-1-1,-1 1 1,1-1 0,-1 0 0,1 1-1,-1 0 1,1-1 0,0 1-1,-1-1 1,1 1 0,0 0 0,-1-1-1,1 1 1,0 0 0,-1 0 0,1-1-1,0 1 1,0 0 0,-1 0 0,2 0-1,0-1-12,5-1 131,0-1-46,0 1 0,-1 0 0,1 1 0,0 0 0,0 0-1,11 0 1,-18 1-123,10 0 127,0 0-1,13 2 0,16 9 103,-24-9-170,13 4 32,-3 8-21,2 3 521,-25-17-573,-1 1 0,0 0 0,0 0-1,0 0 1,0 0 0,0 1 0,0-1 0,0 0 0,0 0-1,0 1 1,-1-1 0,1 0 0,0 1 0,-1-1 0,1 1-1,-1-1 1,0 1 0,1-1 0,-1 1 0,0-1 0,0 1 0,0-1-1,0 1 1,0-1 0,0 1 0,-1-1 0,1 1 0,-1 1-1,1-2-13,-1-1 0,1 1 0,0-1 0,-1 1 0,1-1-1,-1 1 1,1-1 0,0 0 0,-1 1 0,1-1 0,-1 0 0,1 1-1,-1-1 1,1 0 0,-1 0 0,0 0 0,0 1 0,-4 1 22,-41 28 209,24-17 64,0-10-118,142-3 224,-113 0-578,0 1 0,-1-1-1,1 2 1,0-1 0,6 3-1,11 2-919,-13-5-343,0 0 0,13-1 1,-23 0 1337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2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 3904,'0'-28'1253,"0"28"-1244,0 0 0,0 0 0,0 0 1,0 0-1,0 0 0,0-1 0,1 1 0,-1 0 0,0 0 0,0 0 0,0 0 0,0 0 0,0-1 0,0 1 0,0 0 1,0 0-1,0 0 0,0 0 0,0 0 0,0-1 0,0 1 0,0 0 0,0 0 0,0 0 0,0 0 0,0 0 1,-1 0-1,1-1 0,0 1 0,0 0 0,0 0 0,0 0 0,0 0 0,0 0 0,0 0 0,0 0 0,0-1 0,-1 1 1,1 0-1,0 0 0,0 0 0,0 0 0,0 0 0,0 0 0,0 0 0,-1 0 0,1 0 0,0 0 0,0 0 0,0 0 1,0 0-1,0 0 0,-1 0 0,-10 0 305,11 0-304,0 0-1,0 0 0,0 0 1,0 0-1,0 0 0,0 0 0,0 0 1,-1 0-1,1-1 0,0 1 0,0 0 1,0 0-1,0 1 0,0-1 0,0 0 1,0 0-1,0 0 0,0 0 0,0 0 1,-1 0-1,1 0 0,0 0 1,0 0-1,0 0 0,0 0 0,0 0 1,0 0-1,0 0 0,0 0 0,0 0 1,0 0-1,0 0 0,0 0 0,0 0 1,0 1-1,-1-1 0,1 0 0,0 0 1,0 0-1,0 0 0,0 0 1,0 0-1,0 0 0,0 0 0,0 0 1,0 0-1,0 1 0,0-1 0,0 0 1,0 0-1,0 0 0,0 0 0,0 0 1,0 0-1,0 0 0,1 0 0,-1 1 5,0-1-1,0 1 1,0-1-1,0 1 0,0-1 1,0 1-1,0-1 0,-1 0 1,1 1-1,0-1 1,0 1-1,0-1 0,0 1 1,0-1-1,-1 0 0,1 1 1,0-1-1,0 0 1,-1 1-1,1-1 0,0 0 1,0 1-1,-1-1 0,1 0 1,0 1-1,-1-1 1,1 0-1,-1 0 0,1 0 1,-1 1-1,-6 4 159,4 0-187,-1 0 0,2 1 0,-1-1 0,-2 7 0,4-3-92,-1 0 1,1 1-1,1-1 0,0 1 0,1 12 0,0 4-116,-1 119 197,0-138 307,-1 0 0,0 0 0,0 0 1,0-1-1,-4 11 0,0 0 213,1 2 313,3-14-624,0 0 0,0 0 0,0 0 0,-1 0 0,0 0 1,0-1-1,-3 6 0,-9 12 593,9-13-590,-1-1 0,1-1 0,-1 1 1,-7 6-1,-1 3 86,9-4-70,-2-8-118,6-5-80,1 0 1,-1 1-1,1-1 0,0 0 0,-1 0 0,1 1 0,-1-1 0,1 0 0,0 1 0,-1-1 0,1 1 0,0-1 0,-1 0 0,1 1 1,0-1-1,0 1 0,-1-1 0,1 1 0,0-1 0,0 1 0,0-1 0,0 1 0,0-1 0,-1 1 0,1-1 0,0 1 0,0-1 1,0 1-1,1-1 0,-1 1 0,0-1 0,0 2 0,3-2-377,1 0-204,-2 0 274,1 0 1,-1 0 0,1 0 0,-1 0 0,1 0 0,-1-1 0,0 1 0,5-2 0,9-9-3453,-14 10 3495,-1 1 1,0-1-1,1 1 0,-1 0 1,1-1-1,-1 1 0,1 0 0,-1 0 1,3 0-1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3328,'0'0'46,"-1"0"-1,1 0 1,-1 0-1,0 0 1,1 0 0,-1 0-1,0 0 1,1 0-1,-1 0 1,1 0 0,-1 0-1,0 1 1,1-1-1,-1 0 1,1 0 0,-1 1-1,1-1 1,-1 0-1,1 1 1,-1-1 0,1 1-1,-1-1 1,1 1-1,-1-1 1,0 1 0,1 1 26,-1 0 1,1 0-1,0 0 1,0 0-1,-1 0 1,1 0-1,1 3 1,-1 6 374,0-7-318,0-1-8,-1 0 0,2 0 0,-1 1 1,0-1-1,0 0 0,1 0 1,1 3-1,9 24 300,-9-2-346,-2-28-71,0 0 0,0 1 1,0-1-1,0 0 0,0 1 1,0-1-1,0 0 0,0 1 1,0-1-1,0 0 0,0 1 0,0-1 1,1 0-1,-1 1 0,0-1 1,0 0-1,0 0 0,0 1 1,0-1-1,1 0 0,-1 1 1,0-1-1,0 0 0,1 0 0,-1 1 1,11 10 144,-8-9 219,-3-2-96,0 0-48,0 0 32,0 0 421,0 0-234,0 0-214,0 0-165,0 3-213,0-2 148,0 0-1,0 0 1,1 0 0,-1-1 0,0 1-1,1 0 1,-1 0 0,0 0-1,1-1 1,-1 1 0,1 0-1,-1-1 1,1 1 0,0 0-1,-1-1 1,1 1 0,-1-1 0,1 1-1,1 0 1,18 10 109,-17-9-121,48 17-136,-38-15 173,-1-1-1,1 0 1,0 0-1,0-1 1,0-1-1,19 0 1,10 1 8,-1 1 6,180 7 122,6-2 6,16 1-34,505-9 988,-744-1-1037,-5-1-16,-10-9 18,10 11-81,1-1-1,-1 1 1,1 0-1,-1-1 1,1 1 0,-1 0-1,1-1 1,-1 1-1,0 0 1,1 0 0,-1-1-1,1 1 1,-1 0-1,0 0 1,1 0 0,-1 0-1,0 0 1,1 0-1,-1 0 1,0 0 0,1 0-1,-1 0 1,1 1-1,-1-1 1,0 0 0,0 0-2,-1 0-93,4 3 33,0-1-109,1-1 1,-1 1 0,0-1 0,0 0-1,1 1 1,-1-1 0,0-1-1,1 1 1,-1 0 0,1 0 0,-1-1-1,1 1 1,0-1 0,-1 0 0,1 0-1,2 0 1,-2 0-1535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1147 35 1472,'0'-1'14,"0"1"1,0-1-1,0 1 1,0-1-1,-1 1 1,1-1-1,0 0 1,0 1-1,1-1 1,-1 1-1,0-1 1,0 1-1,0-1 1,0 1-1,0-1 1,0 1-1,1-1 1,-1 1-1,0-1 1,0 1-1,1-1 1,-1 1-1,0 0 1,1-1-1,-1 1 1,1-1-1,-1 1 1,0 0-1,1-1 1,-1 1-1,1 0 1,-1 0-1,1-1 1,-1 1-1,1 0 1,-1 0-1,1 0 1,-1-1-1,1 1 1,-1 0-1,1 0 1,-1 0-1,1 0 1,-1 0-1,2 0 1,-2 0-11,0 0 1,0 0 0,0 0 0,0 0-1,0 1 1,0-1 0,0 0 0,1 0 0,-1 0-1,0 0 1,0 0 0,0 0 0,0 0-1,0 0 1,0 0 0,0 0 0,0-1-1,0 1 1,1 0 0,-1 0 0,0 0 0,0 0-1,0 0 1,0 0 0,0 0 0,0 0-1,0 0 1,0 0 0,0 0 0,0 0 0,0 0-1,0 0 1,0 0 0,1 0 0,-1 0-1,0-1 1,0 1 0,0 0 0,0 0-1,0 0 1,0 0 0,0 0 0,0 0 0,0 0-1,0 0 1,0 0 0,0 0 0,0-1-1,0 1 1,0 0 0,0 0 0,0 0 0,0 0-1,0 0 1,0 0 0,0 0 0,0-11 837,0 11-832,0 0-1,0-1 1,0 1-1,0 0 0,0 0 1,0 0-1,0 0 1,0 0-1,0 0 1,0 0-1,0 0 1,0 0-1,0-1 1,0 1-1,0 0 0,0 0 1,0 0-1,0 0 1,0 0-1,0 0 1,0 0-1,0 0 1,0 0-1,-1 0 0,1 0 1,0-1-1,0 1 1,0 0-1,0 0 1,0 0-1,0 0 1,0 0-1,0 0 1,0 0-1,0 0 0,0 0 1,0 0-1,0 0 1,-1 0-1,1 0 1,0 0-1,0 0 1,0 0-1,0 0 0,0 0 1,0 0-1,0 0 1,0 0-1,0 0 1,-1 0-1,1 0 1,0 0-1,0 0 1,0 0-1,0 0 0,0 0 1,-8 0 155,4-1-130,0 1 0,1 0 0,-1 0 0,0 0 0,0 0 0,1 1 0,-1-1 0,-5 3 0,-6 5 52,5-3-52,1-1 1,-1 1 0,-14 3-1,-11 3 134,0 2-1,-36 19 0,-64 43 388,84-45-441,-1-3 0,-1-1-1,-69 22 1,-145 55 356,160-59-377,30-7 42,58-27-122,11-7-57,-6-3 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3392,'-49'17'1248,"33"-1"-960,-34 17-64,50 0 288,-16-17-320,0 17 64,-1-17-160,1 17-64,16-17 0,0-16 320,16 0-192,17 0 192,16-16-192,17-1 128,16 1-160,16 0 64,-16 16-96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2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2080,'14'-14'667,"-14"14"-658,0 0 1,0-1 0,1 1 0,-1 0 0,0 0 0,0-1 0,1 1-1,-1 0 1,0 0 0,0 0 0,1 0 0,-1-1 0,0 1-1,1 0 1,-1 0 0,0 0 0,1 0 0,-1 0 0,0 0 0,1 0-1,-1 0 1,0 0 0,1 0 0,-1 0 0,1 0 0,21 0 54,-22 0-72,0 0 0,1 0 1,-1 0-1,0 0 1,1 0-1,-1 0 0,0 0 1,1 0-1,-1 0 1,0 0-1,1 0 0,-1 0 1,0 0-1,1 1 1,-1-1-1,0 0 1,0 0-1,1 0 0,-1 0 1,0 1-1,1-1 1,-1 0-1,0 0 0,0 0 1,1 1-1,5 8-89,0 0 1,-1 0-1,5 10 0,-10-19 100,1 2 62,-1 0-1,1 0 1,-1 0 0,1 0-1,-1 0 1,0 0-1,0 0 1,0 4 0,0-6-65,-2 28 465,-8 41 1,3-21-256,2-24-133,-14 39 0,-1 8 553,4-2-76,10-42-420,1-19 63,4-4-32,7 3-56,-6-7-106,0 0 1,0 0-1,0 1 1,0-1-1,0 0 0,1 0 1,-1 0-1,0 0 0,0 0 1,0 0-1,0 0 1,0 0-1,0 1 0,0-1 1,0 0-1,0 0 0,0 0 1,1 0-1,-1 0 0,0 0 1,0 0-1,0 0 1,0 0-1,0 0 0,0 0 1,1 0-1,-1 0 0,0 0 1,0 0-1,0 0 1,0 0-1,0 0 0,0 0 1,0 0-1,1 0 0,-1 0 1,0 0-1,0 0 0,0 0 1,0 0-1,0 0 1,0 0-1,1 0 0,-1 0 1,0 0-1,0 0 0,0-1 1,0 1-1,0 0 1,0 0-1,0 0 0,0 0 1,0 0-1,0 0 0,0 0 1,1 0-1,-1-1 0,8-8 36,0 0 0,0-1-1,-1 0 1,0 0 0,-1-1-1,0 0 1,6-17 0,-6 13 11,1 0 0,0 0 0,1 0 0,14-18 0,-18 28-44,0 1 0,-1-1 0,1 0 0,-1-1 0,0 1-1,0-1 1,0 1 0,-1-1 0,0 0 0,2-9-1,-2 8-71,1 0-1,0 0 0,0 0 0,0 1 0,9-12 1,6-12-126,-15 23 229,-3 6-34,0 1-1,0-1 1,0 1-1,1 0 1,-1-1-1,0 1 1,0-1-1,0 1 1,1-1 0,-1 1-1,0 0 1,1-1-1,-1 1 1,0-1-1,1 1 1,-1 0-1,0-1 1,1 1-1,-1 0 1,1 0-1,-1-1 1,0 1 0,1 0-1,-1 0 1,1 0-1,-1 0 1,1-1-1,-1 1 1,1 0-1,-1 0 1,1 0-1,-1 0 1,1 0-1,-1 0 1,1 0-1,-1 0-11,0 0-1,0 0 1,1 0-1,-1 0 0,0 0 1,0 0-1,0 0 0,0 0 1,0 0-1,0 0 0,0 0 1,0 0-1,0 0 1,1 0-1,-1 0 0,0 0 1,0 0-1,0 0 0,0 0 1,0 0-1,0 0 0,0 0 1,0 0-1,0 0 1,0 1-1,0-1 0,1 0 1,-1 0-1,0 0 0,0 0 1,0 0-1,0 0 0,0 0 1,0 0-1,0 0 1,0 0-1,0 0 0,0 0 1,0 1-1,0-1 0,0 0 1,0 0-1,0 0 0,0 0 1,0 0-1,0 0 1,0 0-1,0 0 0,0 0 1,0 0-1,0 1 0,0-1 1,0 0-1,0 0 0,0 0 1,0 0-1,0 4-174,0-1 142,-1-1 0,1 1 1,0-1-1,1 0 0,-1 1 0,0-1 1,1 1-1,1 3 0,0-2 61,0-1 0,-1 1 0,1 0 0,-1-1 0,1 1 0,-1 0 0,0 0-1,-1 0 1,1 0 0,-1 7 0,0 216 1698,1-233-1758,-1 0-1,1 0 0,0 0 0,0 1 0,4-11 0,0-2 43,-1 0 83,-2 10-38,0 0 0,0 0 0,1 1 0,3-9 0,13-24-71,-6 12-120,21-33 1,-34 60 139,1 0 0,0-1-1,0 1 1,0 0 0,0 0 0,0 0 0,0 0 0,0-1 0,0 2 0,1-1 0,-1 0 0,0 0-1,1 0 1,-1 1 0,0-1 0,1 0 0,-1 1 0,1-1 0,-1 1 0,1 0 0,-1-1 0,3 1-1,1 3 140,-2 0-86,-1 0 1,0 0-1,0 0 0,0 0 1,-1 0-1,1 1 0,-1-1 1,1 0-1,0 5 1,7 36 282,-4-18-224,6 2 37,-9-11-4,0 0 0,-2 1 0,-1 20 0,1-3 431,0-23-396,0-9-129,0 1 0,0 0-1,0-1 1,0 1 0,-1 0 0,-1 6 0,-5-4 328,3-4-135,-2 9-95,6-10-227,-1-1 0,0 0 0,0 1 0,0-1 0,1 0 0,-1 1 0,0-1 0,0 0 0,0 0 0,0 0 0,0 0 0,0 0 0,-1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3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3648,'-14'-14'1173,"12"12"-703,-1-1-177,3 3-285,-8-7 362,3 10-5,1 1-255,-6 1 146,4 9-128,-24 35-139,17-24 34,7-14 76,0 1 1,0 1-1,-6 19 1,11-28-99,0-1-1,1 1 1,-1-1 0,1 1 0,0-1 0,0 1 0,0-1 0,0 1 0,1-1 0,-1 1 0,1-1-1,0 1 1,0-1 0,0 1 0,0-1 0,1 0 0,0 0 0,1 3 0,0-2 24,-1 0 1,1 0 0,0 0-1,0 0 1,1-1-1,-1 0 1,1 0 0,-1 0-1,1 0 1,0 0-1,0-1 1,0 1 0,1-1-1,-1 0 1,0-1-1,1 1 1,4 0 0,-1 1 25,9 3 123,-14-5-150,0 1 0,1-1 1,-1 0-1,1 0 0,-1-1 0,1 1 1,5 0-1,-8-1-14,1 0 1,0 0-1,0 0 1,0 0-1,0 0 0,-1 0 1,1 0-1,0-1 1,0 1-1,0 0 1,-1-1-1,1 0 1,0 1-1,-1-1 0,1 0 1,2-2-1,-3 2 1,-1-1-1,1 0 0,0 0 0,-1 1 0,0-1 0,1 0 1,-1 0-1,0 0 0,0 0 0,0 0 0,0 0 1,0 0-1,-1-2 0,1-12 43,0 10-48,-1 0 1,1 0-1,-1 0 0,-1 0 1,1 0-1,-1 0 0,0 0 1,-5-9-1,4 8 0,0-1 1,0 1-1,-1-12 0,-2-3 1,-1 5-24,6 14 0,0 0 0,0-1 0,0 1 0,0-1 0,0 1 0,0-6 0,1 3-62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3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100 195 2304,'0'0'752,"0"3"-453,1-2-220,-1 1 1,0 0-1,1 0 1,-1 0-1,1 0 1,0-1-1,0 1 1,-1 0 0,1-1-1,2 4 1,2 3-38,-4-7-32,-1 1 0,0 0 0,1 0 0,-1 0-1,0 0 1,0-1 0,0 1 0,0 0 0,0 0 0,-1 0 0,1 0 0,-1 0 0,1-1 0,-1 1 0,1 0 0,-1-1 0,0 1 0,-2 2-1,-2 9 59,0 17 204,-6-8-32,5 0 36,4-14-187,0-1 1,0 1 0,-5 10-1,-15 17 326,17-27-398,0 0-1,0 0 0,-5 12 0,10-17 15,-1 0-1,0-1 0,0 1 0,0 0 0,-1 0 0,1 0 0,0-1 0,-1 1 0,0-1 0,-2 3 0,3-4-8,1-1 0,0 1-1,-1-1 1,1 1 0,0 0 0,-1-1 0,1 1-1,0-1 1,0 1 0,-1-1 0,1 1-1,0 0 1,0-1 0,0 1 0,0 0 0,0-1-1,0 1 1,0 0 0,0-1 0,0 1-1,0-1 1,0 1 0,0 0 0,1-1 0,-1 2-1,0-2 21,0 3 123,0-6-186,0 2 20,0 1 1,0 0-1,0-1 0,0 1 0,0-1 0,0 1 1,0-1-1,0 1 0,0 0 0,0-1 1,1 1-1,-1-1 0,0 1 0,0-1 1,0 1-1,0 0 0,1-1 0,-1 1 0,0 0 1,1-1-1,-1 1 0,0 0 0,0-1 1,1 1-1,-1 0 0,1 0 0,-1-1 1,0 1-1,1 0 0,0-1 0,6-4 20,-2-8-3,-2 9-22,-1 0-1,1 1 1,0-1 0,0 1 0,1 0 0,5-5 0,-5 5 17,-1 1 1,0-1 0,0 0-1,0 0 1,0 0 0,0 0-1,-1-1 1,1 1 0,-1-1-1,2-4 1,-2-10-46,-3 16 27,1-1 0,0 1 0,0-1-1,1 1 1,-1-1 0,0 1-1,1-1 1,-1 1 0,3-5-1,-1 3 21,0 0 0,0 1-1,0-2 1,-1 1-1,0 0 1,1 0-1,-2 0 1,1-1 0,0 1-1,-1 0 1,0-1-1,0 1 1,-1-7-1,2 9-29,-1 0 0,0 0 0,0 1 0,0-1 0,1 0-1,-1 1 1,1-1 0,-1 1 0,1-1 0,0 0-1,0 1 1,-1-1 0,1 1 0,0 0 0,1-1-1,-1 1 1,2-2 0,-2 2 7,-1 1-1,1-1 1,-1 1-1,1-1 1,0 1-1,-1 0 1,1 0 0,0-1-1,-1 1 1,1 0-1,0 0 1,-1 0-1,1-1 1,0 1 0,-1 0-1,1 0 1,0 0-1,-1 0 1,1 0-1,0 1 1,0-1-1,-1 0 1,2 0 0,0 1-33,15-2-31,-12 0 91,-1 1 0,1 0 0,-1 0 0,1 0 0,-1 0 1,1 1-1,-1-1 0,9 4 0,0 6-17,-12-9-5,-1-1 1,0 0-1,0 1 1,0-1-1,1 0 1,-1 0-1,0 1 1,0-1-1,1 0 1,-1 0-1,0 0 1,0 1-1,1-1 1,-1 0-1,0 0 0,1 0 1,-1 0-1,0 0 1,1 0-1,-1 0 1,0 0-1,0 0 1,1 1-1,-1-1 1,0 0-1,1-1 1,-1 1-1,0 0 1,1 0-1,-1 0 1,0 0-1,1 0 1,-1 0-1,0 0 1,1 0-1,-1-1 1,1 1 4,-1 0 0,0 0 0,1 0 0,-1-1 1,0 1-1,0 0 0,1 0 0,-1 0 0,0 0 1,1 0-1,-1 0 0,0 0 0,1 0 0,-1 0 1,0 0-1,1 0 0,-1 0 0,0 0 0,1 0 0,-1 0 1,0 0-1,1 0 0,-1 1 0,0-1 0,0 0 1,1 0-1,-1 0 0,0 0 0,1 1 0,-1-1 1,0 0-1,0 0 0,0 1 0,1-1 0,-1 0 1,0 1-1,9 10 32,-18-6 5,8 0-15,1-4-21,0-1 0,0 1-1,1-1 1,-1 1 0,0-1 0,0 1-1,0-1 1,-1 0 0,1 1 0,0-1-1,0 1 1,0-1 0,0 1 0,0-1 0,0 0-1,-1 1 1,1-1 0,0 1 0,0-1-1,-1 0 1,1 1 0,0-1 0,-1 0-1,1 1 1,0-1 0,-1 1 0,0 0-27,-1 1 0,1-1 1,0 1-1,0 0 0,0-1 0,0 1 1,0 0-1,0 0 0,1 0 0,-1-1 1,1 1-1,-1 3 0,-1 29-416,2-30 419,-1 9 85,1-10-41,0 0 0,0 0 0,0-1 0,0 1 1,0 0-1,1 5 0,0-8-6,-1 1 0,0 0 0,1-1 0,-1 1 0,0 0 0,1-1 0,-1 1 0,1-1 0,-1 1 0,1 0 0,-1-1 0,1 0 0,0 1 0,-1-1 0,1 1 1,0-1-1,-1 0 0,1 1 0,0-1 0,-1 0 0,1 0 0,0 1 0,0-1 0,-1 0 0,1 0 0,0 0 0,0 0 0,-1 0 0,2 0 0,42 0 662,-39-3-741,2-3 41,-5 5 39,0-1 0,-1 1 0,1-1-1,0 0 1,-1 0 0,1 1 0,-1-1 0,1 0 0,-1 0-1,0 0 1,0-1 0,0 1 0,0 0 0,0 0 0,0-1 0,-1 1-1,1 0 1,-1-1 0,0 1 0,1-4 0,-2 3-28,1 1-1,1-1 1,-1 1 0,0-1 0,1 0 0,0-3-1,7-2-54,-8 8 64,1 0 0,-1-1-1,1 1 1,-1 0-1,0-1 1,1 1 0,-1-1-1,1 1 1,-1 0-1,0-1 1,0 1 0,1-1-1,-1 1 1,0-1 0,0 1-1,1-1 1,-1 1-1,0-1 1,0 1 0,0-1-1,0 1 1,0-1-1,0 1 1,0-1 0,0 1-1,0-1 1,0 1 0,0-2-1,0-11-103,0 13 104,0 0-1,0-1 0,0 1 0,0 0 0,0 0 0,0 0 0,0 0 0,0 0 0,0 0 0,0 0 0,0 0 0,0 0 0,0 0 0,0-1 1,0 1-1,0 0 0,0 0 0,0 0 0,0 0 0,0 0 0,0 0 0,0 0 0,0 0 0,0 0 0,0 0 0,0-1 0,0 1 0,0 0 0,0 0 1,0 0-1,0 0 0,0 0 0,1 0 0,-1 0 0,0 0 0,0 0 0,0 0 0,0 0 0,0 0 0,0 0 0,0 0 0,0 0 0,0 0 1,0 0-1,1 0 0,-1 0 0,0 0 0,0 0 0,0 0 0,0 0 0,0 0 0,0 0 0,0 0 0,0 0 0,0 0 0,1 0 0,111 0-385,-111 0 385,1 0-1,0 0 1,0 1-1,-1-1 1,1 0-1,0 1 1,-1-1 0,1 1-1,0 0 1,-1 0-1,1-1 1,-1 1-1,1 0 1,-1 0-1,0 0 1,1 1 0,1 1-1,-1-1 144,-2-2-33,0 0-42,0 0-69,0 0-155,0 0 96,0 0 213,0 0-79,0 0-198,0 3-6,0 60 209,0-61-64,1-1 0,-1 1 1,0 0-1,0 0 0,1-1 0,-1 1 0,1 0 0,0-1 1,-1 1-1,1-1 0,0 1 0,0-1 0,1 2 0,3 6 52,11 23 246,-13-26-266,-3-6-42,0 1 1,1 0 0,-1-1-1,0 1 1,1 0-1,-1-1 1,0 1-1,1-1 1,-1 1-1,1-1 1,-1 1-1,1-1 1,-1 1-1,1-1 1,0 1 0,-1-1-1,1 1 1,-1-1-1,1 0 1,0 0-1,0 1 1,5 2-20,10 10 21,-15-12 25,0 1 0,1-1 0,-1 0-1,0 1 1,1-1 0,-1 0 0,1 0 0,0 0 0,-1 0-1,1 0 1,0-1 0,-1 1 0,1 0 0,0-1 0,0 1-1,0-1 1,0 0 0,0 0 0,2 1 0,2-1-3,-2 0 29,0 1 0,0-1 0,0 0 1,-1-1-1,1 1 0,0-1 0,7-1 0,-5-9-22,0 6-26,-5 5-6,-1 0 0,1 0 1,-1-1-1,1 1 0,-1 0 1,1-1-1,-1 1 0,0 0 1,1-1-1,-1 1 0,0 0 1,1-1-1,-1 1 0,0-1 1,0 1-1,1-1 0,-1 1 1,0-1-1,0 1 0,0-1 1,0 1-1,1-1 0,-1 1 1,0-1-1,0 1 0,0-1 1,0 1-1,0-1 0,0 1 1,0-1-1,-1 0 0,2-3 9,-1 0 0,1 1 0,0-1 0,0 0-1,0 1 1,0-1 0,2-3 0,-1 5-9,-1 0 1,0-1 0,0 1 0,0 0-1,-1 0 1,1 0 0,0-1 0,-1 1-1,0 0 1,1-1 0,-1 1 0,0 0-1,0-1 1,-1 1 0,1-1 0,0 1-1,-1 0 1,1 0 0,-2-4 0,-9-13-113,6-6 16,-2 19 13,3 4 32,3 2 50,1 0-1,0 0 1,0 0-1,0 0 0,-1 0 1,1 0-1,0-1 0,0 1 1,0 0-1,0 0 0,0 0 1,-1 0-1,1 0 1,0 0-1,0-1 0,0 1 1,0 0-1,0 0 0,0 0 1,-1 0-1,1-1 0,0 1 1,0 0-1,0 0 1,0 0-1,0-1 0,0 1 1,0 0-1,0 0 0,0 0 1,0-1-1,0 1 0,0 0 1,0 0-1,0 0 1,0-1-1,0 1 0,0 0 1,0 0-1,0 0 0,0 0 1,1-1-1,-1 1 0,0 0 4,0 0-1,0 0 0,0 1 0,0-1 1,0 0-1,1 0 0,-1 0 1,0 1-1,0-1 0,0 0 0,0 0 1,0 0-1,0 1 0,0-1 1,0 0-1,0 0 0,0 0 0,0 0 1,0 1-1,0-1 0,-1 0 0,1 0 1,0 0-1,0 1 0,0-1 1,0 0-1,0 0 0,0 0 0,0 0 1,0 1-1,-1-1 0,1 0 0,0 0 1,0 0-1,0 0 0,0 0 1,0 0-1,-1 1 0,1-1 0,0 0 1,0 0-1,0 0 0,-1 0 0,-3 2 27,-3 4 8,2 19 2,-2-14-20,7-10-15,-1 0 0,0 0 0,1 0 0,-1 0 0,1 0 0,-1 0 0,1 0 0,-1 0 0,1 0 0,0 0 0,-1 0 0,1 0 0,0 0 0,0 0 0,0 0 0,0 1 0,0-1 0,0 0 0,0 0 0,0 0 0,1 0 0,-1 0 0,1 2 0,1 5 1,-1-4 22,0 0 0,0 0 0,1 0 0,-1 0 0,1 0 0,0 0 0,0 0 0,0 0 0,1-1 0,-1 1 0,1-1 0,6 6 0,-5-7 22,0 1 1,1-1-1,-1 0 1,1-1-1,-1 1 1,1-1-1,0 0 0,0 0 1,0 0-1,-1-1 1,1 1-1,5-1 1,8-2-104,35-6 0,-28 4-151,14-2-670,-16 3 309,27-8 0,-36 7 348,4 0-155,30-14 0,-43 15 345,1 0 1,0 0 0,-1 0 0,0-1-1,0 0 1,0 0 0,0-1 0,7-8-1,42-64 101,-46 64-32,-1-1-1,0 0 0,9-26 1,-9 3-26,-5 19-18,2-4 294,1-1 0,16-41 0,-18 56-108,0 1 0,-1-1 0,0 0-1,0 0 1,0 0 0,-1 0 0,0 0 0,-1-11 0,0 24-175,0-1 0,-1 1-1,1-1 1,-1 1 0,0-1 0,-1 1 0,-2 6-1,-3 12 47,-26 113 641,0 2 210,24-107-658,-1 0 0,-20 39 0,28-67-213,-1 5-85,-1 0 0,-1-1 0,-7 11 0,10-16-66,1 0 0,-1 0 1,0-1-1,0 1 0,1-1 1,-1 1-1,0-1 0,0 1 1,0-1-1,0 0 0,-1 0 1,1 0-1,0-1 0,0 1 1,-1 0-1,1-1 0,0 1 1,-4-1-1,-2-1-126,1 1-1,0-2 1,0 1 0,-10-4 0,0 0 36,7 3 97,7 2 87,1 0 0,0-1 0,0 1-1,0-1 1,0 0 0,0 1 0,-3-3 0,-17-21-120,-5 2 101,22 17 25,1 0-1,0 0 0,1 0 1,-1 0-1,-3-7 0,6 10 4,0 0 0,0 0 0,0 0 0,0-1 0,1 1 0,-1 0 0,1-1 0,-1 1 0,1 0 0,0-1 0,0 1 0,0-1 0,0 1 0,0-1 0,1-2 0,-1 3-2,1 1 0,0-1 1,0 0-1,0 0 0,-1 1 0,1-1 0,1 1 0,-1-1 0,0 1 0,0-1 1,1 1-1,-1 0 0,1-1 0,-1 1 0,1 0 0,2-2 0,1 1-6,0 0-1,0 1 1,1-1-1,7 0 0,-4 0 18,11-3-3,-11 3-32,1 0 0,0 0 1,0 1-1,16-1 0,2 1 78,0-1 1,0-2-1,0-1 0,49-15 1,-42 6 356,-21 11-140,-12 3-207,1 0 0,-1-1 0,0 0 0,1 1 1,-1-1-1,0 0 0,1 0 0,-1 0 0,0 0 0,0 0 0,0-1 0,0 1 0,0-1 0,2-1 0,26-27-100,-30 30 60,0-1 0,-1 1-1,1 0 1,0 0 0,-1 0 0,1 0 0,0 0-1,-1 0 1,1 0 0,0 0 0,-1 0-1,1-1 1,0 1 0,-1 1 0,1-1 0,0 0-1,0 0 1,-1 0 0,1 0 0,0 0-1,-1 0 1,1 0 0,0 0 0,-1 0-1,1 1 1,0-1 0,-1 0 0,1 0 0,0 0-1,0 1 1,-1-1 0,1 0 0,0 0-1,0 1 1,0-1 0,-1 0 0,0 5 65,0-1 1,1 0 0,-1 1-1,1-1 1,0 0 0,0 7-1,0-3 25,0-1 0,0 1 0,-2 9 0,0-11-60,0 0 0,0 0 1,0 9-1,13 48 86,-11-62-113,0 1 1,0 0 0,0 0-1,0-1 1,0 1 0,1 0-1,-1-1 1,1 1 0,-1 0-1,1-1 1,0 1 0,0 0-1,0-1 1,1 3 0,3 4 95,0 2 206,-5-8-284,1-1 0,-1 0 0,0 0 0,1 0 0,-1 0 0,1 0 0,-1 0 0,1 0 0,0 0 0,-1 0 0,1 0 0,0 0 0,0 0 0,0 0 1,0 0-1,0-1 0,0 1 0,0 0 0,0-1 0,0 1 0,0 0 0,0-1 0,0 0 0,0 1 0,0-1 0,0 0 0,1 1 0,-1-1 0,0 0 0,0 0 1,0 0-1,3 0 0,-4 0-14,1 0 1,-1 0-1,1 0 0,-1 0 1,1 0-1,-1 0 1,1 0-1,-1 0 0,1 0 1,-1 0-1,1 0 1,-1 0-1,1 0 1,-1 0-1,1-1 0,-1 1 1,1 0-1,-1 0 1,1-1-1,-1 1 0,1 0 1,-1 0-1,0-1 1,1 1-1,-1-1 1,0 1-1,1 0 0,-1-1 1,0 1-1,1-1 1,-1 0-1,5-6 261,6 2-83,-8 0-254,0-1 0,0 1 0,0 0 0,1-7 0,2-15-188,0 13 131,-5 13 103,0-1-1,0 1 0,0-1 0,-1 1 1,1-1-1,-1 1 0,1-1 0,-1 0 1,1 1-1,-1-1 0,0 0 0,0-1 1,0 1-17,0 1 1,1-1 0,-1 0 0,0 0-1,1 1 1,-1-1 0,1 0-1,-1 1 1,1-1 0,0 1-1,0-1 1,0 1 0,0-1 0,0 1-1,0-1 1,0 1 0,2-2-1,-3 3 8,1-1-1,-1 1 0,0 0 0,1-1 0,-1 1 0,1 0 0,-1 0 0,1 0 1,-1-1-1,0 1 0,1 0 0,-1 0 0,1 0 0,-1 0 0,1 0 0,-1 0 1,1 0-1,-1 0 0,1 0 0,-1 0 0,1 0 0,-1 0 0,1 0 0,-1 0 1,1 0-1,-1 0 0,1 0 0,-1 1 0,0-1 0,1 0 0,-1 0 0,1 1 0,-1-1 1,0 0-1,1 1 0,-1-1 24,9 14-323,34 19 245,-39-30 123,-1 0 0,1 0 0,-1-1 1,1 1-1,0-1 0,0 1 0,0-1 0,0-1 1,1 1-1,-1 0 0,8 1 0,0-1 139,1-1-1,22-1 0,-21 0-102,-10 0-28,1 1 0,0-2 1,-1 1-1,1-1 0,-1 0 0,1 0 1,0 0-1,-1 0 0,0-1 0,1 0 0,-1 1 1,0-2-1,0 1 0,0 0 0,7-7 0,-1 3 85,2-2-43,-5 4-1,0-1 1,13-10 0,-19 14-80,1 0 0,-1-1-1,0 1 1,1-1 0,-1 0 0,0 1 0,0-1 0,0 0 0,0 0-1,0 0 1,0 0 0,0 0 0,-1 0 0,1 0 0,-1 0 0,0 0-1,1-2 1,-1 2-4,2-24-112,-2 25 84,0-1 0,1 1 0,-1 0 0,1 0-1,-1 0 1,1 0 0,-1 0 0,1 0 0,0 0-1,-1 0 1,1 0 0,0 1 0,0-1 0,0 0-1,0 0 1,0 1 0,-1-1 0,3 0 0,-2 0-5,-1 1 1,0 0-1,1-1 1,-1 1 0,1 0-1,-1 0 1,0 0-1,1 0 1,-1-1 0,1 1-1,-1 0 1,1 0-1,-1 0 1,1 0-1,-1 0 1,0 0 0,1 0-1,-1 0 1,1 0-1,-1 0 1,1 0 0,-1 1-1,1-1 1,-1 0-1,1 0 1,4 12-472,-3-6 452,1 0 118,0 0 0,0 0 0,0 0 0,1 0 0,0-1 0,4 6 1,-3-5-15,16 22 373,40 39 1,-15-20 418,-44-45-736,0-1-1,0 1 1,0-1-1,0 1 1,0-1-1,0 0 1,0 0-1,0 0 1,1 0-1,-1 0 1,0 0-1,1-1 1,-1 1-1,0-1 1,1 0-1,-1 1 1,1-1-1,4-1 1,-7 1-99,0 0 0,0 0-1,0 0 1,0 0 0,0 0 0,0 0 0,1 0 0,-1 0 0,0 0 0,0 0 0,0 0 0,0 0 0,0 0 0,0 0 0,0 0 0,0 0 0,0 0 0,0 0 0,1 0 0,-1 0 0,0 0 0,0 0 0,0 0 0,0 0 0,0 0 0,0 0 0,0 0 0,0 0 0,0 0 0,0 0-1,0 0 1,0 0 0,1 0 0,-1 0 0,0-1 0,0 1 0,0 0 0,0 0 0,0 0 0,0 0 0,0 0 0,0 0 0,0 0 0,0 0 0,0 0 0,0 0 0,0-1 0,0 1 0,0 0 0,0 0 0,0 0 0,0 0 0,0 0 0,0 0 0,0 0 0,0-1 0,-1-15 16,1 7-1274,-1-1 0,2 1 0,-1-1 0,3-12 0,-2 20 999,0 0 0,0 0 0,0 0 0,0 1 0,1-1 0,-1 0 0,0 1 0,1-1 0,1-1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3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17 2400,'0'-16'896,"0"16"-704,-16 16-64,-1-16 736,17 17-512,-49 15 1056,16 17-800,-16 50 224,0-1-512,-49 17-192,-17-17-64,17 17 992,-1 0-576,34-17 0,-1-16-288,17-17 0,0-15-96,49-1-5888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 1408,'0'-12'389,"1"22"191,-1-1-112,-1 0 0,-2 14 0,-6 6 69,4-14-293,0 1 0,-3 19 1,4-7 44,2-6 92,-11 43-1,-36 115 431,44-159-799,-2 23 0,0 0 225,0-18-63,5-20-83,1 1 0,-1-1 0,1 0 0,0 9 0,1-14-81,0 0-1,0 0 1,0 0-1,0 0 1,0 1 0,0-1-1,-1 0 1,1 0-1,0 0 1,0 0-1,-1 0 1,1 0-1,-1 1 1,0-2-27,1 1 1,-1-1 0,1 0 0,-1 1-1,1-1 1,-1 0 0,1 0-1,-1 1 1,1-1 0,-1 0 0,1 0-1,-1 0 1,1 0 0,-1 0 0,0 0-1,1 0 1,-1 0 0,0 0-1,1 0 6,0 0 0,0 0 0,0 0 0,0 0-1,0 0 1,0 0 0,0 0 0,-1 0-1,1 0 1,0 0 0,0 0 0,0 0-1,0 0 1,0 0 0,0 0 0,0 0 0,0 0-1,0 0 1,0 0 0,-1 0 0,1 0-1,0 0 1,0 0 0,0 0 0,0 0 0,0 0-1,0 0 1,0 0 0,0 0 0,0 0-1,0 0 1,0-1 0,0 1 0,0 0-1,-1 0 1,1 0 0,0 0 0,0 0 0,0 0-1,0 0 1,0 0 0,0 0 0,0 0-1,0-1 1,0 1 0,0 0 0,0 0 0,0 0-1,0 0 1,0 0 0,0 0 0,0 0-1,0 0 1,0 0 0,0 0 0,0-1-1,0-12-2078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3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76 4160,'68'-27'1333,"-67"26"-1310,0 1 1,0-1-1,-1 1 0,1-1 1,0 1-1,0-1 0,0 1 0,0 0 1,0 0-1,0-1 0,0 1 0,0 0 1,0 0-1,0 0 0,0 0 1,0 0-1,0 0 0,0 1 0,-1-1 1,1 0-1,2 1 0,1 0 39,1 1 0,-1 0 0,0 0 1,0 0-1,0 1 0,0 0 0,0-1 0,0 1 0,-1 0 0,1 1 0,-1-1 0,0 1 0,4 6 0,29 41 786,-33-47-794,0 0-1,0 0 0,0 1 1,0-1-1,-1 1 0,0-1 1,0 1-1,0 0 0,0 0 1,-1-1-1,0 1 0,0 0 1,0 0-1,0 11 0,-1 52 635,0-64-641,-1-1 0,1 1 0,-1 0 0,0 0 0,0-1 0,0 1-1,0-1 1,-1 1 0,0-1 0,1 0 0,-1 1 0,0-1 0,-1 0-1,1 0 1,0 0 0,-1-1 0,0 1 0,0-1 0,0 1 0,0-1 0,0 0-1,0 0 1,-6 3 0,1-1 62,-1-1-1,1 0 1,-1 0-1,0 0 1,0-1-1,1-1 1,-1 1-1,-15-1 1,1 0-49,6-1 104,1 0 1,-20-3-1,32 2-194,0 0 0,-1 0 0,1 0 1,0-1-1,0 1 0,0-1 0,0 0 0,0 0 0,1-1 1,-1 1-1,1-1 0,-5-4 0,8 7 25,-1 0 0,1 0 0,0 0 0,0 0 0,0 0 0,0 0 0,0 0 0,0 0 0,0 0 0,-1 0 0,1-1 0,0 1 1,0 0-1,0 0 0,0 0 0,0 0 0,0 0 0,0 0 0,0 0 0,0 0 0,0-1 0,0 1 0,0 0 0,0 0 0,0 0 0,0 0 0,0 0 0,0 0 0,0-1 0,0 1 0,0 0 0,0 0 0,0 0 0,0 0 0,0 0 0,0 0 1,0-1-1,0 1 0,0 0 0,0 0 0,0 0 0,0 0 0,0 0 0,0 0 0,0 0 0,0 0 0,0-1 0,1 1 0,-1 0 0,0 0 0,0 0 0,0 0 0,0 0 0,0 0 0,0 0 0,1 0 0,4-5 6,0 1 0,1 0 0,0 0 0,0 0 0,0 1 0,11-5 0,46-14-159,-33 13 91,48-12 3,-51 14 48,46-17 0,-51 14-33,26-17 1,-28 15 5,43-18 1,-49 25 76,-11 5-23,0-1 0,1 0 1,-1 0-1,0-1 0,0 1 0,0-1 0,0 1 1,0-1-1,0 0 0,0 0 0,-1 0 1,1 0-1,-1-1 0,1 1 0,2-5 1,14-20 46,-7 17-43,-11 10-23,1-1 0,-1 1 0,0-1 0,0 0-1,0 1 1,0-1 0,0 0 0,0 0 0,0 0-1,-1 0 1,1 0 0,0 0 0,0 0 0,-1 0-1,1 0 1,-1 0 0,1-1 0,-1 1 0,1 0-1,-1 0 1,1-3 0,-1 4 4,0 0 1,0 0-1,0 0 1,0 0-1,0 0 1,0 0-1,0 0 1,0 0-1,0-1 0,0 1 1,0 0-1,0 0 1,0 0-1,0 0 1,0 0-1,0 0 1,0 0-1,0 0 0,0 0 1,0 0-1,0-1 1,0 1-1,0 0 1,0 0-1,0 0 1,0 0-1,0 0 0,0 0 1,-1 0-1,1 0 1,0 0-1,0 0 1,0 0-1,0 0 1,0 0-1,0 0 0,0-1 1,0 1-1,0 0 1,0 0-1,0 0 1,-1 0-1,1 0 1,0 0-1,0 0 0,0 0 1,0 0-1,0 0 1,0 0-1,0 0 1,0 0-1,0 0 1,0 0-1,-1 0 0,1 0 1,0 1-1,-4-2-153,3 1 122,0 0 0,-1 0 0,1 0 0,-1 0 0,1 0 0,-1 0 0,1 0-1,-1 0 1,1 1 0,0-1 0,-1 0 0,1 1 0,0-1 0,-1 1-1,1 0 1,0-1 0,-2 2 0,1 1 23,0 0-1,0 1 0,0-1 1,1 0-1,-1 1 1,1-1-1,0 1 1,0 0-1,0-1 1,0 1-1,1 0 1,-1 4-1,1 0 5,-1 0-1,1 0 1,1 0 0,-1 1-1,3 9 1,0-8 37,-1 1 0,2-2 1,-1 1-1,1 0 0,10 17 1,-3-21 89,-5-4 7,2 2 186,-7-2-278,1-1 0,-1 0-1,0-1 1,1 1 0,-1 0-1,1 0 1,0-1 0,-1 1-1,1 0 1,-1-1 0,1 0-1,0 1 1,0-1-1,-1 0 1,1 0 0,0 0-1,-1 0 1,1 0 0,0 0-1,0-1 1,-1 1 0,1-1-1,2 0 1,12-10-82,-2 5-21,-6-7 63,8 1 38,-10 9-23,0-2 1,0 1-1,7-8 1,-5 3-25,-5 5 5,-1 1-1,1-1 0,0 1 0,0 0 0,1 0 0,-1 1 1,1-1-1,-1 0 0,1 1 0,5-2 0,-2 2-69,0 1-1,0 1 1,0-1-1,13 2 1,-8-1-40,-10 0 82,-1 0 0,1 0 0,0 0 1,0 0-1,-1 1 0,1-1 1,0 1-1,0-1 0,-1 1 0,1 0 1,-1-1-1,1 1 0,-1 0 0,1 0 1,-1 0-1,1 0 0,1 3 0,0-1-22,0 1-1,-1 0 0,1 0 1,-1 0-1,2 5 0,0-1-69,-2-3 99,0 0-1,0 0 0,0 0 0,0 0 1,-1 0-1,0 1 0,0-1 0,-1 1 1,1 5-1,-2 1 35,0-1-1,-5 20 1,3-15 2,1-6 38,1-1-1,0 1 1,2 14-1,-1-8 7,0-10 13,1 0 0,1 0-1,-1 0 1,1 0 0,0 0-1,0-1 1,1 1 0,-1 0 0,1-1-1,0 0 1,7 9 0,-8-12-19,-1-1 2,0 1-1,0-1 1,1 1-1,-1-1 1,0 0 0,1 1-1,-1-1 1,1 0-1,0 0 1,-1 0-1,1 0 1,0 0 0,0-1-1,0 1 1,-1-1-1,5 2 1,1-2 113,-1 1-1,1-1 1,9-1 0,-3 1-187,-12 0 21,1 0 0,0 0 0,0 0 0,-1 0 0,1-1 0,0 1 0,-1 0 0,1-1 0,0 1-1,-1-1 1,1 0 0,-1 1 0,1-1 0,-1 0 0,1 0 0,1-2 0,6-3-100,-4 2 25,0 0 1,0 0 0,0 0-1,0 0 1,-1-1 0,0 1-1,0-1 1,0-1 0,-1 1-1,1 0 1,-1-1 0,0 1-1,-1-1 1,0 0 0,3-9-1,20-89-171,-17 69 210,-3 10-12,0-1 0,-2 0 0,0-28 0,-3 42 11,0 1 1,3-15-1,1 11-3,0-6-48,-4 18 69,-1 0-1,1 0 1,-1 0-1,0 0 0,0 1 1,-1-5-1,0 1-29,-2-7-56,4 13 112,0 3 23,1 0-1,-1-1 1,0 1-1,0 0 1,0-1-1,-1 1 1,1 0-1,-2 5 1,-4 11 145,-1-2-34,2 0 0,-4 22-1,-13 128 1420,21-160-1572,-1 0-1,0 0 1,0 0 0,-5 9 0,5-13-162,0 1 1,0 0 0,0 0-1,1 0 1,-1 0 0,1 0-1,0 0 1,0 0 0,0 0-1,0 6 1,1-10 147,0 0 0,0 1-1,0-1 1,0 0 0,0 1 0,0-1-1,0 0 1,0 1 0,0-1 0,0 0-1,0 1 1,0-1 0,0 0-1,0 1 1,0-1 0,0 0 0,-1 1-1,1-1 1,0 0 0,0 1 0,0-1-1,-1 0 1,1 0 0,0 1 0,-1-1-1,-1 3-125,-6 2-147,8-5 299,-1-1-1,1 0 1,-1 1-1,1-1 1,0 0-1,-1 1 1,1-1-1,0 0 1,0 0-1,-1 1 1,1-1-1,0 0 1,0 0-1,0 1 1,0-1 0,0 0-1,0 0 1,0 0-1,0 1 1,1-2-1,-1-6 10,2 0 1,-1 1-1,4-12 1,0 1-24,-3 8-17,5-13-82,11-5 0,-11 19 44,-1 0 0,6-11 0,-10 17 66,0-1 0,1 1 0,-1 0 0,0-1 0,1 1-1,0 0 1,0 0 0,0 1 0,0-1 0,0 1 0,1-1 0,-1 1 0,1 0-1,-1 0 1,1 1 0,0-1 0,5-1 0,-6 2 8,4-2-44,1 0-1,-1 1 0,1-1 1,0 2-1,-1-1 0,1 1 1,0 0-1,0 1 0,0-1 0,0 2 1,0-1-1,0 1 0,-1 0 1,1 1-1,0 0 0,0 0 1,13 6-1,-11-4 31,3 1 46,0 0 0,12 9 1,-21-13-2,-2 1 1,1 0-1,0 0 0,0 1 1,0-1-1,-1 0 0,0 1 1,1-1-1,-1 1 0,0 0 1,0 0-1,0 0 0,-1 0 0,2 4 1,8 17 141,-10-22-126,0 0 0,0 0 0,-1-1-1,1 1 1,-1 0 0,0 0-1,1 0 1,-1 0 0,0 0-1,0 0 1,0 0 0,0 0-1,-1 0 1,1 2 0,-1 1 143,1 2-120,0-4-62,0 1 1,0 0-1,0-1 1,1 1-1,0 4 1,-1-7-2,1 0 0,-1 0 0,1 0 0,-1 0 0,1 0 0,-1-1-1,1 1 1,0 0 0,-1 0 0,1 0 0,0-1 0,0 1 0,0 0 0,-1-1 0,1 1 0,0-1 0,0 1 0,0-1 0,0 1 0,0-1 0,1 1 0,7 0 57,0 1-1,1-2 1,-1 1 0,14-2-1,-4 1 5,60 0 73,-71-1-147,0 0-1,0 0 0,0-1 0,0 0 0,-1 0 0,1-1 0,-1 0 1,1 0-1,-1-1 0,0 0 0,-1 0 0,1 0 0,8-9 0,-15 13 10,4-2-14,-1-1 0,0 0 0,0 0-1,0 0 1,0 0 0,0-1 0,-1 1 0,3-5 0,7-9-67,4 6 37,-13 10 53,-1 0 0,0 0 0,0-1 0,0 1 0,-1 0 0,1-1 0,0 1 0,0-1 0,-1 0 0,1 0 0,-1 1-1,1-1 1,-1 0 0,2-4 0,-2 3-11,0 0-1,0 0 1,-1 0-1,1 0 0,-1 0 1,0 0-1,0 1 0,0-1 1,0 0-1,-1 0 0,0-6 1,0 8 2,1 0 0,-1-1 0,0 1 0,1 0 1,-1 0-1,0-1 0,0 1 0,1 0 0,-1 0 0,0 0 1,0 0-1,0 0 0,-1 0 0,1 1 0,0-1 0,0 0 1,0 0-1,-1 1 0,1-1 0,0 1 0,-1-1 0,1 1 1,0-1-1,-1 1 0,1 0 0,-1 0 0,1 0 0,0 0 1,-3 0-1,-23 0 640,22 3-507,3-2-133,0 1 0,1 0 0,0 1 1,-1-1-1,1 0 0,0 0 0,0 0 0,0 1 0,0-1 0,1 0 1,-1 1-1,1-1 0,-1 1 0,1-1 0,0 1 0,0-1 0,0 5 0,2 4 10,0 1 0,5 18-1,-3-16 83,-4-10-53,2 1 0,-1 0 0,0 0 1,1-1-1,0 1 0,0-1 0,1 1 1,-1-1-1,1 0 0,0 0 0,0 0 1,0 0-1,5 4 0,2 2 152,1 0-1,20 13 1,-27-20-138,1 0 0,-1 0-1,1-1 1,0 0 0,0 0 0,0 0-1,0 0 1,0-1 0,1 0 0,-1 0 0,7 0-1,15-1-916,-8 0-3818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3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99 992,'2'0'40,"1"1"-1,-1-1 1,1 0 0,-1-1-1,1 1 1,-1 0 0,1-1 0,-1 1-1,1-1 1,-1 0 0,1 0-1,-1 0 1,0 0 0,1 0 0,-1 0-1,0-1 1,3-2 0,-5 4 14,1 0 1,-1-1-1,0 1 1,0 0-1,1-1 1,-1 1-1,0 0 1,1-1-1,-1 1 1,1 0-1,-1 0 1,0 0-1,1-1 0,-1 1 1,1 0-1,-1 0 1,1 0-1,-1 0 1,0 0-1,1 0 1,-1 0-1,1 0 1,-1 0-1,1 0 1,-1 0-1,1 0 1,4-1 228,0-6 365,-2 2-131,11 3 814,5 3-551,-12 0-592,0 0 0,1-1 0,-1 0 0,0-1 0,0 0 0,13-2 0,-7-1-160,1 1 0,-1 0 1,1 1-1,0 0 0,0 2 0,16 0 0,-14 0-7,-10 1-4,1-1 0,0 0 0,0-1 0,-1 1 0,8-3 0,3-4 15,-3 2-23,23 3 19,-36 3-18,-1-1 0,1 0-1,-1 0 1,1 0 0,-1 0-1,1 0 1,-1 0-1,1 0 1,0 0 0,-1 0-1,1 0 1,-1 0 0,1 0-1,-1 0 1,1-1-1,-1 1 1,1 0 0,-1 0-1,1 0 1,-1-1-1,1 1 1,-1 0 0,0-1-1,1 1 1,-1 0 0,1-1-1,-1 1 1,0-1-1,1 1 1,-1-1 0,0 1-1,0-1 1,1 1 0,-1-1-1,0 1 1,0-1-1,0 1 1,1-1 0,-1 1-1,0-1 1,0 1 0,0-1-1,0 1 1,0-1-1,0 0 1,0 1-6,0 0 1,0 0-1,0 0 1,0-1-1,0 1 0,0 0 1,0 0-1,0 0 1,0 0-1,0 0 0,0 0 1,0 0-1,0 0 1,0 0-1,0-1 0,0 1 1,0 0-1,0 0 1,0 0-1,0 0 0,0 0 1,0 0-1,0 0 1,0 0-1,-1 0 0,1 0 1,0 0-1,0-1 1,0 1-1,0 0 0,0 0 1,0 0-1,0 0 1,0 0-1,0 0 0,0 0 1,0 0-1,0 0 1,-1 0-1,1 0 0,0 0 1,0 0-1,0 0 1,0 0-1,0 0 0,0 0 1,0 0-1,0 0 1,0 0-1,0 0 0,-1 0 1,1 0-1,0 0 1,0 0-1,0 0 0,0 0 1,-2 0 38,0 0 0,0-1 0,1 1 0,-1-1 0,0 1 0,0-1 0,1 0 0,-1 0 0,0 0 0,1 0 0,-1 0 0,1 0 0,-1 0 0,-1-3 0,-3 2-720,-8 2-3819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3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132 125 2816,'0'30'1557,"-3"-24"-895,-3 2-318,0 1 1,1 1 0,-5 9 0,10-19-343,-12 34 635,11-30-583,0 1-1,0-1 1,-1 0-1,1 0 1,-1 0-1,0 0 1,0-1 0,0 1-1,-1 0 1,-4 4-1,6-6-14,-1 0-1,1-1 1,-1 1-1,1 0 1,0 0-1,0 0 1,0 0-1,0 0 0,0 0 1,0 1-1,0 3 1,0-5-15,1 0 0,0 1 0,-1-1 0,1 0 0,0 0 1,-1 1-1,0-1 0,1 0 0,-1 0 0,0 0 0,1 0 0,-1 1 0,0-1 0,0 0 1,0-1-1,0 1 0,0 0 0,0 0 0,0 0 0,-1-1 0,-1 2 0,-11 11 255,1-2 40,9-13-224,3-9-84,3-5-5,0 12-9,-1 0 0,0 1 1,1 0-1,-1-1 0,1 1 1,0 0-1,0 0 0,1 0 1,-1 0-1,1 0 0,-1 0 1,1 1-1,4-4 0,-1 2-33,-1 0 0,1 0 0,-1-1 0,0 0 0,0 0 0,-1 0 0,7-9 0,-8 10 24,0-1 0,1 2 0,0-1 0,0 0 0,0 1 0,1 0 0,-1 0-1,1 0 1,-1 1 0,1-1 0,0 1 0,6-2 0,10-5 41,-2-3-4,-14 8-22,-1 1 1,1 0 0,0 1-1,8-4 1,1 2 7,-12 4-6,1 0 1,-1-1-1,1 0 0,-1 1 1,0-1-1,0 0 0,1 0 1,-1 0-1,0-1 0,0 1 0,0 0 1,0-1-1,2-1 0,-2 0 13,1 1-1,-1 0 1,1 0 0,0 0-1,0 1 1,3-3-1,-5 4-7,0 0 1,0-1-1,-1 1 0,1 0 0,0-1 1,0 1-1,0 0 0,0 0 0,0 0 1,0-1-1,0 1 0,0 0 0,0 0 1,0 1-1,-1-1 0,1 0 0,0 0 1,0 0-1,0 1 0,0-1 0,0 0 1,0 1-1,-1-1 0,1 1 0,1 0 1,5 11 198,-7-11-197,1 0 1,-1 0 0,1 0 0,-1 0 0,1 0 0,0 0 0,-1 0 0,1 0 0,0 0 0,0 0 0,-1 0 0,1-1 0,0 1 0,0 0 0,1 0 0,9 4 238,-8-4-208,-1 0 1,0 0 0,1 1 0,-1-1 0,0 1 0,0-1-1,0 1 1,2 1 0,9 9 102,1 0 0,22 14-1,-27-20-118,-8-5-9,0 0 0,1 0 0,-1 0 0,1 0-1,-1 0 1,1-1 0,-1 1 0,1 0 0,-1-1 0,1 1 0,0-1 0,-1 1-1,1-1 1,0 0 0,-1 0 0,4 0 0,4-1 51,-6 1-25,0 0 1,0-1 0,1 1-1,-1 0 1,0 0 0,0 1-1,0-1 1,0 1 0,0 0-1,4 1 1,-6-1-26,1 0 0,0-1 0,0 1 0,-1 0-1,1-1 1,0 1 0,0-1 0,0 0 0,0 1 0,0-1 0,0 0 0,-1 0-1,1 0 1,0 0 0,0-1 0,0 1 0,0 0 0,0-1 0,0 0 0,-1 1 0,3-2-1,0 1 4,12-2 85,-10 0-64,0-3-27,-4 5-10,0-1 0,0 1 0,0-1 0,-1 1 0,1-1 1,-1 0-1,1 0 0,-1 0 0,0 0 0,1 0 0,-1 0 0,0 0 0,0 0 1,-1-1-1,1 1 0,0 0 0,-1-1 0,0 1 0,1-4 0,0-13 46,-2-31-152,1 47 62,0 0-1,0 0 1,-1 0 0,1 1 0,-1-1 0,0 0 0,0 0 0,0 1 0,0-1 0,-1 0 0,1 1-1,-4-5 1,5 6 29,-1 1 1,1 0-1,-1-1 0,0 1 0,1-1 0,-1 1 1,1 0-1,-1 0 0,0-1 0,1 1 0,-1 0 1,0 0-1,1 0 0,-1 0 0,0 0 0,0 0 0,1 0 1,-1 0-1,0 0 0,1 0 0,-1 0 0,0 0 1,0 1-1,-2-1-9,2 0 11,0 0 1,0 0-1,0 0 0,0 0 0,0 0 1,0 0-1,0 1 0,0-1 0,0 0 1,0 1-1,0-1 0,0 0 1,0 1-1,0-1 0,0 1 0,0 0 1,1-1-1,-1 1 0,0 0 1,0-1-1,0 2 0,-1 1-29,1 0 1,-1 0-1,1-1 1,0 1-1,0 0 0,0 4 1,-4 12-165,-14 23 77,15-35 99,0 0 0,0 1 0,1-1 0,0 1 0,1 0 0,0 0 0,0 0 0,0 0 0,0 9 0,2 46 8,0-59 31,0-1 0,1 0 0,-1 1 0,1-1 0,-1 0 0,1 1 1,0-1-1,0 0 0,3 5 0,1 3 37,-4-8-28,0 0 8,0 0 1,0 0 0,0 0-1,0 0 1,1 0-1,2 4 1,-3-6-66,0 0-1,0 0 1,0-1-1,0 1 1,0 0-1,0-1 1,0 1-1,0-1 1,1 1-1,-1-1 1,0 0-1,0 1 1,0-1-1,1 0 1,-1 0-1,0 0 1,0 0-1,2 0 1,-1 0-33,0 0 0,0 0 0,-1-1 0,1 1 0,0 0 0,-1-1 0,1 1 0,0-1 1,-1 0-1,1 1 0,-1-1 0,1 0 0,-1 0 0,1 0 0,1-2 0,5-3-229,32-15-679,-27 16 555,-1-1 1,19-13 0,-22 11 277,4-2 23,0 1 0,1 0 0,0 0 0,24-9 0,-30 14 131,2 0 200,0 0 0,0-1-1,17-11 1,-1 4 414,-21 10-383,-1 0 0,1 0 0,-1 0 0,1 0 0,6-6 0,-10 7-205,-1 1 1,1 0-1,-1-1 0,1 1 1,0 0-1,-1-1 0,1 1 0,0 0 1,-1-1-1,1 1 0,0 0 1,-1 0-1,1 0 0,0 0 1,-1 0-1,1 0 0,0 0 1,0 0-1,-1 0 0,1 0 0,0 0 1,-1 0-1,2 1 0,0-1 106,-1 0-126,-1 0 1,1 0-1,-1 0 0,1 0 0,0 0 0,-1-1 1,1 1-1,-1 0 0,1 1 0,-1-1 1,1 0-1,-1 0 0,1 0 0,-1 0 1,1 0-1,-1 0 0,1 1 0,-1-1 1,1 0-1,-1 0 0,1 1 0,-1-1 1,1 0-1,-1 1 0,0-1 0,1 1 1,-1-1-1,0 0 0,1 1 0,-1-1 1,0 1-1,1-1 0,-1 1 0,0-1 1,0 1-1,0-1 0,1 1 0,-1-1 1,0 1-1,0-1 0,0 1 0,0-1 1,0 1-1,0-1 0,0 2 0,0 1 285,0-3-128,0 0-10,-6 2-28,-16 9 65,12-8-134,4-2-94,0 0 1,1 0-1,0 1 0,-1 0 0,1 0 0,0 0 0,0 1 0,-8 4 0,-8 5 100,16-10-96,1 0 1,-1 0-1,1 1 0,0 0 0,0 0 1,0 0-1,0 0 0,1 1 1,-1-1-1,1 1 0,0 0 1,0 0-1,0 0 0,0 1 0,1-1 1,-3 6-1,5-9 14,-1 0 0,1 0 0,0 0 1,0 0-1,0 1 0,-1-1 0,1 0 0,0 0 0,0 0 1,1 1-1,-1-1 0,0 0 0,0 0 0,1 0 1,-1 1-1,0-1 0,1 0 0,-1 0 0,1 0 0,0 0 1,-1 0-1,1 0 0,0 0 0,-1 0 0,1 0 0,0 0 1,0 0-1,0-1 0,0 1 0,1 0 0,3 4 16,1 1 8,1 0 0,1-1-1,-1 0 1,1 0 0,0 0-1,0-1 1,1 0 0,-1-1-1,1 0 1,-1 0-1,1-1 1,10 2 0,13 0-200,0-1 1,35-2-1,-56-1 82,4-1 27,0 0 0,0-1 0,0 0 0,0-1 0,-1-1 0,1 0 0,-1-1 0,23-11 0,-18 6 105,-1-1 0,0-1 0,0-1 0,-2 0 0,22-21 0,-31 25-12,0 1 0,0-1-1,-1 0 1,0 0-1,-1-1 1,0 0 0,4-11-1,-1-1 85,-1 0 1,5-27-1,-10 35 144,-1 1 0,0-1 1,-2-20-1,1 11 87,0 21-308,0 1 0,0 0 0,0-1 0,0 1 0,0 0 0,0-1-1,-1 1 1,1 0 0,0-1 0,-1 1 0,1 0 0,-1-1 0,1 1 0,-1 0 0,0 0 0,1 0 0,-1 0 0,0 0 0,0 0 0,0 0 0,-1-2 0,1 3-16,0 0-1,1 0 1,-1 0-1,0 0 1,0 0-1,0 0 1,1 0-1,-1 0 1,0 0-1,0 0 1,0 0-1,1 1 1,-1-1-1,0 0 1,0 1-1,1-1 1,-1 0-1,0 1 1,1-1-1,-1 1 1,0-1-1,1 1 1,-1-1-1,1 1 1,-1-1-1,1 1 1,-1 0-1,1-1 1,-1 1-1,1 0 1,0 0-1,-1 0 1,-7 10 63,1-1-3,-11 21 0,2 5-21,7-13 57,-18 30 1,21-43-55,1 0 0,0 0 1,1 0-1,0 0 1,-5 19-1,6-19-75,-1 0-1,0-1 1,0 0-1,-11 16 1,13-21-191,0 0 1,-1 0 0,2 0-1,-1 1 1,-2 7-1,-1 2-446,-11 2-2572,8-20 2268,6 3 801,0 0 0,0 0 0,0 0 0,0 1 1,0-1-1,0 0 0,-3 0 0,-1-2-376,2-1 413,1 2 108,0 0 1,1-1 0,0 1-1,-1-1 1,1 1 0,0-1-1,0 0 1,-2-5 0,3 5 72,0 1 0,1-1 1,-1 1-1,1-1 0,-1 0 1,1 1-1,0-1 0,0 1 1,0-1-1,1 0 0,-1 1 1,0-1-1,1 1 0,0-1 1,0 1-1,0-1 0,2-3 1,-2 3 20,1 1 0,0-1 0,0 1 0,1 0 0,-1-1 0,0 1 0,1 0 0,-1 0 0,1 1 0,0-1 0,0 1 0,-1-1 0,1 1 0,0 0 0,0 0 0,6-1 0,14-7 307,-14 5-250,0 0-1,1 1 0,-1 0 1,15-2-1,30-1 217,48-7 145,92-13 822,-161 22-1107,32-1 271,-13-6 485,-32 8-657,-12 2-101,0 0 1,-1 0-1,1-1 1,-1 0-1,1-1 1,8-3-1,33-24 1292,-44 27-1339,-4 3-132,0 0 0,-1-1-1,1 1 1,0 0-1,-1-1 1,1 1-1,0 0 1,-1-1-1,1 1 1,-1-1 0,1 1-1,-1-1 1,1 1-1,-1-1 1,1 1-1,-1-1 1,0 0-1,1 1 1,-1-1-1,0 0 1,1 0 0,1-5 58,-1 5-73,0 0 0,0 0 0,0 0 0,0 0 0,0 0 0,0 0 0,0 0 0,0 0 0,0 0 0,0 0 0,1 0 0,-1 1 0,2-2 0,-2 2-14,0 0-1,-1-1 1,1 1-1,0 0 1,-1-1 0,1 1-1,0 0 1,-1-1-1,1 1 1,0-1 0,-1 1-1,1-1 1,-1 1-1,1-1 1,-1 0 0,1 1-1,-1-1 1,0 0-1,1 1 1,-1-1 0,0 0-1,1 1 1,-1-1-1,0 0 1,0 0 0,0-1-1,0 0-121,0-1-703,0-5-2555,0 19 917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4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1312,'21'-11'307,"-16"8"-264,-1 0-1,1 0 0,0 1 1,0 0-1,0 0 0,0 0 1,0 1-1,0 0 0,10-2 1,-13 3-18,1 0 1,0-1 0,0 1-1,0 1 1,0-1 0,0 0-1,-1 1 1,1-1 0,0 1-1,0 0 1,-1 0 0,1 0-1,0 0 1,-1 1 0,1-1-1,-1 1 1,0-1 0,1 1-1,-1 0 1,0 0 0,0 0 0,0 0-1,0 0 1,-1 1 0,1-1-1,2 5 1,1 2 140,0 0 0,-1 1 0,0 0 0,-1 0 0,0 0 0,-1 0 0,2 12 0,-2-9-74,-1 1 1,0-1 0,-1 23-1,-1-11-51,1-10 2,0 1 0,0 0 1,-2-1-1,0 1 1,-1-1-1,-7 23 1,-3-3 126,7-5 156,-5-8-129,6 6-144,4-27-42,0 1-1,1 0 1,-1-1 0,0 1-1,0-1 1,0 1 0,-1-1-1,-1 3 1,3-4-11,-3 3 80,6-3 5,-2 0-79,0 0-1,0 0 0,0 0 0,0 0 0,0 0 0,0-1 0,0 1 0,0 0 0,0 0 0,0-1 0,0 1 0,0-1 0,0 1 0,0-1 0,0 1 0,-1-1 1,1 1-1,0-1 0,0 0 0,0 0 0,-1 1 0,1-1 0,0 0 0,-1 0 0,1 0 0,-1 0 0,1 1 0,-1-1 0,0 0 0,1-2 0,9-15 30,15-15-24,-3-13 21,-10 21-1,55-97-89,-45 89-183,1 0-1,47-49 0,-70 82 239,14-13-31,-13 13 45,-1 0-1,1-1 1,-1 1 0,1 0-1,-1 0 1,0-1 0,1 1-1,-1 0 1,1 0 0,-1 0-1,1-1 1,-1 1 0,1 0-1,-1 0 1,1 0 0,-1 0-1,1 0 1,-1 0 0,1 0-1,-1 0 1,1 0 0,-1 0-1,1 1 1,-1-1 0,1 0-1,-1 0 1,1 0 0,-1 1-1,1-1 1,0 0-1,4 20 305,-1-8-168,-2-6-93,0-1 1,-1 1-1,1 0 1,-2-1 0,1 1-1,0 0 1,-1 0-1,0-1 1,0 1-1,-2 6 1,-1 6 28,-1 4 16,1 0-1,0 26 0,2-35-16,0 0 0,-6 25 0,5-25-36,-1 1 0,0 26 0,3 42 349,0-82-385,0 1-1,0 0 1,0-1-1,0 1 1,0 0-1,0-1 1,0 1 0,0-1-1,0 1 1,0 0-1,1-1 1,-1 1-1,0-1 1,0 1-1,1-1 1,-1 1-1,0 0 1,1-1 0,-1 1-1,1-1 1,-1 0-1,0 1 1,1-1-1,-1 1 1,2 0-1,16 0 261,-10-1-207,-8 0-56,1 0-1,-1 1 0,1-1 1,-1 0-1,1 0 0,-1 0 1,1 0-1,-1 0 0,1 0 0,-1 0 1,1 0-1,-1-1 0,1 1 1,-1 0-1,1 0 0,-1 0 1,1 0-1,-1-1 0,1 1 1,-1 0-1,1-1 0,-1 1 0,0 0 1,1-1-1,-1 1 0,0 0 1,1-1-1,-1 1 0,0-1 1,1 1-1,-1-1 0,8-9 59,16-9-22,-18 12-155,-2 1 1,1-1-1,-1 1 1,0-1-1,0 0 1,3-10-1,14-25-654,-10 24 437,-1-1 0,15-39 0,-21 47 256,20-53-237,-21 57 276,1 0 0,-1 0 1,2 0-1,-1 1 1,1-1-1,6-6 1,0 2-27,-8 8 89,0 0 1,0 0-1,0 0 1,0 0 0,7-3-1,-10 5-5,1 1 0,-1 0 0,1 0 0,0 0 0,-1 0 0,1 0 0,0 0 0,-1 0 0,1 0 0,-1 0 0,1 0 0,0 0 0,-1 0 0,1 0 0,0 0 0,-1 0 0,1 1 0,-1-1 0,1 0 0,-1 0 0,1 1 0,-1-1 0,1 0 0,-1 1 0,1-1 0,-1 1 0,1-1 0,-1 1 0,1-1 0,-1 1 0,0-1 0,1 1 0,-1 0 0,2 3 112,0-1 0,0 1 0,0-1 0,-1 1 0,2 6 0,-1 4-12,-1 0 0,-1 28 0,-1-22-43,2 25 230,0-30-206,0 1 0,-2 0 0,-3 23 0,-2-14 8,4-19-69,0 1-1,1-1 1,0 1-1,-1 11 1,3-6 7,-1-9-30,1 0 0,-1 0 0,0 0 0,0 0 0,0 0 0,-1 0 0,1 0 0,-1 0 0,1 0 0,-3 4 0,-7 10 217,7-13-143,1 0 0,-1 0 0,1 1 0,0-1 0,0 0 0,1 1 1,-1 0-1,-1 6 0,3-9-495,0-2-1680,3-2 170,11-12-1236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4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 2560,'-3'0'136,"0"0"1,0 0 0,0 0-1,0 0 1,0 1-1,0-1 1,0 1-1,0 0 1,0 0 0,1 0-1,-1 0 1,0 1-1,1-1 1,-1 1-1,1-1 1,-1 1-1,1 0 1,0 0 0,-1 0-1,1 0 1,-3 4-1,1-1 54,-1 0 50,1 0-1,0 1 0,-6 8 0,-2 5-1,-13 14 98,19-11-209,4-12-83,-3 3 10,4-12-45,0 1 0,0 0 1,0-1-1,0 1 0,1 0 0,-1 0 1,0-1-1,1 1 0,0 0 0,-1 0 0,1 0 1,0 0-1,0-1 0,0 1 0,0 0 0,0 0 1,1 0-1,0 3 0,3 0 23,0 1 1,0-1-1,0 0 1,1 0-1,0-1 0,0 1 1,0-1-1,0 0 1,1 0-1,-1-1 0,1 0 1,0 0-1,9 3 0,-4-4 125,1-1-1,-1 0 1,19-1-1,-15-1-78,-13 1-91,0 0-1,-1 0 0,1 0 0,0 0 1,-1 0-1,1-1 0,-1 1 0,1 0 1,0-1-1,-1 0 0,1 1 0,-1-1 0,1 0 1,-1 0-1,0 0 0,1 0 0,-1 0 1,0 0-1,2-2 0,-2 3-4,-1-1 12,0 1 0,0 0 1,1 0-1,-1 0 0,0 0 0,0 0 0,0 0 1,0 0-1,0 0 0,0 0 0,0 0 0,0 0 1,0 0-1,1-1 0,-1 1 0,0 0 0,0 0 1,0 0-1,0 0 0,0 0 0,0 0 0,0 0 1,0-1-1,0 1 0,0 0 0,0 0 0,0 0 1,0 0-1,0 0 0,0 0 0,0-1 0,0 1 1,0 0-1,0 0 0,0 0 0,0 0 0,0 0 1,0 0-1,0 0 0,0-1 0,0 1 0,0 0 1,0 0-1,-1 0 0,1 0 0,0 0 0,0 0 1,0 0-1,0 0 0,0-1 0,0 1 0,0 0 1,0 0-1,0 0 0,-1 0 0,1 0 0,-16-25-871,2 1 970,4 9-55,0 1-1,-19-20 0,27 32-70,-1-1 0,1 1 0,0-1-1,1 0 1,-1 0 0,-1-3-1,2 5 24,1 0 0,-1 0 1,1 0-1,0 1 0,-1-1 0,1 0 0,0 0 0,0 0 0,0 0 0,0 0 0,0 0 0,0 0 1,0 0-1,0 0 0,0 1 0,0-1 0,0 0 0,0 0 0,1 0 0,-1 0 0,0 0 0,1 0 0,-1 1 1,1-1-1,0-1 0,13-4-92,0-5 68,-13 9 32,1 0-1,0 0 0,0 1 0,0-1 1,0 1-1,0-1 0,0 1 1,4-2-1,22-3-67,-6-5 44,8 6 68,-23 3-31,0 0 0,1 0-1,-1-1 1,0 0 0,0-1-1,12-7 1,-18 10-8,-1 1-1,1-1 0,-1 1 1,1 0-1,-1-1 1,1 1-1,0 0 1,-1 0-1,1-1 1,-1 1-1,1 0 0,0 0 1,-1 0-1,1 0 1,-1 0-1,1 0 1,0 0-1,-1 0 1,1 0-1,0 0 0,-1 0 1,1 0-1,0 0 1,-1 0-1,2 1 1,-2-1-3,0 0-1,0 0-1,0 0 0,0 0 1,0 0-1,0 0 1,0 0-1,0 0 0,1 0 1,-1 0-1,0 0 1,0 0-1,0 0 0,0 0 1,0 0-1,0 0 1,0 0-1,0 0 0,0 0 1,0 0-1,1 0 1,-1 0-1,0 0 1,0 0-1,0 0 0,0 0 1,0 0-1,0 0 1,0 0-1,0 0 0,0 0 1,0 0-1,0 1 1,0-1-1,0 0 0,0 0 1,1 0-1,-1 0 1,0 0-1,0 0 0,0 0 1,0 0-1,0 0 1,0 0-1,0 1 1,0-1-1,0 0 0,0 0 1,0 0-1,0 0 1,0 0-1,0 0 0,0 0 1,0 0-1,0 0 1,0 0-1,-1 1 0,2 13-100,0-7 16,-1 0 0,0 0 0,0 0 0,-1 0 0,-2 12 0,-2-4 24,3-11 106,0 1 0,1-1 0,0 0 1,0 1-1,0-1 0,0 1 0,1-1 1,0 9-1,-1-5 62,0 1 1,0-1 0,-4 13-1,3-13-34,0 0 0,0 1 0,0 13 0,2-18 37,1 33 135,0-35-222,-1-1 0,0 1 0,1 0 0,0 0 1,-1 0-1,1-1 0,0 1 0,0 0 0,0-1 0,0 1 0,0-1 0,2 3 0,0-1 309,-3-3 181,0 0-203,0-7-350,0 5 25,-1 1 0,1-1 0,0 0 0,0 1 0,0-1-1,0 0 1,1 1 0,-1-1 0,0 1 0,1-1 0,-1 1 0,2-3 0,2 2 62,3-4 84,-3-8-29,-2 10-108,-1-1 0,1 1 0,-1 0 0,1 0 0,5-8-1,7-10-72,-6 9-27,0 0 1,11-12-1,-5 16-143,-8-2 99,-5 10 145,-1 0 1,1-1-1,-1 1 1,1 0-1,-1 0 0,1 0 1,0 0-1,-1 0 1,1 1-1,0-1 1,0 0-1,0 0 0,0 0 1,-1 1-1,3-2 1,-2 2-31,0-1 0,0 1 0,0 0 0,0 0 0,0 0 1,0 0-1,0 0 0,0 0 0,0 0 0,0 0 0,0 0 0,0 0 1,0 0-1,0 1 0,0-1 0,0 0 0,0 1 0,0-1 0,0 1 1,0-1-1,0 1 0,0-1 0,0 1 0,-1 0 0,1-1 0,0 1 0,0 0 1,1 2-1,-1-2 116,-1-1-73,1 1 0,-1-1 0,0 1 0,1-1 0,-1 1-1,0 0 1,1-1 0,-1 1 0,0-1 0,0 1 0,1 0 0,-1-1 0,0 1 0,0-1 0,0 1 0,0 0 0,0-1 0,0 1 0,0 0 0,0-1 0,0 1 0,0 0 0,-1-1-1,1 1 1,0 0 0,0-1 10,0 6 78,-2 29 78,2-33-191,-1 0 0,1 0 0,-1 0 0,1-1-1,-1 1 1,0 0 0,0 0 0,0-1 0,0 1 0,0-1-1,0 1 1,-2 2 0,3-4 17,-1 1 0,1-1 0,0 0 1,-1 1-1,1-1 0,0 1 0,0-1 0,-1 0 0,1 1 0,0-1 0,0 1 0,0-1 1,0 1-1,0-1 0,-1 1 0,1-1 0,0 1 0,0-1 0,0 1 0,0-1 0,0 1 1,1-1-1,-1 1 0,0-1 0,0 1 0,0-1 0,0 0 0,0 1 0,1-1 1,-1 1-1,0-1 0,0 1 0,1-1 0,-1 0 0,1 1 0,-1-1 1,7 5 41,-7-5-33,1 0-1,-1 1 0,1-1 0,-1 0 1,0 0-1,1 1 0,-1-1 0,1 0 0,-1 1 1,0-1-1,1 1 0,-1-1 0,0 0 0,0 1 1,1-1-1,-1 1 0,0-1 0,0 1 0,1-1 1,-1 1-1,0-1 0,0 1 0,0-1 0,0 1 1,0-1-1,0 1 0,0-1 0,0 1 0,0-1 1,0 1-1,0 0 0,-1 0-2,1-1 1,0 1-1,0-1 0,0 1 0,0 0 0,0-1 1,0 1-1,0-1 0,0 1 0,0-1 0,0 1 1,0-1-1,0 1 0,0-1 0,1 1 1,-1-1-1,0 1 0,0-1 0,1 1 0,-1-1 1,0 1-1,0-1 0,1 1 0,-1-1 1,1 0-1,-1 1 0,0-1 0,1 0 0,-1 1 1,1-1-1,-1 0 0,1 1 0,-1-1 0,1 0 1,-1 0-1,1 0 0,-1 1 0,1-1 1,-1 0-1,1 0 0,-1 0 0,1 0 0,-1 0 1,1 0-1,0 0 0,5 3 86,-4-2-81,0 1 0,0-1 1,0 0-1,1 1 1,-1-1-1,0 0 0,1 0 1,-1 0-1,1-1 0,-1 1 1,1 0-1,-1-1 0,1 0 1,-1 0-1,1 0 0,2 0 1,1-3 42,-2 0-25,-1 1 1,1-1-1,0 0 0,0 1 1,1 0-1,5-2 0,-4 1-10,-1 1-1,1-1 1,0 0-1,-1-1 0,1 1 1,8-9-1,-12 10-12,3-2 10,-1 0 0,0-1 0,0 1 0,4-7 0,-3 0 4,-4 8-17,0 1 1,0 0 0,0 0-1,1 0 1,-1 0 0,0 0-1,1 0 1,-1 0 0,1 0-1,2-1 1,7-8-307,-11 10 281,1 1 1,-1 0-1,1-1 0,-1 1 1,1 0-1,0-1 0,-1 1 0,1 0 1,-1-1-1,1 1 0,-1 0 1,1 0-1,0 0 0,-1 0 0,1 0 1,0 0-1,-1 0 0,1 0 1,0 0-1,-1 0 0,1 0 1,-1 0-1,1 0 0,0 0 0,0 1 1,-1-1-23,6 3-93,57 60 527,-59-60-344,0 0 1,0 0-1,1 0 0,-1-1 1,1 1-1,0-1 1,8 2-1,8 5 216,-16-6-198,0-1 0,0 1 0,0-1 0,1-1 0,-1 1 0,1-1 0,-1 0 0,1 0 0,-1 0 0,10-1 0,18 0 604,-33 0-667,1 0 7,0 0 0,-1 0-1,1 0 1,0 0 0,-1 0 0,1 0-1,0-1 1,0 1 0,-1 0 0,1 0-1,0-1 1,-1 1 0,1 0 0,0-1-1,-1 0 1,1 1 1,-1-1-1,0 1 0,1-1 0,-1 0 0,0 1 0,0-1 0,1 0 0,-1 0 0,0 1 1,0-1-1,0 0 0,0 1 0,0-2 0,0-1 89,0 1 53,0 1-145,0 0-1,0 1 0,0-1 0,-1 0 1,1 1-1,0-1 0,0 0 1,0 1-1,-1-1 0,1 0 0,0 1 1,-1-1-1,1 1 0,-1-1 0,1 1 1,0-1-1,-1 1 0,1-1 1,-1 1-1,1-1 0,-1 1 0,0-1 1,0 1-31,0-1 0,1 1 0,-1-1 0,1 1 0,-1 0 0,1-1 0,-1 1 0,1-1 0,-1 1 0,1-1 0,0 0 1,-1 1-1,1-1 0,0 1 0,-1-1 0,1 0 0,0 1 0,0-1 0,0 0 0,0 1 0,0-1 0,-1-1 0,1 4 26,0 1-146,0 0 0,0 0 0,0-1 1,0 1-1,0 0 0,1-1 0,-1 1 1,2 3-1,3 3-220,7 18-482,-10-22 934,0 0 0,0 1 0,1-1 0,0 0 0,7 8 1,-9-11-45,1 0 1,0 0-1,-1 0 1,1-1-1,0 1 1,0-1-1,0 1 1,0-1-1,0 1 1,0-1 0,0 0-1,0 0 1,1 0-1,-1-1 1,0 1-1,1 0 1,3 0-1,38-1 930,-44 0-960,1 0-1,-1 0 1,0 0 0,1 0-1,-1 0 1,0 0 0,1 0-1,-1 0 1,0 0 0,1 0-1,-1 0 1,0 0 0,1 0-1,-1-1 1,0 1 0,1 0-1,-1 0 1,0 0 0,0 0-1,1-1 1,-1 1 0,0 0-1,1 0 1,-1 0 0,0-1-1,6-8-220,0 0 0,0 0 1,3-10-1,-8 19 191,2-8-520,0-1 1,0 1 0,3-13-1,-5 17 367,14-81-1526,-8 39 1269,0 10 375,13-40 1,-16 62 1173,-5 28-192,1-1-620,0-3-127,0 0 1,0 0 0,-3 13-1,-1-4 17,1-9-89,1 0-1,0 0 1,1 0 0,-1 13 0,2-10 5,-2 1 0,0-1 1,-6 22-1,7-31-91,-1 5-9,1-1-1,1 1 1,0 15 0,0-8-1488,0 0 285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4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3712,'0'-33'1408,"0"33"-1120,16 0-64,0 0 512,1 0-448,-1 16 672,17-16-544,16 17-288,0-17-96,-16 16-32,16-16 0,0 0-2336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4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2656,'0'2'837,"0"-1"-823,0-1 0,0 1-1,0-1 1,0 1 0,0-1 0,0 1-1,0-1 1,-1 1 0,1-1-1,0 1 1,0-1 0,0 1 0,0-1-1,-1 1 1,1-1 0,0 1-1,0-1 1,-1 0 0,1 1 0,0-1-1,-1 1 1,1-1 0,-1 0-1,1 1 1,0-1 0,-1 0 0,1 1-1,-1-1 1,1 0 0,-1 0-1,1 0 1,-1 1 0,1-1 0,-1 0-1,1 0 1,-1 0 0,1 0-1,-1 0 1,1 0 0,-1 0-1,0 0 1,1 0-6,0 0 0,0 0 0,0 0 0,0 0 0,-1 0-1,1 0 1,0 0 0,0 0 0,0 0 0,0 0 0,0 0 0,0 0-1,0 0 1,0 0 0,0 0 0,-1 0 0,1 0 0,0 0 0,0 0-1,0 0 1,0 0 0,0 0 0,0 0 0,0 0 0,0 0 0,0 0-1,0 0 1,0 0 0,0 0 0,-1 0 0,1 0 0,0 0 0,0 1-1,0-1 1,0 0 0,0 0 0,0 0 0,0 0 0,0 0 0,0 0-1,0 0 1,0 0 0,0 0 0,0 0 0,0 1 0,0-1 0,0 0-1,0 0 1,0 0 0,0 0 0,0 0 0,0 0 0,0 0 0,0 0-1,0 0 1,0 1 0,0 3 116,1-2-51,-1 1-1,0-1 1,0 1 0,0-1 0,-1 0-1,1 1 1,-1-1 0,-1 5 0,-41 75 801,42-82-872,1 0 0,0 1 0,0-1-1,0 0 1,-1 0 0,1 1-1,0-1 1,0 1 0,0-1-1,-1 0 1,1 1 0,0-1 0,0 0-1,0 1 1,0-1 0,0 1-1,0-1 1,0 0 0,0 1 0,0-1-1,0 1 1,0-1 0,0 0-1,0 1 1,1-1 0,-1 1-1,0-1 1,0 0 0,0 1 0,0-1-1,1 0 1,-1 1 0,0-1-1,0 0 1,1 1 0,-1-1-1,0 0 1,1 0 0,-1 1 0,0-1-1,1 0 1,-1 0 0,0 0-1,1 1 1,-1-1 0,0 0-1,1 0 1,0 0 0,5 4 32,-2 3 31,0-2-6,10-4 83,29-1-190,-41 0 59,0 0 0,0 0 0,-1 0 0,1 0 0,0 0 0,-1-1 0,1 1-1,0-1 1,-1 1 0,1-1 0,0 0 0,-1 0 0,1 0 0,2-1 0,4-3 161,-2 2-55,-1 1-49,-1-1-1,1 0 1,0 1 0,5-6 0,-8 7-56,-1-1 1,0 1-1,0 0 1,0-1-1,0 1 1,0 0-1,0-1 1,0 1-1,0-1 1,-1 0-1,1 1 1,-1-1 0,1 0-1,-1 1 1,0-1-1,1 0 1,-1 1-1,0-3 1,0-26-429,0 27 309,0 6-69,0 9-13,0 25-189,0-35 380,1-1-1,-1 1 0,0-1 1,0 1-1,1-1 0,-1 0 1,1 1-1,0-1 0,-1 0 1,1 1-1,0-1 0,0 0 1,-1 0-1,1 0 0,0 1 1,0-1-1,0 0 0,1 0 1,-1 0-1,1 0 0,47 21 746,-47-21-730,-1 0 1,1-1-1,-1 1 0,1 0 1,-1-1-1,1 1 0,-1-1 1,1 0-1,-1 0 0,1 1 0,-1-1 1,4 0-1,-1-2 30,0 1 0,0 0-1,0-1 1,7-3 0,-9 3-22,0 0 1,1 1-1,-1-1 1,0 0-1,0 0 1,0 0-1,0 0 1,0-1-1,0 1 1,-1 0-1,1-1 1,-1 1-1,0-1 1,1 0-1,-1 1 1,0-1-1,-1 0 1,1 0-1,0 0 1,-1 0-1,0 1 1,0-6-1,0-25-110,1 31-36,1 4-19,9 9-127,-10-11 237,-1 1 1,0 0-1,1-1 0,-1 1 0,1-1 1,-1 1-1,0 0 0,0 0 0,1-1 1,-1 1-1,0 0 0,0 0 0,0-1 1,0 1-1,0 0 0,0 0 0,0-1 1,0 1-1,0 0 0,0 0 0,-1 1 1,1 3-5,-1 4 89,1-6-14,-1 0-1,1 0 1,0 0-1,0 0 1,0 0 0,1 0-1,-1 0 1,1 0-1,-1 0 1,3 4-1,-1-3 42,0 0-1,-1 0 0,1 0 0,0 0 0,-1 0 1,0 0-1,0 1 0,0 6 0,-1-11-74,0 0 0,0 1 0,0-1 0,0 0 0,0 1 0,0-1 0,0 0 0,0 1 0,0-1 0,0 0 0,0 1 0,0-1 0,0 0 0,0 1 0,1-1 0,-1 0 0,0 1 0,0-1 0,0 0 0,0 0 0,1 1 0,-1-1-1,0 0 1,0 0 0,1 1 0,10 13 164,-8-8 10,-3-6-170,0 1 0,0-1 0,0 1 1,0-1-1,0 1 0,0-1 1,0 0-1,0 1 0,0-1 1,1 1-1,-1-1 0,0 0 0,0 1 1,0-1-1,1 0 0,-1 1 1,0-1-1,1 0 0,-1 1 0,0-1 1,1 0-1,-1 0 0,0 1 1,1-1-1,-1 0 0,0 0 1,1 0-1,-1 0 0,1 1 0,-1-1 1,0 0-1,1 0 0,-1 0 1,1 0-1,-1 0 0,1 0 1,-1 0-1,0 0 0,1 0 0,-1 0 1,1 0-1,-1-1 0,0 1 1,1 0-1,-1 0 0,1 0 1,-1 0-1,0-1 0,1 1 0,-1 0 1,1-1-1,5-3 116,0-1 1,0 0-1,-1 0 0,1 0 0,-1-1 0,7-10 1,-6 2 32,1 9-89,-7 5-73,1 0 1,-1 0-1,1-1 0,-1 1 1,0 0-1,1 0 1,-1-1-1,0 1 0,1 0 1,-1 0-1,0-1 1,1 1-1,-1 0 0,0-1 1,0 1-1,0-1 1,1 1-1,-1 0 0,0-1 1,0 1-1,0-1 0,0 1 1,0-1-1,1 1 1,-1 0-1,0-1 0,0 1 1,0-1-1,0 1 1,-1-1-1,1-2-121,0 3-170,0 0 58,3 0-74,-2 0 300,1 0 0,-1 0-1,0 0 1,0 0 0,0 1-1,0-1 1,1 0 0,-1 1 0,0-1-1,0 0 1,2 2 0,14 13-333,-3-1-629,2 2-2954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4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82 290 2720,'30'0'1237,"-24"-2"-1034,-5 0-169,1 1 1,-1 0 0,1 0-1,-1 0 1,1 0-1,0 0 1,-1 0 0,1 0-1,0 1 1,0-1-1,0 1 1,2-1 0,27-1 495,-26 2-481,0-3-6,6-8 287,-22 6-212,7-2-172,3 7 53,1-1 0,0 1 0,0-1 1,-1 1-1,1-1 0,0 1 0,-1 0 0,1-1 0,0 1 1,-1 0-1,1-1 0,-1 1 0,1 0 0,0-1 1,-1 1-1,1 0 0,-1 0 0,1-1 0,-1 1 1,1 0-1,-1 0 0,1 0 0,-1 0 0,1 0 0,-1 0 1,1 0-1,-1 0 0,1 0 0,-1 0 0,1 0 1,-2 0-1,-3 0-16,1 0 1,-1 0-1,0 1 1,1 0 0,-1 0-1,0 0 1,1 0-1,-1 0 1,1 1-1,-1 0 1,-7 5 0,9-5 10,0 0-3,-1 1-1,0-1 0,0 0 0,-1 0 0,1 0 0,-7 2 0,7-2 57,0 0 1,0 0-1,0 1 0,0-1 1,0 1-1,1 0 1,-1 0-1,-5 7 0,7-7-30,-1 0 0,1 0 0,0-1 0,0 1-1,0 1 1,1-1 0,-1 0 0,1 0-1,-1 1 1,1-1 0,0 0 0,1 1-1,-2 4 1,2-6-14,0-1 0,0 1 0,1 0 0,-1 0 1,0 0-1,1-1 0,-1 1 0,1 0 0,0 1 0,0-2 10,-1-1-1,0 1 1,1-1 0,-1 1 0,0-1-1,1 1 1,-1-1 0,1 0-1,-1 1 1,0-1 0,1 1 0,-1-1-1,1 0 1,-1 1 0,1-1-1,0 0 1,-1 0 0,1 1 0,-1-1-1,1 0 1,-1 0 0,1 0-1,1 0 1,14-5 285,3-3 44,-5 1-194,-1 0 0,25-18 0,-26 17-219,-8 5-71,1 0-1,0-1 0,-1 0 1,0 0-1,0 0 0,0 0 0,4-6 1,-6 7 100,0 0 1,-1 0 0,1-1 0,-1 1-1,0 0 1,0-1 0,0 1-1,0 0 1,0-1 0,-1 1-1,1-7 1,-1-135-716,0 138 793,0 0 1,1 0-1,0 0 0,1 0 1,-1 0-1,5-9 1,-4 9-41,2-20-21,-5 24 387,1 17 74,0 114 1062,-1-116-1400,0 1 0,0-1 0,-2 1 1,-3 12-1,4-18-34,0 2 27,1 1-1,0 0 1,0 0 0,1 0-1,0-1 1,1 1 0,3 17-1,-3-22 15,1-1-1,0 0 1,-1 0-1,1 0 1,0 0-1,1 0 0,-1-1 1,1 1-1,0-1 1,-1 1-1,5 3 1,-4-6-89,0-1 1,0 1-1,0 0 1,0-1-1,0 1 1,0-1-1,0 0 1,0 0 0,6-1-1,7 0-443,-9 1 173,-4 1 84,0-1-1,0 0 0,0 0 0,0 0 0,0 0 1,0-1-1,0 1 0,0-1 0,0 0 1,0 0-1,0 0 0,0 0 0,0 0 1,-1-1-1,1 1 0,-1-1 0,5-3 0,-5 3 51,0-1 0,0 1-1,-1-1 1,1 0 0,-1 1-1,0-1 1,1 0-1,-1 0 1,-1 0 0,1 0-1,0 0 1,-1 0-1,1 0 1,-1 0 0,0 0-1,0 0 1,-1-5-1,1 1 107,1 5 23,-1 1 1,0-1-1,-1 1 0,1-1 0,0 0 0,0 1 1,-1-1-1,1 1 0,-1-1 0,1 1 0,-1-1 1,0 1-1,1-1 0,-1 1 0,0-1 0,0 1 1,0 0-1,0 0 0,-2-3 0,2 3 58,-5 12 1127,0-6-865,1-1 13,3 9 6,2 12-23,2-14-47,0-8-245,-1 0-1,1 0 0,-1 1 0,1-1 0,0 0 0,0 0-1,0 0 1,1 0 0,-1 0 0,1-1 0,0 1 0,2 2 0,3-2 56,1 1 1,-1-2 0,13 4 0,-17-5-60,2 0 15,1 0 0,0-1 0,0 1 0,0-1 0,0-1 1,0 1-1,-1-1 0,1-1 0,11-3 0,-9 3-12,-1 0 1,1 1-1,14-2 0,-20 3-89,-1 0-1,1-1 0,0 0 0,-1 1 0,1-1 0,0 0 1,-1 0-1,1-1 0,-1 1 0,0 0 0,1-1 0,-1 0 0,0 1 1,0-1-1,0 0 0,0 0 0,0 0 0,1-2 0,-2 2 12,1 0-1,-1 0 1,1 1-1,-1-1 1,1 0-1,0 1 1,0 0-1,-1-1 1,1 1-1,0 0 1,0 0-1,0 0 1,0 0-1,1 0 1,-1 1-1,0-1 1,3 0-1,0-2-81,6-7-5,-10 10 109,-1 0 0,0 1 0,1-1 0,-1 1 0,0 0 0,0-1 0,0 1 0,1-1 0,-1 1 0,0-1 0,0 1 0,0-1 0,0 1 0,0 0 0,0-1 0,0 1 0,0 0 0,0-1 13,0 1 19,0-1-1,0 0 0,0 0 1,0 0-1,0 0 0,0 0 1,0 0-1,0 0 0,0 0 0,0 0 1,0 0-1,0 1 0,0-1 1,0 0-1,0 0 0,0 0 1,0 0-1,0 0 0,0 0 0,0 0 1,0 0-1,0 0 0,0 0 1,0 1-1,0-1 0,0 0 1,0 0-1,0 0 0,0 0 0,0 0 1,0 0-1,1 0 0,-1 0 1,0 0-1,0 0 0,0 0 1,0 0-1,0 0 0,0 0 0,0 0 1,0 0-1,0 0 0,0 0 1,1 0-1,-1 0 0,0 0 0,0 0 1,0 0-1,0 0 0,0 0 1,0 0-1,0 0 0,0 0 1,0 0-1,0 0 0,1 0 0,0 0 16,-1 0-1,1 1 0,0-1 1,0 0-1,0 1 0,0-1 0,-1 0 1,1 1-1,0-1 0,-1 1 1,1-1-1,0 1 0,0-1 1,-1 1-1,1 0 0,-1-1 0,1 1 1,-1 0-1,1 0 0,11 19 155,-11-17-154,-1-2-3,1 0 1,-1 0-1,0 0 1,1 0 0,-1-1-1,1 1 1,-1 0-1,1 0 1,-1 0-1,1 0 1,0-1-1,-1 1 1,1 0-1,0-1 1,-1 1 0,1-1-1,0 1 1,0-1-1,0 1 1,0-1-1,0 1 1,0-1-1,-1 0 1,1 1-1,0-1 1,0 0-1,0 0 1,0 0 0,0 0-1,0 0 1,0 0-1,0 0 1,0 0-1,0 0 1,2-1-1,4 1 110,-1 1-15,-4-1-93,0 0 0,-1 0 0,1 0 0,0 0 0,-1 0 0,1 0 0,0 0 0,0-1 0,-1 1 0,1-1 0,3 0 0,0-10 84,7 4 59,-11 7-156,0-1 0,0 1 0,0-1 0,0 1 0,0-1 0,0 0 0,0 1 0,0-1 0,0 0 0,0 0 0,0 1 1,-1-1-1,1 0 0,0 0 0,0-1 0,2-12 151,0 8-128,-2 5-61,0 0 0,1 0 1,-1-1-1,0 1 0,0 0 0,0-1 1,0 1-1,-1-1 0,1 0 0,0 1 1,-1-1-1,1 1 0,-1-1 0,1 0 1,-1 0-1,0 1 0,0-4 0,0 5 16,0-1-1,0 1 0,0-1 0,0 0 0,0 1 0,0-1 0,0 0 0,1 1 1,-1-1-1,0 1 0,0-1 0,0 0 0,1 1 0,-1-1 0,0 1 0,0-1 1,1 1-1,-1-1 0,1 1 0,-1-1 0,0 1 0,1-1 0,-1 1 1,1 0-1,-1-1 0,2 0 0,15 0-769,-9 1 607,-7 0 168,-1 0 1,1 0-1,-1-1 0,1 1 0,-1 0 0,1 0 1,-1 0-1,1 0 0,-1 0 0,1 0 1,-1 0-1,1 1 0,-1-1 0,1 0 0,-1 0 1,1 0-1,-1 0 0,1 1 0,-1-1 1,1 0-1,-1 0 0,0 1 0,1-1 1,-1 0-1,1 1 0,-1-1 0,0 0 0,1 1 1,-1-1-1,0 1 0,0-1 0,1 0 1,-1 1-1,0-1 0,0 1 0,1-1 0,-1 1 1,0-1-1,0 1 0,0-1 0,0 1 1,0-1-1,0 1 0,0-1 0,0 1 0,0-1 1,0 1-1,0 0 0,0 1 48,0 0 1,0-1-1,0 1 0,0 0 0,1-1 1,-1 1-1,0 0 0,1-1 0,0 3 0,2 0 29,-1 0-1,0 1 0,-1-1 0,1 1 0,-1 0 0,0-1 0,0 1 0,0 0 0,-1-1 0,1 1 1,-1 0-1,-1 5 0,1-8-34,0 0-1,1 0 1,-1 1 0,0-1 0,1 0 0,0-1 0,-1 1 0,1 0-1,0 0 1,0 0 0,2 2 0,-2-2 18,0-1 0,0 1 0,-1-1 0,1 1 0,0-1 0,-1 1-1,1-1 1,-1 1 0,1 0 0,-1-1 0,0 3 0,0-2 380,0-2 203,1 1-623,-1-1 1,1 0-1,-1 0 1,1 0-1,-1 0 1,1 0-1,-1 0 1,1 0-1,-1 0 1,1 0-1,-1 0 1,1 0-1,-1 0 1,1-1-1,-1 1 1,1 0 0,-1 0-1,1 0 1,-1-1-1,1 1 1,-1 0-1,0-1 1,1 1-1,-1 0 1,1-1-1,-1 1 1,0 0-1,1-1 1,-1 1-1,0-1 1,0 1-1,1-1 1,4-6-352,5 1-1250,-4-7-107,8-4-1957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4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3552,'0'33'1312,"0"-33"-992,16 16-128,-16 0 416,0 1-384,0-1 64,0-16-192,0 17 288,0 15-192,17-32 32,-17 17-128,16-17-896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4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78 2496,'0'-63'2272,"-2"49"-1538,-5 17-382,-1 3-201,-5-1 9,5 9-315,0-7 107,7-6 40,-1 0 1,0 1-1,1-1 1,0 0-1,-1 1 0,1-1 1,0 1-1,0 0 1,0-1-1,0 1 0,0 0 1,0 0-1,0 0 1,0 0-1,1 0 0,-1 0 1,1 0-1,0 0 1,-1 0-1,1 3 0,0 11 75,0-14-6,-1 0 1,1 1 0,0-1 0,0 1-1,0-1 1,0 1 0,1-1-1,-1 1 1,1-1 0,-1 1 0,1-1-1,0 1 1,0-1 0,0 0-1,0 0 1,0 1 0,0-1 0,1 0-1,-1 0 1,1 0 0,2 1-1,1 3-193,1 0-1,0 0 0,0-1 1,1 0-1,-1-1 0,1 1 1,12 5-1,-17-10 80,0 1-1,0-1 1,0 1 0,0-1-1,0 0 1,0 0 0,0 0-1,0 0 1,0 0 0,0-1-1,0 1 1,0 0 0,0-1-1,0 0 1,-1 1 0,1-1-1,3-2 1,12-3-453,4 3 131,-13 2 103,-1 0 1,1-1-1,-1 0 0,1 0 0,12-6 0,3-2-314,-17 8 440,-1 0-1,0 0 0,0 0 0,0-1 0,9-6 1,-11 6 18,-3 0 96,-4-7 153,4 9-114,0 1 0,0 0 0,0 0 0,0 0 1,-1-1-1,1 1 0,0 0 0,0 0 1,0 0-1,-1 0 0,1-1 0,0 1 1,0 0-1,-1 0 0,1 0 0,0 0 0,0 0 1,-1 0-1,1 0 0,0 0 0,0 0 1,-1 0-1,1 0 0,0 0 0,0 0 0,-1 0 1,1 0-1,0 0 0,0 0 0,-1 0 1,1 0-1,0 0 0,0 0 0,-1 0 0,1 0 1,0 1-1,0-1 0,0 0 0,-1 0 1,1 0-1,0 0 0,0 1 0,0-1 1,0 0-1,-1 0 0,-4 11 1001,-2-6-513,2-2-117,3 11 221,2-7-525,0-6-42,-1 1 1,1-1 0,0 0-1,0 1 1,0-1-1,1 0 1,-1 1 0,0-1-1,0 0 1,1 2-1,0-2-37,-1-1 1,1 1-1,-1-1 0,1 1 0,0-1 0,-1 1 0,1-1 0,-1 1 0,1-1 0,0 1 0,0-1 0,-1 0 1,1 1-1,0-1 0,0 0 0,-1 0 0,1 0 0,0 0 0,0 1 0,-1-1 0,1 0 0,0 0 0,1-1 1,26 1 564,-28 0-558,0 0 0,0 0 1,0 0-1,0 0 0,0 0 1,0 0-1,0 0 0,0 0 1,0 0-1,0 0 0,1 0 1,-1 0-1,0 0 0,0 0 1,0 0-1,0 0 0,0 0 1,0 0-1,0 0 0,0 0 1,0 0-1,0 0 0,1 0 1,-1 0-1,0 0 0,0 0 1,0 1-1,0-1 0,0 0 1,0 0-1,0 0 0,0 0 1,0 0-1,0 0 0,0 0 1,0 0-1,0 0 0,0 0 1,0 0-1,0 0 0,0 1 1,0-1-1,0 0 0,0 0 1,1 0-1,-1 0 0,0 0 1,0 0-1,-1 0 0,1 0 1,0 0-1,0 1 1,0-1-1,0 0 0,0 0 1,0 0-1,0 5 53,-1 0 1,0-1-1,0 1 1,0 0-1,-1-1 1,0 1-1,0-1 1,0 1-1,-4 5 1,-9 20 679,-3 24 173,-18 85 0,9-26-670,-3 2 839,29-114-1025,1 1-1,-1 0 1,1 0-1,0 0 1,0 0-1,0 0 1,0 0-1,0 0 1,0 0 0,1 0-1,-1 0 1,1 0-1,-1 0 1,1 0-1,0 0 1,0 0-1,0-1 1,0 1 0,0 0-1,0-1 1,0 1-1,1-1 1,1 3-1,-2-3-163,0-1-1,0 1 1,0 0 0,0-1-1,0 1 1,0-1-1,1 1 1,-1-1 0,0 0-1,0 0 1,0 1-1,0-1 1,1 0-1,-1 0 1,0 0 0,0 0-1,0 0 1,1 0-1,-1-1 1,0 1-1,0 0 1,0-1 0,0 1-1,2-1 1,-2 0-182,-1 0 0,0 0 1,1 0-1,-1 1 0,0-1 1,1 0-1,-1 0 0,0 0 0,0 0 1,0 0-1,0 1 0,0-1 1,0-2-1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4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99 3136,'0'0'31,"0"-1"0,-1 1 0,1-1 0,0 1 0,0-1 0,0 1 0,0-1 0,0 1 1,0-1-1,0 1 0,0-1 0,0 1 0,1-1 0,-1 0 0,0 1 0,0-1 0,0 1 0,1 0 0,-1-1 0,0 1 0,0-1 0,1 1 1,-1-1-1,0 1 0,1-1 0,-1 1 0,1 0 0,-1-1 0,0 1 0,1 0 0,-1 0 0,1-1 0,-1 1 0,1 0 0,-1 0 0,1-1 1,-1 1-1,1 0 0,-1 0 0,1 0 0,0 0 0,-1 0 0,1 0 0,-1 0 0,1 0 0,5-3 305,5-8 427,-6 9-123,-3 2-584,-1 0 0,0-1 0,1 1 0,-1 0 0,0 0 0,0-1 0,1 1 0,-1-1 0,0 1 1,0-1-1,0 1 0,0-1 0,1 0 0,-1 0 0,0 1 0,0-1 0,0 0 0,-1 0 0,1 0 0,0 0 0,0 0 0,0 0 1,-1 0-1,1 0 0,0-1 0,-1 1 0,1 0 0,-1 0 0,0-1 0,1 1 0,-1 0 0,0 0 0,0-1 0,0 0 0,3-4 211,8-5 117,-11 11-357,1-1 0,-1 1 0,1-1 0,-1 1 1,0-1-1,1 1 0,-1-1 0,0 0 0,0 1 0,1-1 0,-1 1 0,0-1 0,0 0 0,0 1 1,0-1-1,0 0 0,0 1 0,0-1 0,0 1 0,0-1 0,0 0 0,0 1 0,0-1 0,-1 0 1,1 0-1,0 1 25,0 0-47,0 0-1,0 0 1,0 0-1,0-1 1,0 1-1,0 0 1,0 0-1,0 0 1,0 0-1,0 0 1,0 0-1,0 0 1,0 0-1,0 0 1,0 0-1,0-1 1,0 1-1,0 0 1,0 0-1,0 0 1,0 0-1,0 0 1,0 0-1,0 0 1,0 0-1,0 0 1,0 0-1,-1 0 1,1-1-1,0 1 1,0 0-1,0 0 1,0 0-1,0 0 1,0 0-1,0 0 1,0 0-1,0 0 1,0 0-1,0 0 1,-1 0-1,1 0 0,0 0 1,0 0-1,0 0 1,0 0-1,0 0 1,0 0-1,0 0 1,0 0-1,0 0 1,0 0-1,-1 0 1,1 0-1,0 0 1,0 0-1,-10 0 32,0 0 0,-1 1 0,1 0 0,0 0 0,0 1 0,0 0 0,-17 8 0,15-7-15,1 1 0,-1-1 0,0-1-1,0 0 1,-15 1 0,-65-3 83,43-1-82,3 1-315,43 0 37,3 0-171,0 3 112,0 0 252,0-1-1,1 1 1,-1 0-1,1 0 1,0 0 0,1 2-1,-1-2 38,0 1 1,0-1-1,0 0 0,0 0 1,-1 0-1,1 5 0,-9 41-240,4-14 174,2-20 132,1 1 0,-2 0-1,0-1 1,-6 16-1,-40 103 287,37-104-232,0-1 0,-27 43 0,26-45-115,1 0 1,-10 36-1,20-57-2,-3 11 8,-5 25 0,5-19 104,1-9-22,4-14-61,-1 1 1,1-1 0,0 1-1,-1-1 1,1 1 0,0-1-1,0 1 1,-1-1 0,1 1-1,0-1 1,0 1 0,0 0-1,0-1 1,0 1 0,0-1-1,0 1 1,0-1 0,0 1-1,0 0 1,0-1 0,0 1-1,0-1 1,1 1 0,-1-1-1,0 1 1,0 0-1,0-1 1,1 1 0,-1-1-1,0 1 1,1-1 0,-1 0-1,1 1 1,-1-1 0,0 1-1,1-1 1,-1 0 0,1 1-1,-1-1 1,1 0 0,-1 1-1,1-1 1,-1 0 0,1 0-1,0 1 1,1-1 13,0 1-1,0 0 1,0-1-1,0 0 1,0 1-1,0-1 1,0 0-1,1 0 1,-1 0-1,2 0 1,7-1 37,1 1-59,1-1 0,23-5 1,-22 3-8,0 0 0,28 0 0,-16 3 136,-6 1 33,-1-1 1,28-4-1,-22-1-3,-15 2-170,0 1 1,0 1-1,19-1 1,-20 2-472,-1-1 1,16-1-1,-22 1 394,0 1 1,0-1-1,0 0 0,-1 0 0,1 1 0,-1-1 1,1 0-1,0-1 0,-1 1 0,0 0 1,3-3-1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4896,'0'0'1824,"16"-17"-1440,17 17-96,-17 0 416,17 0-448,0 0-96,16 0-96,0 0 896,0-16-512,0 16-1856,17-17 736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3808,'-17'0'1408,"17"16"-1088,17-16-96,-17 17 384,16-1-384,0 0 256,1 1-256,-1-1 224,17 0-256,0-16-960,0 17 416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3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32 5312,'-13'27'1701,"13"-26"-1669,-1-1 1,1 1-1,0-1 0,0 1 0,0-1 1,-1 1-1,1-1 0,0 1 0,-1-1 1,1 0-1,-1 1 0,1-1 0,0 0 1,-1 1-1,1-1 0,-1 0 0,1 1 1,-1-1-1,1 0 0,-1 0 0,-43 28 1318,43-28-1305,0 1 1,0-1-1,-1 1 1,1 0-1,0-1 0,0 1 1,0 0-1,1 0 1,-1-1-1,0 1 1,0 0-1,0 0 1,1 0-1,-1 0 1,-1 2-1,2 0-10,-1-1 0,1 0 0,0 0 1,-1 1-1,1-1 0,1 0 0,-1 3 0,1 12 189,-1-16-207,0 1 0,0 0 0,0 0 0,1-1 1,-1 1-1,1 0 0,-1-1 0,1 1 0,-1-1 1,1 1-1,0 0 0,0-1 0,1 2 0,3 5 31,-4-7-43,-1 0 0,0 0 0,1 0 0,-1 0 0,1 0 0,-1 0 0,1 0 0,-1-1 0,1 1 0,0 0 0,-1 0 0,1-1 0,0 1 0,0-1 0,-1 1 0,1 0 0,0-1 0,0 0 0,0 1 0,0-1 0,0 1 0,0-1 0,0 0 0,0 0 0,0 1 0,1-1 0,10 3 36,0 3 30,-12-5-72,1-1-1,0 1 1,0 0-1,0-1 1,0 1-1,0-1 1,0 1 0,0-1-1,0 0 1,0 1-1,0-1 1,0 0 0,0 0-1,1 0 1,-1 0-1,0 0 1,0 0-1,0 0 1,0 0 0,0 0-1,0 0 1,0 0-1,2-2 1,6 0-177,5-3-629,0 0 1,26-13 0,9-14-501,-46 29 1291,0 1-1,0-1 0,-1 1 1,1-1-1,0 0 1,-1 0-1,0 0 1,0 0-1,0 0 0,2-4 1,2-5 65,0 5-25,-5 5 43,0 1 0,0-1 0,0 1 0,0-1 0,0 0 0,0 1 0,0-1 0,-1 0 0,1 1 0,-1-1 1,1 0-1,0-4 0,-1 4 631,-7 2 825,5-1-1349,0 1 1,0 0-1,0 0 0,1 0 1,-1 0-1,0 1 0,0-1 0,0 0 1,1 1-1,-4 0 0,1 5-124,1-1 1,0 0-1,1 1 0,-3 5 0,4-6-38,0 0-1,0 0 1,1 0 0,-1 0-1,1 0 1,0 0-1,0 0 1,1 0 0,-1 0-1,3 8 1,1-8 75,0 0 0,-1-1 0,2 1 1,4 4-1,-6-7-102,-3-2 15,0 1 0,1-1 0,-1 0 0,0 1 0,1-1 0,-1 0 0,1 0 0,-1 1 0,1-1 0,-1 0 0,1 0 0,-1 0 0,0 0 0,1 1 0,-1-1 0,1 0 0,-1 0 0,1 0 0,-1 0 0,1 0 0,-1 0 0,1-1 0,-1 1 1,1 0-1,-1 0 0,1 0 0,-1 0 0,1 0 0,-1-1 0,1 1 0,-1 0 0,0 0 0,1-1 0,-1 1 0,1-1 0,-1 1-1,5-14-420,9-2 33,-13 15 343,1 0-1,-1-1 1,0 1 0,0 0-1,1-1 1,-1 1-1,0-1 1,0 0 0,0 1-1,0-1 1,-1 0-1,1 1 1,0-1-1,-1 0 1,1 0 0,-1 0-1,0 0 1,0 0-1,1-2 1,-1-1 32,0 1-1,1 0 1,-1 0 0,1 0-1,0 0 1,1 0 0,-1 0-1,1 0 1,3-6 0,-4 9 15,-1-1 0,1 1 0,-1-1 0,0 1 0,1-1 1,-1 1-1,0-1 0,0 1 0,0-2 0,0 1-6,0 1 0,0-1-1,0 1 1,0-1 0,0 1-1,1-1 1,-1 1 0,1-1 0,0-1-1,1 0-65,1-1-1,-1 1 0,1 0 1,0 0-1,0 0 0,0 0 1,8-5-1,-7 6 31,26-11-64,-28 12 101,0 1-1,0-1 1,0 1 0,0-1 0,0 1-1,0 0 1,0 0 0,0 0-1,0 0 1,0 0 0,0 1 0,2 0-1,5 2-63,-1 1 0,1 0 0,-1 1 0,10 7 0,-15-10 66,4 3 6,-5-4 34,0 0-1,1 0 1,-2 1-1,1-1 1,0 1-1,0 0 1,0 0-1,-1-1 1,1 1-1,-1 0 1,1 0-1,-1 0 1,2 5-1,2 1 144,-4-7-135,0 1 0,0-1 1,0 1-1,0-1 0,-1 1 0,1 0 1,0-1-1,-1 1 0,1 0 1,-1-1-1,0 1 0,0 0 0,1 0 1,-1 2-1,0 56 1073,0-57-955,0-3 1,0 0-76,2 0-100,-1 0 9,-1 0 1,1 0 0,-1 0 0,0 0-1,1 0 1,-1 0 0,1 0 0,-1 0 0,1 0-1,-1 0 1,0 0 0,1 0 0,-1-1-1,1 1 1,-1 0 0,0 0 0,1 0 0,-1-1-1,1 1 1,-1 0 0,0-1 0,1 1-1,-1 0 1,0-1 0,0 1 0,1 0 0,-1-1-1,0 1 1,0 0 0,1-1 0,4-7 33,11 3 26,4-3-2,-1-1 0,35-20 0,-47 25-87,0 0 1,0 0 0,0 1 0,0 0 0,1 1 0,9-2-1,5-3-37,-19 6 52,0 1 0,0-1 0,1 0 0,-1 1 0,0 0 0,0-1 1,1 1-1,-1 0 0,0 1 0,0-1 0,1 1 0,-1-1 0,4 2 1,-4 4 177,0-1 0,0 0 0,0 1 0,1 5 1,-2 7 171,-2-14-254,0-1 1,0 1-1,0-1 1,1 1-1,-1-1 0,1 0 1,1 4-1,-1-4-48,2 5 86,-1 0 0,0 0 1,0 0-1,2 17 1,-5-22-251,1 0 1,0-1-1,1 1 1,-1 0 0,0-1-1,1 1 1,-1-1 0,1 1-1,0-1 1,0 1 0,0-1-1,0 0 1,0 1-1,1-1 1,-1 0 0,1 0-1,2 3 1,-3-4 48,-1-1 0,1 1 0,0-1 0,-1 1 0,1-1 0,0 0 0,0 1 0,-1-1 0,1 0 0,0 1 0,0-1 0,0 0 0,0 0 0,0 0 1,-1 0-1,1 1 0,0-1 0,1-1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2144,'3'3'699,"3"2"-566,1 1 0,12 6 0,-7-5 124,-10-5-144,1 0 0,-1 0 0,1 1 1,-1-1-1,0 1 0,0-1 0,0 1 1,0 0-1,0 0 0,-1 0 0,1 0 1,-1 0-1,0 0 0,2 5 0,5 13 268,55 107 1342,-35-68-1362,4-2 0,39 56 0,-42-62 37,-23-39-169,1-1-1,0-1 1,0 1-1,16 17 1,-17-24 27,-1 0 1,0 1-1,7 10 0,-11-14-412,0 1-1,0-1 0,0 1 1,0-1-1,0 1 0,-1-1 0,1 1 1,-1 0-1,0-1 0,0 6 0,0-5-1069</inkml:trace>
  <inkml:trace contextRef="#ctx0" brushRef="#br0" timeOffset="1">393 164 3904,'-16'0'1440,"16"17"-1120,-33 15-96,33-15 384,-16 32-384,-17-16 256,17 16-256,-33 0 0,16-16-128,-16 0 352,16-1-224,0 1 160,0-16-224,17 15-2944,16-32 1472,16 0-1504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3488,'-14'0'1115,"14"0"-1096,-1 0 0,1 0 0,-1 0 1,1 0-1,-1 1 0,1-1 0,0 0 0,-1 0 1,1 0-1,0 0 0,-1 1 0,1-1 1,0 0-1,-1 0 0,1 1 0,0-1 1,-1 0-1,1 1 0,0-1 0,-1 0 1,1 1-1,0-1 0,-3 4 62,0-1 0,0 1-1,0 0 1,0-1 0,1 1 0,0 0-1,0 0 1,0 1 0,0-1 0,1 0 0,0 1-1,0-1 1,-1 7 0,-9 36 445,5-23-200,-5 34 0,8-16-102,-13 77 256,-8 55 461,18-119-692,1 14 145,-6-4-111,5-2 170,-5-14-245,9-36-554,-4 11 540,-2-12-4378,24-25 1790,15-4 74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17 3552,'-17'-16'1312,"17"32"-992,-16 17-128,16-1 1248,-17 18-832,17 15-160,-16 1-288,16 16 288,-16 0-256,16 0 704,-17-1-512,17-15 96,0 0-288,-16-17-3328,-1-17 1664,1-15-2016</inkml:trace>
  <inkml:trace contextRef="#ctx0" brushRef="#br0" timeOffset="1">1 410 4480,'16'-16'1664,"1"-1"-1312,32 17-64,-17 0 256,18 0-352,15 0 128,-16 17-192,0-17 576,1 0-416,-18 0-3136,18 0 1536,-18 0-1472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4640,'33'0'1728,"-16"0"-1344,15 0-96,-15 0-320,16 0-32,16 0 1024,0 0-544,16 17-4864</inkml:trace>
  <inkml:trace contextRef="#ctx0" brushRef="#br0" timeOffset="1">574 525 4640,'0'0'1728,"0"-17"-1344,16 17-96,-16 0 960,33 17-736,-16-17 0,15 0-320,1 0 352,0 16-288,0-16-2592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4320,'16'0'1600,"0"0"-1248,34 0-96,-34 17 128,33-17-256,-16 0 608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657 198 2912,'4'-5'177,"0"1"0,-1-1 0,0 0 0,0-1 0,-1 1 1,0 0-1,2-7 0,2-1 17,-6 11-90,1 1 0,0-1 1,-1 0-1,1 0 1,-1 0-1,1 0 1,-1 1-1,0-1 1,0 0-1,0 0 1,0 0-1,0 0 1,0 0-1,-1-2 1,0-4 263,1 5-311,-1-1-1,0 1 1,0 0 0,0 0-1,0 0 1,-1 0-1,1 0 1,-1 0-1,0 1 1,1-1-1,-1 0 1,-1 1-1,1-1 1,0 1-1,-1 0 1,-2-3-1,1 2 2,-1-1 0,1 1 0,-1-1 0,0 1 0,0 1 0,0-1 0,-1 1 0,-9-3 0,-32-1 139,22 1-127,9 2 109,0 1 1,-28-2-1,19 4-57,6 0-51,-1 0 1,1 0-1,-1 2 0,1 1 0,-36 9 1,38-7-50,1 1 0,-1 1 0,-27 17-1,37-20-5,0 1 0,1 1 0,-1-1 0,1 1-1,0 0 1,0 1 0,1 0 0,0-1-1,0 2 1,-5 10 0,-86 220 389,91-219-307,0 0-1,1 1 0,1-1 1,1 1-1,1 0 0,0 0 1,2 0-1,0 0 0,2 0 1,0-1-1,7 27 0,-8-39-5,1 0 0,-1 0 0,1 0 0,0 0 0,1 0 0,0 0 0,0-1 0,0 0 0,1 0 0,-1 0 0,8 6 0,18 20 415,-25-24-408,-4-6-70,0 0 1,1 0-1,-1 0 1,1-1 0,-1 1-1,1 0 1,0-1-1,0 1 1,3 2 0,0-2-9,1-1 1,-1 1 0,11 1 0,-9-1-139,0-1 1,0 1-1,1 0 0,8 4 1,-9-2-56,0-2 0,1 1 1,10 2-1,4 1-368,-5-1 223,-14-3 281,0-1 0,1 0 1,-1 0-1,1 0 0,-1 0 1,1 0-1,5-1 0,0 0-116,-7 1-43,0-1 1,-1 0 0,1 0-1,0 0 1,0 0-1,-1 0 1,1-1 0,0 1-1,0 0 1,-1-1-1,3-1 1,-3 2-19,-1-1 0,1 0 0,-1 0 0,0 0 0,1 1 0,-1-1 0,0 0 1,0 0-1,0 0 0,0 0 0,0 0 0,0 0 0,0-1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2912,'3'0'923,"1"-1"-727,-1 1-152,-1 0 1,1 0-1,-1 0 1,1 0 0,-1 1-1,0-1 1,1 0-1,3 2 1,-2 0 13,0 0 0,-1 0 0,1 0 0,0-1 1,0 0-1,0 0 0,0 0 0,0 0 0,8 0 0,-5-1-2,0 0-1,0 1 1,0-1-1,0 1 1,13 5-1,7 0-14,4-3 26,0-2 1,35-2 0,-9 0-74,-29 1 2208,-30 1-2129,1-1-1,-1 0 1,0 0-1,1 1 0,-1-1 1,1 1-1,0-1 1,-1 1-1,1 0 1,-2 1-1,-12 5 550,1-3-308,12-4-315,-1 1-1,0-1 1,1 1-1,-1 0 1,1 0-1,-1 0 1,1 0 0,-1 0-1,1 1 1,0-1-1,0 1 1,-1 0-1,1-1 1,0 1 0,1 0-1,-1 0 1,0 0-1,0 0 1,1 1 0,-1-1-1,-1 5 1,-16 34-42,4-18 42,11-18 17,0 0-1,1 1 1,0-1-1,0 1 1,0 0-1,1 0 1,0 0-1,-3 11 1,3 18 76,3-27 7,-1 0 1,-1-1 0,-2 17-1,-2-7 54,3-10-10,0 0 0,0 0 1,1 0-1,-1 10 1,0 14-460,1-30 171,0 1-1,1 0 0,-1-1 0,0 1 0,1-1 0,-1 1 0,0-1 0,0 1 0,0-1 1,-3 3-1,2-2-3566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3136,'0'0'1029,"0"0"-629,0 0-74,0 0 388,3 0-101,-3 0-575,1 0-1,-1 0 0,0 0 0,1 0 1,-1 0-1,1 0 0,-1 0 0,1 0 0,-1 0 1,0 0-1,1 1 0,-1-1 0,1 0 1,-1 0-1,0 0 0,1 1 0,-1-1 0,1 0 1,-1 0-1,0 1 0,0-1 0,1 0 1,-1 1-1,0-1 0,1 0 0,-1 1 0,0 0 1,9 7 461,18-3-259,-10 0-200,-10-3-79,-1 0-1,1 0 0,0-1 1,0 0-1,10 0 0,30 0-5,-23 0 282,0-1 1,43-5-1,-42 0-62,-8 2-52,-1 1 0,21-2 0,-30 4-72,0 0 1,0-1-1,0 0 1,0-1-1,0 1 0,10-5 1,-10 4-17,-4 1 4,0 0 0,0 1 0,0-1 1,0 1-1,0 0 0,0 0 0,4 0 1,-2 0-8,-5 0-31,0 0 1,0 0-1,0 0 0,0 0 0,0 0 0,0 0 0,0 0 0,0 0 0,0 0 1,0 0-1,1 0 0,-1 0 0,0 0 0,0 0 0,0 0 0,0 0 0,0 0 1,0 0-1,0 0 0,0 0 0,0 0 0,0 0 0,1 0 0,-1 0 0,0 0 1,0 0-1,0 0 0,0 0 0,0 0 0,0 1 0,0-1 0,0 0 0,0 0 1,0 0-1,0 0 0,0 0 0,0 0 0,0 0 0,0 0 0,0 0 0,0 0 1,0 0-1,0 1 0,0-1 0,1 0 0,-1 0 0,0 0 0,0 0 0,-1 0 1,1 0-1,0 0 0,0 0 0,0 0 0,0 0 0,0 1 0,0-1 0,0 4 10,1-1 37,-1 0 0,0-1 0,-1 1 0,1 0 0,0 0 0,-1 0 0,0 3 0,-16 27-1803,3-17-2543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232 149 2720,'0'-4'127,"0"1"0,0 0 1,0-1-1,0 1 0,1 0 0,1-5 1,5 3 136,-3 2-182,1-8 228,6 6 447,-5-9-117,-3 7-373,-2 6-165,1-1 1,-1 1-1,0-1 1,-1 0-1,1 1 1,0-1 0,0 0-1,-1 0 1,1 0-1,-1 1 1,1-1-1,-1 0 1,0 0-1,0 0 1,0 0-1,0 0 1,0 0-1,0 1 1,-1-1-1,1 0 1,-2-3-1,1 3-103,-1-1 0,1 1 0,-1 0-1,0-1 1,0 1 0,0 0-1,0 0 1,0 1 0,-1-1 0,1 0-1,-1 1 1,1-1 0,-1 1-1,1 0 1,-1 0 0,0 0 0,1 0-1,-1 1 1,0-1 0,0 1 0,0-1-1,0 1 1,1 0 0,-4 0-1,4 0 30,0 0-1,1 1 1,-1-1-1,0 0 1,1 1-1,-1-1 0,1 1 1,-1-1-1,1 1 1,-1 0-1,1-1 1,-2 2-1,-11 5 80,1-4-60,10-3-54,1 1 0,0-1 0,-1 1 0,1 0 0,-1 0 0,1 0 0,0 0 0,0 0 0,0 0 0,-1 0 0,1 1 0,0-1 0,1 1 0,-4 3 0,-25 22-89,21-21 62,6-4 18,0 0-1,0 0 0,0 1 1,1-1-1,-5 6 0,-15 33-79,4-17 67,15-21 31,0 1 0,0 0 0,0 0 0,0 1 0,1-1 0,-1 1 0,1-1 1,-2 7-1,2 2 71,1 1 0,0-1 0,0 1 0,1-1 0,1 1 1,3 17-1,-3-27-57,0 0 1,1 0-1,-1 0 1,1 0-1,0 0 1,0 0-1,0 0 1,0-1-1,1 1 1,-1-1-1,1 1 1,0-1-1,0 0 1,5 4-1,4 1 105,-1-1 1,1 0-1,14 6 0,-12-6 112,2 1 25,-1-2 1,26 9-1,-36-14-161,1 1 0,-1-1-1,1 0 1,-1-1 0,1 1 0,-1-1-1,1 0 1,-1-1 0,1 1 0,-1-1-1,8-2 1,4-3 214,-14 4-250,1 1 1,-1 0-1,0 0 1,1 0-1,-1 0 1,6 0-1,-8 1-57,-1 0 0,0 1 0,0-1-1,0 0 1,0 0 0,0 0 0,0 0-1,1 0 1,-1 0 0,0 0 0,0 0-1,0 0 1,0 0 0,0 0 0,1 0-1,-1 0 1,0 0 0,0 0 0,0 0-1,0 0 1,0 0 0,1 0 0,-1 0-1,0 0 1,0 0 0,0 0 0,0 0-1,0 0 1,0 0 0,1 0 0,-1 0-1,0-1 1,0 1 0,0 0 0,0 0-1,0 0 1,0 0 0,0 0 0,0 0-1,0 0 1,1-1 0,-1 1 0,0 0-1,0 0 1,0 0 0,0 0 0,0 0-1,0 0 1,0-1 0,0 1 0,0 0-1,0 0 1,0 0 0,0-28-153,-3 23-1691,-10-9 464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7:5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3488,'2'0'128,"0"0"-1,0-1 1,0 1 0,-1 0 0,1-1-1,0 1 1,0-1 0,-1 0 0,1 1-1,0-1 1,-1 0 0,1 0 0,1-1-1,4-3-6,-3 4 59,0 0-1,0 1 0,-1-1 1,1 1-1,0 0 0,0 0 1,0 0-1,0 0 1,0 1-1,6 1 0,8 3 73,-11-3-194,0 0 1,0 0-1,0-1 1,10 1-1,-14-2-43,-1 0-1,1 1 0,-1-1 0,1 1 1,-1 0-1,0 0 0,1-1 0,-1 2 1,0-1-1,1 0 0,-1 0 0,0 1 0,0-1 1,0 1-1,0 0 0,-1-1 0,1 1 1,2 2-1,-1 1 74,0-1 0,0 1-1,0 0 1,0-1 0,-1 1 0,3 7 0,-5-10-66,1 0 0,-1 0 0,0 0 0,0 0 0,0 0 0,0 0 0,0 0 0,0 1 0,0-1 0,-1 0 0,1 0 0,-1 0 0,0 0 0,1 0 0,-1 0 0,0 0-1,0-1 1,0 1 0,0 0 0,-1 0 0,0 1 0,-1 1 17,-5 9 35,3-5-31,-1 0 0,-11 12 0,-10 2 32,16-10 1,10-10-57,-1 0-1,0 0 1,1 0 0,-1 0 0,0 0 0,0 0-1,0-1 1,-1 1 0,1-1 0,-3 2-1,-9 8 46,11-9-21,20-1 27,-11-1-86,0 0-1,1 0 1,-1 0 0,0-1 0,9-1 0,10-9-32,13 5 112,-13-5 96,-21 10-68,1 0 0,-1 1 0,1-1 0,0 1 0,6 0 0,1 1-110,-12-2-31,1 1 0,-1 0 0,1 0 0,0 0 1,-1 0-1,1 0 0,-1 0 0,1 0 0,-1 0 1,1 0-1,-1 0 0,1 0 0,-1 0 0,1 0 1,-1 1-1,1-1 0,-1 0 0,1 0 0,-1 1 0,1-1 1,-1 0-1,1 0 0,-1 1 0,1-1 0,-1 0 1,0 1-1,1-1 0,-1 1 0,0-1 0,1 1 1,-1-1-1,0 1 0,0-1 0,1 1 0,-1-1 1,0 1-1,0-1 0,0 1 0,0-1 0,0 1 0,0-1 1,0 1-1,0-1 0,0 1 0,0 0 0,0 2-4281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3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476 116 2304,'0'0'752,"0"0"-453,0-3-129,0-5-25,0 19 190,0-11-207,0 0-16,0-3 48,0-8 278,0 8-97,0 3 27,0-3-150,0-7-26,0 7-85,0 0-64,0 3-41,0-1 0,0 1 0,0-1 0,0 1 1,0-1-1,0 0 0,0 1 0,0-1 0,-1 1 0,1-1 1,0 1-1,0 0 0,0-1 0,0 1 0,-1-1 0,1 1 1,0-1-1,-1 1 0,1-1 0,0 1 0,-1 0 0,1-1 0,0 1 1,-1 0-1,1-1 0,-1 1 0,1 0 0,-1 0 0,1-1 1,0 1-1,-1 0 0,1 0 0,-1 0 0,1 0 0,-1-1 1,1 1-1,-1 0 0,1 0 0,-1 0 0,0 0 0,0 0 0,-4-2 57,-6-9 64,8 8-11,3 3 85,-3-3-69,-8-8-16,11 11-102,-1-1 0,1 1-1,-1 0 1,0-1 0,1 1-1,-1 0 1,1-1 0,-1 1-1,0 0 1,1 0 0,-1 0 0,0-1-1,0 1 1,1 0 0,-1 0-1,0 0 1,1 0 0,-1 0 0,0 0-1,1 0 1,-1 1 0,0-1-1,0 0 1,-2 1 34,2-1-34,1 0 0,-1 0 0,0 0 0,1 0 0,-1 0 0,0 0 0,0-1 0,1 1 0,-1 0 0,0 0 0,1 0 0,-1-1 0,0 1 0,1 0 0,-1-1 0,1 1 0,-1-1 0,1 1-1,-1-1 1,0 1 0,1-1 0,-1 1 0,1-1 0,0 1 0,-1-2 0,0 2 2,1-1-1,0 1 0,-1-1 1,1 1-1,-1-1 0,1 1 1,-1-1-1,1 1 1,-1-1-1,0 1 0,1-1 1,-1 1-1,1 0 1,-1-1-1,0 1 0,1 0 1,-1 0-1,0 0 0,1-1 1,-1 1-1,0 0 1,0 0-1,1 0 0,-1 0 1,-1 0-1,-14 1 330,11 0-279,1-1-1,-1 0 0,1 1 0,-1-2 0,0 1 0,1-1 0,-1 1 0,-7-3 0,4-3 14,6 5-65,1 0 1,-1 0 0,1 1-1,-1-1 1,1 0 0,-1 0-1,0 1 1,1-1 0,-1 1-1,0 0 1,0-1-1,1 1 1,-1 0 0,-3 0-1,-71 0 60,-42 0 634,118 0-693,-1 0 1,0 0 0,1 0 0,-1 0-1,0 0 1,0 0 0,1 0-1,-1 0 1,0 0 0,1 1-1,-1-1 1,0 0 0,1 1 0,-1-1-1,0 0 1,1 1 0,-1-1-1,1 1 1,-1-1 0,1 1 0,-1-1-1,1 1 1,-1-1 0,1 1-1,-1 0 1,1 0-4,-1-1 0,1 1 0,-1-1 0,1 1 0,-1-1 0,1 1 0,-1-1 0,1 1 0,-1-1 0,1 1 0,-1-1 0,0 0 0,1 1 0,-1-1 0,1 0 0,-1 1 0,0-1 0,0 0 0,1 0 0,-1 0 0,0 0 0,1 0 0,-1 0 0,0 0 0,0 0 0,0 0 0,0 0 1,0 0-1,0 1 0,0-1 1,0 0-1,0 0 1,0 1-1,1-1 1,-1 0-1,0 1 0,0-1 1,0 1-1,0-1 1,1 1-1,-1-1 1,0 1-1,1-1 0,-1 1 1,0 0-1,1 0 1,-1 0-1,-10 22 441,4-7-97,2-7-242,4-8-96,0 1-1,0-1 1,0 1-1,0-1 1,1 1-1,-1-1 1,1 1-1,-1 0 1,1-1-1,-1 1 1,1 0-1,0-1 1,-1 3-1,1 0 5,1 0 1,-1-1-1,0 1 0,1 0 1,0-1-1,0 1 0,0-1 1,0 1-1,0-1 0,3 5 1,-3-6 10,0-1 0,0 1 0,1-1 0,-1 1 0,0-1 0,1 1 0,-1-1 0,1 0 0,0 0 0,-1 0 0,1 0 0,0 0 0,0 0 0,-1 0 0,1-1 0,0 1 0,0 0 0,0-1 0,0 0 0,0 1 0,0-1 0,3 0 0,75 0 158,-48 0-256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1248,'0'0'389,"0"0"-239,0 3-22,0 1-5,0-2-68,0 1 1,0-1 0,0 0-1,0 1 1,0-1 0,1 1-1,-1-1 1,2 5 0,0-3 47,0 0 0,0 1 1,0 0-1,0-1 0,-1 1 1,0 0-1,0 0 0,0 0 1,-1-1-1,1 1 0,-1 0 1,0 0-1,-1 0 0,1 0 1,-3 8-1,-8 34 260,6 2-59,-6 5-139,6-5-84,-10 58 35,3-56-56,-6 29 104,2 19 636,11-67-667,-1-15-116,4-14-24,1 0-1,0 1 1,0-1-1,0 1 1,0-1 0,1 1-1,-1 4 1,1 12-409,0-4-1408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17 2912,'14'-13'923,"-11"10"-550,-3 3-149,0 3 128,-1 0-303,1 0 0,-1 1 0,1-1 0,-1 0 0,0 1 0,-3 5 0,-2 8 77,6-14-106,-1-1-1,1 1 1,-1 0-1,0-1 1,0 1 0,0-1-1,0 1 1,0-1-1,0 1 1,-1-1-1,1 0 1,-1 0-1,1 0 1,-1 0 0,0 0-1,0 0 1,0 0-1,0 0 1,0-1-1,-5 3 1,1 1 34,0-1-1,1 1 1,-7 6 0,9-7-21,-1 0 1,0-1 0,0 1 0,-6 3 0,-37 15 88,17-5-78,18-9-23,0-1 0,-19 7 0,-94 32 155,122-45-187,-1 0 0,1 0-1,0 0 1,0-1 0,-1 0 0,1 0-1,-5 0 1,7 0-7,0 0 0,-1 0-1,1 0 1,0 0 0,-1 0 0,1 0 0,0 0 0,-1 1-1,-2 0 1,-12 15-115,24 1 165,0 13 0,-4-24-10,0-1 1,-1 1-1,2-1 1,-1 0-1,1 0 0,6 5 1,37 28 280,-25-20-230,127 99 503,-131-100-191,23 24 1,-21-19-176,-7-6-194,-9-2-533,-4-14 340,0 1-1,0-1 1,-1 0-1,1 1 1,0-1-1,0 0 0,0 0 1,0 0-1,0 1 1,-1-1-1,1 0 1,0 0-1,2-1 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2400,'-1'0'33,"0"0"1,1 0-1,-1 0 0,0 0 1,1 0-1,-1 0 0,1 0 1,-1 0-1,0 0 0,1 0 1,-1 1-1,1-1 0,-1 0 1,1 0-1,-1 1 0,0-1 1,1 0-1,-1 1 0,1-1 1,-1 0-1,1 1 0,0-1 1,-1 1-1,1-1 1,-1 1-1,1 0 0,-2 18 675,2-9-380,0 148 1234,0-155-1537,0 1-1,1-1 0,-1 0 1,0 0-1,1 1 0,0-1 1,0 0-1,0 0 0,0 0 1,1 0-1,1 4 0,0-2 31,-3-5-47,0 1 0,0-1 1,1 1-1,-1-1 0,0 0 0,0 1 0,1-1 0,-1 1 0,0-1 0,1 1 1,-1-1-1,1 0 0,-1 1 0,0-1 0,1 0 0,-1 1 0,1-1 0,-1 0 1,1 0-1,0 1 0,2 0 21,0 1-8,0 0 1,0-1-1,0 0 1,0 1-1,0-1 1,0 0-1,0-1 1,0 1-1,1-1 1,-1 1-1,0-1 1,1 0-1,-1 0 1,0 0-1,0 0 1,7-2-1,53-15-127,-61 16 56,1 0-1,0 0 1,-1 0 0,1-1 0,0 1 0,-1-1 0,0 0-1,1 0 1,-1 0 0,0 0 0,0 0 0,0 0-1,0 0 1,2-5 0,-2 5 11,-1 0 0,0 0 0,0-1 0,0 1 0,0 0 0,0-1 0,0 1 0,-1 0-1,1-1 1,-1 1 0,0-1 0,1 1 0,-1-1 0,0 1 0,-1-1 0,1 1 0,-1-4 0,-10-16-110,7 9 63,4 9 65,-2-1 0,1 1-1,0 0 1,-1 0 0,0 0-1,0 1 1,-3-5 0,-2-4 34,3 6-73,0 0 1,0 0 0,0 1 0,-8-9 0,11 13 69,0 1 0,1-1 0,-1 1 0,1-1 1,-1 1-1,1-1 0,-1 1 0,1-1 0,0 0 0,-1 1 1,1-1-1,0 0 0,-1 1 0,1-1 0,0 0 0,0 1 1,0-1-1,0 0 0,0 0 0,-1 1 0,1-1 0,1 0 1,-1 0-1,0 1 0,0-1 0,0 0 0,0 1 0,0-1 0,1 0 1,-1 1-1,0-1 0,0 0 0,1 1 0,-1-1 0,1 0 1,-1 1-1,0-1 0,1 1 0,-1-1 0,1 1 0,1-2 1,-2 2-11,0 0 0,0 0 0,0-1 0,1 1 1,-1 0-1,0 0 0,1 0 0,-1-1 0,0 1 1,0 0-1,1 0 0,-1 0 0,0 0 0,1 0 1,-1-1-1,0 1 0,1 0 0,-1 0 0,0 0 1,1 0-1,-1 0 0,0 0 0,1 0 0,-1 0 1,1 1-1,26-1-1728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1664,'0'2'528,"0"127"656,0-128-1163,0 1 1,0 0-1,-1 0 1,1-1-1,0 1 1,-1 0-1,1-1 1,-1 1-1,0-1 1,0 1-1,1 0 1,-1-1-1,-2 2 0,-2 5 4,-6 17-7,10-23 0,-3 1 16,1 0 227,3-3-69,0 0-48,3-3-75,93-92-1093,-95 94 1075,0-1 1,0 1-1,1 0 0,-1-1 0,1 1 0,-1 0 0,1 0 0,-1 0 1,1 1-1,0-1 0,-1 0 0,1 0 0,0 1 0,0-1 0,-1 1 1,1 0-1,0 0 0,0-1 0,0 1 0,0 0 0,-1 0 0,1 1 1,0-1-1,0 0 0,0 1 0,-1-1 0,1 1 0,0-1 0,0 1 1,-1 0-1,1 0 0,-1-1 0,1 1 0,0 1 0,-1-1 0,0 0 1,1 0-1,1 3 0,0-1 39,-1-1 0,0 1 0,0 0 0,0 1 1,1 3-1,-2-5-60,0 0 1,0 0 0,0 0-1,0 0 1,0 0-1,0-1 1,1 1 0,-1 0-1,1-1 1,-1 1-1,1-1 1,2 2-1,3 1 28,-6-4-49,-1 0 1,1 0-1,-1 0 0,1 0 0,-1 1 0,1-1 0,-1 0 0,1 0 1,-1 1-1,0-1 0,1 0 0,-1 1 0,1-1 0,-1 0 0,0 1 1,1-1-1,-1 1 0,0-1 0,0 1 0,1-1 0,-1 1 0,0-1 1,0 1-1,1-1 0,-1 1 0,0-1 0,0 1 0,0-1 0,0 1 1,0-1-1,0 1 0,0-1 0,0 1 0,0-1 0,0 1 1,0-1-1,-1 1 0,1 1 23,1 0 0,-1 0 0,0 0 0,1 0 0,-1-1 0,1 1 0,-1 0 1,1 0-1,0-1 0,0 1 0,0-1 0,0 1 0,0 0 0,0-1 0,0 0 0,0 1 0,1-1 0,1 2 0,10 14 271,-12-16-276,-1 0 1,1 0-1,0 1 0,-1-1 1,1 0-1,0 0 0,0 0 1,0 0-1,0 0 1,0 0-1,0 0 0,1 2 1,0-3-24,-1 0 1,1 1-1,0-1 0,-1 0 1,1 0-1,-1 0 1,1 0-1,-1 0 0,1 0 1,-1-1-1,1 1 1,-1 0-1,1-1 1,-1 1-1,3-2 0,4-2-71,0 0-1,0-1 0,0 0 1,11-9-1,-9 5-207,1 2 1,12-8-1,-13 10 217,0 0 0,0-2 0,12-8 1,-20 13 93,1 0 1,-1 0 0,0 0 0,1-1 0,-1 1 0,0 0-1,-1-1 1,1 0 0,0 1 0,-1-1 0,1 0 0,-1 0 0,0 0-1,0 0 1,0 0 0,0 0 0,0-5 0,-1-3 155,0 11-190,0 0 1,0 0-1,0 0 1,0-1-1,0 1 1,0 0-1,0 0 1,0 0 0,0 0-1,0 0 1,0 0-1,0 0 1,0 0-1,0 0 1,0 0-1,0-1 1,0 1-1,0 0 1,0 0-1,0 0 1,0 0-1,0 0 1,0 0-1,0 0 1,0 0-1,0 0 1,0 0 0,0 0-1,0-1 1,0 1-1,0 0 1,0 0-1,0 0 1,-1 0-1,1 0 1,0 0-1,0 0 1,0 0-1,0 0 1,0 0-1,0 0 1,0 0-1,0 0 1,0 0-1,0 0 1,-1 0 0,1 0-1,0 0 1,0 0-1,0 0 1,0 0-1,0 0 1,0 0-1,0 0 1,0 0-1,-1 0 1,-3 0 41,2 0-118,-1 0 0,1 0 1,0 0-1,-1 0 1,1 0-1,-1 0 0,1 1 1,-5 1-1,4 0 27,-1 0-1,0 0 1,0-1-1,1 1 1,-1-1-1,0 0 1,-1 0-1,1-1 1,-7 2-1,9-3 49,1 2-1,-1-1 0,0 0 1,1 0-1,-1 0 1,0 1-1,1-1 0,-1 1 1,1-1-1,-1 1 0,1 0 1,-1 0-1,1 0 0,-1 0 1,1 0-1,0 0 0,0 0 1,-1 0-1,1 0 0,0 0 1,0 1-1,0-1 0,0 0 1,0 1-1,1-1 0,-1 1 1,0-1-1,1 1 0,-2 1 1,-8 15-161,9-18 153,1 1-1,0 0 1,-1-1-1,1 1 1,0 0 0,-1-1-1,1 1 1,0-1-1,0 1 1,-1 0-1,1 0 1,0-1 0,0 1-1,0 0 1,0-1-1,0 1 1,0 0 0,0-1-1,0 1 1,1 0-1,-1-1 1,0 1-1,0 0 1,0-1 0,1 1-1,-1 0 1,1 0-1,0 2-19,3 6 8,0-1 0,1 1 0,7 9-1,9 17 65,-1-4 159,-16-25-147,0 1 0,0 0-1,0-1 1,0 1 0,3 11-1,9 64 350,-15-68-354,0 1 1,-1-1 0,0 1-1,-1-1 1,-1 1 0,0-1-1,-9 27 1,5-23-130,-1-1 0,-14 25 0,18-36 94,-1 1-1,0-1 0,0-1 0,-1 1 0,0-1 0,0 1 1,-10 7-1,13-12-12,1 0-1,-1 0 1,0 0 0,0-1 0,0 1-1,0 0 1,0-1 0,0 0 0,0 1 0,0-1-1,0 0 1,0 0 0,0 0 0,0 0-1,0-1 1,-1 1 0,1 0 0,0-1 0,1 0-1,-1 1 1,0-1 0,0 0 0,-2-1-1,1 0 1,1-1 0,-1 1 0,1-1 0,0 0 0,-1 1 0,1-1 0,1 0 0,-1 0 0,0-1 0,1 1 0,-1 0 0,1 0 0,0-1 0,-1-4 0,0-3 121,0 0 0,1 0 0,0-16 0,0 20-88,1-1 0,1 1 0,-1 0 0,1 0-1,1 0 1,-1 0 0,1 0 0,0 0 0,6-11-1,8-18 0,-12 26-16,0 1-1,1-1 0,11-16 1,-13 22 16,1 0 1,0 0 0,0 0 0,0 1-1,0-1 1,1 1 0,0 0 0,-1 0-1,1 1 1,9-4 0,5-2 70,41-17-865,-55 22 522,1 1 1,-1-1-1,1 1 0,8-2 0,-4 3-988,1 0-1,14 1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3808,'0'0'1408,"17"17"-1088,-17-1-96,0-16 608,0 16-512,-17 17 576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3808,'-17'-16'1408,"34"-1"-1088,-17 17-96,0 0 960,0-16-704,0 16-288,16-16-128,0 16 128,17 0-96,33 0 96,-17 0-96,33 0 288,-17 0-192,-15 0-544,-1 16 192,-17 0-2048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60 896,'13'74'304,"-12"-68"-277,0 0-1,0 0 1,0 0 0,1 0-1,-1 0 1,1-1 0,6 12-1,-8-16 20,1 1-1,-1-1 1,1 1 0,-1 0-1,1-1 1,-1 1-1,0 0 1,0 0-1,0-1 1,0 1-1,0 0 1,-1-1 0,1 1-1,0 0 1,-1-1-1,1 1 1,-1 0-1,0-1 1,1 1-1,-1-1 1,0 1 0,0-1-1,-2 3 1,-1 4 540,2-7-496,1 1 0,-1 0 0,1-1 0,-1 0 0,0 1-1,1-1 1,-1 0 0,0 0 0,0 0 0,0 0 0,0 0 0,0 0 0,0-1-1,0 1 1,-1-1 0,1 1 0,0-1 0,0 0 0,0 0 0,-4 0-1,-4 0 202,-1 0 0,0-1 0,-17-3 0,7-1 20,0-2 1,1 0-1,-1-2 1,-22-12-1,5-9-92,26 21-181,1-1-1,-11-12 1,18 18-49,0-1-1,1 0 1,-1 0 0,1 0-1,1 0 1,-1 0 0,1-1-1,-1 1 1,0-7 0,2 8-9,0-1 0,0 1 0,1 0 0,0-1 0,0 1 0,0-6-1,0 9 14,0-1 0,1 1 0,-1 0 0,0-1 0,1 1 0,-1-1 0,1 1 0,-1 0 0,1-1 0,0 1 0,-1 0 0,1 0 0,0-1 0,0 1 0,0 0 0,0 0 0,0 0 0,0 0 0,0 0 0,2-1 0,2 0-8,1-1-1,-1 1 1,0 1 0,1-1 0,-1 1-1,10-2 1,-2 8-785,-4-1 251,23 1-816,15 9-1206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145 393 1408,'0'0'448,"0"0"-267,3 0-15,-3 0-139,1 0 1,0 0-1,-1 0 1,1-1-1,0 1 1,-1 0-1,1 0 1,0 0-1,-1-1 1,1 1 0,0 0-1,-1-1 1,1 1-1,-1-1 1,1 1-1,-1 0 1,1-1-1,-1 1 1,1-1-1,-1 1 1,1-1 0,-1 0-1,1 0-6,-1 0 0,0 1 0,1-1 0,-1 1 0,1-1 0,-1 1 0,1-1-1,-1 1 1,1 0 0,-1-1 0,1 1 0,0-1 0,-1 1 0,1 0 0,-1 0 0,1-1 0,0 1 0,-1 0 0,1 0-1,0 0 1,-1 0 0,2-1 0,1 1 209,-3 0 148,0 0-95,-3 0-11,1 1-224,0-1 0,0 0-1,1 1 1,-1-1 0,0 1 0,0 0 0,1 0 0,-1-1 0,0 1 0,-2 2-1,-4 2-24,7-4-12,-1-1 1,1 1-1,-1-1 0,1 0 0,0 1 0,-1-1 1,1 0-1,-1 0 0,-2 0 0,-15 3 91,-6 10 60,18-9-100,0 0 0,-1 0 0,-10 3 0,-9 7 7,10 0 6,18-14-56,-1 0 1,1 1-1,-1-1 0,1 0 1,-1 0-1,1 1 0,-1-1 1,1 0-1,-1 0 0,1 0 1,0 0-1,-1 0 0,1 1 1,-1-1-1,1 0 0,-1 0 1,2-1-1,-2 1 33,8 3 300,-4-2-337,-1 0-1,0 0 1,0 0 0,1 0-1,-1-1 1,1 1 0,-1-1-1,1 0 1,-1 0 0,0 0-1,1-1 1,-1 1 0,1-1-1,-1 0 1,6-2 0,12 2-13,-18 1 5,1 0 0,-1 0 0,1-1 0,-1 1 0,1-1 0,-1 1 0,4-2 0,4-2 11,25-9 87,-28 8-81,-6 4-27,-1 0 0,0 0 0,1 0 0,-1 1 1,1-1-1,0 0 0,-1 1 0,1-1 0,0 1 0,-1-1 1,1 1-1,0 0 0,2 0 0,9 0-56,-10 0-63,-3 0 58,0 0 80,0 0-22,0 0-132,0 0-38,3 0-198,40 0 198,-39 0 141,-1-1-1,1 1 1,-1 0-1,0-1 1,1 0-1,-1 1 0,0-1 1,6-3-1,7-2-54,17 0 196,3-4 17,-22 7-51,15-3 80,9-15 3,-7 13-68,-26 8-75,0-1 0,0 0-1,0 0 1,0-1 0,-1 0 0,1 1-1,7-5 1,3-5 0,-10 8 2,0-1-1,0 1 1,0 0 0,9-3-1,-4 2 87,-8 4-72,0-1 0,0 1 0,0-1 0,0 0 0,0 0 0,0 0 0,0 0-1,0-1 1,-1 1 0,1 0 0,0-1 0,-1 1 0,3-4 0,7-6 68,-10 10-88,-1 1 1,0-1-1,1 1 1,-1-1-1,1 1 0,-1-1 1,0 1-1,0-1 1,1 0-1,-1 1 1,0-1-1,0 1 0,0-1 1,0 0-1,0 1 1,0-1-1,0 0 1,0 1-1,0-1 0,0 1 1,0-1-1,0 0 1,0 1-1,0-1 1,-1 0-1,1 0 13,0-15 272,0 16-294,0 0 1,0 0-1,0 0 0,0 0 1,0 0-1,0 0 1,0-1-1,0 1 0,0 0 1,0 0-1,0 0 0,0 0 1,0 0-1,0 0 0,0 0 1,0 0-1,0 0 0,0-1 1,0 1-1,0 0 0,0 0 1,0 0-1,0 0 0,0 0 1,0 0-1,0 0 0,0 0 1,0 0-1,0 0 0,0 0 1,-1 0-1,1-1 0,0 1 1,0 0-1,0 0 1,0 0-1,0 0 0,0 0 1,0 0-1,0 0 0,0 0 1,0 0-1,0 0 0,-1 0 1,1 0-1,0 0 0,0 0 1,0 0-1,0 0 0,0 0 1,0 0-1,0 0 0,0 0 1,0 0-1,-1 0 0,1 0 1,-13 0 149,13 3 150,0-1-250,0 1-5,0 0-1,0-1 0,0 1 0,0 0 0,0 0 0,-1-1 0,1 1 0,-2 3 0,0-2-45,-1 1-1,2-1 1,-1 0-1,0 1 1,1 0-1,0-1 1,0 1-1,0 0 1,1-1-1,-1 1 1,1 0 0,1 8-1,0-10 37,-1 0-1,1-1 1,0 1-1,0-1 1,0 1 0,0-1-1,1 0 1,-1 1-1,1-1 1,-1 0 0,1 0-1,0 0 1,0 0-1,0 0 1,0 0 0,0-1-1,0 1 1,0-1-1,3 2 1,6 2 109,-9-4-94,1 0-1,-1 0 0,0 1 0,0-1 0,1 0 0,-1 1 0,0 0 0,2 1 0,-2-1-52,1 0 0,0 0-1,0 0 1,0 0 0,0-1-1,0 1 1,1-1 0,-1 0 0,0 0-1,1 0 1,-1-1 0,1 1 0,-1-1-1,0 0 1,1 0 0,-1 0-1,1 0 1,3-1 0,7 1-203,-10 0 49,1 0-1,-1 0 1,1-1 0,-1 1-1,0-1 1,1 0 0,-1 0-1,0 0 1,0-1-1,6-2 1,2-2-228,-6 4 204,-1 0-1,-1-1 1,1 0 0,0 0-1,-1 0 1,0-1 0,1 0-1,-1 1 1,-1-1 0,1-1-1,-1 1 1,1 0 0,4-10-1,-3 7 27,16-29-1137,31-76 0,-46 99 1250,-1-1 236,-1 1 1,-1 0 0,0-1 0,-1 1 0,0-1-1,-1 0 1,-2-25 0,1 25 613,0 12-713,0 1 0,0-1 0,0 0 0,0 1 0,0-1 0,-1 0 1,1 1-1,-1-1 0,1 1 0,-1-1 0,1 1 0,-1-1 0,0 1 0,0-1 0,0 1 0,0-1 0,0 1 1,0 0-1,-2-2 0,2 2-51,1 1-35,0 0 0,0 0-1,0 0 1,0 0 0,0 0 0,0-1 0,0 1-1,0 0 1,0 0 0,0 0 0,0 0-1,0 0 1,-1 0 0,1 0 0,0 0-1,0 0 1,0 0 0,0 0 0,0-1-1,0 1 1,0 0 0,0 0 0,-1 0 0,1 0-1,0 0 1,0 0 0,0 0 0,0 0-1,0 0 1,0 0 0,-1 0 0,1 0-1,0 0 1,0 0 0,0 0 0,0 0-1,0 0 1,0 0 0,-1 1 0,1-1 0,0 0-1,0 0 1,0 0 0,0 0 0,0 0-1,0 0 1,0 0 0,0 0 0,-1 0-1,1 0 1,0 0 0,0 1 0,0-1 0,0 0-1,0 0 1,0 0 0,-2 3 31,-3 0 25,1 1 1,0 0-1,1 1 0,-1-1 0,1 1 1,-1-1-1,2 1 0,-1 0 1,0 0-1,1 0 0,-3 9 0,0 32 278,2-30-216,-1 8 51,1 1-1,-1 25 1,3-24 141,-6 37 1,3-36-174,0 37 1,4 5 766,0-26-1488,0-40-128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2976,'0'0'971,"-3"0"-603,2 0-343,1 1 1,-1-1-1,0 0 1,0 0 0,1 0-1,-1 0 1,0 1 0,1-1-1,-1 0 1,0 1 0,1-1-1,-1 1 1,0-1 0,1 1-1,-1-1 1,1 1-1,-1-1 1,1 1 0,-1-1-1,1 1 1,-1-1 0,1 1-1,0 0 1,-1-1 0,1 1-1,0 1 1,-1 0 23,-1 0 0,1 0 0,0 0 1,0-1-1,-1 1 0,1 0 0,-1-1 0,0 1 0,-3 2 1,-10 7 40,-1 0 1,2 1-1,-23 22 1,-12 27-64,37-52-59,11-9 23,0 1 0,0-1 0,0 1-1,0 0 1,0-1 0,0 1 0,0 0 0,0 0 0,0 0-1,0 0 1,0 0 0,0 0 0,1 0 0,-1 0-1,0 0 1,1 0 0,-1 1 0,1-1 0,-1 0-1,1 0 1,0 1 0,0-1 0,-1 0 0,1 2-1,0 3-48,2 18 151,-1-23-79,-1 0 0,0 0 0,1 0 0,-1 0 0,1 0 0,-1 0 0,1 0-1,0 0 1,-1-1 0,1 1 0,0 0 0,0 0 0,0-1 0,-1 1 0,1-1 0,0 1 0,0 0 0,0-1 0,0 0 0,0 1 0,1-1 0,28 6 487,82 21 11,-99-25-397,-1 0 0,0-1 0,1-1 0,18-1 0,6 0 259,-25 0-285,-9 1-269,0-1 0,0 1 0,0 0 0,0 0-1,0 0 1,0 1 0,0-1 0,0 1 0,0-1-1,4 3 1,9 8-1393,-14-11 1328,-1 1 0,0-1 0,1 1 1,-1-1-1,1 0 0,-1 0 0,1 0 1,-1 0-1,3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3648,'-28'0'1173,"17"3"-703,0 1-468,7-3 184,0 0 1,1 0-1,-1 1 1,0-1-1,1 1 1,-1 0-1,1 0 1,-1 0-1,1 1 1,0-1-1,0 1 1,-4 3-1,0 5-13,0-1-54,-12 21 0,3 8-317,14-35 174,0-1 3,0 0 0,0 1 0,1-1-1,-1 0 1,1 1 0,0-1 0,0 1 0,0 0 0,1-1 0,-1 1 0,1 0 0,0 4 0,0 3 24,-1-3 28,1 0 0,1 0-1,0 0 1,1 9 0,-1-15 34,0 0 0,-1 1 0,1-1 0,0 0 0,0 0 0,1 0 0,-1 0 0,0 0 0,1 0 0,-1 0 0,1-1 0,-1 1 0,1 0 0,0-1 0,0 1 0,0-1 0,-1 0 0,4 2 0,28 13 623,-30-15-667,0 0 1,0-1-1,0 1 1,0-1-1,0 0 0,-1 0 1,1 0-1,0 0 1,0-1-1,0 1 1,0-1-1,0 0 1,0 0-1,-1 0 1,1 0-1,0 0 0,2-2 1,4-1-8,-7 4-7,1-1 1,-1 1 0,0-1-1,0 0 1,0 0-1,0 0 1,0 0 0,0 0-1,0-1 1,0 1-1,0-1 1,-1 1 0,4-4-1,-4 2-24,0 1 0,0-1 0,-1 0 0,1 0 0,-1 0 0,1 0 0,-1 1 0,0-1 0,0-6 0,0 3-96,0-1 0,-1 1 0,1 0 0,-1-1 0,0 1 0,-1 0 0,1-1 1,-1 1-1,-1 0 0,1 0 0,-5-7 0,2 5-40,4 7 115,0-1 1,0 1-1,0-1 1,1 1 0,-1-1-1,0 1 1,1-1-1,-1 1 1,1-1 0,-1 0-1,1 1 1,0-1-1,0 0 1,0 1 0,0-3-1,0 0-31,-1 3 53,1-1 0,0 0 0,0 0 0,0 0 0,0 0 0,1 0 0,-1 0 0,0 0 0,1 1 0,1-4 0,8-1-48,-5-1-71,-5 7 129,1-1 0,-1 1-1,0 0 1,0-1 0,1 1 0,-1-1-1,0 1 1,1 0 0,-1-1-1,0 1 1,1-1 0,-1 1-1,1 0 1,-1 0 0,1-1 0,-1 1-1,0 0 1,1 0 0,-1 0-1,1-1 1,-1 1 0,1 0-1,0 0 1,-1 0 0,1 0 0,-1 0-1,1 0 1,-1 0 0,1 0-1,-1 0 1,2 1 0,28-1 70,-25-3-32,-3 1-24,0 1 0,0-1 0,1 1 0,-1 0 1,0-1-1,1 1 0,-1 0 0,0 1 0,1-1 0,0 0 0,-1 1 1,1-1-1,-1 1 0,1 0 0,-1 0 0,4 0 0,-1-3 67,15-9 10,-20 12-84,1-1 0,0 1-1,0 0 1,0-1 0,0 1 0,0 0 0,0 0 0,0-1 0,0 1-1,0 0 1,-1 0 0,1 0 0,0 0 0,0 0 0,0 0-1,0 1 1,0-1 0,0 0 0,0 0 0,0 1 0,0-1-1,0 0 1,-1 1 0,1-1 0,1 1 0,3 10-252,7-4 70,-11-6 167,0-1 1,0 0 0,0 1-1,0-1 1,0 1 0,0 0-1,0-1 1,0 1 0,0 0-1,0 0 1,0-1 0,0 1-1,-1 0 1,1 0 0,1 2-1,7 21-133,1-2 81,0-7 39,-9-12 46,1 1 1,0-1 0,0 0 0,1 0 0,-1 0 0,1 0 0,-1-1 0,1 1-1,0-1 1,0 1 0,0-1 0,0 0 0,4 2 0,-6-4-6,0 1 0,0 0 1,0-1-1,0 1 0,0 0 0,-1 0 1,1 0-1,0 0 0,0 0 0,-1 0 1,1 0-1,-1 0 0,1 0 0,-1 0 1,1 1-1,6 10 152,7-7 106,-6 0-177,-6-4-71,-1 0 0,0 0-1,1 0 1,0 0 0,-1 0-1,1-1 1,-1 1 0,1-1 0,0 1-1,-1-1 1,1 1 0,0-1-1,2 0 1,3 0 56,-5 0-41,0 1 0,1-1 0,-1 0 0,0 0 0,0-1 0,1 1 0,-1 0 0,0-1-1,3-1 1,1-1 27,1 0-27,-1 0 0,0 0 0,1-1-1,-1 0 1,5-6 0,6-3 14,-14 11-40,-1 1 0,1-1-1,-1 1 1,1-1-1,-1 0 1,0 0 0,0 0-1,0 0 1,0-1-1,0 1 1,0 0 0,1-4-1,16-17 59,-5 6-135,-11 10 34,-3 7 9,0-1 1,0 1 0,0-1 0,1 1-1,-1-1 1,0 1 0,0-1 0,1 1-1,-1-1 1,0 1 0,1-1 0,-1 1-1,0 0 1,1-1 0,-1 1 0,1 0-1,-1-1 1,1 1 0,-1 0 0,0 0-1,1-1 1,-1 1 0,1 0 0,-1 0-1,1 0 1,-1-1 0,1 1 0,0 0-1,-1 0 1,1 0 0,-1 0 0,1 0-1,-1 0 1,1 0 0,-1 0 0,1 1-1,0-1 1,0 0 8,1 0 0,0 0 0,-1 0 0,1 0 0,-1 1-1,1-1 1,-1 0 0,1 1 0,-1-1 0,1 1 0,-1 0 0,1-1 0,-1 1-1,0 0 1,1 0 0,-1 0 0,0 0 0,0 0 0,0 0 0,0 0 0,2 3 0,0 1 115,-1 0 0,1 0 1,-1 0-1,0 1 0,1 5 1,2 4 134,-4-10-248,15 35 558,-15-37-467,1 0-1,0-1 0,-1 1 0,1-1 0,0 1 0,0-1 0,0 0 0,0 0 0,1 0 0,-1 0 0,1 0 0,2 2 0,9 1 261,-14-4-329,1 0 0,-1-1 1,0 1-1,1 0 0,-1 0 0,0 0 0,0 0 1,1 0-1,-1 0 0,0-1 0,0 1 0,0 0 0,0 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4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2976,'14'-27'971,"-2"9"-393,-11 17-484,0 0 0,0 0 0,-1 0 0,1 1 1,-1-1-1,1 0 0,-1 0 0,1 0 0,-1 0 0,1 0 0,-1 0 0,0 0 0,0-1 0,0 1 1,1 0-1,-1 0 0,0 0 0,0 0 0,0 0 0,-1-2 0,1 2-45,0 1-1,0-1 0,0 0 1,1 1-1,-1-1 0,0 0 1,0 1-1,0-1 0,1 0 1,-1 1-1,0-1 1,1 1-1,-1-1 0,0 0 1,1 1-1,-1-1 0,1 1 1,-1-1-1,1 1 1,-1 0-1,1-1 0,0 0 1,0 1-6,-1 0 1,1-1 0,0 1-1,-1-1 1,1 1 0,-1-1-1,1 1 1,-1-1 0,0 1 0,1-1-1,-1 1 1,1-1 0,-1 1-1,0-1 1,0 0 0,1 1-1,-1-1 1,0 0 0,0 1-1,0-1 1,0 0 0,1 0-1,-1-2 453,0 3-32,-1 0-435,0 0-1,0 0 1,0 0-1,1 0 1,-1 0-1,0 0 0,0 0 1,0 0-1,1 0 1,-1 1-1,0-1 1,0 0-1,1 1 1,-1-1-1,0 0 0,0 1 1,1-1-1,-1 1 1,1-1-1,-2 1 1,-2 4-10,-1 1 0,1-1 0,0 1 0,1-1 0,0 1 0,-4 8 0,2 16-35,0-13 46,3-10-12,0 0 1,0 0 0,1 1-1,-1 9 1,2-9-24,0-1 0,0 1-1,1 0 1,2 10 0,-2-16 10,0 0-1,-1 0 1,1 0-1,0 0 0,1 0 1,-1 0-1,0 0 1,0 0-1,1 0 1,-1-1-1,1 1 0,0-1 1,-1 1-1,1-1 1,0 0-1,0 1 1,0-1-1,2 1 0,0 0 11,-1-1-1,1 1 1,0 0-1,0-1 1,0 0-1,1 0 1,-1 0-1,0-1 1,0 0 0,0 1-1,1-1 1,-1-1-1,0 1 1,0 0-1,1-1 1,-1 0-1,8-3 1,-7 3-12,1 0-1,0 1 1,0-1 0,8 1 0,-2 0-87,-10 0 80,-1 0 0,1 0-1,0 0 1,0-1 0,0 1-1,-1-1 1,1 1 0,0-1-1,-1 0 1,1 1 0,-1-1-1,4-2 1,-5 2 6,1 1-1,0-1 1,-1 1 0,1-1 0,-1 0-1,1 1 1,-1-1 0,1 0 0,-1 1 0,0-1-1,1 0 1,-1 1 0,0-1 0,1 0-1,-1 0 1,0 0 0,0 1 0,0-1-1,0 0 1,0 0 0,0 0 0,0 1-1,0-1 1,0 0 0,0 0 0,0 1 0,0-1-1,-1 0 1,1 0 0,0 0 0,-1 0-1,-4-5-20,4 5 10,0 0 1,0 0-1,0 0 1,0 0-1,0-1 0,0 1 1,0 0-1,0 0 0,0-1 1,1 1-1,-2-2 1,-1-4 13,-1 1 0,1-1 1,-2 1-1,1 0 0,-7-6 1,10 11-27,0 0 0,-1 0 0,1-1 1,0 1-1,0 0 0,0-1 0,0 1 0,0-1 1,0 0-1,0 1 0,0-1 0,0 0 1,1 1-1,-1-1 0,1 0 0,-1 0 0,1 1 1,0-1-1,0 0 0,0 0 0,0 0 1,0 1-1,0-1 0,0 0 0,1 0 0,-1 0 1,0 1-1,2-3 0,11-12-288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0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2976,'0'0'971,"0"0"-603,0 0-144,0 0 64,0 0-48,3 0 207,24 0-20,-21-3-304,-6 2-112,0 1 0,1-1 0,-1 1 0,1 0 0,-1-1 0,1 1 0,-1-1 0,1 1 0,-1 0 0,1-1 0,-1 1 0,1 0 0,-1 0 0,1-1 0,0 1 0,-1 0 0,1 0 0,-1 0 0,1 0 0,0 0 0,-1 0 0,1 0 0,0 0 0,-1 0 0,1 0 0,-1 0 0,1 0 0,0 0 1,-1 0-1,2 1 0,10 1 159,-1-6 84,-9 3-224,0 0 1,-1 0-1,1 1 0,0-1 0,0 0 0,0 1 1,0-1-1,0 1 0,0 0 0,3-1 0,29 2 120,-17 0-20,1 0 1,0-2 0,26-4-1,-30 3-55,3-2 6,-1 1 1,1 1-1,18 0 0,49 3 128,143-5 286,-181 0-327,137-6 358,-121 11-470,139-4-64,-134-2-87,141-4-146,363 9 593,-541 1-308,0 1 1,-1 1-1,1 1 0,-1 2 1,34 11-1,-22-6 211,-33-9-196,0 0 0,0 0 0,-1 1 0,1-1-1,13 9 1,-2 2 96,-12-10-46,-7-2-99,1-1 0,-1 0 0,1 0 0,-1 0 0,0 0 1,1 0-1,-1 1 0,1-1 0,-1 0 0,1 0 0,-1 1 1,0-1-1,1 0 0,-1 1 0,0-1 0,1 0 0,-1 1 1,0-1-1,1 1 0,-1-1 0,0 0 0,0 1 0,1-1 1,-1 1-1,0-1 0,0 1 0,0-1 0,0 1 0,0-1 1,0 1-1,0-1 0,0 1 0,0-1 0,0 1 0,0 0 1,0-1-4,0 0 0,0 0 0,0 0 0,0 0 0,0 0 0,0 0 0,0 0 0,0 0 0,0 0 0,0 1 0,0-1 0,0 0 0,0 0 0,0 0 0,0 0 0,0 0 0,0 0 0,0 0 0,0 0 0,0 0 0,0 1 0,0-1 0,0 0 0,0 0 0,0 0 0,0 0 0,0 0 0,0 0 0,1 0 0,-1 0 0,0 0 0,0 0 0,0 0 0,0 0 0,0 0 0,0 0 0,0 0 0,0 0 0,0 1 0,0-1 0,0 0 0,1 0 0,-1 0 0,0 0 0,0 0 0,0 0 0,0 0 0,0 0 1,0 0-1,0 0 0,0 0 0,0 0 0,0 0 0,1 0 0,-1-1 0,0 1 0,7 0 208,-14 0-249,7 0 23,0 0 0,0 0 0,0 1 1,-1-1-1,1 0 0,0 0 0,0 0 0,0 0 0,0 0 0,0 0 1,0 0-1,0 0 0,0 0 0,0 0 0,0 0 0,-1 0 0,1 0 1,0 0-1,0-1 0,0 1 0,0 0 0,0 0 0,0 0 1,0 0-1,0 0 0,0 0 0,0 0 0,0 0 0,-1 0 0,1 0 1,0 0-1,0 0 0,0 0 0,0 0 0,0 0 0,0 0 0,0-1 1,0 1-1,0 0 0,0 0 0,0 0 0,0 0 0,0 0 0,0 0 1,0 0-1,0 0 0,0 0 0,0-1 0,0 1 0,0 0 0,0 0 1,0 0-1,0 0 0,0 0 0,0 0 0,0 0 0,0-11-2495,0 8 666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1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2144,'0'0'699,"2"0"-417,9 0-63,-8 0 250,-3 0-63,0 0 223,0 0-170,0 0 90,0 0-251,0 0-266,0 0-10,0 3 10,0 89 304,0-90-249,0 0-1,0 0 1,0-1 0,-1 1-1,1 0 1,0 0 0,-1-1 0,1 1-1,-1 0 1,0-1 0,1 1-1,-1-1 1,-1 3 0,-5 9 197,1 9-175,5-14-172,-1-1 0,-1 1 0,-4 9-1,0-3-505,1-1 0,1 1-1,-7 25 1,9-4-2364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8:2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2018 1312,'13'-14'366,"-8"9"-305,-1 0 0,1 1-1,0-1 1,0 1 0,8-5 0,36-13 979,-43 19-969,1 0 0,0 0 0,0 1 0,0 0 0,11-2 0,21-7-31,-26 6-77,1 1 1,18-3 0,9 4 51,69 2 0,-51 2 40,-8-3 26,67-11-1,14-2 58,12 10 6,4-8 170,38-1-15,-78 9-167,191-10 99,-227 10-175,590-36 299,-529 37-306,278-11 216,-276 7-196,284-14 363,-143 16-208,-3-5-74,-22 6-33,-7-6 107,-18 6-64,-29-6-21,205 7 127,-247 5-378,-114-2 176,61-11-1,-95 11-30,34-2 166,-35 4-106,0-1-1,0-1 1,0 1-1,0-1 0,-1 0 1,1 0-1,0-1 1,0 0-1,-1 0 1,11-5-1,3-7 244,-12 11-240,-7 3-92,1 0 1,-1 0-1,1 0 1,-1 0-1,1 0 1,-1-1-1,1 1 0,-1 0 1,0 0-1,1-1 1,-1 1-1,1 0 1,-1-1-1,0 1 1,1 0-1,-1-1 1,0 1-1,1 0 1,-1-1-1,0 1 0,0-1 1,1 1-1,-1-1 1,0 1-1,0 0 1,0-1-1,0 1 1,0-1-1,1 1 1,-1-1-1,0 1 1,0-1-1,0 1 0,0-1 1,-1 0-1,-1-4 50,-4-4-18,0 0 0,0 0 0,-4-11 0,10 20-36,-1-3 3,1 0 1,-1 0-1,0-1 1,1 1 0,-1 0-1,1-1 1,0 1-1,0 0 1,1-5-1,0-4 20,-1 8-22,0 0-1,1 0 0,-1 0 0,1 0 1,0 0-1,1 0 0,-1 0 0,1 0 1,2-5-1,24-32-117,-6 10 98,-15 18 84,-1-1 1,-1 1-1,5-19 0,-2 8 31,45-182 534,-17-4-573,-10 55-61,-13 54-114,-7 52 17,5-17 5,-7 32 71,-1 4 8,9-37 1,-6 37-29,2-30 0,-3 22 17,1 4-7,-3 19 0,-1-1 1,1-20 0,-3-43-169,0 77 200,0 0 1,0 0-1,-1 1 0,1-1 0,0 0 1,-1 0-1,1 1 0,-1-1 0,1 0 1,-1 1-1,0-1 0,1 1 1,-1-1-1,-2-2 0,-2-4-20,0-3-61,4 8 69,0 1-1,0 0 1,-1 0-1,1-1 1,0 1-1,-3-3 1,3 5 14,1-1-1,-1 1 1,0-1-1,1 1 0,-1 0 1,1-1-1,-1 1 1,0 0-1,1 0 1,-1-1-1,0 1 1,0 0-1,1 0 1,-1 0-1,0 0 1,1 0-1,-1 0 1,0 0-1,1 0 1,-1 0-1,0 0 1,0 1-1,0-1 1,-2 0 0,2 0 1,-1 1 0,0-1 0,1 0 0,-1 0 0,0 1 0,1-1 0,-1 1 0,0 0 0,1-1 0,-1 1 0,1 0 0,-1 0 0,-1 1 0,-5 3 0,6-4 1,0-1 0,1 1 0,-1-1 0,0 0 0,0 1 0,1-1 0,-1 0 0,0 0 0,-1 0 0,-2 0 10,1 0 0,0 1-1,0 0 1,0 0 0,0 0-1,0 0 1,0 1 0,0-1-1,-6 4 1,7-4 5,0 0-1,0 0 1,0 0 0,0-1-1,0 1 1,0-1 0,0 0-1,0 0 1,0 0-1,-4-1 1,-2 0-12,-387 1 28,372 1-107,-35 6 1,36-3-9,-35 1 0,23-6 25,-78 4-17,31 8 80,3-5 43,36-1-31,14-1-95,-30 0 1,4-5-20,30 0 90,-1 1 0,-37 5 0,0 6-131,29-7 77,3-1 78,-35 9 0,-142 37 511,64-20-1029,135-28 495,-16 2-67,-49-2 0,45-2 43,-301 1-252,185 0 202,139 3 122,5-2-33,0 0-1,-1 1 0,1-1 0,-1 0 0,1 0 0,-1 0 1,0 0-1,1 0 0,-1-1 0,0 1 0,0 0 1,0-1-1,1 1 0,-4-1 0,5 0-7,0 1 0,0-1 0,0 0 0,0 0 0,0 0 0,-1 0 0,1 0 0,0 0-1,0 0 1,0 0 0,0 0 0,0 0 0,0 0 0,0 0 0,0 0 0,0 0 0,-1 0 0,1 0 0,0 0 0,0 0 0,0-1 0,0 1 0,0 0 0,0 0-1,0 0 1,0 0 0,0 0 0,0 0 0,0 0 0,0 0 0,-1 0 0,1 0 0,0 0 0,0 0 0,0 0 0,0 0 0,0-1 0,0 1 0,0 0-1,0 0 1,0 0 0,0 0 0,0 0 0,0 0 0,0 0 0,0 0 0,0 0 0,0 0 0,0-1 0,0 1 0,0 0 0,0 0 0,0 0 0,0 0 0,0 0-1,0 0 1,0-1 3,0 1 0,0-1-1,0 1 1,0-1-1,0 0 1,0 1 0,0-1-1,0 1 1,0-1-1,-1 1 1,1-1 0,0 1-1,0-1 1,-1 1 0,1 0-1,0-1 1,-1 1-1,1-1 1,0 1 0,-1-1-1,1 1 1,0 0-1,-1-1 1,1 1 0,-2-1-1,2 1-9,-1-1-1,0 1 0,1-1 0,-1 1 1,0-1-1,1 1 0,-1-1 1,1 0-1,-1 1 0,1-1 1,-1 0-1,1 0 0,-1 1 1,1-1-1,0 0 0,-1 0 1,1 0-1,0 1 0,0-1 0,0 0 1,0 0-1,0 0 0,0 0 1,0 0-1,0-1 0,0 1 3,0 0-1,0 1 1,-1-1-1,1 0 0,0 0 1,0 1-1,-1-1 0,1 0 1,0 1-1,-1-1 0,1 0 1,-1 1-1,1-1 1,-1 1-1,1-1 0,-1 0 1,1 1-1,-1-1 0,1 1 1,-1 0-1,0-1 0,1 1 1,-1-1-1,0 1 1,0 0-1,0-1 0,-1 1 7,1-1 0,0 0 1,-1 1-1,1-1 0,0 0 0,0 0 0,0 0 0,0 0 0,0 0 0,0 0 0,0 0 0,0 0 0,-1-2 0,-1-4 17,3 6-22,-1 1 1,1-1-1,0 1 0,0-1 1,0 1-1,-1-1 1,1 1-1,0-1 1,0 1-1,-1-1 0,1 1 1,-1 0-1,1-1 1,0 1-1,-1 0 0,1-1 1,-1 1-1,1 0 1,0-1-1,-1 1 0,1 0 1,-1 0-1,1 0 1,-1-1-1,1 1 1,-1 0-1,1 0 0,-1 0 1,0 0-1,1 0 1,-1 0-1,1 0 0,-1 0 1,1 0-1,-1 0 1,1 0-1,-1 1 0,-1-2-1,0 1 0,1 0 0,-1 0 0,0-1 0,0 1 0,1 0 0,-1-1 0,0 0 0,1 1 0,-1-1 0,1 0 0,-1 0 0,-1-1 0,-5-3 18,2 2-26,1 0 1,-1 0-1,0 1 1,0 0-1,0 0 0,0 1 1,-1 0-1,1 0 1,0 0-1,0 0 1,-13 2-1,11-2 31,-1 0 0,1-1-1,0 0 1,-12-4 0,-6-1 79,9 2-74,11 3-30,-1 0 0,0 0 1,0 1-1,0 0 0,-10 0 0,7 1-34,-1 0-1,-12-3 0,-1-2-12,18 3 47,0 0 0,1 1 0,-1 0 0,0 1 0,0-1 0,0 1 0,1 0 0,-10 1 0,-10 4 0,8-2-42,1 0 0,-21 0 1,27-3 57,1 1-1,-1 0 1,0 0 0,-12 4 0,13-2 32,0-1 1,-1-1-1,1 0 1,-13 0-1,-8-1-17,5-1 27,-49 5-1,49 2-12,15-4-68,0 0 1,0 0 0,-19 0-1,-184-2-40,198 0 33,0 0-1,0 2 1,0 0-1,0 0 1,-22 8-1,24-6 35,0 0-1,0-1 0,0-1 1,0 0-1,-18 0 0,21-2 28,-1 1 0,1 0-1,0 1 1,-12 3 0,3-1 11,12-2-19,-6 0-19,0 1 1,0 0 0,-12 6-1,12-5 6,-1 0 0,1-2 0,-1 1 0,1-2 0,-23 1 0,-19 1 4,35 1-57,-22 7 0,27-7 13,-26 5-1,-24-4-48,2 6 48,11-5 122,3 4 11,0-4 53,23-1-100,10-2-87,-1-1 1,-20 2-1,-474-4 65,505-1-45,-1 1 0,1-1-1,-1 0 1,-10-4 0,-8-1-24,11 4-42,0 1 1,-21 1-1,21 1-1,0-2-1,-21-2 1,11-3 181,17 4-59,1 1 1,0-1-1,-1 1 0,-11 0 1,4 0-53,1 0 1,-27-5-1,27 3 39,0 1-1,-25-2 0,22 5-63,-1 1-1,-23 4 0,15-1-119,-24 1 10,-1 4 310,1-4-32,13 1-58,-40 13-1,73-19-72,-1 0 1,0 0-1,0 0 0,1-1 0,-1 0 0,0 1 1,0-2-1,-5 1 0,-1-1-47,7 1 36,1 0-1,-1 0 1,1 0 0,-1-1-1,0 1 1,-3-2-1,-21-9-22,11 9 122,13 2-48,0 0-149,-11 0 731,14 0-352,0 0-667,-2 0 58,-9 0 177,8 0 144,0 0 133,-8 0-70,9 0-154,-1 0 80,-8 0 283,8 0-107,3 0-299,0 0 6,0 2-54,0 10 85,0-2 58,0-1 1,0 1-1,3 12 0,-2-18 60,2 6 12,0 1 0,-1-1 0,-1 1 0,0-1 0,0 1 0,-1-1 0,-1 17 0,-10 71 260,7 176 798,5-157-561,-1-43-381,3 1 0,16 95 0,24-18-4669,-42-151 4490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1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66 320,'374'0'1488,"-371"0"-1466,0 0 0,-1 0 0,1 0 0,0-1 0,0 1 0,0-1 0,0 1 0,-1-1 0,1 0 0,0 0 0,2-2 0,-3 1-27,1 1 1,-1 0 0,0 0 0,1 1 0,-1-1-1,1 0 1,-1 1 0,1-1 0,-1 1 0,1 0-1,2 0 1,293 0 404,-285 1-374,1 0 0,-1 1 0,22 7-1,-31-9-21,5 2 3,0-1 0,1 0 0,-1 0 0,19-3 0,-19 1-25,1 1 0,-1 0 1,1 0-1,18 4 1,-12 2-7,-13-5 29,0 0-1,0 1 0,1-1 1,-1-1-1,0 1 0,1 0 1,-1-1-1,7 1 1,465-1 37,-461 1-35,-1 0 0,1 1-1,21 6 1,-32-7-7,3 0 13,0 0 0,0 0 0,9-1 0,-9 0 18,0 0 0,0 0 0,9 3 0,1 2 25,-13-3-73,0-1 1,0 0 0,1 0 0,-1 0-1,0 0 1,0 0 0,1-1 0,6 0-1,400 0-9,-279 0 762,-118 1-748,1 1 1,-1 0 0,22 6-1,-31-7-6,10 1-127,0 0 0,1-1 0,27-2 0,-12 0 165,707 1-15,-728 0-169,0-1-1,1 0 1,-1-1 0,10-2-1,-9 1 234,0 1-1,0 1 0,-1-1 1,13 1-1,418 1 785,-428-1-872,0 0 0,0-1-1,17-6 1,4 4 192,-14 4-95,-3 1-15,-1-2 0,17-2 0,-6-1-21,-11 0-134,1 2-1,28-1 1,131 3 50,139 0 111,-288-2-56,0 0 0,26-6 0,-5 0 49,-20 4 21,-6 0 46,43-1 1,263 5 350,-320 0-444,-1-1 0,1 0 0,-1 0 0,12-4 0,7-1 18,-11 4-11,0 1 0,21 1 0,-18 1 42,31-4 0,-23-3-46,-15 4-117,0 0 1,0 0-1,20 0 0,82 2 777,-104 0-568,1-1 0,-1-1 0,17-4 0,-17 4-43,0 1-1,-1-1 1,15 0-1,30 2 404,-57 2-534,-11 5-296,-23 6 0,1 0-289,-28 17-2007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1 160,'30'14'53,"6"-9"465,-28 0-513,-7-4-3,1 0 0,-1 0 0,1 0 0,-1 0 0,1 0 1,0-1-1,-1 1 0,1-1 0,0 1 0,-1-1 0,1 0 0,0 1 1,0-1-1,2 0 0,9-1 164,-5 1-48,1 0 1,-1 0-1,17 3 1,-9 3-77,-13-4-43,0-1 0,0 0 0,0 0 0,1 0 0,-1 0 0,1-1 0,-1 1 0,1-1 0,5 0 0,6 0-12,-4-1 9,0 1-1,0 0 0,20 4 0,226 29 16,-229-30 13,-1 3 0,47 13 0,-20-4 42,23 1 135,95 7-1,-44-7-345,-64-6 79,224 26 74,-217-30 18,300 18-47,-252-20-13,557 31 159,-516-21-102,218 18 60,17 5 205,-118-8-288,-178-20-36,275 14 712,-107-23-889,-258 1 250,0-2 1,17-1-1,-25 2-38,0-1 0,0 1 0,0 0-1,0-1 1,0 1 0,1-1 0,-1 1 0,0-1 0,0 1 0,-1-1 0,1 0 0,1 0-1,-2 1 2,0-1-1,1 1 0,-1 0 0,0 0 1,0 0-1,0-1 0,0 1 1,0 0-1,0 0 0,0-1 0,0 1 1,0 0-1,0 0 0,0-1 0,0 1 1,0 0-1,0 0 0,0 0 0,0-1 1,0 1-1,0 0 0,0 0 0,0-1 1,0 1-1,-1 0 0,1 0 0,0 0 1,0-1-1,0 1 0,0 0 1,-1 0-1,1 0 0,0 0 0,0-1 1,-3-1 0,0 1 1,1-1 0,-1 1 0,0-1 0,0 1 0,0 0 0,0 0 0,-4-1 0,-36-3 42,26 2-19,-15-2 26,0 9-69,12 0-122,-20 1-397,-51 9-470,11 2 357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4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1 480,'-14'16'165,"11"-9"-119,3-6-41,0-1 0,-1 1 0,1-1 0,0 1 0,0-1 0,0 1 0,-1-1 0,1 1 0,0-1-1,-1 1 1,1-1 0,0 0 0,-1 1 0,1-1 0,0 0 0,-1 1 0,1-1 0,-1 0 0,1 1 0,-1-1 0,1 0 0,-1 0 0,1 0 0,-1 1 0,1-1 0,-1 0 0,1 0 0,-1 0 0,1 0 0,-1 0 0,1 0 0,-1 0 0,1 0 0,-1 0 0,1 0 0,-1 0 0,0-1 0,1 4 70,0-2-18,1 0 0,-1 0 0,0 0 0,0 1 1,0-1-1,0 0 0,0 0 0,0 0 1,0 0-1,-1 2 0,1-3-233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1824,'-14'-14'587,"14"15"-564,0-1 0,-1 1 1,1-1-1,0 1 0,0-1 1,-1 1-1,1-1 1,0 1-1,0 0 0,0-1 1,0 1-1,0-1 0,0 1 1,0-1-1,0 1 0,0 0 1,0 0-1,0-1 69,0 3 750,0-3-148,0 0 212,0 0-197,0 0 267,0 3-304,0-3-646,0 1 0,0-1-1,0 0 1,0 1 0,0-1 0,0 1-1,0-1 1,0 1 0,0-1-1,0 1 1,0-1 0,0 0-1,0 1 1,1-1 0,-1 1-1,0-1 1,0 0 0,1 1-1,-1-1 1,0 0 0,0 1-1,1-1 1,-1 0 0,0 1-1,1-1 1,-1 0 0,0 0-1,1 1 1,-1-1 0,1 0-1,6 5 251,-2 2-11,-1-2-21,9-3-65,23-2 109,-6 1-168,52-5 0,-63 1-74,14-2 59,40-1 0,75 6 55,-112-5-25,-13 2 162,-23 3-285,0-1 0,1 1 0,-1 0 0,0 0 0,0 0 0,1 0 0,-1 0 0,0 0 0,1 0 0,-1 0 0,0 0 0,1 0 0,-1 0 0,0 1 0,1-1 0,-1 0 0,0 0 0,0 0 0,1 0 0,-1 0 0,0 1 0,0-1 0,1 0 0,-1 0 0,0 0 0,0 1 0,1-1 0,-1 0 0,0 0 0,0 1 0,0-1 0,0 0 0,1 0 0,-1 1 0,0-1 0,0 0 0,0 1 0,0-1 0,0 1 0,0 1 410,-46-2-44,45 0-380,0 0 1,0 0-1,0 0 0,0 0 0,1 0 0,-1 0 0,0 0 0,0 1 0,0-1 1,0 0-1,1 0 0,-1 1 0,0-1 0,0 0 0,0 1 0,1-1 0,-1 1 1,0-1-1,1 1 0,-1-1 0,0 1 0,1 0 0,-1-1 0,1 1 0,-2 1 1,2-2-109,0 1 1,-1-1 0,1 1-1,0-1 1,-1 1 0,1-1-1,0 0 1,-1 1 0,1-1 0,-1 0-1,1 1 1,0-1 0,-1 0-1,1 1 1,-1-1 0,1 0-1,-1 0 1,1 0 0,-1 0 0,1 1-1,-1-1 1,0 0 0,1 0-1,-1 0 1,0 0 0,15 0-3742,2 0 1142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231 208 2656,'0'-126'2485,"-3"116"-2373,0 4-54,0 0 0,0 1 1,0 0-1,-1 0 0,0 0 0,0 0 0,0 0 0,-1 1 0,-9-8 0,9 9 29,-1 0 0,0 1-1,-9-4 1,10 8-18,0 0-1,0 1 1,0-1-1,1 1 1,-1-1 0,-6 7-1,4-4 71,1 0-59,-1 0-1,1 0 1,0 0 0,0 1 0,1 0 0,-8 11 0,13-17-79,-4 7 42,-1 0 0,1 0 0,1 0 0,0 0 0,0 1 0,0 0 0,1-1 1,0 1-1,0 0 0,0 15 0,-3 8 27,-1-7-79,4-17 6,0-1 0,1 1 0,0-1 0,0 1 0,0 7 0,1-7 18,0-3-2,0 0 1,0-1-1,0 1 1,0 0 0,1-1-1,0 1 1,0 0-1,0-1 1,0 1 0,0-1-1,1 1 1,-1-1 0,1 0-1,4 6 1,-5-7-10,1 1 2,0 1 1,0-1-1,1 1 1,0-1-1,-1 0 1,1 0-1,0 0 1,1 0-1,-1-1 1,0 1-1,1-1 1,0 0-1,-1 0 1,6 2-1,2 0 8,0-1 1,0 0-1,0-1 0,0 0 0,11 0 0,60-1 86,-47-1-72,-18-1-13,0-1 0,0-1 0,0 0-1,25-9 1,-10 3 66,-29 8-75,0 1 0,0-1 0,0 0 0,-1 1-1,1-1 1,0-1 0,-1 1 0,1 0 0,0-1 0,-1 1 0,0-1 0,1 0-1,-1 1 1,0-1 0,4-5 0,1-1 7,-2 3 0,0-1 1,0 1-1,-1-1 1,6-9 0,-3 3 8,-5 9-27,0 0-1,0 0 0,-1 0 1,1 0-1,-1 0 0,1-1 1,-1 1-1,0 0 0,0-1 0,-1 1 1,1 0-1,-1-1 0,1 1 1,-1-1-1,-1-5 0,1 1 7,0 5 228,0 6 6,-1 25 361,0-16-529,1-1 1,0 1 0,0-1 0,1 1 0,3 11-1,12 16 83,-15-38-145,1 7 33,1 0 0,0 1 1,1-1-1,0-1 0,7 12 0,-11-19-29,1 1 0,-1-1 0,1 0 0,-1 1 0,1-1 0,0 0 0,-1 1 1,1-1-1,0 0 0,-1 0 0,1 1 0,0-1 0,-1 0 0,1 0 0,0 0 0,0 0 0,-1 0 0,1 0 0,0 0 0,-1 0 0,1 0 0,0-1 0,0 1 0,2-1 9,1 1-33,8 0-541,-12-5 162,0-28-694,0-40 640,0-78 218,0 150 235,0-1-1,0 1 1,1-1 0,-1 1-1,0-1 1,1 1-1,-1-1 1,1 1-1,-1-1 1,1 1-1,0-1 1,0 1-1,0 0 1,-1 0-1,1-1 1,0 1-1,1 0 1,-1 0-1,0 0 1,0 0-1,0 0 1,1 0-1,-1 0 1,0 1-1,1-1 1,-1 0 0,1 1-1,1-1 1,0-1 0,0 1 1,0-1 0,0 0-1,0 0 1,4-4 0,-5 5-7,-1-1-2,0 1-1,0 0 0,0 0 0,1 0 0,-1 0 0,0 0 0,1 0 1,-1 0-1,1 0 0,-1 0 0,1 1 0,-1-1 0,1 0 0,-1 1 0,1 0 1,0-1-1,-1 1 0,1 0 0,0 0 0,-1 0 0,3 0 0,3-1 2,0 0 0,1 0 0,-1 0 0,9-4 0,2 0 28,2 0-3,-11 4-4,1-2-1,-1 1 1,0-1-1,0 0 1,-1-1-1,1 0 1,9-6-1,4 0 4,2 0 41,-8 0-15,-8 6-23,-7 4-27,-1 0-1,1 0 1,-1 0 0,0-1 0,1 1 0,-1 0 0,1 0-1,-1-1 1,1 1 0,-1 0 0,1 0 0,-1-1-1,0 1 1,1-1 0,-1 1 0,0 0 0,1-1-1,-1 1 1,0-1 0,0 1 0,1-1 0,-1 1 0,0-1-1,0 1 1,0-1 0,0 1 0,0-1 0,1 1-1,-1-1 1,0 1 0,0-1 0,0 1 0,0-1-1,-1 1 1,1-1 0,0 1 0,0-2 0,3 5-94,-2-2 95,0 1 1,0-1-1,0 0 0,0 1 1,0-1-1,0 0 1,0 1-1,0 0 0,0-1 1,0 1-1,-1-1 1,1 1-1,-1 0 0,0-1 1,1 1-1,-1 0 1,0 2-1,1 1-18,-1-1 1,1 0-1,0 1 0,0-1 1,0 0-1,1 0 0,-1 1 0,1-1 1,4 7-1,-3-6-13,0 1 0,0-1 0,2 11 0,0 3-26,-4-12 66,1 1 1,0 0-1,1 0 1,3 8-1,-4-14-5,17 36 113,26 39 0,-26-41 44,-8-15 128,-10-20-204,-1 0-1,0 0 1,1 0 0,-1 0-1,0 0 1,1 0 0,-1 0-1,0 0 1,0 0 0,0 0-1,0 0 1,0 1 0,0-1-62,0-1 0,0 1 0,0-1 0,0 0 0,0 1 0,-1-1 0,1 0 0,0 1 1,0-1-1,0 0 0,-1 1 0,1-1 0,0 0 0,0 0 0,-1 1 0,1-1 1,0 0-1,-1 0 0,1 1 0,0-1 0,-1 0 0,-1 1 7,-1-1 0,1 1 0,0-1 0,0 0 0,-1 0 0,1 0 0,-4 0 0,0-1 117,-76 1 163,79 0-310,-1 0 0,1-1-1,-1 1 1,1-1 0,-1 0 0,1 0-1,0 0 1,0 0 0,0-1-1,-4-1 1,3 1-17,-1-1-147,5 3 48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2080,'0'0'667,"0"0"-411,0 0-75,0 0 144,0 0-53,0 0 182,0 0-70,0 3 176,0-2-504,0 1 0,-1 0 1,1-1-1,0 1 0,-1-1 1,1 0-1,-1 1 0,0-1 1,1 1-1,-2 1 0,-6 12 402,2 7-130,5-14-238,-1-1 0,-1 1 0,-4 10 0,1-5 7,-1 0 0,2 1 1,-7 25-1,-4 29 84,15-64-182,1 0-1,0-1 0,-1 1 1,2 0-1,-1 0 0,0-1 1,1 1-1,0 0 0,-1 0 1,1-1-1,1 1 0,1 4 0,1 2-24,-3-8 20,-1 1 13,1-1 1,0 1 0,0-1-1,0 1 1,0-1-1,0 1 1,4 3 0,-3-4 14,0-1 0,0 1 1,1-1-1,-1 0 1,1 0-1,-1 0 0,6 1 1,-6-1-17,43 11 65,-41-11-67,1-1-1,-1 1 0,1-1 1,-1 0-1,1 0 1,-1 0-1,1-1 0,7-1 1,10-9-4,-10 7 1,-9 4-2,-1-1 0,1 1 0,0-1 0,0 0 0,-1 0 1,1 0-1,-1 0 0,1-1 0,-1 1 0,1-1 0,-1 1 0,0-1 0,0 0 0,1 0 0,-1 0 0,-1 0 1,1-1-1,3-3 0,-4 3-9,0 1 1,0 0-1,1-1 1,-1 1-1,1 0 1,0 0-1,0 0 1,-1 0-1,1 1 1,3-3-1,5-4-40,-2-3-117,-8 11 163,0-1-1,0 1 0,1 0 0,-1-1 0,0 1 0,0 0 0,1-1 0,-1 1 0,0 0 0,0 0 0,1-1 0,-1 1 0,0 0 0,1 0 0,-1-1 0,0 1 0,1 0 0,-1 0 0,1 0 1,-1 0-1,0-1 0,1 1 0,-1 0 0,1 0 0,-1 0 0,0 0 0,1 0 0,-1 0 0,1 0 0,0 0 0,4 3 128,12 7 96,-15-9-169,1 0 0,0 1 0,-1-1 0,1 1-1,-1 0 1,1 0 0,-1-1 0,0 1 0,0 1 0,4 3 0,0 5 57,-4-8-78,-1 0 0,1 0 0,-1 0 0,1-1 0,0 1 0,0 0 0,0-1 0,1 0 0,-1 1 0,6 3 0,24 10 345,-29-15-352,0 0 0,0 0 1,0-1-1,0 1 1,0-1-1,1 0 0,-1 0 1,0 0-1,0 0 1,4-1-1,2 1 41,7 0 165,-13 1-204,1-1-1,-1 0 0,1 0 1,-1 0-1,5-2 1,-7 2-25,-1 0 0,1 0 1,0 0-1,-1-1 1,1 1-1,-1 0 1,1-1-1,-1 1 1,1-1-1,-1 1 1,1 0-1,-1-1 1,1 1-1,-1-1 1,0 1-1,1-1 1,-1 1-1,0-1 1,1 0-1,-1 1 1,0-1-1,0 1 1,0-1-1,1 0 1,-1 1-1,0-1 1,0 1-1,0-1 1,0 0-1,0 1 1,0-2-1,0 1 11,0 1-1,-1-1 1,1 0-1,1 0 1,-1 0-1,0 0 1,0 0-1,0 0 1,0 0-1,1 1 1,-1-1-1,0 0 1,1-1-1,3 0 28,-4 1-35,0 1 0,1 0 1,-1 0-1,0 0 0,0 0 0,1 0 0,-1 0 0,0-1 0,0 1 0,1 0 0,-1 0 1,0 0-1,0-1 0,0 1 0,0 0 0,1 0 0,-1 0 0,0-1 0,0 1 0,0 0 1,0-1-1,0 1 0,0 0 0,0 0 0,1-1 0,-1 1 0,0-1 0,-1-2 16,0 0 0,0 0 0,0 1-1,0-1 1,-3-4 0,4 7-18,-2-11 64,2-115-576,0 125 506,0-1 1,0 1-1,0 0 0,0-1 0,0 1 0,0 0 1,1-1-1,-1 1 0,0 0 0,1 0 1,0-1-1,-1 1 0,1 0 0,-1 0 1,1 0-1,0 0 0,0-1 0,0 1 1,0 0-1,0 1 0,0-1 0,0 0 1,0 0-1,2-1 0,11-3 6,-10-2-52,0 2-12,10 3 57,229 2 786,-230-1-720,0 0 0,25-5 0,-25 3 17,1 1 0,26-1 0,-34 2-41,0 1-1,0-1 1,1 0 0,-1-1-1,8-2 1,-12 3-147,1 0 0,-1 0 0,1 0 0,-1 0 0,0 0 0,1 0 0,-1-1 0,0 0 0,0 1 0,0-1 0,0 0 0,0 0 0,0 0 0,1-2 0,-2 2 9,-1 1-1,1-1 1,-1 1 0,0 0-1,0-1 1,1 1-1,-1-1 1,0 1-1,0-3 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3232,'-32'33'1184,"32"-33"-896,-33 49-96,17-16 1216,-1-1-800,1 18 768,-1-1-832,17 16 288,-16-16-480,16 1 96,0-1-288,16-16-64,-16-1-64,17-15 320,-1-1-192,17-16 0,-17 16-96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50 2816,'0'0'917,"0"-2"-565,0-9-74,0 8 335,-2 3-117,1 0-454,0 0 0,0 0 1,0-1-1,1 1 0,-1 0 0,0 0 1,0-1-1,1 1 0,-1 0 0,0-1 1,1 1-1,-1-1 0,0 1 0,1-1 1,-1 1-1,1-1 0,-1 1 0,0-1 1,1 1-1,0-1 0,-1 0 0,1 1 1,-1-1-1,1 0 0,-1-1 0,1 1-30,-1 0 1,0-1-1,1 1 0,-1 0 0,0 0 0,0 0 1,0 0-1,0 0 0,0 0 0,0 0 0,0 0 1,0 0-1,0 0 0,0 0 0,-1 1 0,1-1 1,0 1-1,0-1 0,-1 1 0,1-1 0,0 1 1,-1 0-1,1-1 0,-1 1 0,1 0 0,0 0 1,-3 0-1,-157 0 110,155 0-125,0 0-1,0 0 1,0 0-1,0 1 1,0 0-1,0 0 1,0 0-1,0 1 0,0 0 1,1 0-1,-9 5 1,-5 6-211,18-12 203,0-1-1,0 1 0,0-1 0,0 1 0,0 0 0,0-1 0,0 1 0,1 0 0,-1 0 0,0 0 0,0-1 1,1 1-1,-1 0 0,0 0 0,1 0 0,-1 0 0,1 0 0,0 0 0,-1 0 0,1 0 0,0 1 0,-1 0 0,1 0 2,0 1-1,0-1 0,1 0 0,-1 0 0,0 1 0,1-1 0,0 0 0,-1 0 0,1 0 1,0 0-1,1 2 0,2 3 25,1 0 1,-1-1-1,1 0 0,0 0 1,1 0-1,9 8 0,-12-12-8,87 75 250,-73-61-232,22 15 0,4 4-94,-33-25 96,-9-9-16,1 1 1,0-1 0,0 1 0,-1-1 0,1 1-1,-1-1 1,0 1 0,1 0 0,-1 0-1,0 0 1,0 0 0,2 4 0,-4-4 15,1 0 0,-1 0 1,0 0-1,1 0 0,-1 0 1,0 0-1,0 0 0,0-1 1,-1 1-1,1 0 0,0-1 1,-1 1-1,1 0 0,-1-1 1,-1 2-1,0-2 25,0 0 0,0-1 0,1 1-1,-1-1 1,0 1 0,0-1 0,0 0 0,-5-1 0,-27 1 456,25 0-384,-60-2 557,58 1-576,1 0 0,0-1 0,0 0 0,-17-7 0,25 8-136,0 0 0,0 0 0,0 0-1,1-1 1,-1 1 0,0-1 0,1 0 0,-1 0 0,1 0 0,-1 0-1,1 0 1,0-1 0,0 1 0,0-1 0,0 1 0,1-1 0,-1 0-1,1 0 1,-1 0 0,1 1 0,0-1 0,0 0 0,1-1 0,-1 1-1,0 0 1,1 0 0,0 0 0,0 0 0,0 0 0,0 0-1,0-1 1,1 1 0,-1 0 0,1 0 0,2-5 0,-1 3-435,0 1 1,1 0-1,0 0 1,-1 0-1,6-5 1,-1 0-399,26-37-1791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2976,'-79'0'5056,"76"0"-4704,3 0-96,0 0-139,3 0-74,-1 1-36,0-1 0,1 0 1,-1 1-1,0-1 0,0 1 1,0 0-1,1 0 0,-1 0 1,3 2-1,19 7 58,4 1 1,-16-6-48,24 7 0,65 10 19,-97-21-27,-1 0 0,0 0 0,0 1-1,0-1 1,0 1 0,4 3 0,-3-3 9,-1 1 1,1-1-1,1 0 0,5 3 0,1-2 21,-6-2-24,0 1-1,0 0 0,-1 0 1,1 0-1,5 3 1,-8-4-4,-1 0 0,1 1 0,-1-1 0,0 0 0,0 0 1,0 1-1,0-1 0,0 0 0,0 1 0,0-1 0,0 1 1,0-1-1,-1 1 0,1-1 0,-1 1 0,1 0 1,-1-1-1,1 1 0,-1 0 0,0-1 0,0 4 0,0 9 100,1-9-93,-1 1-1,0-1 1,0 0 0,0 1 0,-1-1 0,1 0 0,-2 1 0,1-1 0,0 0 0,-1 0-1,0 0 1,0 0 0,0 0 0,-5 6 0,-20 25 34,5 7 22,-27 28-27,27-41 9,-1-2 0,-1 0 0,-29 25 0,33-33 24,17-17 69,3-6-198,0-11-576,0-2 160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6304,'-33'0'2336,"33"0"-1824,-33 0-128,17 0 352,-1 0-480,1 0 32,0 16-160,-1-16-288,17 0 64,0 17-384,0-1 256,17 0-3968,-1 1 2304</inkml:trace>
  <inkml:trace contextRef="#ctx0" brushRef="#br0" timeOffset="1">66 476 4800,'-33'82'1792,"33"-82"-1408,-16 49-96,-1-16 832,17-17-672,0 1 256,0 15-416,0-32 96,0 17-224,17-17 480,-17 0-352,0 0-256,16 0-64,-16-17-1120,0 17 608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1472,'0'0'475,"2"6"-283,1-1-145,-1-3 51,-1 1 1,1 0 0,-1 0 0,0 0-1,0 1 1,0-1 0,0 0 0,-1 0-1,1 0 1,-1 1 0,0 3 0,1 3 209,-1-6-102,1 0 0,-1 0 1,0-1-1,-1 1 0,1 0 1,-1 0-1,1-1 0,-3 6 1,-5 11 477,0 0 1,-22 33-1,28-49-650,-1 0 0,1-1 0,0 1-1,1 0 1,-1 0 0,1 0 0,-1 5 0,-2 4 31,-8 12 155,12-24-213,-1-1 0,1 1 0,-1 0 0,1 0 0,-1-1 1,0 1-1,1 0 0,-1-1 0,0 1 0,0-1 0,1 1 0,-1-1 1,0 1-1,0-1 0,0 1 0,0-1 0,0 0 0,1 1 1,-2-1-1,7 0-94,0-1 0,0 0 0,-1 0 0,1 0 0,0-1 0,0 0 0,0 1 0,-1-2 0,1 1 0,-1 0 0,0-1 0,0 0 0,0 0 0,0 0 0,4-5 0,41-52-575,-47 58 638,7-7-49,0 0 0,0 0-1,1 1 1,-1 0 0,22-12-1,-30 20 75,-1-1-1,0 1 1,0 0-1,0 0 1,0 0-1,0 0 1,1 0-1,-1-1 1,0 1-1,0 0 1,0 0-1,1 0 1,-1 0-1,0 0 1,0 0-1,0 0 1,1 0-1,-1 0 1,0 0-1,0 0 1,0 0-1,1 0 1,-1 0-1,0 0 1,0 0-1,1 0 1,-1 0-1,0 0 1,0 0-1,0 0 1,1 0-1,-1 0 1,0 0-1,0 0 1,0 1-1,0-1 1,1 0-1,-1 0 1,0 0-1,0 0 1,0 0-1,1 1 1,0 0 54,0 0 1,0 1-1,0-1 1,0 0-1,0 1 1,0-1-1,0 1 1,-1-1-1,1 1 1,1 3-1,0 25 865,-2 82 398,0-111-1324,0 0 0,0 0-1,0-1 1,0 1 0,0 0 0,0 0 0,0 0 0,1 0 0,-1 0 0,0 0 0,0-1 0,1 1 0,0 2-1,0-3 2,0 0 0,-1 1-1,1-1 1,0 0 0,0 1-1,0-1 1,0 0 0,-1 0-1,1 0 1,0 1 0,0-1-1,0 0 1,2-1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2976,'-13'0'971,"12"0"-965,1 0 1,0 0 0,0 0 0,0 0 0,0 0-1,0 0 1,-1 0 0,1 0 0,0 0 0,0 0 0,0 0-1,0 0 1,0 0 0,0 0 0,-1 0 0,1 0-1,0 0 1,0 1 0,0-1 0,0 0 0,0 0-1,0 0 1,0 0 0,-1 0 0,1 0 0,0 0 0,0 1-1,0-1 1,0 0 0,0 0 0,0 0 0,0 0-1,0 0 1,0 0 0,0 1 0,0-1 0,0 0 0,0 0-1,0 0 1,0 0 0,0 0 0,0 1 0,0-1-1,0 0 1,0 0 0,0 0 0,0 0 0,0 0-1,0 1 1,0-1 0,0 0 0,1 0 0,-1 0 0,-1 5 172,1-1 1,-1 0-1,0 1 1,0-1-1,-1 0 1,1 0-1,-1 0 1,-3 6-1,4-7-60,0 0-1,0 0 0,1 0 0,-1 0 0,1 0 0,0 0 0,0 0 0,0 0 0,0 0 0,1 4 0,-1 5 151,0-5-184,-1 0 0,0-1-1,0 1 1,-4 8-1,4-11-70,-1 0 0,1 0-1,0 0 1,1 0 0,-1 0-1,0 0 1,1 0 0,0 0-1,0 0 1,0 0-1,2 6 1,9 12 141,-8-9-99,-3-11-46,0 1 0,1-1-1,-1 0 1,1 0 0,0 0-1,-1 0 1,1 0 0,2 4 0,-2-5-9,0 0 1,0 0-1,1-1 1,-1 1 0,0 0-1,0 0 1,0-1-1,0 1 1,1 0 0,-1-1-1,0 1 1,1-1-1,-1 0 1,0 1 0,1-1-1,-1 0 1,1 0 0,-1 0-1,3 0 1,0 0-25,0 0 1,0 0 0,0 1-1,7 1 1,-2 1-26,4 2-192,12-10-577,-18 3 567,0 1-1,-1 0 1,12-1-1,-18 2 237,27-2-967,-26 2 939,0-1 0,0 1-1,0 0 1,1-1 0,-1 1 0,0-1 0,0 1-1,0-1 1,0 0 0,0 1 0,0-1-1,0 0 1,0 0 0,-1 0 0,1 0 0,0 0-1,0 0 1,0-1 0,16-31-363,-16 30 412,-1 1 0,1 0 0,-1-1 0,1 1 0,-1-1 1,0 1-1,0 0 0,0-5 0,-1 3 19,1 1 97,0 3 96,3 16 964,27 20-313,-27-32-845,0 1 0,0-1-1,0 0 1,0-1 0,1 1 0,-1 0 0,1-1 0,0 0 0,0 0 0,1 0 0,5 3-1,66 23 379,-72-28-395,-1 0 16,0 0 0,0 0 0,0-1 0,0 1 0,0-1 0,1 0 0,-1 0 0,0 0 0,0 0 0,0-1 0,0 1 0,1-1 0,-1 0 0,0 0 0,0 0 0,0 0 0,-1-1 0,6-2 0,-3 1-27,-4 3 7,0-1-1,1 1 1,-1-1-1,0 1 1,0-1-1,0 0 0,0 0 1,0 1-1,0-1 1,0 0-1,1-2 1,-1 1-10,-1 0 1,1 1 0,-1-1 0,0 0 0,1 0 0,-1 0 0,0 0-1,-1-2 1,1-5-48,1-1-96,-1 5 68,1 0-1,-1 1 0,-1-1 1,1 0-1,-1 1 0,-1-10 1,-26-92-127,27 103 203,0 0-1,1 1 1,-1-1 0,0 0 0,1 0-1,0 1 1,0-1 0,0 0 0,0 0-1,0 0 1,0 0 0,1 1 0,-1-1 0,1 0-1,0 0 1,0 1 0,0-1 0,0 1-1,1-1 1,1-3 0,1-1 3,-1 0 20,-3 7-16,0-1 1,0 1-1,0-1 1,0 1-1,0 0 1,0-1-1,0 1 1,1-1-1,-1 1 1,0 0-1,0-1 1,0 1-1,1-1 1,-1 1 0,0 0-1,0-1 1,1 1-1,-1 0 1,0 0-1,1-1 1,-1 1-1,0 0 1,1 0-1,-1-1 1,0 1-1,1 0 1,-1 0-1,1 0 1,-1 0-1,0-1 1,1 1 0,-1 0-1,1 0 1,-1 0-1,0 0 1,1 0-1,-1 0 1,1 0-1,-1 0 1,1 0-1,-1 0 1,0 1-1,1-1 1,-1 0-1,1 0 1,-1 0-1,0 0 1,1 1 0,-1-1-1,0 0 1,1 1-1,18 10 334,-9-9-237,8 4 37,4 19 34,-17-21-150,0-1-1,0 1 1,1-1-1,-1 0 0,1 0 1,0-1-1,0 1 0,8 1 1,4 2 35,-4-1 18,1-1 0,0-1 0,0 0 0,0-1 0,0-1 1,0 0-1,26-3 0,-6 1 14,1 1-7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3072,'-17'33'1120,"17"-33"-864,-16 65-64,-1-32 1376,17 0-896,-16 16 768,0 0-800,-1 0 192,1-16-480,16 16-64,0-16-160,0-17 256,16 1-192,17-1-800,16-16 320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67 896,'0'0'304,"0"0"-192,0-3 48,0-5 286,0 19 287,0-11-472,0 0 171,0 0-149,0 0-145,0 0-122,0 0-218,0 0 79,0 0 150,0 0 10,0 0-5,0 0 85,0 0 294,0 0-86,0 0-5,0 0-197,0 0-219,0 0 53,0 0 150,0 0-27,3 0-21,8 0-6,-8 0 48,-3-3 17,0-8 127,0 8-80,0 3-26,0 0-54,0 0-5,0 0-27,0 0 22,0 0-11,0 0 59,0-3-1,0-8 124,0 11-243,0 0 0,0 0 0,0 0 0,0 0 0,0 0 0,0 0 0,0 0 1,0 0-1,0 0 0,0 0 0,0-1 0,0 1 0,0 0 0,0 0 0,0 0 0,0 0 0,0 0 0,0 0 0,0 0 1,0 0-1,0 0 0,0 0 0,0-1 0,0 1 0,0 0 0,0 0 0,0 0 0,-1 0 0,1 0 0,0 0 1,0 0-1,0 0 0,0 0 0,0 0 0,0 0 0,0 0 0,0 0 0,0 0 0,0 0 0,0 0 0,-1 0 0,1 0 1,0 0-1,0 0 0,0 0 0,0-1 0,0 1 0,0 1 0,0-1 0,0 0 0,0 0 0,0 0 0,-1 0 1,1 0-1,0 0 0,0 0 0,-11 0 183,11 0-183,0 0-1,0 0 0,0 0 0,0 0 0,0 0 0,0 0 0,-1 0 0,1 0 0,0 0 0,0 0 0,0 0 0,0 0 0,0 0 0,0 0 0,0 0 0,0 0 0,0 0 1,0 0-1,-1 0 0,1 0 0,0 0 0,0 0 0,0 0 0,0 0 0,0 0 0,0 0 0,0-1 0,0 1 0,0 0 0,0 0 0,0 0 0,0 0 0,-1 0 0,1 0 1,0 0-1,0 0 0,0 0 0,0 0 0,0 0 0,0 0 0,0-1 0,0 1 0,0 0 0,0 0 0,0 0 0,0 0 0,0 0 0,0 0 0,0 0 0,0 0 0,0 0 0,0 0 1,0-1-1,0 1 0,0 0 0,0 0 0,0-11 88,0 11-88,0 0-1,1 0 1,-1 0-1,0 0 1,0 0-1,0 0 1,0-1-1,0 1 1,0 0-1,0 0 1,0 0-1,0 0 1,0 0-1,0 0 1,0 0-1,0 0 1,0 0-1,0-1 1,0 1-1,-1 0 1,1 0-1,0 0 1,0 0-1,0 0 1,0 0-1,0 0 1,0 0-1,0 0 1,0 0-1,0 0 1,0 0-1,0-1 1,0 1-1,0 0 1,0 0-1,0 0 1,-1 0-1,1 0 1,0 0-1,0 0 1,0 0-1,0 0 1,0 0-1,0 0 1,0 0-1,0 0 1,0 0-1,-1 0 1,1 0-1,0 0 1,0 0-1,0 0 1,0 0-1,0 0 1,0 0-1,0 0 1,-2 0 10,0 0-1,0-1 1,0 1 0,1-1-1,-1 1 1,0-1 0,0 0 0,1 1-1,-1-1 1,1 0 0,-1 0 0,1 0-1,-1-1 1,-2-1 0,2 0-28,2 3 58,-3 0-10,-1 0-61,-1-1 97,0 1-1,1 0 0,-1 0 1,1 1-1,-1-1 1,-7 3-1,7 4-16,5-7-50,0 1 0,0-1 0,-1 0 0,1 1 0,0-1 0,0 1 0,0-1 0,-1 0 0,1 1 0,0-1 0,-1 0-1,1 0 1,0 1 0,-1-1 0,1 0 0,-1 0 0,1 1 0,0-1 0,-1 0 0,1 0 0,-1 0 0,1 0 0,0 0 0,-1 0 0,1 0-1,-1 1 1,1-1 0,-1 0 0,1 0 0,-1-1 0,-5 4 42,-5 8 58,9-8 6,2-1 90,0-1-194,0-1 0,0 1 0,0-1 0,0 1 0,0-1 0,0 1 0,0-1 0,0 0 0,0 1 0,-1-1 0,1 1 0,0-1 0,0 1 1,0-1-1,0 0 0,-1 1 0,1-1 0,0 0 0,0 1 0,-1-1 0,1 0 0,0 1 0,-1-1 0,1 0 0,0 1 0,-1-1 0,1 0 0,0 0 0,-1 0 0,0 1 0,-6 4-38,2 2 5,5-7 35,0 1-1,0-1 1,-1 1-1,1-1 0,0 0 1,0 1-1,-1-1 1,1 0-1,0 1 0,-1-1 1,1 0-1,0 1 0,-1-1 1,1 0-1,0 0 1,-1 1-1,1-1 0,-1 0 1,1 0-1,0 0 1,-1 0-1,1 0 0,-1 1 1,1-1-1,0 0 0,-1 0 1,1 0-1,-1 0 1,1 0-1,-1 0 0,1-1-2,-1 1 0,1 0-1,0 0 1,0 0 0,0 0 0,0 0-1,0 0 1,0 0 0,0 0-1,0 0 1,0 0 0,0 0-1,-1 0 1,1 0 0,0 0-1,0 0 1,0 0 0,0 0-1,0 0 1,0 0 0,0 0-1,0 1 1,0-1 0,0 0 0,-1 0-1,1 0 1,0 0 0,0 0-1,0 0 1,0 0 0,0 0-1,0 0 1,0 0 0,0 0-1,0 0 1,0 0 0,0 0-1,0 1 1,0-1 0,0 0-1,0 0 1,0 0 0,0 0 0,0 0-1,0 0 1,0 0 0,0 0-1,0 0 1,0 1 0,0-1-1,0 0 1,0 0 0,0 0-1,0 0 1,0 0 0,0 0-1,0 1 4,0-1-1,0 1 0,0-1 0,0 0 0,0 1 1,0-1-1,0 1 0,0-1 0,0 1 0,0-1 1,0 0-1,-1 1 0,1-1 0,0 1 1,0-1-1,0 0 0,-1 1 0,1-1 0,0 1 1,0-1-1,-1 0 0,1 0 0,0 1 0,-1-1 1,1 0-1,0 1 0,-1-1 0,1 0 0,-1 0 1,0 1-1,-6 4 25,2 8-66,0-4 19,4-8 25,0 0 0,0 1 0,0-1 0,0 1 0,0 0 0,1-1 0,-1 1 0,1 0 0,-1-1 0,1 1 0,0 0 0,-1-1 0,1 3 0,0-3-5,0-1 0,0 1 0,0 0 1,0 0-1,0-1 0,0 1 0,0 0 0,0-1 0,0 1 0,-1 0 1,1-1-1,0 1 0,-1 0 0,1-1 0,0 1 0,-1 0 1,1-1-1,-1 1 0,1-1 0,-1 1 0,1-1 0,-1 1 0,1-1 1,-1 1-1,0-1 0,0 1-4,1-1 1,-1 1-1,1-1 1,-1 1-1,1-1 1,-1 1-1,1-1 1,-1 1-1,1-1 1,-1 1-1,1-1 0,0 1 1,-1 0-1,1-1 1,0 1-1,-1 0 1,1-1-1,0 1 1,0 0-1,0-1 1,0 1-1,0 0 1,0 0-1,0-1 1,0 2-1,0 7 2,-1-6 1,1 0 1,0 0-1,0-1 0,0 1 1,0 0-1,0 0 1,1 0-1,-1 0 0,1 0 1,0 0-1,0 0 1,0-1-1,0 1 1,1 0-1,-1-1 0,0 1 1,1-1-1,3 4 1,3 2 63,-5-4-36,0-1 0,1 1 0,-1-1 0,1 0 1,4 2-1,-3-2-30,0-1-1,0 1 1,-1 0 0,1 0 0,0 0 0,-1 0 0,0 1-1,4 4 1,-7-7 1,4 3 4,-1 0 0,0-1 0,1 0 0,9 5 0,-11-6 7,0-1-1,-1 0 1,1 1 0,0 0 0,-1 0 0,0-1-1,1 2 1,-1-1 0,0 0 0,0 0-1,0 1 1,3 4 0,0 5-53,-4-10 47,0 0-1,0 1 1,1-1-1,-1 0 1,0 0-1,3 3 0,-3-5 22,-1 1 0,0-1 0,1 1 0,-1-1 0,0 0 0,0 1 1,1-1-1,-1 1 0,0-1 0,0 1 0,0-1 0,0 1 0,1-1 0,-1 0 0,0 1 0,0-1 0,0 1 0,0-1 0,0 1 0,0-1 0,0 1 0,0-1 0,0 1 0,-1-1 0,1 1 0,0-1 0,0 1 0,0-1 0,0 1 0,-1-1 0,1 0 0,0 1 0,-1-1 0,1 1 0,-1 0 0,1-1-24,-2 0 96,-1 1 0,1 0 0,-1 0 0,1-1 0,-1 1 0,0-1 0,1 0 0,-1 0 0,1 0 0,-1 0 0,-3-1 0,-9 0 374,-8 2-189,12 0-246,-1-1 1,0 0-1,0-1 0,-13-2 0,-8-8 11,5 5-27,21 5-48,-1-1 1,0 0-1,1 0 1,-1 0-1,-8-5 1,15 7 10,1-1 0,-1 1 0,1 0 0,-1 0 0,0-1 0,1 1 0,-1 0 0,1-1 0,-1 1 0,1-1 1,0 1-1,-1 0 0,1-1 0,-1 1 0,1-1 0,0 1 0,-1-1 0,1 1 0,0-1 0,0 0 0,-1 1 0,1-1 0,0 1 1,0-1-1,0 1 0,0-1 0,0 0 0,0 1 0,0-1 0,0 1 0,0-1 0,0 0 0,0 1 0,0-1 0,0 1 1,0-1-1,1 0 0,-1 1 0,0-1 0,0 1 0,1-1 0,0 0 0,1-2-420,0 0 1,1 0-1,-1 0 0,1 1 0,0-1 1,0 1-1,5-4 0,22-10-1649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0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 5472,'0'-30'2949,"0"30"-2934,0 0 1,1 0-1,-1 0 0,0 0 1,0 0-1,0-1 0,0 1 1,0 0-1,0 0 1,0 0-1,0 0 0,0 0 1,0 0-1,0 0 0,0 0 1,0 0-1,0 0 0,0-1 1,0 1-1,-1 0 0,1 0 1,0 0-1,0 0 0,0 0 1,0 0-1,0 0 0,0 0 1,0 0-1,0 0 0,0 0 1,0 0-1,0-1 0,0 1 1,0 0-1,0 0 0,0 0 1,-1 0-1,1 0 1,0 0-1,0 0 0,0 0 1,0 0-1,0 0 0,0 0 1,0 0-1,0 0 0,0 0 1,0 0-1,-1 0 0,1 0 1,0 0-1,0 0 0,0 0 1,0 0-1,0 0 0,0 0 1,-2 0 12,1 1 0,0-1 1,-1 0-1,1 0 0,0 1 1,-1-1-1,1 1 0,0-1 1,-1 1-1,1 0 0,0-1 1,0 1-1,0 0 0,0 0 0,0 0 1,0 0-1,0 0 0,0 0 1,0 0-1,0 0 0,1 0 1,-1 0-1,0 1 0,1-1 1,-1 0-1,1 1 0,-1-1 1,1 0-1,-1 1 0,1-1 1,0 0-1,0 3 0,-2 8-100,2 0 1,-1-1-1,3 15 0,-1-4 177,-1-13-215,0-1 0,1 1 1,0-1-1,0 1 1,1-1-1,0 0 0,0 1 1,5 8-1,6 29-668,-11-33 494,1-1 0,1 0 0,7 17-1,-8-23 205,0 1 0,1-1 0,0 1 0,0-1 0,11 11 0,-14-16 64,0 0-1,1 1 0,-1-1 0,0 1 0,1-1 0,-1 1 0,0-1 0,0 1 0,0 0 0,-1-1 0,1 1 0,0 0 0,-1 0 0,1 0 0,-1-1 0,1 4 0,2 0 119,8 6-1,-11-10-93,1-1 1,-1 1-1,1-1 1,-1 0-1,1 1 0,0-1 1,-1 0-1,1 1 0,0-1 1,-1 0-1,1 0 1,0 0-1,-1 0 0,1 0 1,0 0-1,0 0 0,-1 0 1,1 0-1,0 0 0,-1 0 1,1 0-1,0 0 1,0-1-1,2 1-12,92 0-70,-91 0 70,-1 0 1,1 0 0,-1 1-1,0-1 1,1 1 0,-1 0-1,0 0 1,6 3 0,7 2 1,1-4 67,-1 0-1,1-1 1,29-3 0,-11 1-52,31 1 376,-66 1-383,1-1 0,-1 0 0,1 0 0,-1 0 0,1 0 0,-1 0 0,1 0 0,0 0 0,-1 0 0,1 0 1,-1 0-1,1-1 0,-1 1 0,1 0 0,-1 0 0,0 0 0,1 0 0,-1-1 0,1 1 0,-1 0 0,1-1 0,-1 1 0,0 0 0,1-1 0,-1 1 0,1 0 0,-1-1 0,0 1 0,0-1 0,1 1 0,-1-1 0,5-6 100,2 2-5,-2 2 89,-3-11 431,-2 13-601,0 1-1,0-1 1,0 0 0,0 0 0,0 1 0,0-1 0,1 1-1,-1-1 1,0 0 0,1 1 0,-1-1 0,0 0 0,1 1 0,-1-1-1,0 1 1,1-1 0,-1 1 0,1-1 0,-1 1 0,1-1-1,-1 1 1,2-1 0,-2 1-7,1 0-1,0-1 1,-1 1 0,1-1-1,-1 1 1,1-1-1,-1 1 1,1-1 0,-1 1-1,0-1 1,1 1 0,-1-1-1,0 0 1,1 1-1,-1-1 1,0 0 0,0 1-1,1-1 1,-1 1 0,0-1-1,0 0 1,0 0-1,0-2 143,0 6 96,0 1-176,0-2 55,0 1 0,0 0 0,0 0 0,0 0 0,-1 0 0,1 0-1,-2 3 1,-9 13 244,6 8-188,-2-13-147,6-13-39,0 1-1,1-1 1,-1 0 0,0 1 0,1 0 0,-1-1 0,1 1 0,-1-1 0,1 1 0,0 0 0,-1-1 0,1 3 0,0-3 2,2 26 88,-1-26-80,-1 0 0,0 0 0,1 0 0,-1 0 0,1 0 0,-1 0 0,1 0 0,-1 0 0,1 0 0,0 0 0,0 0 0,-1 0 0,1 0 0,0-1 0,0 1 0,0 0 0,0-1 0,2 2 0,2 1 16,0 0 1,0-1-1,0 0 0,1 0 0,-1 0 0,1-1 1,-1 1-1,1-1 0,0-1 0,5 1 0,5-1-38,-6 1 0,-1-1 1,1-1-1,13-2 1,21-8 53,-11 6 17,-11-6 64,2 6-11,-7-12 181,-18 16-300,1 0-1,-1-1 1,1 1 0,-1 0 0,0-1-1,0 1 1,0 0 0,1 0 0,-1 0-1,0 0 1,0 0 0,0 0 0,-1 0-1,1 0 1,-2-1 0,1 1-4,0 0-1,0-1 1,0 1 0,0 0 0,0 0-1,-1 0 1,1 0 0,0 1 0,0-1-1,-5 0 1,5 1 9,1 0-1,-1 0 1,0 0-1,1-1 1,-1 1 0,0-1-1,1 1 1,-1-1 0,0 1-1,1-1 1,-1 0 0,1 0-1,-1 0 1,1 0-1,0 0 1,-1 0 0,-1-2-1,3 2-64,1 1-1,-1 0 1,1-1 0,-1 1-1,1 0 1,0-1-1,-1 1 1,1 0 0,-1 0-1,1 0 1,-1 0-1,1 0 1,0 0 0,-1 0-1,1 0 1,-1 0-1,2 0 1,-2 0-101,5-3-1011,9-8-1199,-9 9 1879,-4 1 380,0 1-1,-1 0 1,1 0 0,0-1-1,-1 1 1,1 0-1,-1-1 1,1 1-1,0-1 1,-1 1 0,1-1-1,-1 1 1,1-1-1,-1 1 1,0-1 0,1 0-1,-1 1 1,0-1-1,1 1 1,-1-1-1,1-1 1,1-3-382,11-11-877,-12 15 1337,0 0-1,1 0 0,-1 0 0,-1 0 1,1 0-1,0 0 0,0-1 1,0 1-1,-1 0 0,1 0 1,0-1-1,0-1 0,-5-8 50,3 9 7,0 0 0,0 1-1,0-1 1,0 0 0,1 0 0,-1 0 0,1 0 0,-1 0-1,1 0 1,0-3 0,-1-4 149,0 0 1,-1-1-1,0 2 1,-1-1-1,-5-15 1,-5-17 656,11 32-505,1-1 0,1 0 1,0-13-1,0 10 163,0 10-391,0 0 0,0 0 1,0 0-1,-1 0 0,1 0 0,-1 0 1,0 0-1,0 0 0,0 0 0,-3-5 1,3 6-49,0 0 0,0 0 0,0 0 1,0 0-1,1 0 0,-1 0 0,1-1 0,-1 1 1,1 0-1,0-5 0,0 7-36,0 0-1,0 0 1,0 0-1,0 0 0,-1 0 1,1 0-1,0 0 1,0 0-1,0 0 1,0-1-1,0 1 1,0 0-1,0 0 1,0 0-1,0 0 1,0 0-1,1 0 0,-1 0 1,0 0-1,0 0 1,0 0-1,0-1 1,0 1-1,0 0 1,0 0-1,0 0 1,0 0-1,0 0 1,0 0-1,0 0 0,0 0 1,0 0-1,0 0 1,0 0-1,0 0 1,1 0-1,-1 0 1,0 0-1,0 0 1,0-1-1,0 1 1,0 0-1,0 0 0,0 0 1,0 0-1,0 0 1,0 0-1,1 0 1,-1 0-1,0 0 1,0 0-1,0 0 1,0 0-1,0 1 1,0-1-1,0 0 0,1 0 2,-1 0-1,0 0 0,1 0 0,-1 0 0,0 0 0,1 0 0,-1 0 0,0 0 0,0 0 0,1 0 0,-1 0 1,0 0-1,1 0 0,-1 0 0,0 0 0,0 1 0,1-1 0,-1 0 0,0 0 0,0 0 0,1 1 0,-1-1 1,0 0-1,0 0 0,0 0 0,1 1 0,-1-1 0,0 0 0,0 1 0,0-1 0,0 0 0,0 0 1,0 1-1,1-1 0,-1 0 0,0 1 0,0-1 0,0 0 0,0 1 0,0-1 0,0 0 0,0 1 0,-9 40 348,5-15-198,1-3 175,-9 29-1,-70 243 1016,77-274-1272,-2 23-1,0 0-17,-4-8-96,-5 26-3692,13-42 1516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4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376 213 2976,'-27'-13'971,"27"13"-961,0 0 1,-1 0-1,1 0 1,0 0-1,0 0 1,-1 0-1,1 0 1,0-1-1,0 1 1,-1 0-1,1 0 1,0 0-1,0 0 1,0 0-1,0 0 1,-1 0-1,1-1 1,0 1-1,0 0 1,0 0-1,0 0 1,-1-1-1,1 1 1,0 0-1,0 0 1,0 0-1,0-1 1,0 1-1,0 0 1,0 0-1,0 0 1,0-1 0,0 1-1,0-1 1,-1-5 195,1 2 49,0-1 0,-1 1 0,2 0-1,-1-1 1,0 1 0,1 0 0,1-6 0,1 6-87,-1-1 0,0 1 0,-1-1 1,1 1-1,-1-1 0,0 1 0,0-1 0,0 0 1,-1 0-1,0 0 0,0 1 0,0-7 0,-1 8-97,1 0 0,-1 0 1,0 0-1,0 0 0,0 0 0,0 0 0,0 0 0,-1 0 0,-2-4 0,-16-19 29,19 26-99,0-1 1,1 0-1,-1 1 1,0-1-1,0 0 1,0 1-1,0 0 0,0-1 1,0 1-1,0-1 1,-2 1-1,-3-2-18,-1 0-16,0-1-4,1 1 0,-1 0 0,0 1-1,0-1 1,0 1 0,-11 0 0,1 3-15,-1 0 0,1 0 0,-1 2 0,1 0 1,0 1-1,-21 9 0,32-11 36,0 0 1,-1 1-1,1 0 0,0 0 0,0 0 1,1 0-1,0 1 0,-1 0 0,2 0 1,-1 1-1,0-1 0,1 1 0,0 0 1,1 0-1,-1 1 0,-2 7 0,3-8 1,1-1 0,0 1 0,1 0 0,0 0 0,0 0-1,0 0 1,0 0 0,1 0 0,0 0 0,0 0 0,1 0 0,0 0-1,0 0 1,0 0 0,1 0 0,0 0 0,0 0 0,0-1 0,5 8-1,6 9 32,1 0 0,1-2 0,1 1 0,0-2 0,21 19 0,-10-16 27,42 38 42,-56-48-56,27 20 0,-27-22 363,22 21 1,-34-31-359,0 1 1,-1 0-1,1-1 0,0 1 0,-1 0 1,1 0-1,-1 0 0,1 0 0,-1 0 1,1 0-1,-1 0 0,0-1 1,1 1-1,-1 0 0,0 0 0,0 0 1,0 0-1,0 0 0,0 0 0,0 1 1,0-1-1,0 0 0,0 0 1,0 0-1,0 0 0,-1 1 0,0-1 21,0 1-1,0-1 0,0 0 1,0 1-1,0-1 1,0 0-1,0 1 0,-1-1 1,1 0-1,0 0 0,-1 0 1,1 0-1,-1 0 1,1-1-1,-1 1 0,0 0 1,-2 0-1,-2 0 101,0 0 1,-1 0-1,1 0 1,0-1-1,-9-1 1,-5 1 68,4-1-176,0-1-1,0-1 1,1 0-1,-1-1 1,0-1-1,1 0 1,0-1-1,1-1 1,-1 0-1,-22-16 1,36 22-164,-1 0 1,1 0-1,0 0 0,-1 0 1,1-1-1,0 1 0,0-1 0,0 1 1,0-1-1,0 1 0,0-1 1,0 1-1,0-1 0,1 0 1,-1 1-1,0-1 0,1 0 1,-1-3-1,1 1-455,0-1-1,0 1 1,0-1-1,1 1 1,1-6-1,-1 5-54,1-1 0,0 0 0,0 1 0,5-8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4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7648,'-33'-16'2816,"33"16"-2176,-33 0-192,17 0 128,16 16-416,-17-16-1280,1 16 608,0 1-3040,-1-1 1952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4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7040,'-33'49'2624,"33"-49"-2048,-16 65-128,16-32-128,0 0-256,-17-17 192,17 17-160,0-17 96,0 1-96,-16-1 0,16-16-32,0 0-1024,0 17 512,0-34-1440,16 17 1056,-16-16-2560,0-1 1888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4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3072,'0'-1'67,"0"-1"0,0 1-1,0 0 1,1-1 0,-1 1 0,0 0 0,0-1-1,1 1 1,-1 0 0,1 0 0,-1-1 0,1 1-1,-1 0 1,1 0 0,0 0 0,0 0 0,0 0 0,-1 0-1,1 0 1,0 0 0,0 0 0,0 0 0,0 1-1,0-1 1,1 0 0,-1 0 0,0 1 0,0-1-1,0 1 1,1-1 0,-1 1 0,0 0 0,0 0 0,1-1-1,1 1 1,3-3 477,8-8 107,-1 6-182,-7-6 123,7 6-240,1-6-130,-11 8-124,-4 16 125,2-10-169,-1 9 50,0-7-72,0-1-1,0 1 1,0 0-1,-1-1 1,-1 8 0,-9 10 74,6-1 23,4-16-105,0-1 1,-1 1-1,1 0 0,-1 0 0,0-1 1,-3 7-1,3-9-10,0 1-1,0 0 0,0 0 1,1 0-1,0 0 1,-1 0-1,1 0 1,0 1-1,0-1 1,0 0-1,1 1 1,-1-1-1,1 0 0,0 1 1,0-1-1,1 5 1,-1 2 29,0-9-34,0-1 0,0 1 0,0 0 0,0-1 0,0 1 0,-1 0 0,1-1 0,0 1 0,0 0 1,0-1-1,-1 1 0,1 0 0,0-1 0,-1 1 0,1 0 0,0-1 0,-1 1 0,1-1 0,-1 1 0,1-1 0,-1 1 0,1-1 0,-1 1 0,1-1 0,-1 0 0,1 1 0,-1-1 0,-1 1 0,2-1 108,8-1 123,-3-1-48,28-17-139,-6-3 43,-5 11-59,-4-2-94,-9 5-2,1 1 0,16-9 0,-6 4-45,-16 9 65,1-1 0,0 2 0,0-1 0,8-3 0,14 1-164,-12-2 123,-14 6 87,0 0 1,1 0-1,-1 0 1,0 1 0,1-1-1,-1 0 1,1 1-1,-1 0 1,1-1 0,-1 1-1,1 0 1,-1-1-1,1 1 1,0 0-1,-1 0 1,1 0 0,-1 0-1,1 1 1,-1-1-1,1 0 1,-1 1 0,1-1-1,1 2 1,-1-1 43,0 0 0,0 0-1,0 0 1,0 1 0,0-1 0,0 1 0,-1-1 0,1 1 0,0 0 0,-1 0 0,0 0 0,1 0 0,-1 0 0,0 0 0,0 0-1,0 0 1,0 0 0,0 3 0,1 2 120,-1 1-1,0-1 0,-1 0 1,0 11-1,0-8-43,-3-4 103,-1-2-168,0 0-62,0 0 0,0 0 1,1 0-1,-5 6 1,3 2-139,4-10-29,0 0-1,-1 0 0,1 1 0,0-1 0,0 0 0,-3 3 1,1-2-1044,3-3-1450,0 0 805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1312,'0'0'18,"0"-1"-1,-1 1 1,1 0-1,0-1 1,0 1-1,0-1 1,0 1 0,0-1-1,0 1 1,0 0-1,0-1 1,0 1 0,0-1-1,0 1 1,1-1-1,-1 1 1,0 0-1,0-1 1,0 1 0,1 0-1,-1-1 1,0 1-1,0-1 1,1 1 0,-1 0-1,0-1 1,1 1-1,7 6 305,-6-3-219,1-1 1044,0 1-187,-1-1-802,0 0-1,1-1 1,-1 1 0,0-1-1,1 0 1,-1 0 0,1 1 0,-1-1-1,1-1 1,3 2 0,-1-1 21,0 1 0,0 0 1,0 0-1,-1 0 0,7 4 0,77 42 972,2 2-440,-39-16-418,-2 1 0,64 60 1,-110-91-199,0 0 0,0-1 1,-1 1-1,5 8 0,5 8 287,-9-18-456,-3-4-550,0-9-1856,0 8 672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4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16 2816,'-14'-13'917,"14"12"-911,0 1 1,0 0-1,0 0 0,0 0 0,0 0 0,0 0 0,0 0 1,0 0-1,0-1 0,0 1 0,-1 0 0,1 0 0,0 0 1,0 0-1,0 0 0,0 0 0,0 0 0,0 0 1,0 0-1,-1 0 0,1 0 0,0 0 0,0 0 0,0 0 1,0 0-1,0 0 0,0 0 0,0 0 0,-1 0 0,1 0 1,0 0-1,0 0 0,0 0 0,0 0 0,0 0 1,0 0-1,-1 0 0,1 0 0,0 0 0,0 0 0,0 0 1,0 0-1,0 0 0,0 0 0,0 0 0,-1 0 0,1 0 1,0 0-1,0 1 0,0-1 0,0 0 0,0 0 1,0 0-1,0 0 0,0 0 0,0 1 0,-14 9 234,9-7-113,4-3-100,1 0 1,-1 1-1,0-1 0,1 0 1,-1 1-1,0-1 0,1 0 1,-1 1-1,1-1 0,-1 1 1,1-1-1,-1 1 1,1-1-1,-1 1 0,1 0 1,-1-1-1,1 1 0,0-1 1,-1 1-1,1 0 0,-1 0 1,-1 5 86,0-4-32,0 0 0,1 1 0,-1-1 0,-1 0 0,1 0 0,0 0 0,0 0 0,-1 0 0,1-1 1,-1 1-1,-2 0 0,-12 9 261,-11 13 237,2 0 0,1 2 0,-25 33 1,12-14-257,20-25-115,-59 72 544,63-73-647,0 1 0,2 0 1,-11 24-1,6-5-50,2 0 0,1 0 0,3 2 0,1-1 0,-5 52 0,13-79-41,1 0 1,1 0-1,0 1 1,1-1-1,0 0 0,1 0 1,1 0-1,0 0 1,6 16-1,21 26-191,3 8 54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4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68 2912,'0'0'923,"0"-3"-550,0-2-321,2-12 510,-2 16-539,0 1-1,0-1 0,1 1 0,-1-1 0,0 1 0,0-1 1,1 1-1,-1 0 0,0-1 0,1 1 0,-1 0 1,1-1-1,-1 1 0,0 0 0,1-1 0,-1 1 0,1 0 1,-1 0-1,1 0 0,-1-1 0,0 1 0,1 0 1,-1 0-1,1 0 0,-1 0 0,1 0 0,-1 0 0,1 0 1,0 0-1,2 0 735,-3 0-298,0-3-299,0 3-156,0-1 0,0 1 0,0-1 0,0 1-1,0-1 1,0 1 0,0-1 0,0 1 0,0-1 0,0 1 0,0-1 0,1 1 0,-1-1 0,0 1 0,0-1 0,1 1 0,-1-1 0,0 1 0,0 0 0,1-1-1,-1 1 1,1-1 0,-1 1 0,0 0 0,1-1 0,-1 1 0,1 0 0,-1 0 0,1-1 0,-1 1 0,0 0 0,1 0 0,-1 0 0,1 0 0,-1 0 0,1-1-1,0 1 1,-1 0 0,1 0 0,-1 0 0,1 1 0,5-4 76,-4 1-66,0 0-1,1 1 1,-1-1 0,0 1 0,1 0-1,-1 0 1,1 0 0,-1 0-1,1 0 1,0 0 0,-1 1-1,1-1 1,0 1 0,-1 0-1,1 0 1,0 0 0,0 0-1,-1 0 1,1 1 0,0-1-1,-1 1 1,5 1 0,14 11 160,4 1-28,-22-13-121,-1 0 0,1 0 0,-1 1 0,0-1 1,1 0-1,-1 1 0,0 0 0,0-1 0,0 1 0,0 0 1,0 0-1,-1 0 0,1 0 0,1 4 0,1 0 71,-1 1-1,0 0 1,3 9-1,-6-14-65,1 1 7,0-1 1,-1 1-1,1 0 0,-1 0 1,0 0-1,0 4 0,0-7-37,-2 16 100,0 0-1,-1-1 0,-1 1 1,-11 26-1,8-21 71,4-11-85,0-1 1,-10 18-1,-14 12 182,18-23-202,7-12-8,1-1 0,-1 1 0,0-1-1,0 0 1,-1 0 0,1 0 0,-1 0-1,1 0 1,-1 0 0,0 0 0,0-1 0,0 0-1,-1 1 1,-4 1 0,2-1-51,1 0 1,-1-1-1,0 0 1,0 0-1,0 0 0,-10 1 1,13-3-30,1 0 0,-1 0 0,1 0 0,-1 0 1,1 0-1,-1-1 0,1 1 0,0-1 0,-1 0 0,1 0 0,0 1 1,-1-1-1,1-1 0,0 1 0,0 0 0,0-1 0,0 1 1,-3-4-1,0 1 5,1-1 0,0 1 1,0-1-1,-4-6 0,7 8 10,-1 1 0,1-1 0,0 0 1,1 1-1,-1-1 0,0 0 0,1 1 0,-1-1 0,1 0 0,0-3 0,0 4-9,0 0 0,0 0 0,0 1 0,0-1 0,1 0 1,-1 0-1,1 1 0,-1-1 0,1 0 0,-1 1 0,1-1 1,0 1-1,0-1 0,2-2 0,2-4-82,-1-3-148,-4 10 232,0 0 1,1 0-1,-1 0 1,0 0-1,1 0 0,-1 0 1,1 0-1,-1 0 1,1 1-1,0-1 0,-1 0 1,1 0-1,0 0 0,0 0 1,-1 1-1,1-1 1,0 0-1,0 1 0,0-1 1,0 1-1,0-1 1,0 1-1,1-1 0,1 1 16,-1-1 0,0 1-1,0 0 1,0 0-1,0 0 1,0 0 0,1 0-1,-1 0 1,0 1 0,0-1-1,0 1 1,0-1-1,0 1 1,0 0 0,2 1-1,30 18 222,-27-15-144,-3-3-26,-1 1-1,1-1 1,0 0 0,0-1 0,7 3 0,11 4 202,3 9-57,-20-13-147,0 0 0,0 0 0,0-1-1,0 0 1,8 3 0,36 10 163,-44-14-173,1-1 0,0 0 0,0-1 0,0 1 0,0-1 0,-1 0 0,8-1 0,-1 0-285,-9 1 41,0 0 0,-1 0-1,1 0 1,-1-1 0,1 1 0,3-2 0,24-11-868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5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26 2560,'0'-14'832,"0"12"-517,0-1-33,0-3 39,0 5 121,-1 2-399,1 0-1,0-1 1,0 1 0,-1-1-1,1 1 1,0-1 0,-1 1-1,1-1 1,-1 0 0,1 1-1,-1-1 1,1 1 0,0-1-1,-1 0 1,1 1 0,-1-1-1,0 0 1,1 0 0,-1 1-1,1-1 1,-1 0 0,1 0-1,-1 0 1,0 0 0,1 0-1,-2 1 1,2-2-34,0 1 0,0 0 1,0 0-1,0 0 0,0 0 0,0 0 1,-1 0-1,1 0 0,0 0 0,0 0 1,0 0-1,0 0 0,0 0 1,0 0-1,0 0 0,0 0 0,0 0 1,0 0-1,-1 0 0,1 0 0,0 0 1,0 1-1,0-1 0,0 0 0,0 0 1,0 0-1,0 0 0,0 0 0,0 0 1,0 0-1,0 0 0,0 0 0,-1 0 1,1 0-1,0 0 0,0 0 1,0 0-1,0 1 0,0-1 0,0 0 1,0 0-1,0 0 0,0 0 0,0 0 1,0 0-1,0 0 0,0 0 0,0 0 1,0 1-1,0-1 0,0 0 0,0 0 1,0 0-1,0 0 0,0 0 1,0 0-1,0 3 67,0-1-1,-1 0 1,1 0 0,-1 1 0,1-1 0,-1 0-1,0 0 1,0 0 0,-2 3 0,-8 19 286,-1-1-168,-6 6 268,-15 48-164,30-69-277,0 0-1,0 0 1,1 1-1,0-1 1,1 1-1,-1 0 1,2-1-1,-1 1 1,2 16-1,-1-9 79,0-14-87,0 0 0,0 0 1,0-1-1,0 1 0,0 0 0,1 0 0,-1-1 0,1 1 0,-1 0 0,1 0 0,-1-1 0,1 1 0,0-1 0,0 1 0,0-1 0,0 1 0,0-1 0,0 1 0,0-1 0,1 0 0,-1 0 0,0 1 0,1-1 0,-1 0 0,1 0 1,-1-1-1,1 1 0,0 0 0,-1 0 0,3 0 0,-3-1-5,0 1 0,0-1 0,0 0 0,0 0 0,1 1 0,-1-1 0,0 0 0,0 0 0,0 0 0,0 0 0,0 0 0,0-1 0,0 1 0,0 0 0,0 0 0,0-1 0,1 1 0,-1-1 0,0 1 0,-1-1 0,1 1 0,0-1 0,2-1 0,8-4 6,-1 4-16,8-4-10,4-19 8,-19 22-2,1 0 1,-1 1 0,1-1-1,0 1 1,0 0 0,7-3-1,-7 3 1,0 1 0,0-1 0,-1 0 0,1 0 0,-1 0 0,0-1 0,1 1 0,-1-1 0,0 0 0,0 1 0,-1-1 0,4-4 0,1-7 8,3-1-22,22-19 209,-33 47 48,2-7-186,-2 11 40,0-8 8,1 0 0,1 16 1,0-23-96,-1 0 0,0 1-1,1-1 1,-1 0 0,1 0 0,0 0 0,0 0 0,0 0 0,0-1-1,0 1 1,0 0 0,0 0 0,0-1 0,1 1 0,-1 0 0,1-1-1,2 2 1,42 22 112,-29-17-2,-14-6-110,-1-1 0,1 0 0,0 0 0,0 0 0,0 0 0,0 0 0,0-1 0,0 1 0,0-1-1,0 0 1,0 0 0,0 0 0,0 0 0,1 0 0,-1-1 0,0 0 0,0 1 0,4-3 0,-3 2-10,6-1-7,13-4-22,10-19-45,-23 18 59,-8 6 16,0 0 0,0-1 1,-1 1-1,1-1 0,0 1 1,-1-1-1,1 1 1,1-4-1,-1 2 5,-1 1 1,-1-1-1,1 0 1,0 1-1,-1-1 1,1 0-1,-1 0 0,0 0 1,0-3-1,0 1 7,-1-1-1,0 1 0,1 0 1,-1 0-1,-1 1 0,1-1 0,-1 0 1,0 0-1,-2-4 0,-5-6-40,-14-20-1,3 7-33,18 25 38,0-1 0,0 0 0,0 0 0,0 0 1,1-1-1,-1 1 0,0-8 0,1 11 11,1 0 0,0-1-1,0 1 1,0-1-1,0 1 1,0 0 0,0-1-1,0 1 1,0-1 0,0 1-1,1 0 1,-1-1 0,1 1-1,-1 0 1,1-1-1,-1 1 1,1 0 0,0 0-1,0 0 1,-1-1 0,1 1-1,0 0 1,0 0 0,0 0-1,0 0 1,0 0-1,1 1 1,0-2 0,20-3-163,-6 1 176,-1 0-1,1 2 0,0 0 0,0 1 0,0 0 0,31 4 0,2 8 55,-2-6 27,-9 6-22,-28-10-26,0 0-1,19-1 0,-19-1 23,0 1-1,1 0 0,-1 1 0,12 2 0,-12 0-12,-9-2-23,1-1 0,0 1 0,0-1-1,0 1 1,-1-1 0,1 0 0,0 0 0,0 1 0,0-1 0,0-1 0,0 1 0,0 0-1,-1 0 1,1-1 0,0 1 0,0-1 0,0 1 0,-1-1 0,4-2 0,-3 3-45,1-1 1,-1 0 0,0 1 0,1 0-1,-1-1 1,1 1 0,-1 0-1,5 1 1,-3-1-183,-1 0-138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5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2912,'-13'0'923,"12"0"-913,1 0 1,0 0 0,0 0-1,-1 0 1,1 0 0,0 0-1,0 0 1,-1 0 0,1 0-1,0 0 1,0 0 0,0 1-1,-1-1 1,1 0 0,0 0-1,0 0 1,0 0 0,0 0-1,-1 1 1,1-1 0,0 0-1,0 0 1,0 0 0,0 1-1,0-1 1,0 0 0,-1 0-1,1 0 1,0 1 0,0-1-1,0 0 1,0 0 0,0 1-1,0-1 1,-3 7 274,-1-1 1,0 1-1,0-1 0,-1 0 0,-5 6 1,8-10-165,0 1 1,0 0 0,0-1-1,0 1 1,1 0 0,-1 0-1,1 0 1,0 0-1,0 0 1,0 0 0,0 0-1,0 4 1,0-3-50,0 1 1,0-1 0,0 0-1,-1 0 1,1-1 0,-1 1-1,0 0 1,-3 5-1,-8 6 155,8-8-136,0-1 0,0 0 0,0 1 1,1 0-1,-6 13 0,6-8-20,1 0 0,0 1 0,-1 14 0,-1 2 34,-6 9 146,9-19-138,0 0-1,3 35 1,-1-15 77,0-37-180,0-1 1,0 1-1,0-1 1,0 1 0,0-1-1,0 1 1,1-1-1,-1 1 1,0-1 0,1 1-1,-1-1 1,1 1-1,-1-1 1,2 2-1,-1-2 14,1 0-1,-1 0 1,1-1-1,-1 1 1,1 0-1,0-1 0,-1 1 1,1-1-1,-1 0 1,1 1-1,0-1 0,-1 0 1,1 0-1,0 0 1,2-1-1,2 1-134,1-1 0,-1-1 1,0 1-1,0-1 0,0 0 0,0-1 1,0 1-1,0-1 0,-1 0 0,1-1 1,-1 1-1,6-6 0,22-21-886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5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3712,'0'0'1408,"0"0"-1120,16 17-64,1-1 1088,-1 17-768,17-17 416,0 33-576,16 1 576,-16-1-544,-17 33 128,17-17-288,-50 17-32,17 0-128,-32-16 512,-18-1-352,-31-16-1088,15 0 448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5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4800,'-17'49'1792,"17"-49"-1408,-16 82-96,16-50-288,0 1-64,-17 0 320,17 0-160,0 0 64,17-17-96,-17 0-416,0 1 224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5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4320,'-27'0'1392,"21"0"-848,6 0-107,0 0 523,3 0-219,37 0 879,-22 1-1472,-1-1 1,1 0-1,17-4 1,17-7-48,8 5-5,-26 1 64,-19 2-64,0 1 0,25-1 0,-14 2-36,32-6 1,-30 3-604,37-1 0,20 5-3276,-38 0 1958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5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3072,'0'-1'46,"0"1"0,-1 0-1,1 0 1,0 0 0,-1 0 0,1 0 0,0 0 0,-1 0 0,1 0-1,0 0 1,-1 0 0,1 0 0,0 0 0,-1 0 0,1 0-1,0 1 1,-1-1 0,1 0 0,0 0 0,0 0 0,-1 0 0,1 0-1,0 1 1,-1-1 0,1 0 0,0 0 0,0 1 0,-1-1-1,9 6 182,-5-5-52,1 1 0,0-1 1,0 0-1,0 0 1,0 0-1,4 0 1,-4-1 3,-1 0 1,0 0 0,1 0-1,-1 1 1,0-1 0,0 1-1,0 0 1,6 2 0,14 5 192,8-6-101,-21-2-196,0 0 0,18 3 0,-13 1-47,1 1-1,-1 0 1,-1 1-1,1 1 1,19 13-1,-32-19-11,0 1-1,-1-1 1,1 1-1,0 0 0,-1-1 1,0 1-1,1 0 0,-1 0 1,0 0-1,0 0 1,0 0-1,0 0 0,-1 1 1,1-1-1,0 0 0,-1 0 1,0 1-1,1-1 1,-1 0-1,0 1 0,0-1 1,0 0-1,-1 4 0,0 2 59,1-8-74,1 2 22,-1 0 1,0 0-1,-1 0 0,1 0 0,0 0 0,-1 1 1,1-1-1,-1 0 0,1 0 0,-1 0 1,-1 2-1,-31 49 321,-11 20 407,41-67-626,0 1 1,-1-1-1,0 1 1,0-1-1,-10 11 1,13-17-119,1 0 1,0 0-1,0 0 1,-1 1 0,1-1-1,0 0 1,-1 0-1,1 0 1,0 1-1,0-1 1,0 0-1,-1 0 1,1 1 0,0-1-1,0 0 1,0 1-1,0-1 1,-1 0-1,1 0 1,0 1 0,0-1-1,0 0 1,0 1-1,0-1 1,0 0-1,0 1 1,0-1 0,0 0-1,0 1 1,0-1-1,0 0 1,0 1-1,0-1 1,0 0 0,1 1-1,-1-1 1,0 0-1,0 0 1,0 1-1,0-1 1,1 0 0,-1 1-1,0-1 1,0 0-1,1 1 1,1-1 16,-1 1 0,1 0 0,0-1 0,0 1 0,0-1 1,0 1-1,0-1 0,0 0 0,2 0 0,15 0 156,30-4-1,30-7 185,16 9-130,-94 2-231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0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1824,'-14'0'587,"11"0"-353,3 0-4,0 0 399,0 0-149,3 0 48,401 0 1829,-377 1-2344,39 6 0,-40-3-5,38 0 1,32-4-9,-92 0 17,0 0 0,0 0 1,-1 0-1,1-1 0,0 0 0,0 1 1,-1-2-1,1 1 0,0 0 0,-1-1 1,5-2-1,-5 3 10,-1 0 4,0 0 0,0 1 0,0-1-1,0 1 1,0 0 0,0-1 0,0 1-1,1 0 1,3 1 0,2-1 216,-8-3-178,0-10-31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0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3072,'-27'14'976,"22"-11"-587,5-1-170,0-1-200,0 0 1,0 0-1,1 0 1,-1 0-1,0 0 0,1 0 1,-1 0-1,1 0 1,-1-1-1,1 1 1,-1 0-1,1 0 0,0-1 1,0 1-1,-1 0 1,1-1-1,0 1 0,0 0 1,-1-1-1,1 1 1,0-1-1,0 0 1,1 1-1,15 11 379,-13-8-341,0-1-1,0 0 1,0 0 0,0-1-1,0 1 1,0-1 0,1 0-1,-1 0 1,8 2 0,2 1 53,29 14 8,-27-12-118,1 0 0,25 7-1,-29-11 20,0 2 0,1-1-1,22 13 1,-30-14 2,37 16 164,-33-16-18,0 1-1,0 1 1,-1 0 0,1 0 0,-1 0 0,0 1 0,12 11 0,-20-16-93,1 0-1,-1 1 0,1 0 0,-1-1 1,0 1-1,0 0 0,1 0 0,-1-1 1,0 1-1,-1 0 0,1 0 0,0 0 1,-1 0-1,1 0 0,-1 0 0,1 1 1,-1-1-1,0 0 0,0 0 0,0 0 1,0 0-1,0 0 0,-1 0 0,0 3 1,-1 0 10,0 1 0,-1-2 0,1 1 0,-1 0 0,0 0 0,-1-1 0,1 0 0,-1 1 0,-4 3 0,-5 6 23,1 0 0,-10 18-1,20-29-84,-1 1 0,0-1 0,0 0 0,0 0 0,0 0 0,-1-1 0,1 1 0,-1-1 0,-6 4 0,5-4-30,2 1 1,-1-1-1,0 1 0,-5 4 1,4-4-500,-9-3 150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3808,'-2'0'114,"0"0"0,1 0 0,-1 1 0,0-1 0,0 0 0,1 1 0,-1-1 0,1 1 1,-1 0-1,0-1 0,1 1 0,0 0 0,-1 0 0,1 0 0,-1 0 0,1 0 0,-2 3 0,0 1 531,3-3-569,-1 0-1,1 0 1,0-1-1,-1 1 1,1 0-1,-1 0 1,0-1-1,1 1 1,-1 0-1,0-1 0,0 1 1,0-1-1,0 1 1,-1-1-1,1 0 1,0 1-1,-3 1 1,-15 18 475,3 5-186,7-11-115,-18 23-1,6-12-166,-34 44 26,41-49-80,-1 3 41,-1-1 0,-37 40 1,-10 0-349,61-61-1134,4-1-248,12-1-606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17 2912,'0'-14'923,"0"12"-550,0 2-90,-3 2 330,-3 7-471,0 0 0,0-1 0,1 2 0,1-1 0,-1 1 0,2-1 0,-6 20 0,6-12-72,-2-1 1,0 0-1,-9 21 1,5-16-17,-7 25-1,-49 145 374,49-159-418,14-28 0,-1 0 0,1 0 1,0 0-1,1 0 0,-1 0 0,1 1 0,0-1 1,0 0-1,-1 9 0,2-2 35,-1-9-20,1 0-1,0 0 1,0 0 0,0 0-1,0 0 1,1 0 0,-1 1-1,1-1 1,-1 0-1,2 2 1,-2-3-15,1 0-1,0 1 0,0-1 1,0 0-1,0 0 1,0 0-1,0 0 1,0 0-1,0 0 1,0 0-1,2 1 0,1-1 9,-1-1-1,0 1 1,1 0-1,-1-1 1,0 1 0,1-1-1,-1 0 1,7-1-1,5 0-53,81 1-85,-86 1 164,0 0 0,0 0 0,16 4 0,0 1 110,23-1 40,-35-2-147,11 1 47,48 3 0,-56-6-59,-1 0-1,1 1 0,17 5 1,-20-4 2,52 13 355,-62-15-337,0 0 1,1 0-1,-1-1 1,1 1-1,-1-1 1,1 0-1,4-1 1,0 1 174,-9 0-224,0 0-1,0 0 1,0 0 0,0 0 0,0 0 0,0 0 0,1 0-1,-1 0 1,0 0 0,0 0 0,0 0 0,0 0 0,0 0-1,0 0 1,0 0 0,0 0 0,0 0 0,0 0 0,1 0-1,-1 0 1,0 0 0,0 0 0,0 0 0,0 0 0,0 0-1,0 0 1,0 0 0,0-1 0,0 1 0,0 0 0,0 0-1,0 0 1,1 0 0,-1 0 0,0 0 0,0 0 0,0 0-1,0 0 1,0 0 0,0 0 0,0 0 0,0-1 0,0 1-1,0 0 1,0 0 0,0 0 0,0 0 0,0 0 0,0 0 0,0 0-1,0 0 1,0 0 0,0-1 0,0 1 0,0 0 0,0 0-1,0-4 58,-1 2-57,1 0 0,0 0 0,0 0 0,0 0 0,1-1 0,-1 1 0,0 0 1,1 0-1,0-2 0,10-2-175,-5-7-69,21-20-939,-26 31 1124,0 0 0,-1 0-1,1 0 1,0 1 0,0-1-1,1 0 1,-1 1 0,0-1-1,1 1 1,-1-1-1,0 1 1,1 0 0,0-1-1,-1 1 1,1 0 0,0 0-1,0 0 1,-1 0 0,1 1-1,4-2 1,-4 1 34,-1 1 13,-1 0-1,1 0 1,0 0-1,0 0 1,-1 0-1,1-1 1,0 1-1,0 0 1,-1 0-1,1-1 1,0 1-1,-1 0 1,1-1-1,-1 1 1,1-1-1,0 1 1,-1-1-1,1 1 1,-1-1-1,1 1 1,-1-1-1,1 1 1,-1-1-1,0 0 1,1 1-1,-1-2 1,4-5 12,10-11 131,-13 17-113,1 0-1,-1-1 1,0 1-1,0 0 1,0-1 0,0 1-1,1-1 1,-2 1-1,1-1 1,0 0-1,0 1 1,-1-1-1,1 0 1,0 1 0,-1-1-1,1-3 1,-1 3 100,0 2-58,-3 0 27,2 0-76,0 0 0,-1 0 0,1 0 0,0 0 0,0 0 0,0 0 0,0 1 0,0-1 0,0 0 0,-1 1 0,1-1 0,0 1 0,0-1 0,0 1 0,0 0 0,0-1 1,1 1-1,-1 0 0,0 0 0,0 0 0,0 0 0,1 0 0,-1-1 0,0 1 0,1 0 0,-1 1 0,1-1 0,-1 0 0,1 0 0,0 0 0,-1 2 0,0 3 97,0 1-1,0 0 1,1 0 0,1 10-1,-1-2-51,0 32-39,0-43-4,0-1 0,0 1 0,1-1 0,-1 1 0,1 0 0,0-1 1,0 1-1,1-1 0,-1 0 0,0 1 0,1-1 0,0 0 0,0 0 0,0 0 0,0 0 0,1 0 0,-1-1 0,1 1 0,4 3 0,6 11 74,-9-10-53,-4-7-35,0 1 1,0-1-1,0 1 0,0-1 0,1 1 0,-1-1 1,0 1-1,0-1 0,1 1 0,-1-1 0,0 0 1,1 1-1,-1-1 0,0 1 0,1-1 0,-1 0 1,1 1-1,-1-1 0,1 0 0,-1 0 0,1 1 1,-1-1-1,1 0 0,-1 0 0,1 0 1,-1 0-1,1 0 0,-1 1 0,1-1 0,-1 0 1,1 0-1,-1 0 0,1 0 0,-1-1 0,1 1 1,-1 0-1,1 0 0,1 0 13,0 0 1,0 0-1,0-1 0,-1 1 0,1 0 1,0-1-1,-1 1 0,1-1 0,0 0 1,-1 0-1,1 1 0,-1-1 0,1 0 1,-1 0-1,1 0 0,-1-1 0,0 1 1,0 0-1,2-2 0,-3 3-16,2-2 16,-1 0 0,1 0 1,-1 0-1,1 0 0,-1 0 0,0 0 0,0 0 0,0 0 0,0 0 0,0 0 0,-1-1 0,2-2 0,-1-32 100,-1 19-142,0 15 12,0 1 1,0-1-1,0 1 0,0-1 0,-1 1 1,1 0-1,-1-1 0,1 1 0,-1-1 0,0 1 1,0 0-1,0-1 0,0 1 0,0 0 1,-1 0-1,1 0 0,-1 0 0,-2-3 1,-9-8 2,12 12 10,1 1 0,-1-1 0,1 1 0,0-1-1,-1 1 1,1-1 0,0 1 0,0-1 0,-1 0 0,1 1 0,0-1 0,0 1 0,0-1-1,0 0 1,0 1 0,-1-1 0,1 0 0,1 1 0,-1-1 0,0 1 0,0-1 0,0 0-1,0 1 1,0-1 0,1 0 0,-1 0-2,0-1-56,0 2-63,-3-3 36,-6-4 0,9 7 85,-1 0 0,1 0 0,0 0 0,0 0 0,0 0 0,-1 0 0,1 0 0,0 0 0,0 0 0,0 0 0,-1 0 0,1 0 0,0 0 0,0 0 0,0 1 0,-1-1 0,1 0 0,0 0 0,0 0 0,0 0 0,0 0 0,0 1 0,0-1 0,-1 0 0,1 0 0,0 0 0,0 1 0,0-1 1,0 0-1,0 0 0,0 0 0,0 1 0,0-1 0,0 0 0,0 0 0,0 0 0,0 1 0,0-1 0,0 0 0,0 0 0,0 0 0,0 1 0,0-1 0,0 0 0,0 0 0,0 0 0,0 1 0,0-1 2,0 0-1,0 0 1,0 0 0,0 0-1,0 0 1,0 1 0,0-1-1,0 0 1,0 0 0,0 0-1,0 0 1,0 0 0,0 0-1,0 0 1,0 0 0,0 0-1,0 1 1,0-1-1,0 0 1,0 0 0,0 0-1,0 0 1,1 0 0,-1 0-1,0 0 1,0 0 0,0 0-1,0 0 1,0 0 0,0 0-1,0 1 1,0-1 0,0 0-1,0 0 1,0 0 0,0 0-1,0 0 1,1 0 0,-1 0-1,0 0 1,0 0 0,0 0-1,0 0 1,0 0 0,0 0-1,0 0 1,0 0 0,0 0-1,0 0 1,1 0-1,-1 0 1,0 0 0,0 0-1,0 0 1,0 0 0,0 0-1,164 0-320,-143-1 249,0 0-1,0-1 1,-1-1 0,23-7-1,71-20-147,-86 27 560,-25 3-90,-17 1-112,1-2-95,0 0-42,0 1-1,-23 3 1,33-2-11,0-1 0,1 1 1,-1 0-1,0 0 0,1 0 0,-1 0 0,1 0 1,-3 2-1,4-2 2,0 0 1,0-1 0,0 1-1,0 0 1,1 0-1,-1-1 1,0 1-1,1 0 1,-1 0 0,1 0-1,-1 0 1,1 0-1,-1 0 1,1 0-1,0 0 1,-1 0-1,1 0 1,0 0 0,0 1-1,0 0 1,0 0 0,0 0 0,1 0 1,-1 0-1,0 0 0,1 0 1,0-1-1,-1 1 0,1 0 1,0 0-1,0-1 0,0 1 1,0 0-1,0-1 1,0 1-1,1-1 0,-1 0 1,0 1-1,1-1 0,-1 0 1,3 2-1,4 2-29,1 0 0,17 7-1,-8-4 21,-2 0 15,31 14 0,-43-21 16,1 1 1,-1 0-1,0 0 1,1 0 0,-1 1-1,6 4 1,-8-6-7,-1 0 0,0 0-1,0 1 1,0-1 0,0 0 0,0 1 0,0-1 0,0 0 0,0 1 0,0 0 0,0-1-1,-1 1 1,1-1 0,-1 1 0,1 0 0,-1-1 0,0 1 0,0 2 0,-2 2 150,-5-1-89,1 0 1,-13 7-1,7-4-3,8-6-59,1 0 0,-1 0-1,0 0 1,0 0 0,0-1-1,0 1 1,-1-1 0,1 0 0,0 0-1,-1-1 1,1 1 0,0-1-1,-1 0 1,-6-1 0,-5 1 4,12 0-12,-1 0 1,1 0-1,0 1 0,-9 1 0,3 1-7,10-2 4,-1-1 0,1 1 0,-1-1 0,0 0-1,1 0 1,-1 1 0,0-1 0,1 0-1,-1 0 1,0 0 0,1 1 0,-1-1 0,0 0-1,1 0 1,-1 0 0,0 0 0,1-1-1,-1 1 1,0 0 0,1 0 0,-1 0 0,0 0-1,1-1 1,-1 1 0,0 0 0,1-1-1,-1 1 1,1 0 0,-1-1 0,0 1-1,1-1 1,-1 1 0,1-1 0,-1 1 0,1-1-1,-3-2-71,3 3-97,5-5 70,-4 4 100,3-3 2,0 0 1,0 1-1,0 0 1,1-1-1,-1 1 1,1 1-1,8-5 0,17-10 16,-24 12-38,0 1 1,0 1-1,1-1 1,-1 1-1,15-4 1,-3 3-31,-10 2 27,0 0 0,0 0 0,0-1 0,7-3 0,100-44-349,-108 47 371,1 0 1,-1 1-1,12-3 0,3-1 35,0-5 42,-8 8-45,-12 2 1,1 1 0,-1-1-1,1 1 1,-1-1 0,0 0-1,1 0 1,-1 0 0,0 0 0,0-1-1,5-2 1,-7 4 0,0-1-1,1 1 1,-1-1 0,1 1-1,-1-1 1,0 0 0,0 1-1,1-1 1,-1 1 0,0-1-1,0 0 1,0 1 0,0-1-1,1 1 1,-1-1 0,0 0-1,0 1 1,0-1 0,0 0-1,0 1 1,-1-1 0,1 1-1,0-1 1,0 0-1,-1 0 1,1 1 31,0 0-55,0 0 0,0-1 0,0 1 1,0 0-1,0 0 0,1 0 0,-1 0 0,0 0 1,0 0-1,0 0 0,0 0 0,0 0 0,0-1 1,0 1-1,0 0 0,-1 0 0,1 0 0,0 0 1,0 0-1,0 0 0,0 0 0,0 0 0,0 0 1,0 0-1,0 0 0,0-1 0,0 1 0,0 0 1,0 0-1,0 0 0,0 0 0,0 0 0,0 0 1,0 0-1,-1 0 0,1 0 0,0 0 0,0 0 1,0 0-1,0 0 0,0 0 0,0 0 1,0 0-1,0 0 0,0 0 0,0 0 0,-1 0 1,1 0-1,0 0 0,0 0 0,0 0 0,0 0 1,0 0-1,0 0 0,0 0 0,0 0 0,-5 0 167,2 0-124,0-1 0,0 1 1,-1 1-1,1-1 0,0 0 1,0 1-1,-3 1 0,-22 9-71,27-11 14,1 0-1,-1 0 1,0 0 0,0 1 0,0-1-1,0 0 1,0 1 0,0-1 0,0 1-1,0-1 1,0 1 0,1-1 0,-1 1-1,0 0 1,0-1 0,1 1 0,-1 0-1,0 1 1,-4 4-122,-2-2 36,2 0 4,3 10-139,2-12 222,1 1 0,-1-1 0,1 0 1,0 0-1,0 1 0,0-1 0,0 0 0,0 0 1,0 0-1,1 0 0,-1 0 0,1 0 1,-1-1-1,1 1 0,0 0 0,-1-1 0,3 2 1,0 0-2,0 0 0,1 0 0,-1 0 0,0-1 0,1 1 0,-1-1 0,9 2 0,-9-3 7,1 0 0,0 0 0,0 1 0,-1 0 0,1 0 0,0 0 0,-1 0 0,0 1 0,0-1 0,0 1 0,0 0 0,5 6 0,17 10 73,-7-6 83,-19-12-144,1 0 1,0 0-1,0 0 0,-1 0 0,1 0 1,-1 0-1,1 0 0,-1 0 0,1 0 0,-1 0 1,0 0-1,1 0 0,-1 1 0,0-1 1,0 0-1,0 2 0,0-2 6,0 0 1,0 0-1,0 0 0,0 0 0,0 0 1,-1 1-1,1-1 0,-1 0 0,1 0 1,0 0-1,-1 0 0,0 0 0,1 0 1,-1 0-1,0 0 0,0 1 0,-18 11 99,-7 6 21,20-11-97,5-6-33,-1-1 0,1 1 0,0 0 0,-1-1 0,1 1 0,-1-1 1,0 0-1,1 1 0,-1-1 0,0 0 0,0 0 0,0 0 0,0 0 0,0 0 0,0-1 0,0 1 0,0-1 1,0 1-1,0-1 0,0 0 0,-4 1 0,-4-1 28,4 0-32,1 0 1,-1 0 0,1 0-1,0-1 1,-10-2 0,13 3-35,1-1 1,0 1 0,0-1-1,-1 0 1,1 1 0,0-1-1,0 0 1,0 0 0,0 1 0,0-1-1,0 0 1,0 0 0,1 0-1,-1 0 1,0 0 0,0-1-1,1 1 1,-1 0 0,1 0-1,-1 0 1,1-1 0,-1 1-1,1 0 1,0 0 0,0-1-1,-1 1 1,1 0 0,0-1-1,0-1 1,1 1-120,-1-1 0,1 1 0,0-1 0,-1 1 1,1 0-1,0-1 0,1 1 0,-1 0 0,0 0 0,0 0 0,3-3 0,26-28-1125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1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3392,'0'0'1088,"-3"5"-651,0 1-337,1-3-24,1-1-1,0 1 0,-1 0 0,1 0 0,0 0 0,0 0 0,1 0 1,-1 0-1,1 1 0,-1-1 0,1 0 0,0 4 0,0 166 1317,0-160-1264,-2 0 0,0 0 0,-1 0 0,0-1-1,-1 1 1,0 0 0,-8 16 0,-7 18 220,12-27-174,-20 34 0,15-30-58,-10 26 39,13-34-113,-7 17 33,10-7-34,5-20-55,-1 0 0,0 1 0,0-1 0,0 0 0,-4 8 0,4-12-59,-7 21 83,9-22-104,0 0-1,0 0 1,0 0-1,0 0 0,0 0 1,0 0-1,1 0 1,-1 0-1,0 0 1,0 0-1,1 0 0,-1 0 1,0 0-1,1 0 1,-1 0-1,1 0 0,-1-1 1,1 1-1,0 0 1,-1 0-1,2 0 0,-2 0 6,1 0-1,-1 0 0,0-1 0,1 1 0,-1 0 0,0 0 0,0 0 0,1 0 0,-1 0 0,0 0 1,0-1-1,0 1 0,0 2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2304,'0'0'752,"0"0"-453,3 0 95,-1 1-152,0-1 0,-1 0 0,1 1 0,0-1 0,0 1 0,0 0 0,-1 0 0,1-1 0,0 1-1,2 2 1,4 2 62,-6-4-240,0 0-1,0-1 0,0 1 0,0-1 1,0 0-1,0 1 0,0-1 0,0 0 1,0 0-1,3-1 0,5 1 52,165 0 472,-171 0-563,-1 0 0,0-1 0,1 1-1,-1-1 1,0 1 0,1-1 0,-1 0 0,0 0 0,5-3 0,3-1 46,-7 4-29,9-5 181,-13 6-213,1 0 0,-1-1 0,0 1 1,0-1-1,1 1 0,-1-1 0,0 1 0,0-1 0,0 1 0,0-1 0,0 1 0,1-1 0,-1 1 0,0-1 0,0 1 1,0-1-1,-1 0 0,-1-5 177,1 5-177,-1 0-1,1 0 0,0 0 1,-1-1-1,1 1 0,-1 1 0,1-1 1,-1 0-1,1 0 0,-1 0 1,0 1-1,1-1 0,-1 1 1,0-1-1,1 1 0,-1 0 0,-2 0 1,2 0-11,0-1 1,0 1-1,0 0 1,0 0-1,1-1 1,-1 1 0,0-1-1,0 0 1,1 0-1,-1 1 1,0-1-1,-1-1 1,2 0-3,-1 1 0,0 1 0,1-1 0,-1 0 0,0 0 1,0 1-1,1-1 0,-1 1 0,0-1 0,0 1 0,0 0 0,-2-1 0,3 1 15,-26 2 121,26-1-129,0-1 0,0 0 0,0 1 0,0-1 0,0 1-1,0-1 1,0 1 0,0 0 0,0-1 0,0 1 0,0 0 0,0 0 0,0-1-1,1 1 1,-1 0 0,0 0 0,1 0 0,-2 2 0,-3 10 34,1-10-17,-3 3 13,5 2-70,1 1-1,0 0 1,1-1-1,1 17 1,-1-11 6,0-10 37,0 0 1,0-1-1,1 1 0,-1-1 1,1 1-1,0-1 1,0 1-1,1-1 0,-1 1 1,0-1-1,1 0 1,0 0-1,0 0 0,0 0 1,0 0-1,1 0 1,-1 0-1,1-1 0,4 5 1,-3-4-61,1 0-1,0 0 1,0 0 0,1 0 0,-1-1 0,0 0 0,1 0 0,-1-1-1,1 1 1,0-1 0,-1 0 0,11 0 0,-13-1-77,1-1 0,-1 1 0,1-1 0,-1 0-1,5-1 1,2-1-224,22-4-612,-20 5 372,-1-1 0,14-4 1,10-10-537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1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4576,'0'0'1450,"0"0"-868,-2 0-108,0 0-308,-1 0 77,0 0 0,0 0 0,1 0 0,-1 0 0,0 0 0,1 1 0,-1-1-1,-3 2 1,0 1-100,-1 0-33,1 0 1,0 1-1,-1-1 1,1 2-1,-5 4 1,-3 3-118,-10 13-190,23-24 172,-1 1 0,1-1-1,0 1 1,0 0-1,0 0 1,0 0-1,1 0 1,-1 0-1,0-1 1,1 1-1,-1 0 1,1 1-1,-1 1 1,1 9-105,0-10 120,-1-1 1,1 1-1,0-1 0,0 1 1,0 0-1,1-1 1,-1 1-1,0-1 1,1 1-1,0-1 1,0 1-1,-1-1 0,1 0 1,1 1-1,-1-1 1,0 0-1,1 0 1,-1 0-1,1 0 1,2 3-1,1 1 8,0 0 0,0 1 0,6 9 0,-8-11 9,0 0 0,0 0 0,1 0 0,0-1-1,0 1 1,0-1 0,1 0 0,7 6-1,13 4 53,-24-14-47,0 0 0,0 1 0,0-1 0,1 1 0,-1 0 0,0-1 0,0 1 0,0 0 0,0 0 0,0 0 0,0 0 0,-1-1-1,1 1 1,0 0 0,1 2 0,0 0 32,-2-2-33,1-1 1,-1 1-1,0-1 1,1 1-1,-1-1 1,0 1-1,1 0 1,-1-1-1,0 1 1,0 0 0,1-1-1,-1 1 1,0 0-1,0 0 1,0-1-1,0 1 1,0 0-1,0-1 1,0 1-1,0 0 1,0-1-1,-1 1 1,1 0-1,-1 2 17,1-1-26,0 0 1,0 0-1,-1 0 1,1 1 0,-1-1-1,1 0 1,-1 0-1,0-1 1,0 1-1,0 0 1,0 0 0,0 0-1,0 0 1,-2 1-1,-25 23 50,-1 1-33,28-26-23,0 1 0,-1 0 0,1-1 0,0 1 0,0 0 0,0 0 0,0 0-1,1 0 1,-1 0 0,0 0 0,1 0 0,-1 0 0,1 0 0,0 3 0,0-4 5,0-1 1,0 1-1,0 0 0,-1 0 1,1-1-1,0 1 1,0 0-1,0 0 1,0-1-1,-1 1 0,1 0 1,0 0-1,-1-1 1,1 1-1,-1 0 1,1-1-1,0 1 0,-1-1 1,0 1-1,1 0 1,-1-1-1,1 1 1,-1-1-1,0 1 1,0-1-3,1 1 1,-1-1 0,1 0 0,-1 1 0,1-1 0,-1 0-1,1 1 1,-1-1 0,1 1 0,0-1 0,-1 1 0,1-1-1,0 1 1,-1-1 0,1 1 0,0 0 0,0-1 0,0 1-1,-1-1 1,1 1 0,0 0 0,0-1 0,0 2 0,0 1-112,0-3 58,1-15 146,-2 14-107,1 0-1,0-1 0,0 1 1,0-1-1,0 1 0,0 0 1,1-1-1,-1 1 0,0-1 1,1 1-1,0-2 0,5-10-522,1 0 0,0 0 0,0 1 0,2 0 0,-1 0 0,2 1 0,18-18 0,16-4-1413,-9 1 660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33 3808,'0'-14'1227,"0"14"-1219,-1 0 1,1 0-1,0 0 1,0 0-1,0 0 1,0 0-1,0 0 1,0 0-1,0 0 1,0 0-1,0-1 1,0 1-1,0 0 1,0 0-1,0 0 1,0 0-1,0 0 1,0 0-1,0 0 1,0 0-1,1 0 1,-1 0-1,0-1 1,0 1-1,0 0 1,0 0-1,0 0 1,0 0-1,0 0 1,0 0-1,0 0 1,0 0-1,0 0 1,0 0 0,0 0-1,0 0 1,1 0-1,-1 0 1,0 0-1,0 0 1,0 0-1,0 0 1,0-1-1,0 1 1,0 0-1,0 0 1,0 0-1,0 0 1,1 0-1,-1 0 1,0 1-1,0-1 1,0 0-1,0 0 1,0 0-1,0 0 1,8 0 423,-16 0 501,3-3-202,4 2-682,0 0 23,0 0 0,0 0 0,-1 0 1,1 0-1,0 0 0,-1 0 0,1 0 0,-1 0 1,1 0-1,-1 1 0,1-1 0,-1 1 1,1-1-1,-1 1 0,0 0 0,1-1 0,-1 1 1,0 0-1,-2 0 0,-42 0 899,44 0-973,0 1 0,0-1 1,1 0-1,-1 0 0,0 1 1,1-1-1,-1 1 0,0-1 1,1 1-1,-1 0 0,1 0 1,-1 0-1,-1 1 0,-5 3-44,-3-1-86,10-4 125,0 0 0,1 1-1,-1-1 1,0 0 0,0 0 0,1 0 0,-1 1 0,0-1 0,1 0-1,-1 1 1,0-1 0,1 1 0,-1-1 0,0 0 0,1 1 0,-1 0-1,1-1 1,-1 1 0,1-1 0,-1 1 0,1-1 0,0 1 0,-1 0 0,1 0-1,0-1 1,-1 1 0,1 0 0,0-1 0,0 2 0,5 15-107,3 2 20,-3-11 71,-1 0 0,1 0 0,1 0 0,-1 0 0,1-1 0,1 0 0,12 11 0,17 22 47,-14-10-67,2-9 70,-18-3 131,-3-8-60,0-1-27,-3-8-55,1-1 0,-1 1 0,0 0 0,1 0 0,-1 0 0,0 0 1,0 0-1,1 0 0,-1 0 0,0 0 0,0 0 0,0 0 0,0 0 0,-1 0 0,1 0 1,0 0-1,0 0 0,0 0 0,-1 0 0,1 0 0,-1 0 0,1-1 0,-1 1 0,1 0 1,-1 0-1,0 1 0,1-2-10,-1 2 2,0-1 0,1 0 0,-1 0 0,0 0 0,0 0 0,0 0 0,0 0 0,0 0 0,0 0 0,0 0 0,0 0 0,0 0 0,0-1 0,-1 1 0,1 0 0,0-1 0,0 1 0,-1-1 0,1 0 0,0 1 0,-1-1 0,1 0 0,0 0 0,-1 0 0,1 0 0,-1 0 0,1 0 0,0 0 0,-1 0 0,-1-1 0,-6 1 21,-59 0 131,32 0-85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1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509 241 1472,'0'0'475,"0"-3"-283,0 0-169,0 1 69,0 0-1,0 0 1,0 0-1,0 0 0,0 1 1,0-1-1,0 0 1,1 0-1,-1 0 0,2-3 1,9 0 564,-6-9 245,0 5-603,-4 8-243,0-1 1,0 1-1,0-1 1,0 0-1,0 1 1,0-1 0,-1 0-1,1 0 1,-1 0-1,1 0 1,-1 0-1,0 1 1,0-1 0,0 0-1,0 0 1,0 0-1,0 0 1,0 0-1,-1 0 1,1 0 0,-2-3-1,-1-4 45,-1-5 100,-1 0-1,-13-25 1,16 35-163,-1 0 1,0 0-1,0 0 1,0 1 0,0-1-1,-1 1 1,1 0-1,-1 0 1,0 0-1,-6-3 1,3 3 33,-1 1 1,1-1 0,-1 1-1,-13-1 1,16 2-43,-12-2 116,-15-2 168,24 5-243,1 1 0,0 0 0,-13 4 0,7-1 8,-1-1 11,3-1-20,0 1 1,1 0-1,0 0 1,-1 1-1,1 0 1,0 1-1,1 0 1,-1 1-1,-10 8 1,-29 29 308,3-4-106,10 4-21,28-33-201,1-1 0,0 2 1,-8 13-1,13-18-33,0 0-1,0 0 1,0 0 0,1 0 0,0 0 0,0 0-1,0 0 1,1 10 0,0-14-11,0 0 1,0 0-1,0 0 1,0 1-1,1-1 0,-1 0 1,1 0-1,-1 0 1,1 0-1,0 0 0,2 4 1,-1-3 1,0-1 0,1 1 1,0 0-1,0-1 0,5 4 1,-3-2-3,10 8 29,-10-7-27,0-1 1,0 0 0,1 0-1,-1-1 1,1 0-1,0 0 1,-1 0 0,8 2-1,19 6-10,45 8-1,-30-13-157,-23-1 45,-18-3 8,-1-1 1,1 1 0,0-1-1,0-1 1,-1 1 0,1-1 0,0 0-1,8-1 1,35-10-694,-30 8 253,-8 1 141,0 0-1,0 0 0,0-1 0,11-5 0,-3 2 11,-10 3 250,-1 0-1,1-1 1,-1 1-1,0-2 1,10-6-1,-1-3 150,16-19 0,-17 17 397,-16 16-396,9-10 287,-9 9-271,0 1 1,0 0 0,0 0 0,0 0-1,0-1 1,0 1 0,0 0-1,0 0 1,0 0 0,0 0 0,0-1-1,0 1 1,0 0 0,0 0 0,0 0-1,0-1 1,0 1 0,0 0 0,0 0-1,-1 0 1,1 0 0,0 0 0,0-1-1,0 1 1,0 0 0,0 0 0,-1 0-1,1 0 1,0 0 0,0 0 0,-4-4 454,0-1-62,-1-3 254,5 8-644,0 0 0,0 0-1,-1 0 1,1 0 0,0 0-1,0-1 1,-1 1-1,1 0 1,0 0 0,0 0-1,-1 0 1,1 0-1,0 0 1,0 0 0,-1 0-1,1 0 1,0 0-1,0 0 1,-1 1 0,1-1-1,0 0 1,0 0-1,0 0 1,-1 0 0,1 0-1,0 0 1,0 0-1,-1 1 1,1-1 0,0 0-1,0 0 1,0 0 0,0 1-1,-1-1 1,-4 11 702,-2-6-313,7-4-383,-1-1 0,0 1 0,0-1 0,1 1 0,-1 0 0,0 0 1,1-1-1,-1 1 0,1 0 0,-1 0 0,1 0 0,-1 0 0,1 0 1,-1 0-1,1 0 0,0 0 0,0 0 0,-1 1 0,-13 23 223,1-4-178,13-19-77,-1-1 1,1 0 0,-1 0-1,1 0 1,0 1 0,0-1-1,0 0 1,0 0-1,0 1 1,0-1 0,0 0-1,0 1 1,0-1 0,1 0-1,-1 0 1,0 1 0,2 0-1,9 18-67,-9-17 60,1 2 8,1 0 0,0-1 0,0 1 0,0-1 0,0 0 0,1 0-1,0 0 1,0 0 0,0-1 0,0 0 0,0 0 0,1 0 0,-1-1 0,12 4 0,-1-3 73,0 0 0,0-1 1,0-1-1,19-1 0,-34 0-64,-1 0-1,1 0 0,-1 0 0,1 1 1,-1-1-1,1 0 0,0 0 1,-1-1-1,1 1 0,-1 0 0,1 0 1,-1 0-1,1 0 0,0 0 0,-1-1 1,1 1-1,-1 0 0,1 0 1,-1-1-1,1 1 0,-1 0 0,1-1 1,-1 1-1,0-1 0,1 1 0,-1 0 1,1-1-1,-1 1 0,0-1 1,0 1-1,1-1 0,-1 0 0,0 1 1,0-1-1,1 1 0,-1-1 0,0 1 1,0-1-1,0 1 0,0-1 1,0 0-1,0 1 0,0-1 0,0 1 1,0-2-1,-1-2 16,0 0 0,-1 0 0,1 1 1,-1-1-1,-3-5 0,3 4-70,-4-7-1,5 10 34,0 0 0,0-1-1,0 1 1,0 0 0,-1 0 0,-2-3 0,4 4 5,-1 1 1,1-1-1,0 1 1,-1-1-1,1 0 1,0 1-1,-1-1 1,1 0-1,0 1 1,0-1-1,-1 0 1,1 1-1,0-1 1,0 0-1,0 1 1,0-1 0,0 0-1,0 0 1,0 1-1,0-1 1,1 0-1,-1 1 1,0-2-1,1 0-34,-2-8-18,1 9 40,0 0 0,0-1 1,0 1-1,0-1 0,0 1 1,0 0-1,0-1 0,1 1 0,-1-1 1,1-1-1,-1 3 14,1-1 0,0 1-1,-1-1 1,1 1 0,-1-1 0,1 1-1,0-1 1,-1 1 0,1-1 0,0 1-1,0 0 1,-1 0 0,1-1 0,0 1-1,0 0 1,0 0 0,-1 0 0,1 0-1,0 0 1,0 0 0,0 0 0,1 0-1,8 1-30,-6-1 35,-1 0 0,1 0 0,0 0 0,0 0 0,-1 0 0,1-1 0,0 1 1,5-3-1,2-1-1,-8 2 9,0 1-1,0-1 1,0 1 0,0 0-1,1 0 1,-1 1 0,0-1-1,1 1 1,5 0 0,-2 0 33,-4 0-21,-1 1 1,1-1 0,0 0 0,0 0 0,0 0 0,0 0 0,-1 0 0,1-1 0,0 1 0,0-1 0,3-1 0,-2-5-3,-3 7-15,-1-1 1,0 1-1,0-1 1,1 1-1,-1-1 1,0 1-1,1 0 1,-1-1 0,0 1-1,1-1 1,-1 1-1,0 0 1,1 0-1,-1-1 1,1 1 0,-1 0-1,1 0 1,-1-1-1,1 1 1,-1 0-1,1 0 1,-1 0 0,1 0-1,-1 0 1,1 0-1,-1 0 1,1 0-1,-1 0 1,1 0 0,-1 0-1,2 0 1,14 0 165,-16 3-149,0-2-21,0-1 0,0 1 0,0-1-1,0 1 1,1 0 0,-1-1 0,0 1 0,0-1 0,0 1 0,1-1 0,-1 1-1,0-1 1,0 1 0,1-1 0,-1 1 0,1-1 0,-1 1 0,0-1 0,1 1-1,-1-1 1,1 1 0,-1-1 0,2 1 0,-2-1 0,1 1-1,0-1 1,-1 1 0,1-1-1,-1 1 1,1-1 0,-1 1-1,1-1 1,-1 1 0,1 0-1,-1-1 1,1 1 0,-1 0 0,0-1-1,1 1 1,-1 0 0,0 0-1,0-1 1,0 1 0,1 0-1,-1 0 1,0-1 0,0 1-1,0 1 1,0 0-6,2 24-3,-2-25 16,0 0-1,1 1 0,-1-1 1,1 0-1,-1 0 0,1 0 0,-1 0 1,1 0-1,0 0 0,-1 0 1,1-1-1,0 1 0,0 0 1,0 0-1,-1 0 0,1-1 0,0 1 1,2 0-1,2 2-19,-4-3 13,0 0 0,-1 1-1,1-1 1,-1 0 0,1 1 0,0-1 0,-1 0 0,1 1-1,-1-1 1,1 1 0,0-1 0,-1 1 0,0-1 0,1 1 0,-1-1-1,1 1 1,-1 0 0,0-1 0,1 1 0,-1 0 0,1 0 0,1 4 13,25 28 216,-23-25-163,0-1-5,10-5 153,-13-2-203,-1 0 0,1 0 0,-1 0 0,1 0 0,-1 0-1,1 0 1,-1 0 0,1 0 0,-1-1 0,1 1 0,-1 0 0,1 0 0,-1 0 0,1-1 0,-1 1 0,1 0 0,-1 0 0,1-1 0,-1 1 0,0 0 0,1-1 0,-1 1 0,0 0 0,1-1 0,-1 1 0,0-1 0,1 1 0,-1-1 0,0 1 0,0-1 0,0 1 0,1 0 0,-1-1 0,0 1 0,0-1 0,0 0-1,0 1 1,0-1 0,0 1 0,0-1 0,0 0 0,3-4 53,27-36-219,-14 30 117,-2-8-77,7-9-121,-20 27 223,0 0-1,1 0 0,-1 0 1,0-1-1,1 1 1,-1 0-1,1 1 0,-1-1 1,1 0-1,0 0 1,-1 1-1,1-1 0,0 1 1,-1-1-1,1 1 1,2 0-1,1 2-82,9 9 90,-12-10 34,-1-1 1,1 1-1,-1-1 0,0 1 0,1 0 1,-1 0-1,0-1 0,1 1 1,-1 0-1,0 0 0,0 0 0,0 1 1,0-1-1,0 0 0,0 0 1,0 1-1,0-1 0,0 0 0,0 1 1,-1-1-1,1 1 0,-1-1 0,1 3 1,9 20 473,-8-20-456,0 0 0,1 0 0,0 0 0,0 0 0,0-1 0,7 6 0,-8-7-26,0-1 0,0 1 0,0 0 0,1-1 0,-1 1 0,1-1 0,-1 0 0,1 0-1,0 0 1,-1 0 0,1 0 0,0-1 0,4 1 0,19 0 119,-5-1-100,44-3 1,-16-8-51,-29 8 29,-12 2-4,0 0-1,-1-1 1,1 1 0,-1-1 0,1-1 0,8-4-1,0 0-5,-10 4-6,1 0 0,-1 0 0,0-1 0,1 1-1,8-9 1,4-13-205,-5 14 59,-13 9 142,-1-1 1,1 0-1,-1 0 1,1 0-1,-1 0 1,0 0-1,0 0 1,0 0-1,0 0 0,-1 0 1,0-3-1,1 5 7,0 0-1,-1 0 1,1 0-1,0 0 1,0 0-1,-1 0 1,1 0-1,-1 0 0,1 0 1,-1 0-1,1 1 1,-1-1-1,0 0 1,1 0-1,-1 0 1,0 1-1,0-1 1,0 0-1,1 1 1,-1-1-1,0 1 0,0-1 1,0 1-1,0-1 1,0 1-1,0 0 1,0-1-1,0 1 1,0 0-1,0 0 1,0 0-1,0 0 1,0 0-1,0 0 0,0 0 1,0 0-1,0 0 1,0 0-1,0 1 1,0-1-1,-2 1 1,-6 2-4,-5 1-43,0 1 0,-25 13 1,30-12 16,3-3-12,0 1-1,1 0 0,-10 10 0,13-13 38,1 1 0,0-1-1,0 1 1,0 0-1,0 0 1,0-1-1,1 1 1,-1 0-1,0 0 1,1 0-1,-1 0 1,1 0-1,0 0 1,0 0-1,0 3 1,0-3 15,0 0 1,0 0 0,0 0-1,0 0 1,0 0-1,1 0 1,-1 0 0,1-1-1,0 1 1,-1 0 0,1 0-1,0 0 1,0-1 0,0 1-1,0 0 1,0-1-1,1 1 1,-1-1 0,0 1-1,1-1 1,-1 0 0,1 0-1,0 1 1,-1-1-1,1 0 1,0 0 0,-1-1-1,1 1 1,0 0 0,3 0-1,3 1 14,1 0 0,0-1 0,0-1 0,0 1 0,12-2 0,-7 1-44,-7 0-79,-1 0 1,0 0-1,0-1 0,1 0 1,-1 0-1,0 0 0,0-1 1,0 0-1,0 0 0,0 0 1,-1-1-1,1 0 0,-1 0 1,1 0-1,5-6 0,-6 6-12,0 0 0,-1 0-1,1-1 1,-1 0-1,0 0 1,-1 0 0,1 0-1,0 0 1,-1-1-1,0 0 1,0 1 0,-1-1-1,1 0 1,-1-1-1,0 1 1,0 0-1,0-7 1,1-13 0,-1 0 0,-3-43 0,0 31 215,1-64 1458,1 121-776,-1-11-493,1 0 0,-2 0 0,1 0 0,-4 14 0,1-13-116,2-7-114,0 1 0,0-1 0,1 0 0,-1 1 0,0 4 0,6 26 198,-3-25-154,0 1-1,0 17 1,-1-20-69,0 0 0,0 0 1,0 0-1,1 0 0,0-1 0,0 1 1,1 0-1,3 6 0,5 14 18,-9-22-174,0 0 0,0 0-1,0 0 1,0-1 0,1 1 0,3 4 0,-5-8-24,-1 0 1,1 0 0,0 0-1,0 0 1,0 0 0,0 0-1,0-1 1,1 1 0,-1 0 0,0-1-1,0 1 1,0 0 0,1-1-1,-1 1 1,0-1 0,0 0-1,1 1 1,-1-1 0,1 0-1,-1 0 1,0 0 0,1 0 0,-1 0-1,0 0 1,1 0 0,-1-1-1,3 0 1,23-10-2835,-8 9 1019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1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114 126 2976,'-13'0'971,"12"0"-961,1 0 1,0 0-1,0 0 1,-1 0-1,1 0 1,0 1-1,0-1 1,-1 0-1,1 0 1,0 0-1,0 0 1,0 0-1,-1 0 1,1 0-1,0 0 1,0 1-1,0-1 1,0 0-1,-1 0 1,1 0-1,0 0 1,0 1-1,0-1 1,0 0-1,0 0 1,-1 0-1,1 1 1,0-1-1,0 0 1,0 0-1,0 1 1,0-1 0,0 0-1,0 1 1,-6 14 103,1-5 683,0 1 1,-9 16-1,5-7-122,-4 11 133,7-19-680,3-7-92,0 0 1,1-1 0,-1 1 0,1 0 0,0 0 0,1 0 0,-1 1-1,1-1 1,0 0 0,0 10 0,0-8-35,1 1-1,-1 0 0,-1-1 1,0 0-1,-4 14 1,4-16 0,2-3 1,-1 0 1,1 0-1,0 0 1,-1 0-1,1 0 1,0 0-1,0 0 1,1 0-1,-1 0 1,0 0 0,1 0-1,-1 0 1,1 0-1,-1 0 1,1 0-1,0 0 1,0 0-1,2 2 1,1 5 3,-3-8-7,0 1 0,-1-1-1,1 0 1,0 1 0,0-1-1,0 0 1,0 0-1,0 0 1,1 0 0,-1 0-1,0 0 1,0 0 0,1 0-1,-1 0 1,1 0-1,-1-1 1,1 1 0,-1-1-1,1 1 1,-1-1 0,1 1-1,-1-1 1,1 0-1,-1 0 1,1 0 0,2 0-1,4 0-37,0 0-1,1-1 0,11-3 0,18-7-297,-11 7-285,-18 3 389,0 0-1,0-1 1,0 0-1,0 0 1,15-7-1,25-19-1287,-35 22 1163,-8 3 199,0 0-1,-1 0 0,10-6 0,-9 3 65,0 1-1,0-1 1,-1 0-1,0 0 0,-1-1 1,1 1-1,3-9 1,23-54-76,-19 39 232,5-4 63,-12 25 132,-1 1 1,0 0-1,0-1 1,-1 0-1,4-15 1,-6-11 564,-1 29-456,0 0 0,0 0 0,0 0 0,1 0 0,2-8 0,0 6 151,1-7 425,-4 14-923,0 1 0,1 0 0,-1 0 1,-1-1-1,1 1 0,0 0 0,0 0 0,0-1 0,0 1 1,0 0-1,0-1 0,0 1 0,0 0 0,0 0 0,0 0 0,0-1 1,-1 1-1,1 0 0,0 0 0,0-1 0,0 1 0,-1 0 1,1 0-1,0 0 0,0 0 0,0-1 0,-1 1 0,1 0 1,0 0-1,0 0 0,-1 0 0,1 0 0,0 0 0,0 0 0,-1 0 1,1 0-1,0 0 0,0 0 0,-1 0 0,1 0 0,0 0 1,-1 0-1,0 3 111,0 1 0,0 0 0,1 0 0,0 0 0,-1 0 1,1 0-1,1 6 0,-1-4 2,0 177 609,0-175-1021,1-1 0,-1 0 0,1 0 0,1 0 0,-1 0 0,1 0 0,1 0 0,-1 0 0,5 9 0,-1-8-635,-5-6 491,0-1-1,0 1 1,-1-1-1,1 1 1,0 0 0,0-1-1,-1 1 1,1 0-1,-1-1 1,1 5 0,-2-12 258,0 1 0,0 0 0,-1 0 0,1 0 0,-1 0 1,0 0-1,-1 1 0,1-1 0,-1 1 0,0-1 0,-5-5 1,-12-22 1019,-2-3 329,17 27-732,0 0 0,0-1-1,-5-10 1,10 18-424,0 0-1,-1 0 1,1 0 0,0 1-1,-1-1 1,1 0 0,0 0-1,0 0 1,0 0 0,0 0-1,0 0 1,0 0 0,0 0-1,0 0 1,0 0 0,0 0-1,0 1 1,0-1 0,1 0-1,-1 0 1,0 0 0,1 0-1,-1 0 1,1 1-1,-1-1 1,1 0 0,-1 0-1,1 1 1,0-1 0,-1 0-1,1 1 1,0-1 0,0 0-1,-1 1 1,2-1 0,2-1-6,0 1 1,0 0 0,0 0 0,1 1-1,-1-1 1,7 1 0,7-2 29,-8-1-24,-6 1-14,-1 1-1,0 0 0,1 1 1,-1-1-1,6 0 0,17 6 36,-21-4-42,0 0 1,0 0 0,0 0-1,1 0 1,-1-1-1,0 0 1,0 0-1,10-1 1,-1-2 0,2-1 43,1 1 0,-1 1 1,19 0-1,-9 0 49,46-7 1,-58 6-70,30-2 199,-20-6 518,-10 8-482,-12 2-169,1 1 0,-1-1-1,1 1 1,-1-1 0,0 0-1,1 0 1,2-2 0,-4 2-56,0 0 0,0 1 0,0-1 0,0 0 0,-1 0-1,1 0 1,0 0 0,-1 0 0,1 0 0,0 0 0,-1-1 0,0 1 0,1 0 0,-1 0 0,0 0 0,1 0 0,-1 0 0,0-1 0,0 1 0,0 0-1,0-2 1,0-3 71,0 4-97,0 0 1,1 1-1,-1-1 0,0 0 1,-1 0-1,1 1 0,0-1 1,0 0-1,-1 1 0,1-1 1,-2-3-1,-14-8-89,14 13 47,1 1-1,0-1 0,-1 1 1,1-1-1,0 1 0,0 0 1,0 0-1,0 0 0,-1 0 1,1-1-1,0 1 0,1 1 1,-1-1-1,0 0 1,-1 2-1,0-1-173,1 0-1,0 0 1,0 0 0,-1 0 0,2 0 0,-1 1 0,0-1-1,0 0 1,1 1 0,-1 3 0,0-2-49,1-1 0,0 1 1,-1-1-1,0 0 0,1 1 1,-1-1-1,-1 0 0,-2 6 0,0 2-367,-1 2 46,2-5 456,1 0 1,-1 0-1,1 0 0,1 0 1,-1 0-1,1 15 1,0-16 239,1 1 0,-1-1 1,0-1-1,-1 1 0,-2 7 0,-1 3 208,2-5 70,3-8-217,-1 0 0,0 0 1,-1 0-1,1 0 0,-1 0 1,1-1-1,-1 1 0,-4 5 0,-8 15 823,1-4 215,13-19-1201,-1-1-1,1 1 1,-1 0-1,1-1 1,-1 1-1,1 0 1,-1-1-1,1 1 1,0 0-1,-1 0 1,1-1-1,0 1 1,0 0 0,-1 0-1,1 0 1,0 0-1,0-1 1,0 1-1,0 1 1,3 3 234,-2-4-255,0 0 1,0 0 0,0-1 0,1 1-1,-1-1 1,0 1 0,0-1 0,1 1-1,-1-1 1,0 0 0,0 0 0,1 0-1,-1 0 1,0 1 0,1-2 0,-1 1-1,0 0 1,1 0 0,-1 0 0,0-1-1,1 1 1,-1 0 0,0-1 0,1 0-1,4-1-15,-1 1 0,0 0 0,1 1 0,6-1 0,4 1 8,0 0 0,0-1-1,-1-1 1,1 0 0,30-10 0,-39 9 46,-1 1 0,1-1 0,0 1 0,0 0 0,-1 1 0,1 0 0,14-1 0,-15 2-38,-2 0 99,0 1 0,0-1 0,0 0 0,0 0 0,0-1 0,0 1 0,6-3 0,-10 3-80,0 1-1,0-1 0,0 0 1,0 0-1,0 1 0,-1-1 0,1 0 1,0 0-1,0 0 0,0 1 1,0-1-1,-1 0 0,1 0 1,0 0-1,0 0 0,0 0 1,-1 1-1,1-1 0,0 0 0,0 0 1,-1 0-1,1 0 0,0 0 1,0 0-1,-1 0 0,1 0 1,0 0-1,0 0 0,-1 0 0,1 0 1,0 0-1,0 0 0,-1 0 1,1 0-1,0 0 0,0 0 1,0 0-1,-1 0 0,1 0 0,0-1 1,0 1-1,-1 0 0,1 0 1,0 0-1,0 0 0,0 0 1,0-1-1,-1 1 0,1 0 1,0 0-1,0 0 0,0-1 0,0 1 1,0 0-1,-1 0 0,1-1 1,0 1-7,0 0 0,0 0 1,0 1-1,0-1 0,0 0 1,0 0-1,0 0 0,0 0 0,0 0 1,0 0-1,0 0 0,0 0 1,0 0-1,0 0 0,0 1 1,0-1-1,0 0 0,0 0 1,0 0-1,0 0 0,0 0 1,0 0-1,0 0 0,0 0 1,0 0-1,0 0 0,0 0 0,0 1 1,0-1-1,0 0 0,0 0 1,0 0-1,0 0 0,0 0 1,-1 0-1,1 0 0,0 0 1,0 0-1,0 0 0,0 0 1,0 0-1,0 0 0,0 0 1,0 0-1,0 0 0,0 0 0,-1 0 1,1 0-1,0 0 0,0 0 1,0 0-1,0 0 0,0 0 1,0 0-1,0 0 0,-1 0 1,0 0 14,0 0 1,0 0-1,0 0 1,0 0 0,0 0-1,0 0 1,0 1-1,0-1 1,0 0 0,0 1-1,0-1 1,0 1-1,0-1 1,0 1 0,0-1-1,0 1 1,0 0-1,1-1 1,-1 1-1,0 0 1,0 0 0,1-1-1,-1 1 1,0 0-1,1 0 1,-2 2 0,1 0-10,0 1 1,0-1 0,1 1 0,-1 0 0,1-1-1,-1 1 1,1 5 0,0-8-20,1 0 1,-1 1-1,0-1 1,0 0-1,0 0 1,1 0-1,-1 0 1,0 0-1,1 1 1,-1-1-1,1 0 0,0 0 1,-1 0-1,1 0 1,0 0-1,1 1 1,17 12-1,3 1 10,-20-13-4,0 0 1,0-1-1,0 1 0,0-1 0,1 1 0,-1-1 0,1 0 1,-1 0-1,1 0 0,-1 0 0,1-1 0,0 1 0,2-1 1,37 1 290,-25-1-190,-15 0-99,-1 0 1,1 0-1,0 0 0,-1-1 1,1 1-1,-1 0 0,1-1 1,-1 1-1,1-1 1,-1 1-1,1-1 0,-1 0 1,1 0-1,-1 1 0,0-1 1,1 0-1,-1 0 0,0 0 1,0-1-1,0 1 0,0 0 1,0 0-1,0-1 1,0 1-1,0 0 0,-1-1 1,1 1-1,0-1 0,0-1 1,0 0 4,1 0 1,-1 0-1,1 0 1,0 0-1,4-5 1,3 0 41,-7 7-59,0-1 0,0 1-1,0-1 1,-1 1 0,1-1 0,-1 0 0,1 0 0,-1 0-1,0 0 1,0 1 0,0-2 0,0 1 0,0 0 0,0 0-1,0 0 1,-1 0 0,1 0 0,-1-1 0,1 1-1,-1-3 1,0 4-16,0 0 0,0 1-1,0-1 1,0 1 0,0-1 0,0 1-1,1-1 1,-1 1 0,0-1-1,0 0 1,1 1 0,-1-1 0,0 1-1,1 0 1,-1-1 0,0 1 0,1-1-1,-1 1 1,1-1 0,-1 1-1,0 0 1,1-1 0,-1 1 0,1 0-1,-1 0 1,1-1 0,-1 1-1,1 0 1,0 0 0,-1 0 0,1-1-1,0 1 1,25 0-413,-15 0 503,-10 0-74,0 0 0,0 0 1,-1 0-1,1 0 0,0 0 0,0 1 0,0-1 0,-1 0 1,1 0-1,0 1 0,0-1 0,-1 1 0,1-1 1,0 0-1,-1 1 0,1-1 0,0 1 0,-1 0 1,1-1-1,-1 1 0,1 0 0,-1-1 0,1 1 1,-1 0-1,1-1 0,-1 1 0,0 0 0,1 1 1,0-1 1,-1 1 0,1-1 0,-1 0 0,1 0 0,0 0 0,0 0 0,0 0 0,-1 0 0,1 0 0,0 0 0,0 0 0,0 0 0,0 0 0,2 0 0,10 4 140,-8 2-57,-5-6-76,1-1 1,-1 1-1,0-1 1,0 1-1,1-1 0,-1 0 1,0 1-1,1-1 1,-1 0-1,0 1 1,1-1-1,-1 0 0,1 1 1,-1-1-1,1 0 1,-1 0-1,1 1 1,-1-1-1,0 0 0,1 0 1,-1 0-1,1 0 1,0 1-1,-1-1 1,1 0-1,-1 0 0,1 0 1,-1 0-1,1 0 1,-1-1-1,2 1 1,7 0 65,-5 1-23,1-1-1,-1 0 0,1 0 0,-1 0 1,1-1-1,8-2 0,69-40-288,-79 42 201,0 0 0,0 0 0,1 0 0,-1 1 0,0 0 1,1-1-1,-1 1 0,0 1 0,5-1 0,4 1-57,-10-1 79,1 0-1,-1 1 1,0-1-1,1 0 1,-1 1 0,0 0-1,1 0 1,-1-1 0,0 2-1,4 1 1,17 7 256,1 1-863,-15-6-2843,4 9 897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838 1 4064,'0'0'1307,"0"3"-801,0-2-461,0 0-1,0 1 1,-1-1-1,1 0 1,0 1-1,0-1 1,-1 0 0,1 1-1,-1-1 1,0 0-1,1 1 1,-1-1-1,0 1 1,-18 17 646,6-6-502,-5 5-52,-63 60 131,10-15-134,11 2-81,4-15-107,-86 57 0,135-102 61,-5 3-1,-1 0 1,-1-1-1,1-1 1,-20 8-1,4-3-1,-26 16 38,17-13 21,23-9-16,-28 12 0,-6 2-102,41-14 27,7-4 18,-1 0-1,1 0 1,-1 0-1,1 0 1,-1 0-1,0-1 1,1 1-1,-1-1 1,0 1-1,1-1 1,-1 0-1,0 1 1,-1-1-1,-11 0-214,14 0 222,0 0 1,0 0-1,0 0 0,-1 0 0,1 0 0,0 0 0,0 0 0,0 0 0,0 0 0,0 0 0,0 0 0,0 0 0,0 0 0,0 0 0,0 0 0,-1 0 0,1 0 0,0 0 0,0 0 0,0 0 0,0 0 0,0 0 0,0 0 0,0 0 0,0 0 0,0 0 0,0 0 0,0 0 0,-1 0 0,1 0 1,0 0-1,0 0 0,0 0 0,0 0 0,0 1 0,0-1 0,0 0 0,0 0 0,0 0 0,0 0 0,0 0 0,0 0 0,0 0 0,0 0 0,0 0 0,0 0 0,0 1 0,0-1 0,0 0 0,0 0 0,0 0 0,0 0 0,0 0 0,0 0 0,0 0 0,0 1 0,0 8 47,-1-5 8,1 0-1,0 1 1,0-1-1,0 1 0,1-1 1,0 1-1,1 4 0,3 6 33,0 1 0,2-1-1,0 0 1,0 0-1,2-1 1,16 24-1,-8-18-15,108 138 369,-105-132-187,42 46-1,-51-61-131,0 1-1,-1 1 1,14 22-1,8 11 160,-8-13-86,-18-11-100,-3-11-40,2 5 52,-3-13-77,-1 0-1,0 1 0,0-1 1,0 0-1,0 0 1,-1 1-1,1-1 0,-1 4 1,0-5-16,0 0 0,1-1 0,-1 1 1,0 0-1,1-1 0,-1 1 0,1 0 1,-1-1-1,1 1 0,0-1 1,0 1-1,-1 0 0,1-1 0,0 0 1,1 1-1,-1-1 0,2 2 0,-1-1-106,-1-4-28,-1-12-37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951 109 3712,'0'-13'1221,"0"13"-1213,0 0 0,0 0 1,0-1-1,0 1 0,0 0 0,0 0 0,0 0 0,0 0 0,0 0 1,0 0-1,0 0 0,0 0 0,0 0 0,0 0 0,0-1 0,0 1 1,0 0-1,0 0 0,0 0 0,0 0 0,0 0 0,0 0 0,0 0 1,0 0-1,0 0 0,0 0 0,0 0 0,0-1 0,0 1 0,0 0 1,1 0-1,-1 0 0,0 0 0,0 0 0,0 0 0,0 0 0,0 0 0,0 0 1,0 0-1,0 0 0,0 0 0,0 0 0,0 0 0,1 0 0,-1 0 1,0 0-1,0 0 0,0 0 0,0 0 0,0 0 0,0 0 0,0 0 1,0 0-1,0 0 0,0 0 0,1 0 0,-1 0 25,1 0-1,-1 0 0,1 0 1,-1 0-1,1 0 0,-1 0 1,1 0-1,-1 0 1,1 0-1,-1 0 0,1 0 1,-1-1-1,1 1 0,-1 0 1,1 0-1,-1-1 1,1 1-1,-1 0 0,0-1 1,1 1-1,-1 0 1,0-1-1,1 1 0,-1 0 1,0-1-1,1 1 0,-1-1 1,0 1-1,0-1 1,1 1-1,-1-1 0,0 1 1,0-1-1,0 1 0,0-1 1,0 1-1,1-1 1,-1 1-1,0-1 0,0 1 1,-1-2-1,1 2-19,0 0 0,0 0 0,1 0-1,-1 0 1,0 0 0,0 0 0,0 0 0,0 0-1,0 0 1,0-1 0,0 1 0,0 0 0,0 0 0,0 0-1,0 0 1,0 0 0,0 0 0,0 0 0,-1 0-1,1 0 1,0 0 0,0-1 0,0 1 0,0 0 0,0 0-1,0 0 1,0 0 0,0 0 0,0 0 0,0 0 0,0 0-1,0 0 1,0 0 0,0 0 0,0 0 0,0 0-1,-1 0 1,1 0 0,0 0 0,0 0 0,0-1 0,0 1-1,0 0 1,0 0 0,0 0 0,0 0 0,0 0-1,-1 0 1,1 0 0,0 0 0,0 0 0,0 0 0,0 1-1,0-1 1,0 0 0,0 0 0,-2-1 112,0 1-1,0 0 1,0-1 0,1 1 0,-1-1 0,0 1-1,0-1 1,1 0 0,-1 0 0,1 0 0,-1 0-1,1 0 1,-1 0 0,-2-3 0,-4-1 99,1 1-197,-1 1 1,1 0 0,-1 1 0,-11-3-1,-139-22-224,128 24 181,-48 3 0,49 1 67,-47-5-1,15-4-156,57 8 96,0 1 0,0-1 0,0 1-1,-8 2 1,-1 0 7,-24 1 50,31-4-34,0 0 0,0 0 0,0 1 1,0-1-1,0 2 0,0-1 0,0 1 1,0 0-1,1 0 0,-8 4 0,9-4-16,0 1 0,1 0-1,-1 0 1,1 0-1,-4 4 1,6-6-4,-1 1 0,1 0-1,0 0 1,0-1 0,1 1 0,-1 0 0,0 0 0,0 0-1,1 0 1,0 0 0,-1 0 0,1 0 0,0 0 0,0 2-1,0 48 574,-1-41-511,0-1-1,0 1 1,-1-1 0,0 0 0,-1 0 0,-4 10 0,3-5 22,-5 28 0,8-35-66,0 1 0,-1 0-1,0 0 1,0-1 0,-1 1-1,0-1 1,-1 0 0,1 0-1,-2 0 1,-5 9 0,-22 37 94,24-40-1,0 1-1,-1-2 1,-1 1 0,-21 23 0,15-20-44,2-3-7,-22 18-1,24-25-38,11-6-9,0-1-1,0 1 0,-1 0 0,1-1 0,0 1 0,0 0 0,0 0 0,0-1 0,0 1 0,0 0 0,0 0 0,0 0 0,0 0 0,1 0 0,-1 0 0,0 1 0,1-1 0,-1 0 0,1 0 1,-1 1-1,1-1 0,-1 0 0,1 0 0,0 1 0,0-1 0,0 0 0,0 3 0,-1-3 0,1-1-1,0 1 1,0-1 0,0 1-1,0-1 1,0 1 0,0-1-1,1 1 1,-1-1-1,0 1 1,0-1 0,0 1-1,0-1 1,1 1 0,-1-1-1,0 1 1,0-1 0,1 2-1,1-2 0,-1 1 1,0-1-1,1 1 0,-1-1 0,0 0 0,1 1 0,-1-1 0,1 0 0,-1 0 0,0 0 1,3 0-1,168 0 210,-161 0-204,-1 1-1,0 0 1,0 1-1,12 3 1,-3-1-4,17 5 40,-25-6-15,-1-1-1,1 0 0,0 0 1,11 0-1,-17-2-52,-1 0-1,0 0 1,0 1 0,0 0 0,-1 0-1,1 0 1,0 0 0,0 0 0,0 1-1,6 3 1,-9-4-38,0-1 0,1 1 1,-1-1-1,1 0 0,-1 1 0,1-1 0,-1 0 1,1 0-1,1 0 0,13 0-392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98 4064,'-27'-13'1307,"23"10"-976,8 3-156,6 0-311,2 1 1187,-1-1 1,1 0-1,17-4 0,-5-7-373,20 6-300,2-8-183,-33 9-137,0 0 0,16-2-1,12 3 43,51 2-1,-53 2-47,76-1-4,-115 0-72,0 0 1,0 0-1,0 0 1,0 0-1,0 0 1,1 0-1,-1 1 1,0-1-1,0 0 1,0 0-1,0 0 1,0 0-1,0 0 1,1 0-1,-1 0 1,0 0-1,0 0 1,0 0-1,0 0 1,0 0-1,1 0 1,-1 0-1,0 0 1,0 0-1,0 0 1,0 0-1,0-1 1,1 1-1,-1 0 1,0 0-1,0 0 1,0 0-1,0 0 1,0 0-1,0 0 1,0 0-1,1 0 1,-1-1-1,0 1 1,0 0-1,0 0 1,0 0-1,0 0 1,0 0-1,0 0 1,0-1-1,0 1 1,0 0-1,0 0 1,0 0-1,0 0 1,0 0-1,0-1 1,0-7-833,0 0-3483,0-6 1822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2656 2496,'-14'0'784,"11"0"-464,3-3-64,0 2-209,0-8 389,0-1 0,3-14 0,3 8-287,-5 13-115,1 0 0,-1-1 0,0 1-1,0-1 1,-1 0 0,1 1-1,-1-1 1,1-4 0,-1 1-7,0 1 0,1-1-1,0 0 1,0 0 0,1 1 0,0-1 0,5-11 0,-3 8 0,-1 0 1,0-1 0,3-13-1,-4 1 26,-1-45 0,-2 28-26,2-2 10,-4-113 54,-8 30-16,6 46-47,-9-118-8,5 125-4,-12-132 229,15 81-90,2 64-85,-6-130 84,10 127-113,3-133 94,8 86 137,-5 21-69,-1 44-138,3-59 40,-7 73-40,0 11 3,-2 0-1,-2-28 0,-2 22-8,2 9-14,0 0-1,0-25 0,2 28-12,0-1 0,-5-23 0,3 23-21,1 1-1,-2-27 1,4 32 2,-1 1-1,0-1 1,0 1 0,-1-1-1,-4-12 1,4 15-4,1 2-8,0-1 0,1 1 1,0 0-1,-1 0 0,1 0 0,1-5 0,-1 7-6,0-1 1,0 1-1,1 0 1,-1-1-1,0 1 1,-1 0-1,1-1 1,0 1 0,0 0-1,0-1 1,-1 1-1,1 0 1,-1-1-1,1 1 1,-2-1-1,-5-2-57,14 5 23,-4-1 76,-6 3 22,2-2-46,0 0 0,-1 1 1,1-1-1,0 1 0,0-1 0,0 1 0,0 0 0,0-1 0,1 1 1,-1 0-1,0 0 0,1 0 0,-1-1 0,1 4 0,-3 0 25,-8 6 31,8-5 128,3-5-193,0 1 0,0-1 0,0 0 0,-1 1 0,1-1 0,0 0 0,-1 1 0,1-1 0,-1 0 0,1 0 0,-1 1 0,0-1 0,0 0 0,0 0 0,1 0-1,-1 0 1,0 0 0,0 0 0,0 0 0,0 0 0,-1 0 0,0 0 0,-3 2-13,4-3 3,0 0-1,1 0 1,-1 1 0,0-1-1,1 0 1,-1 1 0,1-1 0,-1 1-1,0-1 1,1 0 0,-1 1-1,1 0 1,-1-1 0,1 1-1,0-1 1,-1 1 0,1-1 0,0 1-1,-1 0 1,1-1 0,-1 2-1,-1 3-32,-8 14-92,4-9 65,1 1-1,-7 18 1,-1-4 89,9-18-11,0 0-1,0 1 1,-4 10-1,3-9-10,0 1-1,-1-2 0,0 1 1,-1-1-1,1 0 1,-16 14-1,19-19-14,0 2-44,6 9 4,-2-13 48,0 0 0,0 0 0,0 0 0,0 1 0,0-1 0,0 0 0,0 0 0,0-1 0,1 1 0,-1 0-1,0 0 1,1-1 0,-1 1 0,0 0 0,1-1 0,-1 0 0,1 1 0,-1-1 0,4 1 0,32-1-114,-25 0 159,154 0 83,-164 0-105,0 0 0,-1 0-1,1-1 1,0 1-1,0 0 1,-1-1 0,1 1-1,0-1 1,-1 0-1,1 1 1,-1-1 0,1 0-1,-1 0 1,1 0-1,-1 0 1,0 0-1,2-3 1,0 2 298,-3 2 506,-3-3-261,-10-10-203,-2-1 34,-18-24-1,29 33-363,0-1-1,0 0 0,0 0 1,1-1-1,0 1 1,1-1-1,-1 1 1,-2-11-1,0-24 54,-6 16-27,6-2 22,-2 10-54,6 14-37,0 0 1,-1 0 0,2 0-1,-1-1 1,0 1-1,0 0 1,1-1-1,0 1 1,0-6 0,0 8-37,0-1 1,1 0 0,-1 0 0,1 0 0,-1 1-1,1-1 1,0 0 0,0 1 0,0-1 0,0 0-1,0 1 1,0-1 0,0 1 0,3-3 0,-4 4-36,1-1 1,-1 1-1,1 0 1,-1-1-1,1 1 1,-1 0-1,1-1 1,-1 1-1,1 0 1,0 0-1,-1 0 1,1 0-1,-1 0 1,1 0-1,0-1 1,-1 1-1,1 0 1,-1 1-1,1-1 1,0 0-1,-1 0 1,1 0-1,-1 0 1,1 0-1,0 1 1,-1-1-1,1 0 1,-1 0-1,1 1 1,0 0-1,0-1-191,15 14-1162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5216,'0'0'1952,"0"0"-1536,0 0-96,16 0 1312,1 0-960,-1-16 576,17 16-736,16-17 64,0 17-320,17-16-32,-17 0-128,0 16 0,-16-17-32,0 17-128,0 0 32,-17 0-3360,17 17 1856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19 2976,'0'-14'971,"0"14"-965,0 0 1,0 0 0,0 0 0,0 0 0,0 0-1,0-1 1,0 1 0,0 0 0,0 0 0,0 0 0,0 0-1,0 0 1,0-1 0,0 1 0,0 0 0,0 0-1,0 0 1,-1 0 0,1 0 0,0 0 0,0 0-1,0-1 1,0 1 0,0 0 0,0 0 0,0 0 0,-1 0-1,1 0 1,0 0 0,0 0 0,0 0 0,0 0-1,0 0 1,0 0 0,-1 0 0,1 0 0,0 0 0,0 0-1,0 0 1,0 0 0,0 0 0,-1 0 0,1 0-1,0 0 1,0 0 0,0 0 0,0 0 0,0 0-1,-1 0 1,1 0 0,0 0 0,0 0 0,0 1 0,-6-2 63,3 1 23,0-1 0,0 1 0,-1 0 0,1 0 0,0 0 0,0 1 0,0-1 0,0 1 0,0-1 0,-4 2 0,-9 6 354,4-1 119,-25 8-1,12-7-227,5-1 227,-34 14-1,5 6 44,33-19-346,-17 9 303,-2 11-137,18-12-232,-3 0 25,2 1 1,0 2 0,1-1 0,0 2-1,2 0 1,-19 33 0,27-39-177,2 1 0,-1-1 0,2 1 0,0 0 0,-2 18 1,3-2 23,-1 43 1,4-68-65,3 51 25,-2-52-23,-1 1-1,2 0 0,-1-1 1,1 1-1,0-1 0,0 0 0,5 8 1,20 26 94,-5 2-325,-5-26-513,-7-6 205,12 16-1159,-20-24 1346,0 0 0,0 0 0,0-1 0,0 1 0,0 0-1,0-1 1,4 1 0,4 1-979,23 12-1540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51 4320,'-27'27'1392,"26"-26"-1362,0 0 0,1-1 0,-1 1 1,0 0-1,1 0 0,-1 0 0,1 0 1,-1 0-1,1 0 0,-1 0 0,1 0 0,0 0 1,-1 0-1,1 0 0,0 0 0,0 0 1,0 2-1,-47 180 3116,40-165-2947,6-14-184,-1 0 0,1 0 0,-1 1-1,1-1 1,0 1 0,1-1 0,-1 1-1,1-1 1,0 7 0,0-6 8,-1-1 1,1 0-1,-1 0 1,0 0-1,0 0 1,0 0-1,-1 0 1,1 0-1,-5 6 1,3 2 212,4-27-115,-1 9-102,1-1 1,0 1-1,0-1 0,3-7 1,2-11-10,0-5-37,-4 13 3,2-1 1,0 1-1,1 1 1,12-31 0,11 0-41,-24 40 60,1 0 0,0 1 1,0-1-1,1 1 0,-1 0 1,1 0-1,13-9 0,-9 7 82,56-41 1164,-64 47-1199,1 0 1,0 0-1,0 1 0,0-1 0,0 1 0,0-1 0,0 1 0,0 0 0,0 0 0,0 0 0,0 1 0,1-1 1,-1 1-1,0 0 0,0 0 0,7 1 0,3-1 62,22 0-783,-7 0 188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5152,'-17'16'1888,"17"-16"-1440,33-16-160,-17 16 928,1 0-736,-1 0 160,-16 0-384,33 0-160,-17 0-64,1 0-4480,15 0 2432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3648,'0'0'1344,"0"0"-1024,16 16-128,-16-16 1888,0 16-1184,-16 17 288,16-17-736,-16 1-192,16 16-160,-17-17-96,17 17 32,-16-17 224,16-16-128,-17 0-800,17 17 320,-16-34-2880,16 17 1792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5216,'33'0'1952,"-33"0"-1536,17 0-96,-1 16 1152,0-16-864,1 0 192,16 0-480,-17 0-128,17 17-128,0-34 96,-1 17-96,1 0-160,-17 0 32,1 0-2784,-1 0 1568</inkml:trace>
  <inkml:trace contextRef="#ctx0" brushRef="#br0" timeOffset="1">246 1 2816,'0'0'917,"0"0"-565,-2 2 43,-3 4 108,1-1 0,0 1 0,0 0 0,1 0 0,-5 9 0,2 3 72,3-11-409,1 0-1,0 0 1,0 1-1,1-1 1,-1 1-1,2-1 1,-1 14-1,0 1 165,-5 28 0,2-24-49,-1 35-1,5 67-2,0-125-264,0 1 1,0-1 0,1 0 0,-1 1 0,1-1-1,0 0 1,0 1 0,0-1 0,3 5 0,0 3 7,-3-8-34,0 0-1,0 0 1,0 0-1,0 0 0,0-1 1,1 1-1,-1 0 0,1-1 1,-1 1-1,4 2 1,-5-5-43,1 1 0,-1-1 0,1 0 0,-1 1 0,1-1 0,-1 0 0,1 1 1,0-1-1,-1 0 0,1 0 0,-1 0 0,1 0 0,0 0 0,-1 0 0,1 1 0,-1-1 1,1 0-1,0-1 0,-1 1 0,1 0 0,-1 0 0,1 0 0,0 0 0,-1 0 1,1-1-1,-1 1 0,1 0 0,-1 0 0,1-1 0,0 0 0,0 1-179,15-11-1969,-14 10 2049,-1 1 0,1 0 0,-1-1 0,1 1-1,-1 0 1,0-1 0,1 1 0,0 0 0,1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2912,'27'14'923,"-27"-14"-906,1 0 1,-1 0 0,1 1 0,-1-1-1,1 0 1,-1 0 0,1 1 0,-1-1 0,1 0-1,-1 1 1,0-1 0,1 1 0,-1-1-1,0 0 1,1 1 0,-1-1 0,0 1 0,0-1-1,1 1 1,-1 0 0,11 24 355,-9-19-107,1 0 0,0 0 1,-1-1-1,2 1 0,-1-1 0,9 10 0,-7-8 82,0 0-1,-1-1 1,5 9-1,7 16 404,-11-23-617,-1 0 0,0 0 1,0 1-1,-1-1 0,0 1 1,0 0-1,-1 0 1,0 0-1,-1 0 0,0 0 1,0 18-1,0 3 180,0-12-132,-1 0-1,0 0 0,-2 0 1,-3 22-1,-12 5 147,9-24-192,1-2-33,4-9-41,-1 0-1,-6 14 1,3-15-18,1 1-1,-1-1 0,-1 0 1,1-1-1,-2 0 0,-10 9 1,-56 36-158,60-43 4,-2 3-13,-10 4-554,-13-2-1296,25-10 1178,-23 11-1231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2976,'-13'0'971,"10"0"-603,0 0 21,-4 0 614,14 0-257,-4 0-133,0 0-127,-3 0-449,1 0 0,-1 0 0,1 0 0,-1 0 0,1 0 0,-1 0 1,1 0-1,-1 0 0,0 0 0,1 0 0,-1 0 0,1 0 0,-1 0 0,1 1 1,-1-1-1,1 0 0,-1 0 0,0 1 0,1-1 0,-1 0 0,1 1 0,5 18 581,3 6-252,-4-15-247,-2 0 1,1 0-1,2 17 0,-3-8-65,3 19 4,8-4-19,-4-13 2,5 25 108,-11-31-88,1 0-1,9 21 1,-3-16-47,0-1 0,17 24 0,-4-11 77,-13 0 6,-11-28-76,1 0 1,0 0-1,1 0 0,-1 0 0,1-1 0,2 5 0,10 11-186,-9-5-896,-4-14 1004,0 1-1,0-1 1,-1 1 0,1-1 0,0 0 0,0 0 0,0 1 0,0-1-1,0 0 1,-1 0 0,1 0 0,0 0 0,2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0 4640,'0'0'1728,"0"0"-1344,-16 16-96,0 1 1024,-1-1-768,-16 33 352,1 0-544,-18 17 32,1-17-256,0 17 0,16-17-64,1 0-64,-1-16 32,0 0-32,17-17 0,-1 0-1856,17-16 1024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4896,'0'0'1584,"-3"3"-976,-8 8-139,10-10-409,1-1 1,0 1-1,-1-1 0,1 1 1,0-1-1,-1 1 0,1 0 0,0-1 1,-1 1-1,1 0 0,0-1 1,0 1-1,0 0 0,0 0 0,0-1 1,0 1-1,0 0 0,0-1 1,0 1-1,0 0 0,0-1 1,0 1-1,1 0 0,-1 2 130,0 12 130,-2 1 0,-5 26-1,3-17-147,-2 27-17,-5 11-118,6-16-28,-9 51 78,2-47-26,-6 29 43,16-62-78,-4 19 55,-6-3 45,-6 27 132,14-50-220,0 0-1,-11 18 1,10-20-247,3 0-1135,2 4 347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2720,'0'0'891,"-3"0"-545,-7 0-106,7 0 208,3 0-181,3 0-134,-3 0-119,1 0 0,-1 0 0,1 0 0,-1 0 0,1 0 0,-1 0 0,1 0 0,0 0 0,-1 1 0,1-1 0,-1 0-1,1 0 1,-1 1 0,1-1 0,-1 0 0,0 1 0,1-1 0,-1 1 0,1-1 0,-1 0 0,0 1 0,1-1 0,-1 1 0,0-1 0,0 1 0,1-1 0,-1 1 0,0-1 0,0 1-1,0 0 1,1 0 0,0 25 558,1 2-331,25 54 255,-23-63-482,-3-14-16,0 0 0,0 0 0,1 0 1,-1 0-1,1 0 0,0-1 1,3 6-1,8 12 48,-11-18-6,1 1-1,-1-1 0,1 0 1,0 0-1,4 5 0,-6-9-37,9 9 102,-10-9-98,0 0 0,0 0 1,1 0-1,-1 0 0,0 0 0,0 0 0,0 0 1,0 0-1,1 0 0,-1 0 0,0 0 0,0 0 1,0 0-1,1 0 0,-1 0 0,0 0 0,0 0 1,0 0-1,0-1 0,0 1 0,1 0 0,-1 0 1,0 0-1,0 0 0,0 0 0,0-1 0,0 1 1,0 0-1,0 0 0,1-1 0,2-3 128,11-1 26,-7 0-137,0 0-1,0-1 0,-1 1 1,0-1-1,9-11 0,2-2-49,-15 17 15,0 1 0,-1-1 0,1 0 0,-1 0 0,0-1 1,1 1-1,-1 0 0,0 0 0,-1-1 0,1 1 0,0 0 0,-1-1 0,1-2 0,3-8-24,11-17-102,-13 28 111,-1-1 0,1 0-1,0 0 1,-1 0 0,1 0 0,-1-1 0,0 1-1,0 0 1,1-6 0,0 4-171,9-3 99,-11 8 99,0 0 0,0 0 0,0 0-1,0 0 1,0 0 0,1 0 0,-1 0-1,0 0 1,0 0 0,0 0 0,0 0-1,0 0 1,0 0 0,1 0 0,-1 0-1,0 0 1,0 0 0,0 0 0,0 0-1,0 0 1,0 0 0,0 0 0,0 0-1,1 0 1,-1 0 0,0 0 0,0 1 0,0-1-1,0 0 1,0 0 0,0 0 0,0 0-1,0 0 1,0 0 0,0 0 0,0 0-1,0 1 1,0-1 0,1 0 0,-2 8 50,1-1-12,1 0-1,-1 0 1,1 0 0,1 0 0,-1 0-1,1 0 1,0-1 0,4 8 0,-2-4-15,0 1 1,3 17-1,-1 21 127,-1-21-91,-2-15-16,-1 0-1,0 0 1,-1 18-1,-1 133 593,0-157-619,1-3-6,-1-1 0,0 1 0,-1 0 0,1 0 0,-1-1-1,1 1 1,-1 0 0,0-1 0,0 1 0,-1-1 0,1 1 0,-1-1 0,0 0 0,-3 6 0,-3 3 17,6-8-34,-1 1-1,0 0 1,0-1-1,0 1 1,-1-1-1,0 0 1,1 0-1,-2 0 1,-6 5-1,9-9 6,1 1 0,-1-1 0,1 1 0,-1-1-1,1 0 1,-1 1 0,1-1 0,-1 0 0,-1 0 0,1 0-9,1 0 0,-1-1 0,0 1 0,0 0 0,1 0 0,-1-1 0,0 1 0,1-1 0,-3-1 0,4 2 8,-1 0 0,1 0 0,-1-1 1,1 1-1,-1 0 0,1-1 0,-1 1 1,1-1-1,-1 1 0,1-1 0,0 1 1,-1-1-1,1 1 0,0-1 0,-1 1 1,1-1-1,0 1 0,0-1 0,-1 1 1,1-1-1,0 0 0,0 1 0,0-2 1,8-17-89,-4 6-2,-3 9 72,0 0 0,0-1 0,1 1 0,-1 0 0,1 1 0,0-1 0,3-4 0,-2 2 18,0 1 1,0-1-1,3-12 1,6-16-19,-11 32 19,0 0 0,1 0 0,-1 0 0,0 0-1,1 0 1,-1 1 0,1-1 0,-1 0 0,1 1 0,0 0-1,-1-1 1,4-1 0,12-2-30,-1-9 27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14 3488,'13'-14'1557,"-24"25"-1125,9-5 645,1-1-882,0-1 1,0 1-1,0 0 0,0-1 0,-1 1 0,1 0 0,-1-1 0,-1 0 0,-2 6 0,-10 21 302,11-19-377,0 1-1,1-1 0,-2 26 0,2-15-68,-8 43 45,5 10-10,-5-8 42,7-34-82,1-3-13,-9 35 0,-7 35-583,18-96 452,0 0 0,0-1 0,-1 1 0,1-1 0,-1 0 0,0 0 0,-4 6 0,-11 6-1206,6-7 400,8-5 641,0 0 0,0 0 0,1 0 0,-1 0 0,-2 6 0</inkml:trace>
  <inkml:trace contextRef="#ctx0" brushRef="#br0" timeOffset="1">17 424 4480,'-16'-17'1664,"16"17"-1312,0 17-64,0-17 1312,16 0-928,0 0 640,17-17-768,16 17-160,1 0-224,-1-16-64,16-1-32,-16 1-1024,1 16 512,-18 0-3968,1 0 2432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4160,'-13'0'1333,"10"0"-821,3 0 27,0 0 895,3 0-319,6-1-155,-5 1-676,1 0 1,-1-1 0,1 2 0,-1-1-1,1 0 1,-1 1 0,5 1-1,24 8 377,52 6-1,-75-14-621,17 0 67,-1 0 0,38-3-1,-17 0-384,-31 1-564,-8 0 278,0 0-1,0 0 1,0 0 0,10 3-1,12 8-2927,-11-8 1120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50 2240,'-14'-27'720,"14"26"-701,-1 0 0,1 1 0,0-1 0,-1 1 0,1-1 0,-1 0 0,1 0 0,0 1 0,0-1 0,-1 0 0,1 0 0,0 1 0,0-1 0,0 0 0,0 0 0,0 1 0,0-1 0,0 0 0,0 0 0,1 0 0,0-5 1145,-4 6-386,-2 0-321,0-1-283,0 1 0,0 0 1,-1 1-1,1-1 0,0 1 0,0 0 1,0 0-1,0 1 0,0-1 0,0 1 0,0 0 1,0 0-1,-6 5 0,-9 6-9,1 2-1,-18 16 1,15-11-30,-4 2 203,2 1 0,-41 50 0,55-61-219,-11 14 158,1 1 0,2 1-1,-22 43 1,18-17-117,-22 83 0,39-119-141,1 1-1,0 0 0,0 25 1,3-32 5,2 0 1,0 0-1,0 0 1,1 0 0,0-1-1,6 17 1,-3-13 13,-3-8-101,-1-1 0,2 0 0,-1 0 0,1 1 0,-1-1 0,2-1 0,-1 1 1,8 9-1,-6-10-372,1-1 0,0 0 1,0 0-1,0-1 0,12 5 1,-2 0-1321,16 8-634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33 3072,'-13'0'976,"13"0"-969,0 0 0,-1 0 1,1 0-1,0 0 0,0 0 0,0 0 0,0 0 1,0 0-1,-1 0 0,1 0 0,0 0 0,0 0 1,0 1-1,0-1 0,0 0 0,0 0 0,-1 0 1,1 0-1,0 0 0,0 0 0,0 0 0,0 0 1,0 0-1,0 1 0,0-1 0,0 0 1,0 0-1,-1 0 0,1 0 0,0 0 0,0 0 1,0 1-1,0-1 0,0 0 0,0 0 0,0 0 1,0 0-1,0 0 0,0 1 0,0-1 0,0 0 1,0 0-1,0 0 0,0 0 0,0 0 1,0 1-1,0-1 0,1 0 0,-1 0 0,0 0 1,0 0-1,0 0 0,0 1 0,-11 56 1236,17-32-582,-15 18 80,8-31-571,0 0-1,2 15 1,-1-16-84,0-1 0,0 0 0,-1 0 0,-2 13 0,0-13-28,3-9-41,-1 1 0,0 0-1,1 0 1,0 0 0,-1 0 0,1-1 0,0 1 0,0 0-1,0 0 1,0 0 0,0 0 0,0 0 0,1 0 0,-1-1 0,1 1-1,-1 0 1,1 0 0,0 0 0,1 2 0,1 10 356,-3-11-112,0-3-85,0-6-85,2-19-11,9 1-27,-5-17 22,5 3 0,-8 18 5,-2 13-26,0 0 0,0 1 0,0-1 0,1 0 0,0 1 1,0 0-1,0-1 0,1 1 0,0 0 0,1 1 0,-1-1 1,7-8-1,17-7 266,-11-1-79,-15 19-213,1 0 1,0 0-1,0 0 1,0 0-1,1 0 1,-1 1-1,0-1 1,1 1-1,0-1 1,-1 1-1,1 0 1,0 0-1,6-2 1,18-2 61,-13-1-76,-13 6-62,1 1-1,-1-1 1,1 0 0,-1 0 0,1 1 0,-1-1-1,1 1 1,-1-1 0,1 1 0,0 0-1,-1 0 1,3-1 0,12 1-2523,0 0 689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5216,'16'0'1952,"-16"0"-1536,0 0-96,0-17 1088,0 34-832,17-34 0,-1 17-384,1 0 96,-1 0-192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4576,'0'49'1664,"0"-49"-1280,-16 49-96,16-32 1088,0 15-800,-33 1 256,17 0-480,-17 0 0,16-17-224,1 17 224,-17-17-224,17-16 32,-1 17-96,1-17-1472,0 0 800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5216,'16'0'1952,"-16"0"-1536,17 16-96,-1-16 800,17 0-672,-1 0 256,1 0-416,16 0-96,1 0-128,-1-16 288,-16 16-160,-1 0-96,1 0-64,-33-17-2016,16 17 1088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 2560,'-9'0'620,"6"-1"-415,-1 1 0,1 0 0,0 0 1,-1 0-1,1 0 0,-1 1 0,1-1 0,0 1 1,-4 1-1,1 12 685,-12 15 460,14-23-1208,0 1 0,1-1 1,-1 1-1,1-1 0,-4 15 0,1 11 210,4-25-226,-1 5 58,0 1 0,1-1 0,0 0-1,0 14 1,2 187 515,0-209-686,1 0 0,-1 0 0,0 0 0,1 0 1,0 0-1,0 0 0,2 5 0,-2-7-4,0 0 0,0 0 1,0-1-1,0 1 0,0 0 1,1-1-1,-1 1 0,0-1 0,1 1 1,0-1-1,-1 0 0,1 0 1,-1 0-1,1 0 0,0 0 0,0 0 1,3 1-1,0-1 3,0 0 1,0 0-1,0-1 1,0 1-1,0-1 1,1-1-1,-1 1 0,0-1 1,0 0-1,0 0 1,7-3-1,21-3-1,-13 5-14,17-4-186,-27 2-13,0 0 1,-1 0-1,0-1 1,0 0-1,12-10 0,15-8-961,24-10-2634,-8 0 1098</inkml:trace>
  <inkml:trace contextRef="#ctx0" brushRef="#br0" timeOffset="1">590 1 3808,'0'0'1227,"0"5"-742,0 11-246,-1 1 771,1 0 0,4 29 0,-1-32-812,1 2 57,-1 1 1,-1-1 0,0 19 0,-2 8 56,-1 66 402,0-88-578,-1 0-1,-1-1 1,-7 23-1,7-32-95,-2 9 103,-12 27 0,14-41-130,1-1 1,-1 0-1,0 0 0,0-1 0,0 1 1,-1-1-1,0 1 0,0-1 1,-7 6-1,2-3-260,0-1-1,0 0 1,0 0-1,-1-1 1,0 0-1,0 0 1,-1-1-1,1-1 1,-18 4-1,-5 7-1058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2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11 1408,'0'0'448,"-3"0"-267,3 0-168,-1 0 0,0 0 0,1 0-1,-1 0 1,0 0 0,0-1 0,1 1 0,-1 0-1,0 0 1,1 0 0,-1-1 0,0 1 0,1 0-1,-2-1 1,2 1 0,0 0 0,0 0-1,0 0 1,0 0 0,-1-1-1,1 1 1,0 0 0,0 0 0,0 0-1,0 0 1,-1 0 0,1 0-1,0 0 1,0-1 0,0 1-1,0 0 1,0 0 0,-1 0-1,1 0 1,0-1 0,0 1 0,0 0-1,0 0 1,0 0 0,0-1-1,0 1 1,0 0 0,0 0-1,0 0 1,0 0 0,0-1-1,0 1 1,0 0 0,0 0 0,0 0-1,0-1 1,0 1 0,0 0-1,0 0 1,0 0 0,0-1-1,0 1 1,1 0 0,-1 0-1,0 0 0,0 0 1,0 0-1,0 1 0,0-1 0,0 0 1,0 0-1,0 0 0,0 1 1,1-1-1,-1 0 0,0 0 0,0 0 1,0 1-1,0-1 0,0 0 0,0 0 1,-1 0-1,1 1 0,0-1 1,0 0-1,0 0 0,0 0 0,0 0 1,0 1-1,0-1 0,0 0 1,0 0-1,0 0 0,-1 0 0,1 1 1,0-1-1,0 0 0,0 0 0,0 0 1,0 0-1,-1 0 0,1 0 1,0 1-1,0-1 0,0 0 0,-1 0 1,1 0-1,-1 0 45,1 1 0,-1-1 1,0 0-1,1 1 0,-1-1 0,0 0 1,1 0-1,-1 0 0,0 0 0,1 1 1,-1-1-1,0 0 0,1 0 0,-2 0 1,2 0-58,-3 0 661,1 0 128,-42 0 2347,44 0-3133,0 0 0,0 0 1,0-1-1,-1 1 0,1 0 0,0 0 0,0 0 1,0 0-1,0 0 0,0 0 0,0 0 0,0 0 0,0 0 1,0 0-1,0 0 0,-1 0 0,1 0 0,0 0 1,0 1-1,0-1 0,0 0 0,0 0 0,0 0 0,0 0 1,0 0-1,0 0 0,0 0 0,0 0 0,-1 0 1,1 0-1,0 0 0,0 0 0,0 0 0,0 0 0,0 0 1,0 0-1,0 1 0,0-1 0,0 0 0,0 0 1,0 0-1,0 0 0,0 0 0,0 0 0,0 0 0,0 0 1,0 0-1,0 1 0,0-1 0,0 0 0,0 0 1,0 0-1,0 0 0,0 0 0,0 0 0,0 0 0,0 5 134,0-2-81,0 0-1,0 0 1,0 0-1,0 1 1,1-1 0,-1 0-1,2 3 1,14 46 88,-15-49-125,1 5 41,0-1 0,0 1 0,1 0 0,0-1 1,1 0-1,-1 1 0,1-1 0,8 9 0,26 31-140,-11 2 21,-12-30 124,1-1 1,0-1-1,21 17 1,24 26 189,-53-51-233,0 1 1,0 0-1,-1 0 1,9 16-1,-13-19-39,0-1 1,1 1-1,0-1 0,0 0 0,10 11 0,-10-13 18,0 0-1,-1 0 1,0 0-1,1 1 1,-2 0 0,1-1-1,0 1 1,1 6-1,-3-8 14,0 0 0,0 0 1,0 0-1,0 0 0,0 0 0,1-1 0,-1 1 0,1-1 0,-1 1 0,4 2 0,-5-4 7,1-1 0,-1 1 0,0-1 0,1 1 1,-1-1-1,0 1 0,1-1 0,-1 1 0,0 0 0,0-1 0,0 1 0,1-1 1,-1 1-1,0 0 0,0-1 0,0 1 0,0 0 0,0-1 0,0 1 0,0 0 1,0-1-1,-1 1 0,1-1 0,0 1 0,0 0 0,-1 0 22,1 1 224,0-2-22,0 0 246,1 1-473,-1-1 1,0 1 0,0-1-1,0 1 1,0-1 0,0 1-1,0-1 1,0 1 0,0-1-1,0 1 1,0-1 0,-1 1-1,1-1 1,0 1 0,0-1-1,0 1 1,-1-1-1,1 1 1,0-1 0,0 1-1,-1-1 1,1 1 0,0-1-1,-1 0 1,1 1 0,-1-1-1,1 0 1,-1 1 0,0-1-1,-6 8 132,-1 19 245,-10-3-193,8-12-138,-3 5 14,-1 2 5,-2-1-1,-28 26 1,3-8 48,-68 59 138,42-43-141,-55 44 26,-28 49-298,76-80-336,57-46 308,-20 27-1,37-45 172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4480,'-11'0'1348,"15"0"1270,22 0-366,-20 0-2175,-1 1 0,1 0 0,-1 0 0,10 3 0,-9-2-34,0 0 1,0 0-1,0-1 1,0 0-1,7 0 1,131-1 836,-142 0-846,0 0 0,0 0 1,-1 0-1,1 0 1,0 1-1,0-1 1,-1 1-1,1-1 0,0 1 1,-1-1-1,1 1 1,-1 0-1,1 0 0,2 2 1,4 2-205,6 0-1078,-14-4 1180,0 0 0,1-1 0,-1 1 0,0 0-1,1 0 1,-1 0 0,0 0 0,0 0 0,0 0-1,0-1 1,0 1 0,0 0 0,0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1888,'0'-13'613,"0"10"-367,0 3 36,3 0 497,-3 0-746,1 0-1,-1 0 1,1 0 0,-1 0 0,1 0-1,-1 0 1,1 0 0,-1 0 0,1 0-1,-1-1 1,1 1 0,-1 0 0,1 0 0,-1 0-1,0-1 1,1 1 0,-1 0 0,1-1-1,-1 1 1,1 0 0,-1-1 0,0 1-1,1 0 1,-1-1 0,0 1 0,1-1-1,-1 1 1,0 0 0,0-1 0,0 1-1,1-1 1,-1 1 0,0-1 0,0 1 0,0-1-1,0 1 1,0-1 0,0 1 0,0-1-1,0 1 1,0-2 0,0-1 479,0 3 90,3 0-202,207 0 1483,-163-2-1844,0-3 1,55-12-1,46-5-34,-33 16 16,-3-4 75,-11 4-37,-3-5-75,-2 6 10,-11-6 97,-6 5-22,-35 1-44,-16 1 0,31 0 0,110 4 1394,-168 0-1416,-1 0 0,0 0 0,0 0 0,0 0 0,1 0 0,-1 0 0,0 0 0,0 0 0,0 0 0,1 0 1,-1 1-1,0-1 0,0 0 0,1 0 0,-1-1 0,0 1 0,0 0 0,0 0 0,1 0 0,-1 0 0,0 0 0,0 0 0,0 0 1,1 0-1,-1 0 0,0 0 0,0-1 0,0 1 0,1 0 0,-1 0 0,0 0 0,0 0 0,0 0 0,0-1 0,0 1 1,1 0-1,-1 0 0,0 0 0,0-1 0,0 1 0,0 0 0,0 0 0,0 0 0,0-1 0,0 1 0,0 0 0,0 0 0,0-1 1,0 1-1,0 0 0,0 0 0,0 0 0,0-1 0,0 1 0,0 0 0,0 0 0,0-1 0,0 1 0,0 0 0,0 0 0,-1 0 1,1-1-1,0 1 0,0 0 0,0 0 0,0 0 0,-1-1 0,-14-14 97,8 9-292,4 3-37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3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3808,'-33'0'1408,"33"0"-1088,-16 16-96,16-16 960,16 0-704,-16 17 992,17-1-832,-1-16-32,17 0-384,-1 17 64,1-17-160,0 0 512,16 0-384,-16 0-1216,16 0 480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3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18 673 2912,'-14'0'923,"14"0"-917,0 0 1,0 0-1,0 0 1,0 0-1,-1 0 1,1 0-1,0 0 1,0 0-1,0 0 1,0 0 0,0 0-1,0 0 1,0 0-1,0 0 1,0 0-1,-1 0 1,1 0-1,0 0 1,0 0 0,0 0-1,0 0 1,0 0-1,0 0 1,0 0-1,0 0 1,0 0-1,0 0 1,0 0-1,0 0 1,-1 0 0,1 0-1,0 1 1,0-1-1,0 0 1,0 0-1,0 0 1,0 0-1,0 0 1,0 0 0,0 0-1,0 0 1,0 0-1,0 0 1,0 1-1,0-1 1,0 0-1,0 0 1,0 0-1,0 0 1,0 0 0,0 0-1,0 0 1,0 0-1,0 0 1,0 0-1,0 1 1,0 4 73,0-4 202,1-1-254,-1-1 0,0 0 1,0 1-1,1-1 0,-1 1 0,0-1 1,1 1-1,-1-1 0,1 1 1,-1 0-1,1-1 0,-1 1 0,0-1 1,1 1-1,-1 0 0,1 0 0,0-1 1,-1 1-1,1 0 0,-1 0 1,1-1-1,-1 1 0,1 0 0,0 0 1,-1 0-1,2 0 0,6-3 441,4-4-275,0-1 0,18-14 0,-14 9-58,26-16 0,86-53 114,-98 60-150,1 2 0,39-20-1,-56 34-67,-1-1 0,0 0 0,0-1 0,-1-1 0,22-19 0,-18 12 10,-8 8-21,1 1-1,-2-2 0,1 1 1,7-13-1,-10 13 15,-1 0 0,0 0 0,0 0-1,0-1 1,-1 0 0,0 0 0,-1 0 0,0 0 0,-1 0 0,1 0-1,-2-1 1,1 1 0,-2 0 0,-1-15 0,-1 5 101,0 1 102,-7-22 0,8 35-190,0 0 0,0 0 0,0-1 0,-1 1 0,0 1 1,0-1-1,0 0 0,-7-7 0,-4-1 21,14 12-67,-1 1-1,1 0 0,-1-1 0,1 1 0,-1 0 1,1-1-1,-1 1 0,1 0 0,-1 0 0,0 0 1,1 0-1,-1-1 0,1 1 0,-1 0 0,0 0 1,1 0-1,-1 0 0,1 0 0,-1 0 0,0 0 1,1 1-1,-1-1 0,1 0 0,-1 0 0,0 0 1,1 1-1,-1-1 0,1 0 0,-1 1 0,0-1 1,0 1-2,-2 1 6,-1 0 1,1 1 0,0 0-1,0-1 1,0 1 0,1 0 0,-1 0-1,1 1 1,-5 6 0,-14 18-42,6-16-50,-9 11-81,-3 24 49,-37 33 293,19-27 0,28-31-85,-14 24-1,26-38-54,0 1 0,0 0 0,1 0-1,1 0 1,0 1 0,-3 13 0,1 18 151,5-38-167,0 0 0,0 0-1,0 0 1,0 0 0,1 0 0,-1 0 0,1 0 0,0 0-1,0 0 1,2 5 0,0-4 31,0-1-1,0 0 1,0 0 0,1 0-1,-1-1 1,1 1 0,0-1-1,-1 0 1,1 0 0,0 0-1,7 2 1,5-2-1,-1-1 0,0 0-1,0-1 1,0 0 0,16-4 0,13-7-1263,-33 8 916,51-13-849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3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33 6400,'-14'-27'2058,"14"26"-2035,0 1 0,0 0 0,0 0 0,0 0 0,0-1 0,0 1-1,0 0 1,0 0 0,0-1 0,0 1 0,0 0 0,0 0 0,-1 0-1,1-1 1,0 1 0,0 0 0,0 0 0,0 0 0,-1 0 0,1-1-1,0 1 1,0 0 0,0 0 0,0 0 0,-1 0 0,1 0 0,0 0-1,0 0 1,-1-1 0,1 1 0,0 0 0,0 0 0,0 0 0,-1 0-1,-26 0 981,26 0-998,1 0-1,0 0 1,0 0-1,0 0 1,0 0 0,0 0-1,0 0 1,0 0-1,0 0 1,0 0-1,-1 0 1,1 0 0,0 0-1,0 0 1,0 0-1,0 0 1,0 0 0,0 0-1,0 0 1,0 0-1,0 0 1,0 0-1,-1 0 1,1 0 0,0 0-1,0 0 1,0 1-1,0-1 1,0 0 0,0 0-1,0 0 1,0 0-1,0 0 1,0 0-1,0 0 1,0 0 0,0 0-1,0 0 1,0 0-1,0 0 1,0 1 0,0-1-1,0 0 1,0 0-1,0 0 1,0 0 0,0 0-1,0 0 1,0 0-1,0 0 1,0 0-1,0 1 1,0-1 0,0 0-1,0 0 1,0 0-1,0 0-3,0 1 1,0-1-1,0 1 0,0-1 0,0 1 0,0-1 0,0 0 0,0 1 0,0-1 0,-1 1 1,1-1-1,0 1 0,0-1 0,0 0 0,-1 1 0,1-1 0,0 0 0,0 1 0,-1-1 0,1 0 1,0 1-1,0-1 0,-1 0 0,1 1 0,0-1 0,-1 0 0,0 1 0,-7 7-26,7-5-52,1 1 1,-1-1 0,1 0 0,-1 0 0,1 1 0,0 3-1,0 6-729,-1-10 503,1 0 0,0 0 0,0 0 0,0 0 1,0 0-1,0 0 0,1 0 0,-1 0 0,1 0 0,1 4 0,2 0-741,-2-4 913,-1-1 1,1 1 0,-1-1-1,0 1 1,0-1 0,0 1-1,0 0 1,-1 0 0,1-1-1,-1 1 1,0 0 0,1 0-1,-1 0 1,-1-1 0,1 1-1,0 0 1,-1 0 0,1 0-1,-1-1 1,-1 5 0,-9 18 440,7-18 459,0 1 1,-4 15-1,4-5 220,2-10-478,0 0-1,0 0 1,-1-1-1,-3 9 0,-30 67 1832,22-48-1761,11-23-448,-1 0 1,1 0-1,-1 15 1,-1 3 25,-1-5 74,4-19-168,0 1 1,1-1-1,0 1 1,0 7-1,1 19-6,0-33-71,0 0-1,0 0 1,0 0 0,0 0-1,-1 0 1,1 0 0,0 1-1,0-1 1,0 0-1,0 0 1,0 0 0,0 0-1,0 0 1,0 0 0,0 0-1,0 0 1,1 0 0,-1 0-1,0 1 1,0-1 0,0 0-1,0 0 1,0 0 0,0 0-1,0 0 1,0 0-1,0 0 1,0 0 0,0 0-1,0 0 1,0 0 0,0 0-1,0 0 1,0 1 0,0-1-1,1 0 1,-1 0 0,0 0-1,0 0 1,0 0 0,0 0-1,0 0 1,0 0 0,0 0-1,0 0 1,0 0-1,0 0 1,1 0 0,-1 0-1,0 0 1,0 0 0,0 0-1,0 0 1,0 0 0,0 0-1,0 0 1,1 0-45,-1 0-1,1 0 1,-1 0 0,1 0-1,-1 0 1,1 0 0,-1 0-1,1 0 1,-1-1 0,1 1-1,-1 0 1,1 0 0,-1 0-1,1 0 1,-1-1 0,0 1 0,1 0-1,-1 0 1,1-1 0,-1 1-1,0 0 1,1-1 0,-1 1-1,0-1 1,1 1 0,-1 0-1,0-1 1,0 1 0,1-1-1,-1 1 1,0 0 0,0-1-1,0 1 1,0-1 0,1 0-1,2-6-902,10-9-485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2560,'1'0'43,"-1"-1"1,1 1 0,-1 0-1,0 0 1,1 0-1,-1 0 1,1 0-1,-1 0 1,1 0-1,-1 0 1,0 0 0,1 0-1,-1 0 1,1 0-1,-1 0 1,1 1-1,-1-1 1,0 0-1,1 0 1,-1 0 0,1 1-1,-1-1 1,0 0-1,1 0 1,-1 1-1,0-1 1,1 1-1,-7 7 996,3-6-945,3-1-46,-1-1 0,1 1 1,-1 0-1,1-1 0,0 1 0,-1-1 1,1 1-1,0 0 0,0-1 1,-1 1-1,1 0 0,0-1 0,0 1 1,0 0-1,0 0 0,0-1 1,0 1-1,0 0 0,0-1 0,0 1 1,0 0-1,0-1 0,1 2 0,-1 0 138,0 0-142,0 0-1,0 0 1,0-1 0,-1 1 0,1 0 0,0-1 0,-1 1-1,0 0 1,1-1 0,-1 1 0,0-1 0,0 1 0,0-1-1,0 1 1,-1 1 0,-4 5 87,0 1-37,1-1 0,0 2-1,1-1 1,-6 18 0,6-9 6,2-10-26,0 0 0,0 0 0,-1-1 0,-3 9-1,-6 4 61,8-16-46,1 1-1,0 0 0,1 0 1,-4 8-1,2 1 52,4-11-88,-1-1 0,1 1-1,-1-1 1,0 0 0,0 1 0,0-1 0,0 0 0,0 1 0,0-1 0,-4 4 0,3-3 215,2-3-90,0-6-101,0 3-72,0-1 0,1 1 0,0-1 1,0 1-1,0-1 0,2-4 0,3-9 34,2-13 64,11 2-61,-12 19-78,-1 0 0,6-11-1,-9 14-7,1 1 0,0-1 0,0 1-1,0 0 1,0 0 0,7-6-1,-9 9 8,1 0 0,-1-1 0,1 1 0,0 1-1,0-1 1,0 0 0,0 1 0,0-1 0,0 1-1,0 0 1,0 0 0,1 0 0,-1 1 0,4-1-1,-6 1 47,-1 0 0,1 0-1,0 0 1,-1 0 0,1 0-1,0 0 1,-1 0 0,1 0-1,0 0 1,-1 1 0,1-1-1,-1 0 1,1 0 0,-1 1-1,1-1 1,0 0 0,-1 1-1,1-1 1,-1 1 0,0-1-1,1 1 1,-1-1 0,1 1-1,-1-1 1,0 1 0,1-1-1,-1 1 1,0-1-1,1 1 1,-1 0 0,0 1-1,1 1 99,-1 1 0,1 0 0,-1 0 0,-1 7 0,1 3 16,0 6 230,0-2-45,0 1 0,-3 19 0,-3-12-65,4-16-128,0 0 0,0 0 0,0 16 1,2 37 419,0-63-517,0 1-1,0 0 1,0-1 0,0 1 0,0 0-1,0-1 1,0 1 0,0-1-1,0 1 1,0 0 0,0-1-1,1 1 1,-1-1 0,0 1 0,0-1-1,1 1 1,-1-1 0,0 1-1,1 0 1,-1-1 0,0 0 0,1 1-1,-1-1 1,1 1 0,-1-1-1,1 0 1,-1 1 0,1-1 0,0 1-1,0-1 12,0 0 0,1 0 0,-1 0 0,0 0 0,0 0 0,0 0 0,1-1 0,-1 1 0,0 0 0,0-1 0,0 1 0,0-1 0,0 1 0,2-1 0,3-4 83,1 1 0,-1 0 1,11-12-1,5-14 66,14-13-94,-21 26-77,-1 0-1,14-23 1,-18 19-24,-6 13-35,0 0 0,10-15 0,-13 22 19,0-1-1,0 1 0,0-1 0,0 1 1,1 0-1,-1 0 0,1-1 0,-1 1 1,1 0-1,-1 0 0,1 0 0,0 1 1,-1-1-1,1 0 0,0 1 0,0-1 1,-1 1-1,1-1 0,3 1 0,-5 0 28,0 0 0,1 0 0,-1 0-1,0 0 1,0 0 0,0 0 0,0 0 0,0 0-1,1 0 1,-1 0 0,0 0 0,0 0 0,0 0 0,0 0-1,0 0 1,0 0 0,1 0 0,-1 1 0,0-1-1,0 0 1,0 0 0,0 0 0,0 0 0,0 0-1,0 0 1,0 0 0,0 1 0,1-1 0,-1 0-1,0 0 1,0 0 0,0 0 0,0 0 0,0 0-1,0 1 1,0-1 0,0 0 0,0 0 0,0 0-1,0 0 1,0 0 0,0 1 0,0-1 0,0 0-1,0 0 1,0 0 0,0 0 0,-1 0 0,1 1-1,0-1 1,0 0 0,0 0 0,0 0 0,0 9-131,1 0 76,-1 0 0,-1 0 1,-2 15-1,1-17 47,-1 5 86,0 0 1,1 1-1,0-1 1,1 14-1,1 89 1157,-1-105-2148,4-17-3065,-2 6 3772,0 1-1,0-1 1,-1 1 0,1 0-1,0 0 1,0-1-1,0 1 1,0 0-1,0 0 1,0 0-1,-1 0 1,1 0-1,2 0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3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3392,'0'0'45,"0"0"1,-1 0 0,1 0-1,-1 0 1,1 1-1,-1-1 1,1 0-1,0 0 1,-1 0-1,1 0 1,-1-1-1,1 1 1,-1 0-1,1 0 1,0 0 0,-1 0-1,1 0 1,-1 0-1,1-1 1,0 1-1,-1 0 1,1 0-1,-1-1 1,1 1-1,0 0 1,0 0 0,-1-1-1,7-7 574,-3 5-566,-1 0 976,-2 3-293,0 0-75,3 0-208,-1 1-392,-1-1 0,1 0 0,0 1-1,-1-1 1,1 0 0,0 1-1,-1 0 1,1-1 0,-1 1 0,1 0-1,1 1 1,-2-1-3,1 0 0,0 0 0,0 0 0,0 0 0,-1 0 0,1 0 0,0-1 0,0 1 0,0-1-1,0 0 1,3 1 0,28 0 309,-23 0-319,1-1-1,-1 0 0,0-1 0,18-3 0,-4-1 97,0 1 0,40-1 0,146 5 1115,-207 0-1280,-1 0 1,1 0-1,0 0 1,0 0-1,-1 0 1,1 1 0,0-1-1,-1 1 1,1-1-1,0 1 1,-1 0-1,1 0 1,-1 1-1,1-1 1,-1 0 0,0 1-1,3 1 1,-2 0-844,-3-3 272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3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2720,'-14'0'891,"14"0"-885,0 0 0,0 0 0,0 0 0,0 0 0,0 0 0,0 0 0,-1 0 0,1 0 0,0 0 0,0 0 0,0 0 1,0 0-1,0 0 0,0 0 0,0 0 0,0 0 0,0 0 0,-1 0 0,1 0 0,0 0 0,0 0 0,0 0 0,0 0 1,0 0-1,0 0 0,0 0 0,0 1 0,0-1 0,0 0 0,0 0 0,0 0 0,-1 0 0,1 0 0,0 0 0,0 0 0,0 0 1,0 0-1,0 0 0,0 0 0,0 0 0,0 1 0,0-1 0,0 0 0,0 0 0,0 0 0,0 0 0,0 0 0,0 0 1,0 0-1,0 0 0,0 0 0,0 1 0,0-1 0,0 0 0,0 0 0,0 0 0,0 7 361,-1 0-1,0 0 0,0 0 1,-3 9-1,1-8-182,1 1 0,1-1 0,0 0 0,-1 13 0,1 0 227,-6 34-1,1-19-196,3-9-29,2-10-50,-1 0 0,-1 0 0,-7 20 0,4-16 54,-4 25-1,7-26-30,-8 21 0,10-37-128,0 0 0,0-1 0,1 1 0,-1 0 0,1 0 0,0-1 0,0 1 0,1 5 0,-1 2 47,0 8 104,0-19-143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2720,'0'0'891,"3"-2"-545,7-9-26,-9 10-264,0 1 0,-1-1-1,1 1 1,0 0 0,-1-1 0,1 1-1,0 0 1,-1-1 0,1 1 0,0 0-1,0 0 1,-1 0 0,1 0 0,0-1-1,0 1 1,-1 0 0,1 1 0,0-1-1,0 0 1,-1 0 0,2 0 0,3 1 152,3-1-14,-1 1 1,0 0-1,0 1 0,8 1 1,-7 0-28,1-1 0,0 0 0,-1-1 1,13 0-1,-1-1 19,-1 0-92,-1 0 1,20 3-1,49 17 109,-59-13-107,2-1 101,-16 1-92,-13-7-75,1 1 1,-1 0-1,0 0 1,1 0-1,0-1 1,-1 1-1,1-1 1,-1 1-1,1-1 1,0 0-1,-1 0 1,3 1-1,12-1 605,-16 0-400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3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3328,'0'0'1061,"3"0"-634,8 0-48,-11-1-363,0 1 0,0 0 0,0 0 1,0 0-1,0 0 0,0 0 0,0 0 1,0 0-1,0 0 0,1 0 1,-1 0-1,0 0 0,0 0 0,0 0 1,0 0-1,0 0 0,0 0 1,0 0-1,0 0 0,0 0 0,0 0 1,1 1-1,-1-1 0,0 0 1,0 0-1,0 0 0,0 0 0,0 0 1,0 0-1,0 0 0,0 0 0,0 0 1,0 0-1,0 0 0,0 0 1,0 0-1,0 0 0,0 1 0,0-1 1,1 0-1,-1 0 0,0 0 1,0 0-1,0 0 0,0 0 0,0 0 1,0 0-1,0 0 0,0 1 1,0-1-1,0 0 0,0 0 0,0 0 1,-1 0-1,1 0 0,0 0 0,1 1 32,-1 0 0,0 0 0,0 0 0,1 0-1,-1 0 1,1 0 0,-1 0 0,0-1 0,1 1-1,0 0 1,-1 0 0,1 0 0,0-1 0,-1 1-1,1 0 1,0-1 0,0 1 0,-1-1 0,1 1-1,0-1 1,0 1 0,0-1 0,1 1 0,15 11 244,-9-4-162,-4-5-79,-1 0-1,0 1 0,1-1 1,-1 1-1,2 4 0,0 3 110,-4-9-129,0 1-1,0-1 0,1 0 0,-1 1 1,0-1-1,1 0 0,0 0 0,1 2 0,27 26 781,-29-30-772,-1 1-1,1 0 1,-1-1 0,0 1 0,1-1-1,-1 1 1,0 0 0,1-1-1,-1 1 1,0 0 0,0-1 0,0 1-1,0 0 1,0-1 0,1 1 0,-1 0-1,0 0 1,-1-1 0,1 1-1,0 0 1,0-1 0,0 1 0,0 0-1,-1 2 121,1-1-94,0-1 1,0 1-1,-1 0 1,1 0-1,0-1 1,-1 1-1,1 0 0,-1-1 1,0 1-1,0-1 1,1 1-1,-1-1 1,-2 2-1,-2 6 134,1 1 136,3-7-281,-1-1-1,1 1 0,0-1 1,-1 1-1,1-1 0,-1 0 1,0 0-1,-3 4 1,-20 22 175,23-25-216,1 0 0,-1-1 0,0 1 0,0 0 0,-1-1 0,1 1 0,0-1 1,-1 1-1,0-1 0,-4 3 0,0-1-2,3-1 4,1-1 0,-1 1 1,0 0-1,1 0 1,-4 4-1,6-5 12,0 0 0,0-1 0,0 1 0,0 0 0,0 0 0,0 0-1,0 0 1,1 0 0,-1 0 0,1 0 0,-1 0 0,1 0 0,0 0 0,0 2 0,0 10 85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4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66 2816,'0'-14'917,"0"14"-911,0 0 1,0 0-1,0 0 0,0 0 0,0 0 0,0 0 0,0-1 1,0 1-1,0 0 0,0 0 0,0 0 0,0 0 0,0 0 1,0 0-1,0 0 0,0 0 0,0 0 0,0-1 1,0 1-1,0 0 0,0 0 0,0 0 0,0 0 0,0 0 1,0 0-1,1 0 0,-1 0 0,0 0 0,0 0 0,0 0 1,0 0-1,0-1 0,0 1 0,0 0 0,0 0 1,0 0-1,0 0 0,0 0 0,0 0 0,1 0 0,-1 0 1,0 0-1,0 0 0,0 0 0,0 0 0,0 0 0,0 0 1,0 0-1,0 0 0,0 0 0,1 0 0,-1 0 1,0 0-1,0 0 0,0 0 0,0 0 0,9 2 985,-12 3 957,-3 7-1847,3 2 105,3-12-171,-1 1-1,1-1 1,-1 0 0,0 1-1,0-1 1,0 0 0,0 1-1,0-1 1,0 0-1,-1 0 1,1 0 0,0 0-1,-1 0 1,-3 3-1,-25 32 122,23-27-121,0 0 0,-1-1 0,-1 0 0,-9 8 0,9-11 10,1 0 1,-13 4-1,-4 4 123,6-1-33,-20 12 45,35-23-151,1 0 1,-1-1 0,0 1-1,0-1 1,0 0 0,0 0-1,0-1 1,-8 1-1,10-1-20,2 0-8,-1 0 0,0 0-1,1 0 1,-1 1 0,1-1 0,-1-1-1,0 1 1,1 0 0,-1 0 0,1 0-1,-1 0 1,1 0 0,-1 0 0,0-1-1,1 1 1,-1 0 0,1-1-1,-1 0 1,0 0-35,0 0-1,1-1 1,0 1-1,-1-1 0,1 1 1,0-1-1,0 1 1,-1-1-1,1 0 1,1-2-1,-2-3-2,1 2 27,0 0 0,0 1 0,0-1 0,0 0 0,1 1 0,-1-1 0,3-4 0,2-10-40,2 0 0,1 1 0,0-1 0,1 2 0,1-1 0,1 1 0,23-28 0,-22 33-48,-11 10 88,0 0-1,1 0 1,-1 1 0,1-1-1,-1 1 1,1-1 0,0 1-1,-1 0 1,1-1 0,0 1-1,0 0 1,0 0 0,0 0-1,0 1 1,0-1 0,0 0-1,1 1 1,-1-1-1,0 1 1,0 0 0,3 0-1,2-1 65,-5 0-32,0 1-1,0 0 0,0 0 0,1-1 1,-1 1-1,0 0 0,0 1 1,1-1-1,-1 0 0,0 1 1,0-1-1,0 1 0,0 0 1,1-1-1,-1 1 0,2 2 0,-1 1 55,0 0-1,-1 0 0,0 1 1,0-1-1,0 1 0,0-1 1,-1 1-1,0 0 0,1 5 1,0-1 10,0-1 0,1 1 1,3 8-1,0-7-6,0 1 1,1-1-1,8 9 0,-2-4 42,-11-11-101,1 1 4,0-1 1,1 0 0,-1 0 0,1 0-1,0 0 1,-1 0 0,2-1-1,-1 0 1,0 0 0,9 5 0,14 6 65,-7-3 79,28 10 1,-46-20-145,0-1 1,0 1 0,-1-1 0,1 1-1,0-1 1,0 0 0,0 0 0,0 0-1,0 0 1,0 0 0,0 0 0,0-1-1,-1 1 1,1 0 0,0-1 0,0 0-1,0 1 1,0-1 0,-1 0 0,1 0-1,2-2 1,5-2 174,-8 5-178,0-1 1,0 1-1,1-1 1,-1 0-1,0 1 0,0-1 1,0 0-1,0 0 1,0 1-1,0-1 1,-1 0-1,3-2 0,-3 1-2,1 0-1,-1 0 0,0 0 1,1 0-1,-1 0 0,0 0 1,-1-3-1,1-3-2,0-1-9,-1 1-1,-1 0 0,0-1 1,-5-15-1,6 22-7,0-1-3,0-1 1,0 1 0,1-1-1,-1 1 1,1 0-1,0-1 1,0-3-1,-2-11-45,-4 1 20,5 14 33,0 0-1,-1-1 1,1 1-1,1-1 0,-1 1 1,0-1-1,1-5 0,2-21-6,-1 28-7,-1 1 0,1-1 0,-1 1 0,1-1-1,0 1 1,0-1 0,0 1 0,0-1 0,0 1 0,2-3 0,0-1-163,-3-9 54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50 3808,'-1'-11'894,"2"-15"633,-1 25-1490,0 1 1,0-1-1,0 1 1,1-1-1,-1 1 1,0-1-1,0 0 1,0 1-1,1-1 1,-1 1-1,0-1 1,1 1-1,-1-1 1,0 1-1,1 0 1,-1-1-1,1 1 1,-1-1-1,0 1 1,1 0-1,-1-1 1,1 1-1,-1 0 1,1 0-1,0-1 1,-1 1-1,1 0 1,-1 0-1,1 0 1,-1 0-1,1 0 1,0-1-1,2 1 1126,-6 0-352,3 0-781,-1 0 1,1 0-1,-1 1 1,1-1 0,-1 0-1,1 0 1,-1 0-1,1 0 1,-1 0-1,1 0 1,-1 1 0,1-1-1,0 0 1,-1 0-1,1 1 1,-1-1-1,1 0 1,-1 1-1,1-1 1,0 0 0,-1 1-1,1-1 1,0 1-1,0-1 1,-1 1-1,1-1 1,0 1 0,0-1-1,-1 1 1,-1 20 485,0-1-136,-1-12-313,0-1 1,0 1-1,0-1 0,-1 1 1,-10 12-1,-2 6-50,1 0-3,-99 189 490,77-138-1142,25-53 60,-7 25-254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3328,'-24'0'988,"21"0"-245,16 0-64,83 0 692,-88 0-1290,0 1 1,0 1-1,0 0 0,0 0 0,0 0 0,0 1 1,0 0-1,-1 1 0,8 4 0,27 11 142,-36-17-167,-1 0 1,0 1-1,0-1 1,1 1 0,-1 0-1,-1 1 1,6 3-1,-8-5 3,0 0 1,-1-1-1,1 1 0,0 0 1,-1 0-1,1 0 0,-1 1 1,1-1-1,-1 0 0,0 0 1,0 1-1,0-1 0,0 1 0,0-1 1,-1 1-1,1-1 0,-1 3 1,0-3-38,0-1 1,0 0 0,0 0 0,-1 1 0,1-1-1,0 0 1,-1 0 0,1 0 0,-1 1-1,0-1 1,1 0 0,-1 0 0,0 0 0,1 0-1,-1 0 1,0 0 0,0 0 0,0 0-1,0 0 1,0-1 0,0 1 0,0 0-1,0-1 1,-2 2 0,-6 4 101,-2 13 73,6-12-271,-1-1-1,1 0 0,-2 0 1,1 0-1,0 0 0,-1-1 1,0-1-1,0 1 0,-11 4 1,-1-6-582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4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4896,'-13'-13'2192,"26"26"-1056,-10-13-656,20 0 45,-3 0-302,36 3-1,12 8-104,125-8 68,-1 0 54,-141 2-94,48 3 130,13-8 134,-106 0-297,0 0 0,0 1-1,0 0 1,0 0-1,0 0 1,-1 1-1,1-1 1,10 6 0,-16-7-105,1 0 0,-1 0 0,0 0 0,1 1 0,-1-1 0,0 0 0,1 0 0,-1 0 0,0 1 1,0-1-1,1 0 0,-1 1 0,0-1 0,0 0 0,1 0 0,-1 1 0,0-1 0,0 0 0,0 1 1,0-1-1,1 0 0,-1 1 0,0-1 0,0 1 0,0-1 0,0 0 0,0 1 0,0-1 0,0 0 0,0 1 1,0-1-1,0 1 0,0-1 0,0 0 0,-1 1 0,1-1 0,0 0 0,0 1 0,0-1 0,0 0 1,-1 1-1,1-1 0,0 0 0,0 1 0,0-1 0,-1 0 0,1 0 0,0 1 0,-1-1 0,1 0 0,0 0 1,-1 1-1,1-1 0,0 0 0,-1 0 0,-21 6-1064,22-6 1025,-1 0 0,1 1 0,-1-1 0,1 0 0,0 1 0,-1-1 0,1 1 0,-1-1 0,1 1 0,0-1 0,0 1 0,-1-1 0,1 1 0,0-1 0,0 1 0,0-1 0,0 1 0,-1-1 0,1 1 1,0 0-1,0-1 0,0 1 0,0-1 0,0 1 0,1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4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4800,'-28'13'1557,"58"-7"822,-25-4-2202,3 0 86,-1 1 0,0-1 0,0-1 0,1 1-1,13 0 1,21-2 352,-7 1-290,38-5-1,-44 1-271,103-8 70,-96 12-59,-13 0 23,0-1 0,29-5 1,-24 1 74,-6 0 90,38-1 0,0 5 318,-36 0-3006,-24 0 1012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4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3328,'-32'0'1216,"32"0"-928,-33 33-96,33-17 1216,-17 1-800,1 32 256,0 0-512,-1 17 64,1 16-256,0-17 128,-1 1-160,1-17 64,16 0-96,-17-16 160,1 0-160,0-17-864,16 0 384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4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68 3552,'13'-14'1147,"-13"14"-1139,1 0 0,-1 0 0,0 0 0,0 0 0,0 0 0,0 0 1,0 0-1,0 0 0,0 0 0,1 0 0,-1 0 0,0-1 0,0 1 0,0 0 1,0 0-1,0 0 0,0 0 0,0 0 0,0 0 0,0 0 0,0-1 1,0 1-1,0 0 0,0 0 0,0 0 0,0 0 0,0 0 0,0 0 1,0 0-1,0-1 0,0 1 0,0 0 0,0 0 0,0 0 0,0 0 1,0 0-1,0 0 0,0-1 0,0 1 0,0 0 0,0 0 0,0 0 1,0 0-1,0 0 0,0 0 0,0 0 0,0 0 0,-1-1 0,1 1 1,0 0-1,0 0 0,0 0 0,0 0 0,0 0 0,0 0 0,-1 0 1,-5-6 472,0 0 1,0 0-1,-1 1 1,0 0-1,0 0 1,-14-6-1,18 10-358,-1 0-1,0 0 1,1 1-1,-1-1 1,0 1-1,0 0 1,1 0-1,-7 1 0,-3-1 200,5 0-174,-1 0 1,0 0-1,0 0 0,1 1 0,-1 1 1,1-1-1,-1 2 0,1-1 0,-13 6 1,12-4-89,5-2-39,1-1-1,-1 1 0,0 0 0,1 1 1,0-1-1,-1 1 0,1-1 1,0 1-1,0 0 0,0 0 0,-3 5 1,5-6-18,-8 10 14,0 0 1,2 1-1,-1 0 1,-7 20-1,4-4-71,0 0-1,3 1 0,-8 43 1,5-10 77,-25 177 220,31-153-184,-6 6-123,5-11 21,-5-14 107,6-5 70,-12 22 511,16-81-583,0 0 0,0 0 0,-1 0 0,-3 6 0,5-8-42,-1-1 1,0 1-1,0-1 0,-1 1 1,1-1-1,0 0 1,0 0-1,-1 1 0,1-1 1,-1 0-1,1 0 0,-1 0 1,1-1-1,-1 1 0,0 0 1,-2 0-1,-4 1 79,0-1 1,-14-1 0,22 0-100,-30-3 192,7-3-159,0-1 0,0-2 0,1 0 0,-38-22 0,-5-20-961,46 36 336,-17-18-293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4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3392,'0'0'1088,"-3"0"-651,3 0-411,-1 0 0,0 0 0,0 0 0,1 0 0,-1 0 0,0 0 0,1 0 0,-1-1 0,0 1 0,1 0 0,-1 0 0,0-1 0,1 1 0,-2-1 0,2 1-7,0 0 1,0 0-1,0 0 1,-1 0 0,1 0-1,0 0 1,0 0-1,0 0 1,0-1 0,-1 1-1,1 0 1,0 0-1,0 0 1,0 0 0,0 0-1,0 0 1,0-1 0,-1 1-1,1 0 1,0 0-1,0 0 1,0-1 0,0 1-1,0 0 1,0 0-1,0 0 1,0 0 0,0-1-1,0 1 1,0 0-1,0 0 1,0 0 0,0-1-1,0 1 1,0 0 0,0 0-1,0 0 1,0-1-1,0 1 1,0 0 0,0 0-1,0 0 1,1-1-1,-1 1-2,0 1 0,0-1 0,0 0 0,0 0 0,0 0 0,0 0 0,0 1-1,0-1 1,0 0 0,0 0 0,0 0 0,1 1 0,-1-1 0,0 0-1,-1 0 1,1 0 0,0 1 0,0-1 0,0 0 0,0 0 0,0 0 0,0 1-1,0-1 1,0 0 0,0 0 0,0 0 0,0 0 0,0 1 0,0-1 0,-1 0-1,1 0 1,0 0 0,0 0 0,0 0 0,0 1 0,-1-1 0,1 0 0,0 0-1,0 0 1,0 0 0,0 0 0,-1 0 0,1 0 0,-2 1 91,1 0 0,0-1 1,-1 1-1,1-1 1,-1 0-1,0 1 0,1-1 1,-1 0-1,1 0 0,-1 0 1,1 0-1,-4-1 0,-5 1 212,7 0-236,1 0-36,0 0 0,1 0 0,-1 0-1,0 0 1,0 0 0,0 0 0,0 0 0,0 1-1,0-1 1,0 1 0,1-1 0,-1 1 0,0 0 0,0 0-1,1 0 1,-1 0 0,0 0 0,1 0 0,-1 0 0,1 1-1,0-1 1,-1 1 0,1-1 0,-1 2 0,-17 24 554,4-13-362,11-11-178,0 1-1,1-1 0,-1 1 1,1 0-1,-1 0 0,1 0 1,-4 8-1,4-7-37,1 0 0,0 1 0,0-1 0,0 0-1,0 1 1,1-1 0,-1 8 0,2-9-17,0-1-1,0 1 1,1 0-1,-1-1 1,1 1-1,0-1 1,0 0-1,0 1 1,1-1 0,-1 0-1,1 0 1,-1 0-1,4 4 1,-3-3 6,0-1 0,0 0 1,0 0-1,0 0 0,0 0 1,1-1-1,-1 1 0,1-1 1,0 1-1,0-1 0,0 0 1,0 0-1,0 0 0,0 0 1,1-1-1,-1 1 0,1-1 1,-1 0-1,1 0 0,-1 0 1,1-1-1,0 1 0,-1-1 1,1 0-1,7 0 0,-10 0-9,5 0 5,0 0-1,0 0 1,0 0 0,0-1 0,0 0-1,-1 0 1,1-1 0,0 1 0,-1-1-1,1-1 1,-1 1 0,7-4 0,4-4 9,4-1 43,24-20-1,-39 28-31,-1-1-1,1 0 1,-1 0-1,0 0 1,-1 0-1,1-1 1,-1 1-1,0-1 1,0 0-1,4-11 1,-6 13-12,0-1 0,0 0 0,-1 0 0,0 0 0,0 0 0,0 0 0,0 0 0,0 0 1,-1 0-1,0 1 0,0-1 0,0 0 0,0 0 0,-1 0 0,1 1 0,-1-1 0,0 1 0,0 0 0,0-1 0,0 1 0,-1 0 0,1 0 0,-1 0 1,0 0-1,0 1 0,0-1 0,0 1 0,-1 0 0,-3-2 0,-9-10-81,-1-2-5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4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 3904,'-14'-13'1253,"11"10"-762,3 3-33,0 0 710,-10-2 702,9-2-725,1 4-1115,0-1-1,1 1 1,-1 0 0,1-1-1,-1 1 1,1 0 0,-1-1-1,1 1 1,-1 0 0,1-1-1,-1 1 1,1 0-1,-1 0 1,1-1 0,-1 1-1,1 0 1,-1 0 0,1 0-1,0 0 1,0 0 0,18 8 263,-13-7-241,-1 0 0,1 0-1,-1-1 1,1 0 0,-1 0 0,1 0-1,-1-1 1,1 1 0,-1-2 0,1 1-1,6-3 1,14-2 42,-5 4 7,0 0 0,40 3 0,-20-1 12,104 0 889,-142 0-772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4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3712,'0'0'1408,"0"0"-1120,-16 0-64,16 16 1216,0-16-832,0 17 192,0-1-480,-17 17 0,17-17-192,-16 1 352,16 15-256,0-15-32,0-1-128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 4736,'0'0'1530,"0"0"-932,0 0-230,0 0 170,-2 0-218,-1 0-290,1 0 0,0 0 0,0 1-1,-1 0 1,1-1 0,0 1-1,0 0 1,0 0 0,-3 2 0,-19 8 83,18-10-106,-1 2 32,0-1 1,0 0 0,-1 0 0,1-1 0,-14 1-1,11-1-22,0-1 0,1 1 0,-1 1 0,-9 2 0,10-1-31,0-1 1,-1-1-1,0 1 0,-9-1 0,-96-1 180,108-1-181,-1 1 1,1-2-1,-1 1 1,1-1-1,-13-4 0,15 4-9,2 1 26,0 0 0,0 0 0,-1 1 0,1-1 1,0 1-1,0 0 0,0-1 0,0 1 0,-5 1 0,-11 0 94,18-1-111,0 0-1,0 0 1,0 0-1,0 0 1,0 0-1,-1 0 1,1 1 0,0-1-1,0 0 1,0 1-1,0-1 1,0 0-1,0 1 1,0-1 0,1 1-1,-1-1 1,0 1-1,0 0 1,0-1-1,0 1 1,1 0 0,-1 0-1,0 0 1,1-1-1,-2 3 1,1 0 31,0 0 0,0 0-1,1 1 1,-1-1 0,1 0 0,-1 6 0,-2 16 146,-27 66 68,27-84-220,-23 55 43,-8 24 54,12-10-11,-2-21 53,18-22-87,4-17-44,-4 8 96,-1-1-1,-11 23 0,5-11 225,12-33-324,1-1 0,-1 1 0,1-1 0,-1 1 0,1-1 0,0 1 0,-1-1 0,1 1 0,0-1 0,0 1 0,0-1 0,0 1 0,1-1 0,-1 1 0,1 1 0,0-1-1,-1-1 1,1 0-1,0 0 1,0 0-1,0 0 1,0-1 0,0 1-1,1 0 1,-1 0-1,0-1 1,0 1-1,3 1 1,4 3 28,-7-4-45,1 0-1,-1 0 0,1-1 0,-1 1 0,1 0 1,0 0-1,-1-1 0,1 1 0,0-1 0,-1 0 0,1 1 1,0-1-1,1 0 0,159 0-268,-154 1 323,0-1-1,1 1 1,-1 1-1,12 3 1,-13-3-1,1 0-1,-1-1 1,1 0 0,10 1-1,64-2-1601,-81 0 1285,1-1 0,0 1 1,-1 0-1,1 0 0,0-1 0,0 1 0,-1-1 0,1 0 0,-1 1 0,1-1 0,0 0 0,-1 0 0,0 0 0,1 0 0,-1 0 0,1 0 0,1-2 0,-1 0-2026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4576,'-33'-16'1664,"33"16"-1280,0-17-96,0 17 1088,17 0-800,-1 0 704,1 0-768,15 0 32,1 0-352,16 0 96,-16 0-160,33 0-128,-17 0-32,0 0-4064,0 0 2240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2976,'-17'-16'1120,"17"16"-896,17-16-32,-17 16 1504,16 0-960,-16 0 1184,17 0-1088,-1 16 192,17-16-608,-1 0-96,18 0-192,15 0 256,-16 0-192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34 837 1664,'-27'13'528,"27"-13"-522,0 0 0,-1 0-1,1 0 1,0 0 0,0 0 0,-1 0-1,1 0 1,0 1 0,0-1 0,0 0 0,-1 0-1,1 0 1,0 0 0,0 0 0,0 0 0,-1 1-1,1-1 1,0 0 0,0 0 0,0 0 0,0 0-1,0 1 1,-1-1 0,1 0 0,0 0-1,0 0 1,0 1 0,0-1 0,0 0 0,0 0-1,0 1 1,0-1 0,0 0 0,0 1 0,0 3-36,-1 1 499,1-1 0,0 1 0,0-1 0,0 1 0,1-1 0,1 8 0,-1-11-454,-1-1 0,0 0 0,0 0 0,1 1 0,-1-1 0,0 0 0,1 0 0,-1 0 0,0 0 0,1 0 0,-1 1 0,0-1 0,1 0 0,-1 0 0,0 0 0,1 0 1,-1 0-1,1 0 0,-1 0 0,0 0 0,1 0 0,-1 0 0,0 0 0,1 0 0,-1-1 0,12-5 245,6-3-58,36-10 198,4-11-96,-23 12-116,96-52 253,-123 65-421,107-61 254,19 3-104,73-65-129,-135 82-34,26-21 53,66-41 67,117-38 281,-177 95-80,-94 45-210,1 0 0,-1 0 0,11-10 0,-5 4-35,-6 6-65,-1 0-7,-9 6-24,0 0 0,0 0 0,0-1 0,0 1 0,0 0 0,0 0-1,0-1 1,0 1 0,0 0 0,0 0 0,0-1 0,0 1 0,0 0 0,0 0 0,0-1 0,0 1-1,0 0 1,0 0 0,0-1 0,0 1 0,0 0 0,0 0 0,0 0 0,-1-1 0,1 1 0,0 0-1,0 0 1,0 0 0,0-1 0,-1 1 0,1 0 0,0 0 0,-1 0 0,1-1-130,-1 1 1,0-1-1,0 1 1,0 0-1,1-1 1,-1 1-1,0 0 1,0 0-1,0 0 1,0 0 0,0 0-1,0 0 1,-1 0-1,-15 0-1318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18 3232,'-14'-14'1035,"14"14"-1019,0 0 0,0-1 0,-1 1 0,1 0 1,0 0-1,-1 0 0,1-1 0,0 1 0,0 0 1,-1 0-1,1 0 0,0 0 0,-1-1 0,1 1 1,0 0-1,-1 0 0,1 0 0,0 0 0,-1 0 1,1 0-1,0 0 0,-1 0 0,1 0 0,0 0 1,-1 0-1,-8 0 60,2 0 194,-1 0-1,0 0 1,1 0-1,-11 3 1,-7 11 503,20-12-630,0 0 0,-1 0 0,1-1 0,-9 2 0,-33 9 486,-8 12-117,46-19-419,0 0 0,0 0 0,1 0 0,-1 1 0,1 1 0,0-1 0,1 1 0,-8 10 0,-4 2 115,3-1-32,0 0-1,1 0 1,1 2-1,1 0 1,-17 35-1,13-19 50,3 1 0,-14 53 0,6-9 26,-3-12-96,23-57-113,-1 0 0,2 0 1,0 0-1,0 1 0,1-1 1,2 16-1,0-20-52,-1 1 0,1 0 0,0-1 0,1 1 1,0-1-1,0 0 0,1 0 0,0 0 0,8 12 0,18 13-203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68 4480,'-41'54'1445,"39"-51"-1375,0-1 0,0 1 0,1 0 0,-1-1 0,1 1 0,-1 0 0,0 3 0,-20 51 330,21-53-309,0-1 0,0 1 0,0 0 0,0-1-1,0 1 1,1 0 0,-1 0 0,1-1 0,0 1 0,1 6 0,0 4 66,-1 67 942,0-80-1087,0-1-1,0 1 1,-1-1 0,1 1-1,0-1 1,0 1 0,0-1-1,0 1 1,0-1 0,0 1-1,1-1 1,-1 1 0,0-1 0,0 1-1,0-1 1,0 1 0,1-1-1,-1 1 1,0-1 0,0 0-1,1 1 1,-1-1 0,0 1-1,0-1 1,1 0 0,-1 1-1,1-1 1,-1 0 0,0 1-1,1-1 1,-1 0 0,1 0-1,-1 0 1,1 1 0,-1-1-1,1 0 1,-1 0 0,0 0-1,1 0 1,-1 0 0,1 0-1,-1 0 1,1 0 0,0 0-1,0 0 4,0 0 0,1-1-1,-1 1 1,0-1 0,0 1-1,0-1 1,0 0 0,0 0-1,0 1 1,0-1 0,0 0-1,-1 0 1,1 0 0,0 0-1,0 0 1,-1 0 0,2-2-1,0 0 27,0-1 0,1 1-1,-1-1 1,1 1-1,0 0 1,5-6 0,-4 6-22,-1 0 0,0 0 0,0 0 0,-1 0 0,1-1 0,-1 1 0,1-1 0,-1 0 0,2-5 0,3-10 33,-2 6 2,0-1 0,13-22-1,-15 33-53,51-81 436,-47 75-277,1-1 1,0 1-1,1 0 1,-1 1-1,2 0 1,14-10-1,-13 12-83,0 1 1,0 0-1,0 1 0,1 0 0,-1 1 0,1 0 0,0 1 0,0 0 0,0 1 0,18 0 1,-18 1-13,-9-1-38,0 1 0,0 0 0,0-1 1,0 2-1,0-1 0,0 0 0,0 1 0,0-1 0,0 1 0,4 1 1,2 3 121,-7-4-118,-1 0 0,1 0 1,-1 0-1,1 0 0,-1 0 0,1-1 0,0 1 0,-1-1 0,1 1 0,3 0 1,1 1 155,5 9-479,-8-8-1446,-3-3-159,0 0-1830,0 0 1168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4576,'0'-16'1664,"0"16"-1280,0 0-96,16 0 1088,1 0-800,-1 0 608,1 0-672,15 0-224,1 0-160,0 0 96,0 0-128,-1 0 96,-15 0-96,-1 16-5056,17-16 2688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4064,'-17'32'1504,"17"-32"-1184,0 33-64,0-17 416,0 1-416,0-1 256,0 1-288,-16-1-128,16 0-64,-17-16 224,17 17-128,-32-17-192,32 0 32,-17 0-2752,17 0 1536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4224,'17'-17'1568,"-17"17"-1216,49 0-96,-33 0 992,1 17-736,15-17 224,1 0-448,16 0 160,-16 16-224,-17-16-128,17 0-64,-16 16-256,-1-16 128,0 0-2784,-16 0 1600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3808,'0'13'1227,"-5"-2"-742,0-2-321,0 0 1,1 0-1,0 0 1,0 0-1,-4 20 0,-9 39 908,5-26-711,7-27-216,-5 24 0,5 7 4,-1-21-82,3-17-37,1 1 0,1-1 0,-2 16 0,3-21-23,0-1 1,0 1-1,0-1 1,1 1-1,-1-1 1,1 1-1,0-1 1,0 0 0,0 1-1,0-1 1,0 0-1,0 1 1,0-1-1,1 0 1,-1 0 0,4 4-1,8 14 126,-13-18-119,1-1 0,0 1 1,0 0-1,0-1 0,0 1 0,0 0 0,0-1 0,0 1 0,0-1 0,1 0 1,-1 1-1,0-1 0,1 0 0,-1 0 0,1 0 0,3 2 0,22 3 18,-5 4-208,-18-9 152,1 0-1,-1 0 1,1-1-1,7 0 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3808,'-14'0'1227,"12"0"-742,4 0-192,0 0-204,0 0-1,0 0 0,-1 1 1,1-1-1,0 1 0,-1-1 1,1 1-1,-1 0 0,4 2 1,8 3 259,-3-4-213,8 4 93,3 19 220,-10-16-317,8 9 31,-13-10-134,0 1-1,-1 0 1,0-1 0,0 2-1,-1-1 1,0 0 0,-1 1-1,0 0 1,-1 0-1,2 10 1,1 57 196,-2-56-174,-2-9-13,1-1 0,-2 1 0,0 14-1,-2-14 29,-1 1-1,-4 13 0,0 2 42,3-6-35,3-15-47,0-1-1,-1 1 1,1-1 0,-1 0 0,-4 8-1,1-4 37,-2-1-1,1 0 1,-14 13-1,9-9 2,-33 39 115,-10-3-37,29-23-86,17-17-7,-1 0 0,0 0 0,0-1 0,-16 10-1,-27 15-130,52-33 56,-1 1 1,1-1-1,-1 0 0,1 0 0,-1 0 1,1 0-1,-1 1 0,1-1 0,-1 0 1,0 0-1,1 0 0,-1 0 0,1 0 1,-1 0-1,1 0 0,-1 0 0,1-1 1,-1 1-1,1 0 0,-1 0 0,0 0 1,1-1-1,-1 1 0,0 0 0,1-1-34,0 1-1,0 0 0,0-1 0,-1 1 1,1 0-1,0-1 0,0 1 0,0-1 1,0 1-1,0 0 0,0-1 0,0 1 1,0-1-1,0 1 0,0 0 0,0-1 1,0 1-1,0 0 0,0-1 0,0 1 1,0-1-1,0 1 0,0 0 0,0-1 1,1 1-1,-1 0 0,0-1 0,0 1 1,0 0-1,1-1 0,-1 1 0,0 0 1,1 0-1,-1-1 0,0 1 0,0 0 1,1-1-1,3-2-298,1 0 1,-1 0-1,1 1 0,5-3 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3808,'0'0'1227,"0"0"-742,0 2-101,0 2-126,0-2-43,-1 0-1,1 1 1,1-1 0,-1 0 0,0 0-1,0 0 1,1 0 0,-1 0-1,2 3 1,-1-4-151,1 1-1,-1 0 0,0 0 1,1 0-1,-1 0 1,0 0-1,0 0 1,0 0-1,-1 0 1,1 0-1,0 1 0,-1-1 1,0 0-1,1 0 1,-1 1-1,0-1 1,0 0-1,0 1 1,-1 2-1,1 5 94,0 1-1,3 13 1,76 312 1192,-61-243-1063,-16-76-53,1 1 0,0-1 0,1 0 0,13 31 0,-17-47-243,1-1 0,-1 1 1,0 0-1,1-1 1,-1 1-1,0 0 1,1-1-1,-1 1 0,0 0 1,0-1-1,1 1 1,-1 0-1,0 0 1,0-1-1,0 1 0,0 0 1,0 0-1,0-1 1,0 1-1,0 0 1,-1 1-1,0 0-265,2 0-705,1-4-157,12-11-404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0 4896,'-33'17'1824,"33"-17"-1440,-16 32-96,-17-15 1056,17 15-800,-17 18 416,0-1-576,-32 0 96,16 0-320,-17 0 128,33-16-160,-16 0-64,16 0-32,17-17 32,0 17-32,16-33-3456,0 0 1856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14 4896,'13'-13'2192,"-24"24"-1771,9-6 352,1 0-686,1 1-1,-1-1 0,0 0 1,0 0-1,0 0 0,-1 0 0,1 0 1,-1 0-1,-3 5 0,-1 3 51,-6 22-1,-1 17 120,-10 41 22,12-56-252,-27 84-10,25-88 8,1-1 34,-9 34-1,-9 46 439,27-96-405,2-10-71,0-1 0,0 0 0,0 0 0,-1 0 0,0 0 1,1 0-1,-2-1 0,-2 6 0,4-8-199,-1 1 0,0-1-1,0 1 1,1 0 0,-1 0 0,1 0 0,0 0-1,0 0 1,0 0 0,1 0 0,-1 0 0,1 0-1,-1 0 1,1 6 0,0-7-1314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2656,'27'0'837,"-26"0"-811,0 0 0,0 0 0,1 0 0,-1 0-1,0 0 1,0-1 0,0 1 0,0-1 0,0 1 0,0-1 0,0 1-1,2-2 1,14-5 256,-1 0-1,1 1 0,21-4 1,-3-1 299,-5 6-202,-13 2-115,32-8-1,-30 6-64,1 1-1,0 1 0,0 0 0,0 2 1,26 1-1,-45-1-182,0 1 0,0 0 0,0 1 0,1-1 0,-1 0 1,0 0-1,0 0 0,0 1 0,1-1 0,-1 1 0,0-1 0,0 1 1,0-1-1,0 1 0,0 0 0,0-1 0,0 1 0,0 0 0,0 0 1,0 0-1,-1 0 0,1 0 0,0 0 0,-1 0 0,1 0 0,0 0 1,-1 0-1,1 0 0,-1 0 0,0 0 0,1 1 0,-1-1 0,0 0 1,0 0-1,1 0 0,-1 1 0,0 1 0,-5 10 241,1-5-103,-2 15 65,5-16-163,-1 1 0,-1-1 0,-4 11-1,-5 9 9,8-16-124,-1-1 0,0 0 1,-1 0-1,-11 15 1,3-17-2309,14-7 2242,0 0 0,-1 0 1,1-1-1,0 1 0,-1 0 1,1 0-1,0 0 0,0 0 0,0 0 1,0 0-1,0-1 0,0 1 1,0 2-1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 2912,'-16'0'1056,"16"0"-800,-17 32-96,17-15 1248,0 16-800,-16-1 480,16 34-640,0-1 0,0 1-256,-17 0 96,17-17-160,-16 16 288,0-32-224</inkml:trace>
  <inkml:trace contextRef="#ctx0" brushRef="#br0" timeOffset="1">1 361 5728,'0'0'2112,"0"0"-1632,66-16-128,-34 16 512,1 0-544,33-17 0,-17 17-192,16 0 192,-32-16-192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5472,'-33'-17'2016,"33"17"-1536,17 0-160,-17 0 736,16 0-640,17 0 128,0-16-352,16 16-32,0 0-96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18 4896,'-13'-13'1584,"12"12"-1549,1 1 1,-1-1 0,1 1 0,-1 0-1,0-1 1,1 1 0,-1 0-1,0 0 1,1-1 0,-1 1-1,0 0 1,1 0 0,-1 0-1,0 0 1,1 0 0,-1 0-1,0 0 1,0 0 0,1 0-1,-1 0 1,0 0 0,1 0-1,-2 1 1,0-1 126,1 0-134,1 0 0,-1 0-1,1 0 1,-1-1-1,1 1 1,-1 0-1,1 0 1,-1 0-1,1 1 1,-1-1-1,1 0 1,-1 0 0,1 0-1,-1 0 1,1 0-1,-1 0 1,1 1-1,-1-1 1,1 0-1,-1 0 1,1 1-1,0-1 1,-1 0 0,1 1-1,-1-1 1,1 0-1,0 1 1,0-1-1,-1 1 1,1-1-1,-1 1 1,-6 9 285,-20 10 98,-69 42-27,83-54-362,1 1 1,1 0-1,-1 0 0,1 1 1,1 0-1,0 1 1,1 1-1,0-1 0,-9 15 1,-4 5 5,2 1 1,1 1-1,1 1 0,2 0 1,-20 62-1,34-89-21,-27 114 243,27-107-225,0 0 0,1 0 0,0 1 0,1-1 0,1 1 0,2 16 0,-1-25-111,0 0 0,0 0-1,0-1 1,4 8-1,10 20-227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66 312 4224,'-6'16'522,"-7"28"860,9-30-1258,2-8-12,0 0 0,0 0-1,1 1 1,0-1 0,0 0 0,1 1 0,0 6-1,-1-9-55,1-1-1,0 0 0,-1 1 0,0-1 0,1 0 0,-1 0 0,-1 1 0,0 2 0,-4 10 25,0 14 75,-1-15 28,6-14 3,1 1-1,-1-1 1,0 1-1,0-1 1,1 0-1,-1 1 1,1-1-1,0 1 1,-1-1-1,1 3 1,0-7-106,1 0 0,0 0 0,0 0-1,0 0 1,0 0 0,0 0 0,1 1 0,-1-1 0,1 0-1,2-3 1,-1 3-24,-1-1-1,0 0 0,0 0 1,0 0-1,2-5 1,0-9 86,-2 10-12,-1 0-1,2 0 0,-1 1 1,5-9-1,10-23 244,-12 27-277,0 0 0,1 0 0,10-14 0,0-2 0,1 9-26</inkml:trace>
  <inkml:trace contextRef="#ctx0" brushRef="#br0" timeOffset="1">181 17 5312,'0'0'1952,"0"0"-1504,16-16-128,1 16 96,-17 0-288,16 0 96,17 16-128,0-16-4128,-1 16 2176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247 246 3968,'-50'82'1472,"50"-82"-1120,-16 65-128,0-32 1088,16 0-768,-33 16 352,16-16-544,1 16 32,0 0-256,-1-16 160,-15 0-192,15-17-1728,1 0 896</inkml:trace>
  <inkml:trace contextRef="#ctx0" brushRef="#br0" timeOffset="1">525 33 5056,'33'0'1888,"-33"0"-1472,16 0-128,1 0 480,15 0-480,-15-17 32,16 17-192,16 0-32,-16 0-32,-1-16-1536,1 16 800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3904,'0'14'1253,"0"-14"-1231,0 1-1,-1-1 0,1 0 1,0 1-1,0-1 0,0 1 1,0-1-1,0 0 0,0 1 1,-1-1-1,1 1 0,0-1 1,0 0-1,-1 1 0,1-1 1,0 0-1,-1 0 0,1 1 1,0-1-1,-1 0 0,1 0 0,-1 1 1,-4 3 132,1 1 0,0 0-1,-1 0 1,1 1 0,1-1 0,-1 1 0,1-1 0,0 1-1,1 0 1,-1 0 0,1 0 0,-2 11 0,-26 65 1286,13-32-704,-13 72 0,28-93-395,1 45-1,2-49-259,-2-23-74,1 0 0,0 1 0,0-1 0,1 0 0,-1 0 0,0 0-1,1 0 1,-1 0 0,1 0 0,0 0 0,0 0 0,0 0 0,0 0-1,0-1 1,0 1 0,0 0 0,0 0 0,1-1 0,-1 1 0,1-1 0,1 2-1,6 6 57,-1 8 171,-8-16-223,1 0-1,-1-1 1,0 1 0,1 0-1,-1 0 1,1 0 0,-1 0-1,1-1 1,-1 1 0,1 0-1,0 0 1,-1-1 0,1 1-1,0 0 1,-1-1 0,1 1 0,0-1-1,0 1 1,0-1 0,-1 1-1,1-1 1,0 0 0,1 1-1,4 0 10,0 0-1,-1 0 0,1-1 1,10 0-1,-8 0-241,-1 0 1,0 0-1,12 2 1,13 12-392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49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4064,'0'0'1307,"3"3"-801,-2-2-425,0 0-1,0 1 1,0-1 0,0 0-1,0 1 1,0-1 0,0 1-1,0-1 1,-1 1-1,2 3 1,0 25 1640,-2-17-1279,0 0-91,0 1-1,3 17 0,-1-16-235,4 21 196,0 58-1,-6-7 261,0-71-462,-1-1 1,0 1 0,-2-1-1,1 1 1,-9 23-1,4-20 21,-1 1 1,-2-2-1,-16 27 1,24-42-107,-12 20 156,-1-1-1,0 0 0,-21 20 0,-10-4 258,35-28-589,-1 0 0,-1-1 0,1-1 0,-2 0 0,-20 10 0,-1-2-546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0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116 115 1056,'0'0'357,"0"0"-229,0 0 22,0 0 196,0 0-31,0 0 213,0 0-149,0 0-6,0 0-117,0 0 101,3 0-69,8 0 123,-8 0-123,-3 0-16,0 0-102,0 0-4,0 0-65,0 0-58,0-2 5,-1-5 46,2 9-76,-1-2-8,1 1 0,0 0 0,-1-1 0,1 1 0,0-1 0,-1 1 0,1-1 0,0 1 0,-1-1-1,1 1 1,0-1 0,0 0 0,0 1 0,-1-1 0,1 0 0,0 0 0,0 0 0,0 1 0,0-1 0,0 0 0,0 0 0,1-1 0,9 1-95,-9 0-49,-2 0 60,0 0 132,0-2 6,0-12 443,3 14-304,8 0-65,-8 0-4,-3 0-17,0 0 107,0-14 75,0 12-241,0 2-95,0 0 16,0 0 63,0-3-10,1-4-20,-5 14 8,4-7-19,0 0-1,-1 1 0,1-1 0,0 0 0,-1 0 0,1 0 1,0 0-1,-1 1 0,1-1 0,0 0 0,-1 0 0,1 0 1,0 0-1,-1 0 0,1 0 0,-1 0 0,1 0 1,0 0-1,-1 0 0,1 0 0,0 0 0,-1 0 0,1 0 1,0-1-1,-1 1 0,1 0 0,0 0 0,-1 0 0,1 0 1,-1-1-1,-4-10 10,4 11-3,0-1-1,1 1 1,-1-1-1,0 1 1,1-1-1,-1 1 1,0 0-1,0 0 0,1-1 1,-1 1-1,0 0 1,0 0-1,0 0 1,1 0-1,-1 0 1,0 0-1,0 0 0,0 0 1,1 0-1,-1 0 1,0 1-1,0-1 1,-1 1-1,-19 9 245,15-7-209,5-2-15,-1-1-1,1 0 0,0 1 1,-1-1-1,1 0 0,-1 1 1,1-1-1,-1 0 0,-1 0 0,1 0 2,1 0 0,-1 0-1,1 0 1,-1 0-1,1 0 1,-1 0-1,1 1 1,-1-1-1,0 1 1,-3 2 97,2-1 0,-1 1 0,0 0 0,0 0 1,1 1-1,0-1 0,-4 6 0,-20 28 475,21-27-532,4-6-56,-1-1 0,1 1 0,0 0 0,1 0 0,-1 0 0,1 0 0,0 1 0,0-1 0,0 0-1,0 0 1,1 1 0,0-1 0,0 1 0,0 6 0,1 5 17,-1-12 2,0 0 0,1 0 1,-1 0-1,1-1 0,0 1 0,1 0 0,-1 0 0,0 0 0,1-1 0,0 1 0,0-1 0,0 1 0,1-1 0,-1 0 0,1 0 0,-1 0 1,1 0-1,0 0 0,0-1 0,0 1 0,1-1 0,4 3 0,-7-5-26,-1 0-1,1 1 1,0-1 0,0 0-1,0 0 1,0 0 0,0 1-1,0-1 1,0 0 0,0 0-1,0-1 1,0 1 0,0 0-1,-1 0 1,1 0 0,0-1 0,0 1-1,0 0 1,0-1 0,0 1-1,0-1 1,-1 1 0,1-1-1,0 1 1,1-2 0,9-4-36,2 3-1,-11 3 10,-1 0 1,1 0 0,-1 0 0,1-1 0,0 1 0,-1-1 0,1 1 0,-1-1 0,1 1 0,-1-1 0,0 0 0,1 0 0,-1 1 0,0-1-1,1 0 1,-1 0 0,0 0 0,0-1 0,0 1 0,2-2 0,-2 0-23,1 1 0,-1-1 0,1 1 1,-1 0-1,1 0 0,0-1 0,0 1 0,3-2 0,7-9-110,-11 11 140,0 0 1,0 0 0,0 0-1,-1 0 1,1 0 0,-1 0-1,1-4 1,1-4-3,-1 7 21,0 0 1,1-1-1,-1 1 1,1 0-1,0 0 1,2-3-1,-1 2 2,-1 0-1,1 0 0,-1 0 0,2-7 0,2-16-75,5 5 26,-6-8 107,0 14-26,-3 9-39,0 1 0,0-1 0,-1 0 0,0 0 0,0-8 0,-1-16 76,0 29-118,-3 15 171,-8-7-90,8-1-8,0 0-1,0 1 1,1-1 0,-3 7 0,1 1 8,3-9-37,0 0-1,0 0 1,-1 0 0,1 0-1,-1 0 1,0 0-1,-3 4 1,2-4-14,1 1 0,0-1 1,0 1-1,0 0 0,1 0 1,0 0-1,-1 6 0,-2 8-61,-1-2 36,3-10 61,0 0 0,0 1-1,0-1 1,1 1 0,0 0 0,1-1 0,0 1 0,0 0-1,0 0 1,4 13 0,7 12 196,-8-19-155,-3-12-39,0 1 0,1-1 0,-1 1 1,1-1-1,0 0 0,-1 1 0,1-1 1,0 0-1,1 0 0,-1 0 0,0 0 1,1 0-1,-1 0 0,3 2 0,3 4 32,12 11-640,-18-18 514,0-1 0,0 1 1,-1-1-1,1 1 0,0-1 0,0 0 1,0 1-1,0-1 0,0 0 1,-1 1-1,1-1 0,0 0 0,0 0 1,0 0-1,0 0 0,0 0 0,0 0 1,0 0-1,0 0 0,0 0 1,0-1-1,-1 1 0,3-1 0,13-10-2752,-14 11 2624,-1-1-1,1 1 1,-1-1 0,1 1-1,-1 0 1,1 0 0,-1 0 0,1 0-1,1 0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0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3968,'0'0'1285,"3"0"-768,8 0-138,-8 0 410,-3 0-122,0 0 373,2 0-288,0 0-664,0 0-1,0 0 0,0 1 1,0 0-1,-1-1 1,1 1-1,0 0 1,0 0-1,-1-1 1,1 1-1,-1 1 1,1-1-1,-1 0 1,3 2-1,-4-3-59,0 1 0,0-1 0,1 0 0,-1 0-1,0 1 1,0-1 0,1 0 0,-1 0 0,0 0 0,1 0 0,-1 1 0,0-1 0,1 0 0,-1 0-1,0 0 1,1 0 0,-1 0 0,0 0 0,1 0 0,-1 0 0,0 0 0,1 0 0,-1 0 0,0 0-1,1 0 1,204 0 1860,-205 0-1916,0 0-1,0 0 0,0 0 1,0 0-1,0 0 0,0 0 1,0 0-1,1 0 1,-1 0-1,0 0 0,0 0 1,0 0-1,0 0 0,0 0 1,0 0-1,0 0 1,0 0-1,0 0 0,1 0 1,-1 0-1,0 0 0,0 0 1,0 0-1,0 0 0,0 0 1,0 0-1,0 0 1,0 0-1,0 0 0,0-1 1,0 1-1,0 0 0,0 0 1,1 0-1,-1 0 1,0 0-1,0 0 0,0 0 1,0 0-1,0 0 0,0 0 1,0 0-1,0-1 0,0 1 1,0 0-1,0 0 1,0 0-1,0 0 0,0 0 1,0 0-1,0 0 0,0 0 1,0 0-1,0-1 1,0 1-1,0 0 0,0-13-1165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0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2720,'0'0'891,"2"0"-545,9 0-36,-11 0-297,0 0 0,1 0 0,-1 0 1,0-1-1,0 1 0,0 0 1,0 0-1,0 0 0,0 0 0,0 0 1,0 0-1,0 0 0,0 0 1,1 0-1,-1 0 0,0 0 0,0 0 1,0 1-1,0-1 0,0 0 1,0 0-1,0 0 0,0 0 0,0 0 1,0 0-1,0 0 0,1 0 1,-1 0-1,0 0 0,0 0 0,0 0 1,0 0-1,0 0 0,0 0 1,0 0-1,0 1 0,0-1 0,0 0 1,0 0-1,0 0 0,0 0 1,0 0-1,0 0 0,0 0 0,0 0 1,0 0-1,0 0 0,0 1 1,0-1-1,0 0 0,0 0 0,0 0 1,0 0-1,0 0 0,0 0 1,0 0-1,0 1 14,0-1 0,0 1 0,0-1 0,0 1-1,0-1 1,0 0 0,0 1 0,0-1 0,0 1 0,0-1 0,0 1 0,-1-1 0,1 0 0,0 1 0,0-1-1,0 1 1,-1-1 0,1 0 0,0 1 0,0-1 0,-1 0 0,1 1 0,0-1 0,-1 0 0,1 0 0,0 1 0,-1-1-1,1 0 1,-1 0 0,0 1 0,-6 4 520,2 11 72,4-13-517,-28 73 1998,13-39-1625,-4 6 37,-6-8-202,22-30-280,-1 1 1,1 0-1,0-1 0,0 2 1,1-1-1,-4 8 1,-4 35 81,-6-11-46,13-31-51,0 2 1,0-1 0,0 0-1,1 1 1,-2 11 0,4-13 31,1 1-1,0 0 1,0-1 0,1 1 0,0 0 0,0-1 0,0 1 0,1-1 0,0 1-1,1-1 1,0 0 0,0 0 0,1 0 0,-1 0 0,1-1 0,1 0 0,-1 1-1,9 7 1,-5-7-5,0-1 0,1-1-1,0 1 1,0-2 0,17 8-1,1 0 24,-21-9-75,0 0 1,0-1-1,1 0 0,-1 0 0,1-1 1,-1 0-1,1 0 0,8 0 1,16 0-5527,-30-1 5298,16 0-3138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4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3392,'0'0'1088,"3"3"-651,-2-2-386,0 0 0,1 1 0,-1-1 0,0 1 0,0 0 0,0-1 0,-1 1 0,1 0 0,0 0 0,-1-1 0,1 1 0,0 3 0,1 31 761,-2-31-772,0 55 290,0-56-299,-1-1 1,1 0-1,0 1 0,-1-1 0,0 0 0,1 1 0,-1-1 0,-1 0 0,-1 5 0,-2 3 96,-11 39 182,5-26-244,10-22-57,-1 0 1,1 0-1,0 0 1,1 0-1,-1 0 1,0 0-1,1 1 1,-1-1-1,0 4 0,1-4 67,0-2-11,3 0 59,-1 0-115,0 0 0,0 0 0,0-1 0,-1 1 1,1-1-1,0 0 0,0 0 0,-1 1 0,1-1 0,0 0 0,-1 0 1,1 0-1,-1-1 0,1 1 0,-1 0 0,2-3 0,5-3-3,-6 5-4,1 0 0,-1 0 0,0-1 1,0 1-1,0-1 0,0 1 0,0-1 0,0 1 0,1-5 0,1-7 20,-3 10-17,0 0 1,0 0 0,1 0 0,0 0 0,-1 0-1,1 0 1,3-4 0,28-52-165,-31 57 156,1-1 2,-1 1 1,1-1-1,-1-1 0,0 1 0,0 0 1,1-7-1,-2 8 14,0 0 0,1 0 0,-1 1 0,1-1 0,-1 0 0,1 1 0,2-4 0,6-2 120,-9 8-108,-1 0 0,1 0 1,-1 0-1,0 0 0,1-1 1,-1 1-1,0 0 0,1 0 0,-1-1 1,0 1-1,0 0 0,1-1 1,-1 1-1,0 0 0,0-1 1,1 1-1,-1-1 0,0 1 1,0 0-1,0-1 0,0 1 1,0-1-1,0 1 0,0 0 1,1-1-1,-1 1 0,0-1 0,0 1 1,0 0-1,-1-2 0,1 0 467,3 2-54,-2 0-428,-1 0-1,1 0 0,-1 0 0,1 0 0,-1 0 0,1 0 1,-1 0-1,0 0 0,1 0 0,-1 0 0,1 0 1,-1 1-1,1-1 0,-1 0 0,1 0 0,-1 1 1,1-1-1,-1 0 0,0 0 0,1 1 0,-1-1 0,0 1 1,1-1-1,-1 0 0,0 1 0,0-1 0,1 1 1,-1 0-1,2 16 65,0 5 38,4-6-33,-4-13-68,-1 1 0,0-1 1,0 1-1,0-1 0,0 1 1,-1 0-1,1-1 0,-1 5 0,0 8 9,-1-10-16,1 1 0,0 0 0,1-1 1,-1 1-1,3 7 0,3 2 3,-5-13 0,0 1 1,1-1-1,-1 1 1,0-1 0,-1 1-1,1-1 1,-1 6-1,0 73 560,0-79-438,1-12-29,-2-2-60,4-2-23,8-6 32,-5-3-26,-4 14-33,0 0 1,0 1-1,5-11 0,3-2-17,-7 12-14,0 1 0,1-1 0,0 1 0,1 0 1,0 1-1,0-1 0,8-8 0,-3 4-4,-4 5 18,0 0 0,0 0 0,0 1 0,9-7 0,32-18-79,-46 29 119,0 0-1,1 1 1,-1-1-1,1 1 1,-1 0-1,0-1 1,1 1-1,-1 0 1,1 0-1,-1 0 1,1 0-1,-1 0 1,1 0-1,-1 0 1,1 0-1,-1 1 1,1-1-1,-1 0 1,0 1-1,1 0 1,-1-1-1,0 1 1,1 0-1,-1-1 1,0 1-1,0 0 1,0 0-1,0 0 1,2 1-1,-1 1 44,1 0-1,-1 0 1,0 1-1,0-1 1,0 0 0,0 1-1,-1-1 1,1 1-1,1 5 1,-2 3 33,1 0 0,-1 0 0,-1-1 1,-1 15-1,0-3-12,1-20-52,0 1 0,1-1 1,-1 0-1,1 1 0,-1-1 0,1 0 1,0 1-1,3 5 0,2 7 30,-4-5 10,-1 1 0,-1-1 0,0 18-1,0-13 13,0-14-62,0-1 0,0 1 0,-1 0 1,1 0-1,0-1 0,-1 1 0,1 0 0,-1-1 1,1 1-1,-1 0 0,0-1 0,1 1 1,-1-1-1,-2 3 0,-2 4 82,4-6-103,1-1 1,-1 0-1,1 0 1,-1 1-1,0-1 1,0 0-1,0 0 1,0 0-1,0 0 1,0 0-1,0 0 0,0 0 1,0 0-1,0-1 1,-2 2-1,2-2-69,0 1 0,0-1 0,1 0 0,-1 0 0,0 0 0,0 0 0,0 0 0,0 0 0,0 0 0,1 0 0,-1-1 0,0 1 0,-1 0 0,-2-1-584,1 1-994,6 0-1439,11 0 992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1459 1824,'0'0'587,"0"0"-353,0-2 76,0 1-272,0 1 0,0-1 0,0 1 0,0 0 1,0-1-1,0 1 0,1-1 0,-1 1 0,0-1 1,0 1-1,0 0 0,0-1 0,0 1 0,1-1 1,-1 1-1,0 0 0,0-1 0,1 1 0,-1 0 1,0-1-1,0 1 0,1 0 0,-1-1 0,0 1 1,1 0-1,-1 0 0,1-1 0,7-7 679,-4-5-188,-4 11-455,1-1-1,-1 1 1,1-1-1,0 1 0,0 0 1,0-1-1,0 1 1,1 0-1,-1 0 1,0 0-1,1 0 1,0 0-1,2-3 0,22-21 182,63-60 466,-73 73-616,33-31 153,118-134 521,-85 95-593,175-167 150,-186 189-277,98-94 197,63-123 293,-219 261-486,4-3 60,-2-1 0,22-39 0,-18 17-32,-17 39-78,5-14-67,-10 7-220,0 5 168,0 0-14,3 5 63,-1 1-1,1-1 1,0 1 0,0-1-1,0 1 1,0-1-1,-1 1 1,1-1-1,0 1 1,0 0 0,-1-1-1,1 1 1,0-1-1,-1 1 1,1 0 0,0-1-1,-1 1 1,1 0-1,-1 0 1,1-1-1,0 1 1,-1 0 0,1 0-1,-1-1 1,1 1-1,-1 0 1,1 0-1,-1 0 1,1 0 0,-1 0-1,1 0 1,-1 0-1,1 0 1,-1 0 0,0 0-1,-1 0-1067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97 114 1888,'27'0'613,"-16"-3"-367,-7 1-201,-1 0 48,0 1-1,0-1 0,1 1 1,-1 0-1,0 0 0,0 0 1,1 0-1,-1 0 0,1 1 1,3-1-1,-6 1-25,1 0-1,0 0 1,0 0 0,-1-1-1,1 1 1,0-1 0,-1 1-1,1-1 1,0 0-1,-1 1 1,1-1 0,-1 0-1,2-1 1,5-3 237,6-1 107,-8-5-54,7 6-106,1-6 106,-14 10-341,1 1 0,-1-1-1,1 1 1,-1-1 0,0 1-1,0-1 1,1 1 0,-1-1-1,0 1 1,0-1 0,1 0-1,-1 1 1,0-1 0,0 0-1,0 1 1,0-1 0,0 1 0,0-1-1,0 0 1,0 1 0,0-1-1,0 0 1,-1 1 0,1-1-1,0 0 1,0 1 13,0-3 89,0 3-28,-3-3-4,-1 0-64,0 0 0,0 0 0,0 0 0,0 1 0,0-1 0,-7-1 0,8 2-30,0 1 1,0 0-1,0 0 1,0 0-1,-1 1 1,1-1-1,0 1 1,-1 0-1,1 0 1,0 0-1,-6 1 1,-8 3 94,0 2 1,-29 12-1,40-15-50,0 0 0,0 0-1,1 1 1,-1-1 0,1 2 0,0-1-1,0 0 1,0 1 0,0 0 0,-6 10-1,6-6-1,0 0-1,1 0 0,0 1 0,0 0 0,1 0 0,1 0 1,-3 17-1,4-19-18,0 0 0,1-1-1,0 1 1,1 0 0,0-1 0,0 1 0,0 0 0,1-1 0,0 0 0,1 1 0,4 8-1,-1-4 14,0 0-1,1 0 0,1-1 0,9 11 0,-12-17-12,-1 0 0,1-1 0,0 1-1,1-1 1,-1 0 0,1-1 0,-1 1 0,1-1-1,0 0 1,9 2 0,6 2 56,48 14 65,-60-19-129,-1-1 0,1 0 1,-1 0-1,1-1 0,0 0 0,12-3 1,0-1-76,-1-1 1,1-2 0,-1 0 0,-1-1-1,0 0 1,28-18 0,-39 20 71,1 1 1,-2-2-1,1 1 1,-1-1-1,0 0 1,11-13-1,-14 14-9,-1 1 1,1 0-1,-1-1 0,0 0 0,-1 1 1,1-1-1,-1-1 0,0 1 0,0 0 0,-1 0 1,0-1-1,1-9 0,-2 6-19,0 17-45,-3 2 31,0-1 42,0 0 0,1 0 0,0 1-1,1-1 1,-1 1 0,2-1 0,-1 1 0,1 0 0,0-1 0,3 14-1,8 16 44,-8-17-13,-3-15-27,1-1-1,0 0 1,0 1-1,0-1 0,1 0 1,0 1-1,0-1 0,4 8 1,27 36-35,-31-46 52,0 0 0,1 0 1,-1-1-1,1 1 0,0-1 0,0 1 0,0-1 0,0 0 0,0 0 0,1 0 1,-1-1-1,0 1 0,6 1 0,-8-3-13,0 0 0,0 0 1,0 0-1,0 1 0,0-1 0,0 0 0,0 1 1,0-1-1,0 1 0,-1-1 0,1 1 0,0-1 0,0 1 1,0 0-1,-1-1 0,1 1 0,0 0 0,0 1 1,4 4 43,-4-5-53,0-1-1,0 0 1,0 1-1,0-1 1,1 0-1,-1 1 1,0-1-1,0 0 1,0 0-1,0 0 1,0 0 0,1 0-1,-1 0 1,0 0-1,0-1 1,0 1-1,0 0 1,0 0-1,0-1 1,2 0-1,-5-3-20,1 3 10,0 1 0,0-1 0,0 0 0,0 0 0,0 1 0,0-1 0,1 0 0,-1 0 0,0 0 0,1 0 0,-1 0 0,0 0 0,1 0 0,-1-2 0,-29-74-275,24 67 294,2 3-18,1 0-1,-1-1 1,1 1-1,0 0 1,1-1-1,0 0 1,0 0-1,0 0 1,0-12-1,2-45-141,0 62 142,1 1-1,-1 0 1,0 0 0,1 0 0,-1 0 0,1 0-1,0 0 1,0 0 0,0 0 0,0 0-1,0 0 1,0 0 0,1 0 0,-1 0 0,0 1-1,1-1 1,-1 1 0,1-1 0,3-2 0,2-2-20,-4 3 23,0 0 0,0 0 0,1 0 0,-1 1 0,1-1 0,-1 1 0,1 0 0,0 0 0,0 0 0,0 1 0,0-1 0,0 1 0,0 0 0,0 0 0,0 0 0,6 1 0,22-6 3,47-21 22,-42 18 78,-26 6-103,-1 1-1,1 0 0,19-1 0,-28 3 6,-1 0 0,1-1 0,0 1 0,0 0-1,-1 0 1,1-1 0,0 1 0,-1-1 0,1 1 0,0-1 0,-1 0 0,1 0-1,1-1 1,10-4 88,12 3 7,-20 3 11,-5 0-54,0 0-90,0 0-22,0 0-63,-3 3 47,2-2 71,0 1 1,0 0-1,-1-1 1,1 1-1,0 0 0,0 0 1,1-1-1,-1 1 1,0 0-1,1 0 0,-1 0 1,0 3-1,0 28-63,1-29 58,-1 11-14,1-6 31,0-1 0,0 0 0,1 0-1,1 9 1,15 52 35,-14-58-34,2 0 0,-1 0 0,1 0 0,1 0 1,0-1-1,14 19 0,-6-9 71,-5 3-30,1 1-116,-5-16 36,-4-7 39,0 1 0,0-1 0,0 1 0,-1-1 0,1 1-1,0-1 1,-1 1 0,1-1 0,-1 1 0,1 0 0,-1-1 0,0 1-1,0 0 1,0 0 0,0 1 0,0-2 1,1 0 0,-2 1 0,1-1 0,0 0 0,0 0 0,0 0 0,0 0 0,-1 0 0,1 0 0,0 0 0,-1 0 0,1 0 0,-1 0 0,1 0 0,-1 0 0,0 0 0,1 0 0,-1 0 0,0 0 1,0-1-1,0 1 0,1 0 0,-1-1 0,0 1 0,0 0 0,0-1 0,0 1 0,0-1 0,-2 1 0,-2 0 50,1 0 0,-1 0 1,0-1-1,1 1 1,-9-2-1,5 1 130,5 0-162,1 0-1,-1-1 0,1 1 0,0 0 1,-1-1-1,1 0 0,0 0 1,0 0-1,-1 0 0,1 0 0,0 0 1,0 0-1,0-1 0,0 1 0,1-1 1,-1 1-1,0-1 0,1 0 1,-3-3-1,-4-4-61,6 7 52,1 2-91,0-1-1,0 1 1,0-1 0,0 0 0,0 0-1,1 0 1,-1 1 0,0-1 0,0 0-1,1 0 1,-1 0 0,1 0 0,-1 0-1,1 0 1,-1 0 0,1-1 0,0 1-1,-1 0 1,1 0 0,0 0 0,0 0-1,0 0 1,0-1 0,0 1 0,0 0-1,0 0 1,0 0 0,1-2 0,13-14-1159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1472,'0'-28'475,"0"28"-468,0 0 0,0-1 1,0 1-1,0-1 1,0 1-1,0-1 0,0 1 1,1-1-1,-1 1 0,0-1 1,0 1-1,0-1 1,0 1-1,1 0 0,-1-1 1,0 1-1,0-1 1,1 1-1,-1 0 0,0-1 1,1 1-1,-1 0 0,1-1 1,-1 1-1,1 0 1,-1 0-8,3-4 60,1 0 1,0 1 0,0 0 0,8-5 0,18-1 925,-8-1-159,11 4 256,-20 3-832,17-2 180,-26 5-368,-1 0-1,1 1 1,-1 0 0,1-1-1,4 3 1,2 0 68,-1-1-44,-3-1-5,-1 0 0,1 1 1,-1 0-1,7 2 0,-11-3-64,0-1 0,0 1-1,0 0 1,0-1-1,0 1 1,0 0 0,0 0-1,0-1 1,0 1-1,-1 0 1,1 0 0,0 0-1,0 0 1,-1 0-1,1 1 1,-1-1 0,1 0-1,-1 0 1,1 0-1,-1 0 1,0 1 0,1-1-1,-1 0 1,0 2-1,-5 17 250,2-12-171,2-5-60,0 1 1,-1-1-1,1 1 0,-1-1 0,1 0 1,-1 1-1,0-1 0,0 0 1,-1 0-1,-2 3 0,-6 7 61,-2 4-5,4-4 30,-21 22 0,29-34-119,-11 14 8,12-15-10,-1 0 0,1 1 1,0-1-1,0 0 0,-1 1 1,1-1-1,0 0 0,0 1 1,0-1-1,0 0 0,0 1 1,0-1-1,-1 0 0,1 1 0,0-1 1,0 1-1,0-1 0,0 0 1,0 1-1,0-1 0,0 1 1,1-1-1,-1 0 0,0 1 1,0-1-1,0 1 0,0-1 1,0 0-1,1 1 0,-1-1 1,0 0-1,0 1 0,0-1 1,1 0-1,-1 0 0,0 1 1,1-1-1,-1 0 0,0 0 1,0 1-1,1-1 0,24 6 149,-15-2-94,4 0 32,33-12 136,-27 6-148,33 2 1,-32 0-244,0 0 1,25-4-1,0-7-1833,-10 8 539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2720,'-19'18'1074,"-19"20"47,35-35-1058,1 1 0,-1 0 0,1-1 0,-1 1 1,1 1-1,0-1 0,1 0 0,-1 0 0,-1 6 0,0 10 55,1-9-58,0 0 0,-1 0 0,-6 18 0,6-18-42,0 0-1,0 1 1,1-1 0,-1 19 0,1 46 105,2-72-106,2 14 60,-2-18-71,0 1 1,1-1-1,-1 0 0,1 1 0,-1-1 1,0 0-1,1 1 0,-1-1 0,1 0 1,-1 1-1,1-1 0,-1 0 0,1 0 1,0 0-1,-1 0 0,1 1 0,0-1 1,7 2 48,1 2-15,-8-3-33,1 1 0,0-1 1,0-1-1,0 1 0,0 0 0,0 0 0,-1-1 0,1 1 1,0-1-1,1 0 0,-1 1 0,0-1 0,0 0 1,0 0-1,0 0 0,0 0 0,0-1 0,3 0 0,6-3 9,1 0 0,-1-1 0,-1 0 0,12-7 0,-11 5-37,-7 6 14,-1-1 1,0 0 0,0 0 0,0 0-1,0-1 1,0 1 0,0-1 0,0 0-1,-1 1 1,3-5 0,7-18 45,-10 20-52,0 0 1,0 1-1,0-1 0,0 1 0,6-8 0,-8 12 16,1 0 0,-1-1-1,1 1 1,-1 0 0,0-1-1,1 1 1,-1 0 0,1 0-1,-1 0 1,1-1 0,-1 1-1,1 0 1,-1 0 0,0 0-1,1 0 1,-1 0 0,1 0-1,-1 0 1,1 0 0,-1 0-1,1 0 1,-1 0 0,1 0-1,-1 0 1,1 0 0,-1 1-1,1-1 1,-1 0 0,1 0-1,-1 0 1,0 1 0,1-1-1,-1 0 1,1 0 0,-1 1-1,0-1-2,1 1 16,-1 0 0,1 0 0,-1-1 0,0 1 0,1 0 0,-1 0 0,0 0 0,0 0 0,1-1 0,-1 1-1,0 0 1,0 0 0,0 0 0,0 1 0,2 17 529,1-12-436,0-1-1,1 0 0,0 0 0,0 0 0,9 10 0,0 0 70,-4-4-81,-5-5-41,1 0 0,0-1-1,0 0 1,1 0 0,-1 0-1,1 0 1,1-1-1,-1 0 1,1 0 0,12 6-1,-4-3 121,-10-5-113,0 0-1,0-1 1,1 1-1,-1-1 1,0 0-1,12 2 1,-3-8-14,-6 0-40,5 0-13,-10 4 21,0-1 1,0 0-1,0 0 1,0 0-1,0-1 1,0 1-1,0-1 0,-1 1 1,1-1-1,0 0 1,-1 0-1,1 0 1,-1 0-1,0-1 0,0 1 1,0-1-1,3-3 1,-3 2 4,0 2-6,0-1 0,-1 0-1,1 1 1,-1-1-1,0 0 1,0 1 0,0-1-1,0 0 1,0 0-1,-1 0 1,1 0-1,-1 0 1,0 0 0,0 0-1,0-3 1,1-9 21,-1 6-11,1-1-1,-2 0 1,1 1-1,-4-15 1,-6-11 54,4-9-64,0 20-71,4 17 22,0 1 0,1-1 1,0 1-1,-1-12 0,2 8-50,2-21-232,-2 30 306,0 0 0,0 0 1,1-1-1,-1 1 0,1 0 0,-1 0 0,1 0 0,-1-1 0,1 1 0,0 0 0,-1 0 1,1 0-1,0 0 0,0 0 0,0 0 0,0 0 0,0 1 0,0-1 0,2-1 0,33-11 180,-26 10-64,-5 1-51,1 1 0,-1 1 0,0-1 0,0 1 1,1 0-1,-1 0 0,0 0 0,0 1 0,1 0 1,-1 0-1,0 0 0,9 3 0,10 3 30,0-5-18,0 0 1,35-3 0,-18 0 103,54 1 319,-88 0-428,1 0-1,-1-1 1,0 0-1,0-1 1,-1 1 0,11-5-1,-10 4 12,-4 1-146,0 0-1,0 1 1,0-1 0,0 1-1,0 0 1,1-1 0,2 2-1,-1-1-372,-3 0-280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2560,'-2'0'96,"0"0"-1,0 1 1,0-1 0,1 0-1,-1 1 1,0-1-1,1 1 1,-1 0 0,0-1-1,1 1 1,-1 0 0,0 0-1,-1 1 1,-4 3 144,5-4-67,-1 0 1,1 0 0,0 1-1,0-1 1,-1 1 0,1 0-1,1 0 1,-1-1 0,0 1 0,-2 3-1,-7 8 364,-3 0 312,11-11-694,-1 1 0,1 0-1,1-1 1,-1 1-1,0 1 1,1-1-1,-1 0 1,1 1 0,0-1-1,-3 8 1,-4 11 85,0 1 0,2 0 0,0 0 0,2 0 0,0 1 0,2-1 0,-1 29 0,3-15-226,0-2 77,5 36 1,-4-61-60,2-1 0,-1 0 0,2 1 0,-1-1 0,1 0 0,0 0 0,1-1 0,9 17 0,-11-23-41,0 1-1,0-1 1,0 1-1,1-1 1,-1 0 0,1 0-1,0 0 1,0 0 0,-1 0-1,1-1 1,0 1 0,0-1-1,1 0 1,5 2-1,5 2-89,-10-2-80,0-1 1,0 0-1,1 0 0,-1 0 0,1-1 1,-1 1-1,1-1 0,0 0 0,0-1 1,-1 1-1,1-1 0,9 0 1,2-1-454,36 1-1026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75 2400,'14'0'779,"-14"0"-774,0 0 0,0 0 0,0 0 1,0 0-1,0 0 0,0 0 0,0 0 0,0 0 1,1 1-1,-1-1 0,0 0 0,0 0 1,0-1-1,0 1 0,0 0 0,0 0 1,0 0-1,0 0 0,0 0 0,0 0 1,1 0-1,-1 0 0,0 0 0,0 0 1,0 0-1,0 0 0,0 0 0,0 0 1,0 0-1,0 0 0,0 0 0,0 0 0,0 0 1,0 0-1,0-1 0,0 1 0,1 0 1,-1 0-1,0 0 0,0 0 0,0 0 1,0 0-1,0 0 0,0 0 0,0 0 1,0 0-1,0-1 0,0 1 0,0 0 1,0 0-1,0 0 0,0 0 0,0 0 1,0 0-1,0 0 0,-1 0 0,2-2 56,-1 0 1,0 0-1,1 0 0,-1 0 0,1 1 0,0-1 0,0 0 0,-1 0 1,1 1-1,0-1 0,0 1 0,1-1 0,-1 1 0,2-3 1,0 1 455,-3 3 155,0-2-187,0 1-448,0 0 0,0 1 0,0-1 0,0 0 0,0 0 0,0 1 0,0-1 0,0 0 0,1 1 0,-1-1 0,0 0 0,0 1 0,1-1 0,0 0 0,4-3 195,-5 4-227,0 0 0,0 0 1,0 0-1,0 0 0,0 0 0,0 0 0,0 0 0,1 0 1,-1-1-1,0 1 0,0 0 0,0 0 0,0 0 0,0 0 1,0 0-1,0 0 0,0 0 0,1 0 0,-1 0 1,0-1-1,0 1 0,0 0 0,0 0 0,0 0 0,0 0 1,0 0-1,0 0 0,0-1 0,0 1 0,0 0 0,0 0 1,0 0-1,0 0 0,0 0 0,0 0 0,0-1 0,0 1 1,0 0-1,0 0 0,0 0 0,0 0 0,0-1 0,-12-11 403,11 11-390,1 1-13,-8-7 227,3 10 16,2 1-157,-11 1 154,11-3-201,0 0-1,0 0 0,0 0 1,1 0-1,-1 1 1,1-1-1,-1 1 1,1 0-1,-3 4 1,-16 30 312,5-9-182,14-24-162,0 0-1,0 0 0,0 0 0,0 0 1,1 0-1,-1 1 0,1-1 1,0 0-1,0 1 0,1-1 0,-1 1 1,1-1-1,0 1 0,1 5 0,-1 2 18,0-9-16,0-1 1,1 0 0,-1 0-1,0 1 1,1-1 0,0 0 0,-1 0-1,1 0 1,0 0 0,0 0-1,0 0 1,1 0 0,-1 0-1,0 0 1,1 0 0,-1-1-1,1 1 1,-1 0 0,1-1-1,3 2 1,4 6 104,-7-7-102,-1-1 0,1 1 0,0-1-1,0 1 1,0-1 0,0 0 0,1 0 0,-1 0-1,0 0 1,0 0 0,1 0 0,2 0 0,30 0 133,-18-1-115,-7-1-42,0-1-1,-1 1 1,1-2-1,0 1 1,-1-1-1,11-5 1,11-3-39,-25 10 30,1 0 0,-1-1-1,0 0 1,0-1 0,0 1 0,-1-1 0,1 0 0,-1-1 0,1 1 0,-1-1 0,0 0 0,0-1 0,-1 1 0,5-6 0,-9 10 17,6-6 7,-4 5-8,-1-1 0,0 1 0,1-1 0,-1 0 0,0 1 0,0-1 0,0 0 1,0 0-1,1-3 0,9-19-56,-10 24 56,-1 0 1,0 0-1,1-1 0,-1 1 1,0 0-1,0-1 0,0 1 1,1 0-1,-1-1 0,0 1 1,0 0-1,0-1 1,0 1-1,0 0 0,0-1 1,0 1-1,0-1 0,1 1 1,-1 0-1,-1-1 0,1 1 1,0 0-1,0-1 0,0 1 1,0-1-1,0 1 0,0-1 1,-9 6-103,5-2 76,1 0 0,0 0 0,0 0 0,-5 7 0,7-9 30,1 1 0,-1-1 0,1 1 0,-1-1 0,1 1 0,0-1 0,-1 1 0,1-1 0,0 1 0,0-1 0,0 1 0,0 0 0,0-1 0,1 1 0,-1-1-1,0 1 1,1-1 0,-1 1 0,1-1 0,-1 1 0,1-1 0,0 0 0,1 3 0,2 1 18,0 0-1,1 0 1,0 0 0,7 6-1,-8-8 16,0 0-1,-1 1 0,1-1 1,-1 1-1,0 0 0,3 4 0,-5-7-26,-1 0-1,0 0 0,1 0 1,-1 0-1,1 0 0,-1-1 1,1 1-1,-1 0 1,1 0-1,0-1 0,-1 1 1,1 0-1,0-1 0,0 1 1,-1 0-1,1-1 0,0 1 1,0-1-1,0 1 0,0-1 1,0 0-1,0 1 1,0-1-1,0 0 0,0 0 1,1 0-1,10 3 60,2 4 24,-12-6-85,-1 0-1,0 0 1,1-1 0,-1 1-1,1 0 1,-1-1-1,1 1 1,-1-1-1,1 1 1,-1-1 0,1 0-1,-1 0 1,1 1-1,-1-1 1,1 0 0,-1-1-1,1 1 1,0 0-1,-1 0 1,1-1 0,-1 1-1,1 0 1,1-2-1,13-9-43,-14 11 34,-1-1 0,0 1 1,0-1-1,0 0 0,0 1 0,1-1 0,-1 0 0,0 0 1,0 0-1,0 0 0,1-1 0,-2 0 1,1 0 1,-1 0-1,1 1 1,-1-1-1,0 0 0,0 0 1,0 0-1,0-2 0,0-5-13,1-8-46,-1 9 37,1 0 0,-1 1 0,0-1 0,-1 1 0,1-1 0,-4-11 0,-7-8 8,10 23-41,0 1 1,1 0-1,-1-1 0,1 1 1,0 0-1,0-7 1,0 7-178,0 4 229,1 0 0,-1 0 1,0-1-1,0 1 0,1 0 0,-1 0 0,0-1 0,1 1 0,-1 0 0,1 0 0,-1-1 0,1 1 0,-1 0 0,1-1 0,0 1 0,-1-1 0,1 1 0,0-1 0,-1 1 0,2 0 0,21 11-84,-18-10 80,0 1-1,-1-1 0,1 1 1,-1 0-1,5 3 1,5 7 9,-9-8 0,0-1 0,-1 1 0,1 0 0,-1 0 0,5 8 0,-8-11-1,1 0 1,-1 1-1,0-1 0,1 0 1,0 0-1,-1 0 1,1 0-1,0 0 0,0 0 1,3 1-1,4 5 66,-8-7-50,0 0-1,-1-1 1,1 1-1,-1 0 0,1 0 1,-1 0-1,1-1 0,-1 1 1,1 0-1,-1 0 1,0 0-1,1 0 0,-1 0 1,0 0-1,0 0 1,0 0-1,0 0 0,0 0 1,0 0-1,0-1 1,0 1-1,0 0 0,-1 2 1,-9 17 250,6-13-161,2-2-55,1-5-40,1 1-1,0 0 1,0-1 0,-1 1 0,1 0-1,0-1 1,-1 1 0,1-1 0,-1 1 0,1-1-1,-1 1 1,1 0 0,-1-1 0,1 0 0,-1 1-1,0-1 1,1 1 0,-1-1 0,1 0 0,-1 1-1,-1-1 1,-3 3 21,1 0 11,-1 0-1,1 0 1,0 1 0,-5 6-1,5-6 34,4-4-75,-1 1 1,1-1-1,-1 1 0,0-1 0,1 0 0,-1 1 0,1-1 0,-1 0 0,1 0 0,-1 0 1,0 1-1,1-1 0,-1 0 0,1 0 0,-1 0 0,0 0 0,1 0 0,-1 0 1,0 0-1,1 0 0,-1 0 0,0 0 0,1-1 0,-1 1 0,0 0 0,1 0-2,-3 0-216,3-3-458,0 2 627,0 1 0,0-1 0,0 1 0,0-1 1,0 1-1,0-1 0,0 1 0,0-1 0,0 1 0,0-1 1,0 1-1,1-1 0,-1 1 0,0-1 0,0 1 0,1-1 1,-1 0-1,13-4-2105,-9 4 1692,26-13-1318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200 247 4384,'14'-13'1424,"-14"13"-1414,0 0 0,0 0 0,0-1 0,0 1 0,0 0 0,0 0 0,1 0 0,-1 0 0,0 0 0,0 0 0,0 0 0,0 0 0,0 0 0,0 0 0,0 0 0,0-1 0,0 1 0,0 0 0,0 0 0,0 0 0,1 0 0,-1 0 0,0 0 0,0-1 0,0 1 0,0 0 0,0 0 0,0 0 0,0 0 0,0 0 0,0 0 0,0 0 0,0-1 0,0 1 0,0 0 0,0 0 0,-1 0 0,1 0 0,0 0 0,0 0 0,0-1 0,0 1 0,0 0 0,0 0 0,0 0 0,0 0 0,0 0 0,0 0 0,0 0 0,0 0 0,-1 0 0,1 0 0,0-1 0,0 1 0,0 0 0,0 0 0,-1-1 12,0 0 30,0 0-1,1 1 0,-1-1 1,0 0-1,0 0 1,0 1-1,0-1 0,1 0 1,-1 1-1,0-1 1,0 1-1,0-1 1,0 1-1,0-1 0,-1 1 1,1 0-1,0-1 1,0 1-1,0 0 0,0 0 1,0 0-1,0 0 1,0 0-1,0 0 1,-1 0-1,1 1 0,-1-1 1,-18 11 668,7-8-377,11-2-294,-1-1 1,1 1-1,0-1 0,-1 1 0,1 0 1,0 0-1,-1 0 0,1 0 1,0 0-1,0 1 0,0-1 1,0 1-1,0-1 0,-3 4 0,-88 72 266,91-75-313,0 0-1,0 0 1,1 0 0,-1 0 0,0 1-1,1-1 1,-1 1 0,1 0-1,0-1 1,0 1 0,0 0 0,0-1-1,0 1 1,1 0 0,-1 0-1,1 0 1,0 0 0,0 0-1,0 0 1,0 0 0,0 0 0,1-1-1,-1 1 1,1 0 0,1 3-1,0-1 12,1 1 0,-1-2 0,1 1 0,0 0 0,0 0 0,1-1 0,-1 0 0,1 0 0,0 0 0,0 0 0,0 0 0,7 3 0,-4-2 1,1-1 0,-1-1 0,1 1 0,-1-1 0,1 0 0,0-1-1,0 0 1,11 1 0,7 0-372,34-2 1,-51-1 115,-7 0 157,0 0-1,0 0 1,0 0-1,0 0 1,-1-1-1,1 1 0,0-1 1,0 1-1,0-1 1,-1 0-1,1 0 1,0 1-1,-1-1 0,1 0 1,0-1-1,-1 1 1,2-2-1,0 0-182,0-1 0,-1 1 0,1-1 1,-1 0-1,3-6 0,-1 2-238,-3 6 440,-1 1-1,1-1 1,0 0 0,0 0-1,-1 0 1,1 1-1,-1-1 1,0 0-1,1 0 1,-1 0 0,0 0-1,0 0 1,0 0-1,0 0 1,-1 0 0,1 1-1,-1-1 1,1 0-1,-1 0 1,1 0 0,-2-2-1,1 1-29,-1-3-47,1 1-1,0-1 1,0 0 0,1 1-1,0-1 1,0 1 0,1-9 0,0-2-71,-1 13 127,0 0 0,0 0 0,0-1 0,0 1 0,1 0 0,0 0 0,-1 0 0,1 0 0,1 0 0,-1 0 0,0 0 0,1 0 0,-1 0 0,1 1 0,2-5 0,1-1-67,-1 0-1,-1 0 1,4-11 0,7-17-77,-7 20 336,-1 0 0,-1 0 1,3-18-1,-4 18 125,-2 9 95,-1-1 1,0 1 0,-1 0 0,1-1 0,-2-8 0,1 13-137,0 0 0,-1 0-1,1 0 1,-1 0 0,0-1 0,0 2 0,0-1 0,0 0 0,0 0 0,0 0-1,-1 0 1,-3-4 0,5 7-105,-1-1 0,1 1 0,-1 0-1,1-1 1,-1 1 0,1 0 0,-1 0 0,0-1 0,1 1-1,-1 0 1,1 0 0,-1 0 0,0 0 0,1 0-1,-1 0 1,1 0 0,-1 0 0,0 0 0,1 0-1,-1 0 1,1 0 0,-1 0 0,0 0 0,1 1 0,-1-1-1,1 0 1,-1 0 0,1 1 0,-1-1 0,0 1-1,0-1 178,-2 3-97,0-1-1,0 1 1,0 0 0,1 0 0,-1 0 0,1 0-1,0 0 1,0 1 0,0-1 0,0 1 0,0-1-1,1 1 1,-2 4 0,-7 19 95,1-1 1,1 1-1,1 0 0,2 1 1,1 0-1,1-1 0,0 32 1,3 209 396,0-132-470,0-70-148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2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14 576,'0'0'171,"3"0"-91,1 0-69,-2-1 43,1 1 1,-1 0-1,1 0 1,-1 1-1,0-1 1,1 0-1,-1 1 0,5 1 1,1 2 91,-5-2-66,1 0 1,-1 0-1,1-1 1,-1 1-1,1-1 1,5 1-1,20 7 126,-13-3-98,-1-2-1,21 4 0,26-2 107,-34-3-60,10 2 105,52 0 0,576-5 685,-61-24-547,-161 2-170,-302 18-192,282-11 26,245 1 3,-564 20-35,87 2 64,-131-7-31,-1 3-1,-1 2 0,1 3 0,-1 2 1,68 23-1,-116-30-10,-1 0 1,0 0-1,-1 1 0,1 1 0,-1-1 0,0 1 1,-1 1-1,1 0 0,7 8 0,4 7 8,-4 8-667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2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64,'65'-103'105,"-48"78"-55,-14 20-48,1 0 1,-1 1 0,1 0-1,0 0 1,0 0 0,7-6-1,-6 7 35,-1-1-1,0 0 0,0 0 0,0 0 0,0 0 0,4-8 1,-1 0 32,-6 9-54,1 0 0,0-1 0,0 1 0,0 0 0,1 0 0,-1 0 0,1 0 0,-1 1 0,1-1 0,3-2 0,6-2 8,-5 3-18,-1 0 0,0 0 0,10-9 0,-13 10 10,0 0-1,1 0 1,-1 0 0,1 1-1,0-1 1,0 1-1,0 0 1,0 0 0,8-2-1,-4 2 14,0 1-1,0-1 0,0 1 0,13 1 1,-19 0-13,0 0 0,-1 0 0,1 1 1,0-1-1,-1 0 0,1 1 1,0-1-1,-1 1 0,1 0 1,0 0-1,-1-1 0,1 1 0,1 1 1,5 4 26,-1-3-12,-3-1-7,-1-1 1,0 1-1,1 0 1,-1 0-1,0 0 1,0 0-1,0 0 1,-1 1 0,1-1-1,-1 1 1,1 0-1,3 6 1,3 4 67,-2-4-69,-1-1 0,-1 1 0,1 1 1,-1-1-1,4 12 0,-7-10 63,4 11 134,13 6-59,-13-20-187,0 1 0,6 11 1,6 17-74,6 11 163,33 50 0,-54-93-56,-1 0 0,1 1 0,-1-1 0,0 0-1,-1 1 1,1-1 0,-1 1 0,1 8 0,-1-6 5,0-1 0,0 1 0,1-1 0,1 0 0,4 11 0,3 6 11,0 0 0,7 32 0,-5-18-92,-9-28 48,1-1 1,1 1-1,9 14 1,-10-18 15,-1 0 0,0 1 0,4 9 0,4 33 0,-4-35 22,0 0-1,0 0 1,1-1 0,1 0 0,0 0-1,18 18 1,-5-3 63,-20-26-76,-1 0 0,1 1 0,0-1 0,0 0 1,-1 0-1,1 0 0,1 0 0,-1-1 0,0 1 0,0 0 0,1-1 0,3 2 1,2 2-1,-6-3-3,-1-1 0,0-1 0,1 1-1,0 0 1,-1 0 0,1 0 0,-1-1-1,1 1 1,0-1 0,0 0 0,-1 1-1,1-1 1,0 0 0,2 0 0,43 0 95,-45 0-88,1 0 1,-1 0 0,0-1 0,1 1 0,-1-1 0,0 0 0,1 0 0,-1 1 0,0-1-1,4-3 1,17-6-106,-20 9 96,0-1 0,0 1 0,-1-1 0,1 1 0,0-1 0,0 0 0,-1 0 0,1 0 0,-1-1 0,0 1 0,0 0 0,0-1 0,0 0 0,2-3 0,22-26 96,-19 25-84,-1-1 0,0-1-1,0 0 1,6-12 0,0-1 20,16-16 70,-6-9-21,-10 23-38,-2 5 17,14-36 0,-18 41-42,0 1 0,1-1 0,0 1 0,2 1 1,12-17-1,5-7-56,-7 5 21,14-20 116,-6 15-60,-5-10-150,-5 15 45,2 0 1,1 1 0,1 2 0,28-30 0,-45 54 29,0 0-1,-1-1 1,1 1 0,-1-1 0,3-6 0,-4 8 31,-1 0 1,1-1-1,0 1 1,1 0 0,-1 0-1,0 1 1,1-1-1,0 0 1,-1 1 0,6-4-1,20-13 17,-15 4-32,-10 12 15,1-1-1,-1 0 0,1 0 0,0 1 1,0 0-1,0 0 0,9-4 0,-4 3 8,1 0 0,0 1 0,10-3 0,-10 4 41,0-1-1,0 0 1,9-5 0,-10 4-32,1 1-1,-1 0 1,1 1 0,0 0 0,0 1-1,0 0 1,0 0 0,15 1 0,-19 0-13,-3 0 4,1 0-1,-1 0 1,0 1-1,0-1 1,0 1-1,1-1 1,-1 1-1,0 0 1,0 0-1,0 0 1,0 1-1,4 2 1,3 1 19,-2 0 13,0 1 1,-1 0-1,0 0 1,0 0-1,0 1 1,-1 0-1,1 1 1,7 12-1,-6-9-19,-3-4-2,-1 0 1,0 0-1,0 1 1,5 15-1,3 7 22,-6-21-28,0 1 1,13 15 0,10 15-49,-24-30 36,0 0 0,6 21 0,6 14 46,-12-37-19,0 1 0,13 13 0,-11-13 38,0 0 0,-1 1-1,7 10 1,-1 14 36,-9-23-106,1-1-1,0 0 1,0 0-1,7 11 1,-6-13-9,1 2 24,0-1 1,-1 1-1,0 0 0,-1 0 1,0 1-1,4 17 0,-6-14 13,5 21 9,13 10 3,-12-29-9,7 21 0,-13-30-5,0 0 0,1 0-1,0-1 1,0 1 0,0-1-1,0 0 1,1 1 0,0-2-1,1 1 1,-1 0 0,1-1-1,0 0 1,0 0 0,1 0-1,6 3 1,0 1 16,1-2-1,1 1 1,22 8 0,-30-14-27,0 0 1,1 0-1,-1-1 1,1 0-1,-1 0 0,0 0 1,1-1-1,0 0 1,-1 0-1,1-1 0,8-1 1,3-4 101,25-11 1,-25 10-80,-11 3-28,1 1 0,-1-1 0,-1 0 0,1-1 0,11-9 0,-3 1-30,-1 3 19,-1-1 0,-1-1 1,0 0-1,0-1 1,9-14-1,-6 9 108,67-97-69,-56 76-46,-20 29 17,0 0 0,0 1 0,1 0-1,0 0 1,16-14 0,92-65-25,-79 61-90,-1 11 74,-26 13 88,0-1-1,14-9 1,-20 11-32,-1 1 1,1-1-1,0 0 1,0 1-1,0-1 1,-1 1-1,1 0 1,1 0-1,-1 0 1,0 0-1,0 1 1,0-1-1,0 1 1,5 0-1,-6 0-3,-1 0 0,0 0-1,1 0 1,-1 1 0,0-1 0,1 0 0,-1 1-1,0-1 1,1 1 0,-1-1 0,0 1-1,0-1 1,0 1 0,1 0 0,-1 0-1,0 0 1,0-1 0,0 1 0,0 0-1,-1 0 1,1 0 0,0 1 0,0-1-1,-1 0 1,1 0 0,0 0 0,-1 1 0,1-1-1,-1 0 1,1 0 0,-1 3 0,1-1 13,2 16-332,-3-2-1883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1152,'0'0'363,"0"0"-214,0 0 27,0 0 267,0 2-54,0 0-330,0-1 1,0 0-1,0 1 1,-1-1-1,1 0 1,-1 1-1,1-1 1,-1 0-1,1 1 1,-2 0-1,-6 18 279,2 23 137,-24 94 181,-16 199 69,43-292-643,-13 114 129,14-146-203,-29 170 85,18-91 78,7-37-123,3-42-87,1 0 0,-7 16 0,9-28 39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1056,'-11'0'343,"22"0"-99,-8 3-111,1 1-98,0 0 20,-1 0 0,1 0 0,0-1-1,7 5 1,2-3 239,-10-1-45,5 6 350,0-6-437,0 0 1,0 0-1,0-1 1,0 0-1,12 3 1,56 9 636,-20-5-419,3 2 53,0-3 0,1-2 0,0-3 0,100-6 0,-1-9-230,-64 7-105,170-11 87,-189 9-107,239-18 158,-121 19-172,-11-6 11,-8 5 122,-78 1-97,81-3 35,123 8 446,-299 0-580,-1 0-1,1 0 1,0 0-1,0-1 1,-1 1-1,1 0 1,0-1-1,-1 1 1,1-1-1,0 0 1,-1 1-1,1-1 1,-1 0-1,3-2 1,4-2-419,-7 5 385,9-7-2188,-17-1 623,3 4 1274,-12-12-2412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1248,'46'-44'699,"-27"34"-253,-17 9-386,0 0-1,0 0 1,0 0-1,0-1 1,-1 1-1,1 0 1,2-3-1,1-1 212,1 0-1,0 1 1,0 0-1,10-6 1,-3 3-66,14-9 448,39-15 0,-23 12 234,-30 12-697,0 2 1,1-1-1,17-3 0,-28 8-165,-1 1 0,0-1 0,0 1 0,1 0 0,-1-1 0,0 1 0,1 0 1,-1 1-1,0-1 0,1 0 0,-1 1 0,0-1 0,0 1 0,1 0 0,-1 0 0,0 0 0,0 0 0,0 0 0,0 0 0,0 0 0,0 1 0,-1-1 0,1 1 0,0-1 0,-1 1 0,1 0 0,-1-1 0,1 1 1,-1 0-1,0 0 0,0 0 0,2 4 0,-2-1 11,0-1 1,0 1-1,-1-1 1,1 0 0,-1 1-1,0-1 1,0 1-1,-1-1 1,1 1-1,-1-1 1,-1 6 0,-4 7 165,-11 26 1,12-32-77,0 1-1,-6 21 1,9 3 45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2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1312,'0'49'480,"0"-32"-352,0 32-64,-16 0 608,16 17-384,0 15 256,0 18-320,0-34-128,-17 1-64,17-1 32,-16-15-32,16-1-512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2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1 320,'-8'0'51,"6"0"-5,9 0 97,-1 3 241,19 13 168,-1-2-149,-19-12-311,0 1 0,0-1 0,0 0-1,0 0 1,0-1 0,1 0 0,-1 1 0,0-2 0,9 1 0,8 2 66,38 9 266,27 3-53,6-9 93,-3 5-80,28-9 176,-118-2-560,1297 0 1562,-1297 0-1562,199-2 149,-18-9-101,-102 7-87,164-11-108,71-2 333,-299 18-145,-1 0 0,1 0-1,15 5 1,-18-3 40,0-1 0,24 1 0,-34-4-66,-1 1 1,1 1-1,0-1 0,0 0 1,-1 0-1,1 1 0,0-1 1,-1 1-1,1-1 1,0 1-1,-1 0 0,1 0 1,-1-1-1,3 3 0,4 2 53,25 12 242,-25-14-445,-1 1 455,-6 10-3081,-1-13 2666,0 0 1,0 0-1,0-1 1,0 1-1,0 0 1,0 0-1,0-1 1,-1 1-1,1 0 1,0 0-1,-1-1 1,1 1-1,0 0 1,-1-1-1,1 1 1,-1 0-1,0 0 1,-3 2-328,0 0 1,-1 0 0,1 0-1,-6 1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0 591 576,'7'1'87,"-4"-1"-70,-1 0-1,0 0 0,0 0 1,1 0-1,-1 0 0,0-1 1,0 1-1,0-1 0,4 0 1,2-4 4,-6 3-10,-1 1 1,0 1-1,1-1 0,0 0 1,-1 0-1,1 1 1,-1-1-1,1 0 1,0 1-1,-1 0 1,1-1-1,0 1 1,2 0-1,-2 0-3,1-1 1,-1 1-1,0-1 1,1 0-1,-1 1 0,0-1 1,1 0-1,-1 0 1,0-1-1,0 1 0,0 0 1,0-1-1,3-2 1,27-29-54,-17 16 4,32-18 132,-38 24-59,-1 0 1,14-23-1,-9 13-71,-9 15 30,1 0 0,0 0 0,9-8 0,4-6 8,4-10 1,5 9 0,-20 13 41,0-1-1,-1 1 1,8-15-1,-8 14-44,-1 0-1,1 0 1,12-12-1,-10 13-37,-5 5 80,1 0 0,-1 0 0,0-1 0,0 0 1,3-4-1,-4 3 15,-2 4-41,1 1 1,-1-1 0,0 0 0,1 1-1,-1-1 1,0 1 0,1-1 0,-1 0-1,1 1 1,-1-1 0,1 1 0,-1-1-1,1 1 1,-1-1 0,1 1 0,-1 0 0,1-1-1,0 1 1,-1-1 0,1 1 0,1 0-1,3-3 39,-4 2-44,0 1 0,0-1 1,0 0-1,0 0 1,0 0-1,0 0 0,0 0 1,0 0-1,0 0 1,-1 0-1,1 0 0,0 0 1,-1 0-1,1-2 1,0 2-5,-1 1 1,0-1 0,1 0-1,-1 0 1,0 1 0,1-1 0,-1 0-1,1 1 1,-1-1 0,1 0-1,-1 1 1,1-1 0,0 1 0,-1-1-1,1 1 1,0-1 0,-1 1-1,1-1 1,0 1 0,0 0 0,-1-1-1,1 1 1,0 0 0,0 0-1,0-1 1,-1 1 0,1 0 0,2 0-1,79 0 659,-81 0-658,1 0 0,0 1 0,0-1 0,0 0 1,0 1-1,-1-1 0,1 1 0,0 0 0,0-1 1,-1 1-1,1 0 0,1 1 0,-1-1 2,-1 0 0,1 0-1,0 0 1,-1 0-1,1 0 1,0-1 0,0 1-1,-1-1 1,1 1 0,0-1-1,0 0 1,2 0 0,3 0 13,-5 0-3,1 0 0,-1 0 0,0 0 1,0 0-1,1 0 0,-1 1 0,0-1 0,0 0 1,3 2-1,4 3 29,-8-4-36,1 0 0,-1 0 0,1 0 0,-1 0 0,1 0 0,-1-1 0,1 1 0,0-1 0,-1 1 0,1-1 0,0 0 0,0 1 0,1-1 0,-1 0-8,0 0 0,0 1 0,0-1 0,0 1 0,0-1 0,0 1 0,0 0 1,-1-1-1,1 1 0,0 0 0,-1 0 0,1 0 0,0 1 0,-1-1 0,1 0 1,-1 1-1,2 1 0,13 10 69,-14-13-64,-1 1 0,1-1 0,-1 1-1,1-1 1,-1 0 0,1 1 0,-1-1-1,1 0 1,1 0 0,-2 0-8,1 0 1,-1 0-1,1 0 1,-1 0-1,1 0 1,-1 0-1,1 1 1,-1-1-1,2 1 1,0 1 7,0 1 0,0-1 0,0 0 0,0 1 0,-1 0 0,1 0 0,-1-1 0,0 1 1,0 1-1,0-1 0,0 0 0,-1 0 0,1 1 0,1 6 0,10 17 111,-11-25-114,0 1 0,0 0 0,0-1 0,-1 1 0,0 0 0,1 0 0,-1 0 0,0 0 0,0 0 0,-1 0 0,1 1 0,-1-1 0,1 0 0,-1 0 0,0 5 0,1 2-6,0-1 0,1 1 0,0 0 0,1-1 0,0 1-1,0-1 1,1 0 0,1 0 0,7 12 0,1 4 2,-10-19 21,0 0 1,0 0-1,0-1 0,1 1 1,0-1-1,0 1 0,0-1 1,1-1-1,0 1 1,9 6-1,-2-3 63,-6-5-28,0 2 0,0-1 1,10 9-1,-14-11-55,0-1 0,0 1 0,0-1 1,0 1-1,0-1 0,0 0 0,0 0 0,1 0 0,-1 0 1,0 0-1,1 0 0,-1-1 0,3 1 0,9 2 9,-1 4 42,-12-6-41,1 0 1,-1-1-1,1 1 1,-1 0-1,1 0 1,-1-1-1,1 1 0,0-1 1,-1 0-1,1 1 1,0-1-1,-1 0 0,4 0 1,25 0 32,0 0 127,-30 0-169,0 0 0,0 0 0,0 0 0,0 0 0,0 0 0,1 0 0,-1 0 0,0 0 0,0 0 0,0 0-1,0 0 1,0 0 0,0 0 0,0 0 0,0 0 0,0 0 0,1 0 0,-1 0 0,0 0 0,0 0 0,0 0 0,0 0 0,0 0 0,0 0 0,0 0 0,0 0-1,0 0 1,0 0 0,0 0 0,0-1 0,1 1 0,-1 0 0,0 0 0,0 0 0,0 0 0,0 0 0,0 0 0,0 0 0,0 0 0,0 0 0,0 0-1,0 0 1,0-1 0,0 1 0,0 0 0,0 0 0,0 0 0,0 0 0,0 0 0,0 0 0,0 0 0,0 0 0,0 0 0,0-1 0,0 1 0,0 0 0,0-1 2,0 0 1,0 1-1,0-1 1,1 0 0,-1 0-1,0 0 1,0 1 0,1-1-1,-1 0 1,1 0-1,-1 1 1,1-1 0,-1 0-1,1 1 1,-1-1 0,1 1-1,0-1 1,-1 0-1,1 1 1,0 0 0,-1-1-1,1 1 1,0-1 0,0 1-1,1-1 1,19-15-168,-16 12 148,-1 1 12,0-1 0,-1 0-1,1 0 1,4-7 0,11-24 25,-10 21 30,31-49 217,-34 52-229,0 1 1,-1-1 0,0-1 0,3-12 0,-3-6 45,1 14 5,-4 13-87,-1-1-1,0 1 1,0-1 0,0 1 0,0-1-1,-1 1 1,1-6 0,-1 5-41,0 1 1,0-1-1,1 0 0,0 1 1,-1-1-1,1 1 1,0-1-1,1 1 0,-1-1 1,0 1-1,1 0 1,0 0-1,0 0 0,0 0 1,0 0-1,1 0 1,-1 0-1,1 1 0,4-4 1,-6 4 35,1 1 0,0-1 0,-1 1 0,1 0-1,0-1 1,0 1 0,3-1 0,13-8 8,12-12 0,0 14-70,-5-6 0,-8 6 14,0 0 0,25-6 0,-31 12 97,11-4 82,11-16 26,-12 14 7,-17 7-123,1-1 0,-1 1-1,0-1 1,0 0 0,6-4 0,12-4 92,2 1 4,-15 4-104,-8 4-17,0 0 0,1 0-1,-1 0 1,1 0 0,-1 1 0,1-1-1,-1 0 1,1 1 0,0-1-1,-1 1 1,1 0 0,0-1 0,-1 1-1,1 0 1,2 0 0,2 0 58,-2 0-56,-1-1 1,0 1-1,1 0 0,-1 0 0,0 0 1,1 1-1,-1-1 0,0 1 0,4 1 0,-4 2 35,3 3 48,-4-6-74,1-1 0,-1 1 0,1-1 0,-1 1 1,1-1-1,4 0 0,-7 0-25,0 0 14,0 0 1,0 0-1,1-1 0,-1 1 1,1 0-1,-1 0 0,0 0 1,1 1-1,-1-1 0,0 0 1,0 0-1,1 0 0,-1 0 1,0 0-1,1 0 1,-1 0-1,0 0 0,1 1 1,-1-1-1,0 0 0,0 0 1,1 0-1,-1 1 0,0-1 1,1 0-1,12 14 221,4 0-187,-12-12-56,-4-1 4,-1-1 1,1 0-1,0 0 0,-1 1 0,1-1 0,-1 0 1,1 1-1,0-1 0,-1 1 0,1-1 0,-1 1 1,1-1-1,-1 1 0,1-1 0,-1 1 1,0-1-1,1 1 0,-1 0 0,0-1 0,1 1 1,-1 1-1,3 3-7,-2-4 11,0 1 0,0-1 0,0 0-1,0 1 1,1-1 0,-1 0-1,0 0 1,1 0 0,-1 0-1,1 0 1,-1 0 0,1-1-1,2 2 1,-2-1 8,0-1 0,-1 1 0,1 0 0,0 0 0,-1 0 0,1 0 0,-1 0 0,0 0-1,1 0 1,-1 0 0,0 0 0,1 1 0,1 2 0,2 9 61,6-7-31,-6 7-12,0-4-21,-3-8-4,-1 1 0,-1-1 0,1 1 0,0-1-1,0 1 1,-1-1 0,1 1 0,0 0-1,-1-1 1,0 1 0,1 0 0,-1 0 0,0 1-1,0 276 91,0-272-106,1 1-1,0-1 1,1 1 0,-1-1-1,6 13 1,-5-14-10,0 1 27,1 0 1,-1-1 0,2 1-1,5 9 1,-7-13 1,0 0-1,0 0 1,1-1-1,-1 1 0,1-1 1,0 0-1,0 1 1,0-1-1,6 3 1,23 22 81,4-8 219,-32-17-300,0 0-1,0 0 1,0 0 0,0 0-1,1-1 1,-1 0 0,0 0-1,9 1 1,40 0-69,-40-3 60,-10 2 34,0-1 0,0 0 0,0-1 0,0 1 0,0 0 0,0-1 0,0 0 0,0 0 0,0 0 0,0 0 0,0 0 0,0 0 0,0-1 0,-1 1 0,6-5 0,15-5-82,-18 10 42,-1-1 1,1 0-1,-1 0 0,1-1 0,-1 1 1,0-1-1,5-4 0,-1-1-3,4-3 70,-1 0-1,0-1 1,-1-1 0,0 0-1,10-17 1,29-82-248,-42 97 105,0 1 0,19-26 1,-17 27 69,-2 3 5,1 1 1,0 0-1,15-13 1,-4 4-71,-17 16 85,0 0 0,1 1 1,-1-1-1,0 1 1,0-1-1,1 1 0,-1 0 1,0 0-1,1 0 0,-1 0 1,1 1-1,0-1 0,2 0 1,37 1 167,-21 0-112,-19 0-49,1 0 0,-1 0 1,1 0-1,-1 0 0,1 0 0,-1 1 0,1-1 0,-1 1 0,1-1 0,-1 1 1,1 0-1,-1 0 0,0 0 0,0 0 0,1 1 0,-1-1 0,0 0 1,0 1-1,2 2 0,-2-2 20,0-1 1,0 1 0,0-1-1,0 1 1,1-1-1,-1 0 1,0 1-1,1-1 1,-1 0 0,1-1-1,-1 1 1,4 0-1,-4 0-2,1-1 0,-1 1-1,1 0 1,-1 0 0,1 0-1,-1 0 1,1 0 0,-1 0-1,0 1 1,0-1 0,0 1-1,2 2 1,24 15-519,-36-6-549,7-11 691,0-1-1,1 1 0,0-1 0,-1 1 0,1-1 0,0 1 0,0-1 1,0 1-1,0 1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66 576,'16'-16'192,"0"16"-128,1 0-32,-1 0 416,1 0-256,-1-17-96,17 17-32,-17-16 288,17 16-192,-17-16 64,17 16-128,-17 0-1184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1056,'33'-17'416,"-33"17"-352,16 0 32,1 0 128</inkml:trace>
  <inkml:trace contextRef="#ctx0" brushRef="#br0" timeOffset="1">525 0 1984,'0'0'736,"16"0"-576,17 16-32,-33-16 0,16 0-96,17 0 128,-17 17-96,17-17-32,-17 0 0,17 0-1888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2080,'33'0'768,"-16"0"-608,-1 17-32,0-17 64,17 0-128,0 0 384,16 0-224,0 0-2368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2720,'17'-17'1024,"-17"34"-800,16-17-64,1 0 1344,-1-17-864,0 17-128,1 0-320,16-16 192,-1 0-192,1 16-2912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1 1056,'-2'0'37,"0"0"1,1 0-1,-1 0 0,0 1 1,0-1-1,1 1 1,-1-1-1,0 1 0,1-1 1,-1 1-1,1 0 0,-1 0 1,1 0-1,-1 0 1,1 0-1,-1 0 0,1 0 1,0 1-1,-2 1 0,3-3-37,-17 17 154,-36 36-106,-74 93 0,59-53-32,12-29 54,-30 38 26,68-76-83,2-1 4,-2-1 0,-34 35 0,-43 37 20,-1-1 64,93-92-746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2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0 576,'0'17'192,"0"-1"-128,0 33-32,0-32 352,0 32-224,0-16 352,-16-1-288,16 1 224,0-16-224,16 15 128,-16-15-192,17-17-224,-1 0 32,17 0 128,16-17-32,17 1 32,16-17-32,-1 33-1952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1824,'0'-27'587,"0"21"-353,0 6-52,0 0 234,0 3-70,0-1-290,0-1 0,1 1 1,-1-1-1,0 1 0,1-1 0,-1 1 0,1-1 0,0 0 0,-1 1 0,2 1 0,5 12 218,2 18 238,7 2-251,-7-18-103,9 26-1,-3-2-49,-6-15-58,0-1-1,5 31 0,-11-36 71,-3-12-53,2-1 0,-1 1-1,1-1 1,0 1-1,0-1 1,5 10-1,12 32 366,-8-33-1109,-6-2-299,-4-14 786,0 1 0,0-1 0,0 0 0,-1 1 0,1-1 0,0 0 0,0 0-1,0 1 1,0-1 0,0 0 0,0 0 0,0 0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1584 2720,'0'0'891,"3"-2"-545,-2 1-315,0 0 0,0 0-1,-1 0 1,1 0 0,0 0 0,0 0-1,-1 0 1,1 0 0,-1 0-1,1-1 1,-1 1 0,1 0 0,-1 0-1,1-2 1,5-18 1002,43-101 1,-2 43-604,-17 29-183,45-96 181,-14 25-248,-33 70-85,56-112 130,15-33-129,-82 164-94,0 0-1,-2-2 0,15-48 1,-8-9-2,2 18 10,-18 24 20,-4 24-12,9-30 30,-5 9 27,0 20-35,-4 20-11,0 0 1,-1-1-1,0 1 0,0-9 1,-1-12-44,0 24-208,0 14-182,0 6-1378,0-1 476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0 1824,'0'3'587,"0"-1"-563,0-1 1,-1 1 0,1-1 0,0 1 0,-1-1 0,1 1-1,-1-1 1,0 0 0,1 1 0,-2 1 0,-5 12 166,2 4 213,4-14-325,0 0 1,-1 0-1,1 0 1,-1 0-1,0 0 1,0-1-1,-1 1 1,-3 5 0,-126 154 927,43-58-900,82-97-104,-41 48 5,-12-2 13,20-10 48,25-28-2,-31 30 0,34-38-21,1 0 0,0 1 1,1 1-1,0 0 0,-15 21 0,-8 20-307,32-51 200,1 1 0,-1-1 0,1 1 0,-1-1 0,1 1 0,0-1 0,0 1 0,0 0 0,0-1-1,0 1 1,0-1 0,0 1 0,0-1 0,1 1 0,-1 0 0,1-1 0,0 3 0,0-4-92,0 1-1,-1-1 1,1 0-1,0 1 1,0-1-1,0 0 1,0 0-1,-1 0 1,1 1-1,0-1 0,0 0 1,0 0-1,2-1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2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1984,'30'14'640,"-28"-14"-611,0 1 0,0 0 0,0 0 0,0 0 0,1 0 0,-1 0 0,-1 0 0,1 0 0,3 3 0,-4-3-19,0 0 1,-1 1 0,1-1-1,0 0 1,-1 1 0,1-1-1,-1 0 1,1 1-1,0 2 1,7 20 526,-3-16-368,-4-7-142,0 1 1,0-1-1,0 1 0,0-1 0,-1 1 0,1-1 0,0 1 0,-1 0 0,1-1 1,-1 1-1,0 0 0,0 0 0,1-1 0,-1 4 0,0 11 56,-2 57 122,1-63-182,0 1-1,-1-1 0,0 1 1,-7 16-1,6-17 35,0-1 0,-1-1 0,0 1 0,-1-1 0,0 1 0,0-1-1,-1-1 1,-8 10 0,13-16-22,0 0-1,-1 0 1,1 1-1,0-1 1,0 0-1,1 1 1,-1-1-1,0 0 1,0 1-1,1-1 1,-1 1-1,0-1 1,1 1-1,0-1 1,-1 1-1,1 0 1,0-1-1,0 1 0,0-1 1,0 3-1,0-3-4,0 0 0,1 0-1,-1-1 1,0 1 0,1 0-1,-1-1 1,1 1 0,-1 0-1,1-1 1,-1 1 0,1 0-1,-1-1 1,1 1 0,-1-1-1,1 1 1,0-1 0,1 1-1,0 0 28,0 0 0,0 0 1,1 0-1,-1-1 0,0 1 0,0-1 0,1 0 0,-1 0 0,3 0 0,20-2 128,0-1-1,48-13 1,-21 5-83,30-9-715,0-10-2816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0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33 2816,'14'-13'917,"-14"12"-898,1 1 0,-1 0-1,1-1 1,-1 1 0,0 0 0,0-1-1,1 1 1,-1 0 0,0-1 0,0 1-1,1 0 1,-1-1 0,0 1-1,0-1 1,0 1 0,0-1 0,1 1-1,-1 0 1,0-1 0,0 1 0,0-1-1,0 1 1,0-1 0,0 1-1,0-1 1,-1 0 0,3-4 163,-2 5-123,1-1-1,-1 1 0,1 0 0,0 0 1,-1-1-1,1 1 0,0 0 1,-1 0-1,1 0 0,0 0 1,0-1-1,-1 1 0,1 0 1,0 0-1,-1 0-58,3 0 677,-3 0 134,0 0-219,-3 0 138,1 1-682,0-1 0,-1 1 0,1 0 0,0 0 0,-1 0 0,1 0 0,0 0 0,0 0-1,0 0 1,0 1 0,0-1 0,0 1 0,-2 1 0,-28 30-54,17-17-19,-64 63 159,68-69-91,0 0 1,0-1 0,-1-1 0,-15 9-1,3-2 27,-17 14 16,31-21-92,0-1 1,-1 0-1,0-1 1,0 0 0,-1-1-1,1 0 1,-14 3-1,3-1-16,5-2-12,0 1 1,-19 9 0,20-7 2,7-3 9,0 0 1,-1-1-1,-12 4 0,-8-2 12,24-4-7,1 0 0,-1 1 0,1 0-1,-6 3 1,9-2-2,-4 3 1,-16-1 13,16 1 5,4-4 0,-9 3 80,11-6-71,0 0 1,0 1 0,-1-1 0,1 0-1,0 0 1,0 0 0,0 1-1,0-1 1,0 0 0,-1 0 0,1 1-1,0-1 1,0 0 0,0 1-1,0-1 1,0 0 0,0 0 0,0 1-1,0-1 1,0 0 0,0 0-1,0 1 1,0-1 0,0 0 0,1 1-1,-1-1 1,0 0 0,0 0-1,0 1 1,0-1 0,0 0 0,0 0-1,1 0 1,-1 1 0,0-1-1,0 0 1,0 0 0,1 0 0,-1 1-1,0-1 1,15 10 153,-1 0-244,-2 1 169,23 17 1,-20-16 86,27 24 1,-38-31-160,15 13 39,-1 0-1,-1 2 0,-1 0 0,16 28 1,7 28 30,73 110 96,-79-127 59,32 79 0,-49-97 32,-2-17-80,-9 3 43,3-12-101,-8-13-104,1-1 1,0 0-1,0 1 1,-1-1-1,1 0 1,-1 1-1,1-1 1,-1 1-1,1-1 1,-1 3-1,0-1 136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66 3232,'38'0'1456,"-35"0"-1401,-1 0 1,1 0 0,0 0-1,-1 0 1,1-1 0,3-1-1,-5 2-9,-1 0-1,1 0 0,-1-1 1,1 1-1,-1 0 1,1-1-1,-1 1 0,1-1 1,-1 1-1,1-1 0,-1 1 1,0-1-1,1 1 1,-1-1-1,1 0 0,3-3 508,9 2 877,-13 2-1398,1 0-1,-1 0 1,1 0-1,-1 0 0,1 0 1,-1 0-1,1 0 0,-1 0 1,1 0-1,-1-1 0,1 1 1,-1 0-1,1 0 1,-1 0-1,1-1 0,-1 1 1,0 0-1,1 0 0,-1-1 1,1 1-1,-1 0 0,0-1 1,1 1-1,-1-1 1,0 1-1,1 0 0,-1-1 1,0 1-1,0-1 0,1 1 1,-1-1-1,0 1 0,0-1 1,0 1-1,0-1 1,0 1-1,0-1 0,0 1 1,0-1-1,0 1 0,0-2 1,0 2-25,0 0 0,0 0 0,0 0 1,0 0-1,1 0 0,-1 0 0,0 0 0,0-1 1,0 1-1,0 0 0,0 0 0,0 0 0,0 0 1,0 0-1,0 0 0,0 0 0,-1 0 0,1 0 1,0-1-1,0 1 0,0 0 0,0 0 0,0 0 1,0 0-1,0 0 0,0 0 0,0 0 0,0 0 1,0 0-1,0 0 0,0 0 0,0 0 0,0 0 1,0-1-1,0 1 0,-1 0 0,1 0 1,0 0-1,0 0 0,0 0 0,0 0 0,0 0 1,0 0-1,0 0 0,0 0 0,0 0 0,0 0 1,-1 0-1,1 0 0,0 0 0,0 0 0,0 0 1,0 0-1,0 0 0,0 0 0,0 0 0,-2 0 50,0 0 0,0-1 0,0 1 0,0-1 0,1 1 0,-1-1 0,0 0 0,0 0 0,1 1 0,-4-4 0,-2 0-6,4 3-43,0 0 0,0 0 0,0 0 0,0 1 1,0 0-1,0-1 0,0 1 0,0 0 0,0 0 1,-4 1-1,-6 0-18,-265-1-6,277 0 7,0 0 0,0 0 1,1 0-1,-1 0 0,0 0 1,0 0-1,1 0 0,-1-1 1,0 1-1,0 0 1,1 0-1,-1-1 0,0 1 1,1-1-1,-1 1 0,0 0 1,1-1-1,-1 1 0,1-1 1,-1 0-1,1 1 0,-1-1 1,1 1-1,-1-2 0,0 2-6,1-1 0,0 1-1,-1-1 1,1 1-1,0-1 1,-1 1-1,1-1 1,-1 1 0,1 0-1,-1-1 1,1 1-1,-1 0 1,1-1-1,-1 1 1,1 0 0,-1 0-1,1-1 1,-1 1-1,0 0 1,1 0-1,-1 0 1,1 0-1,-2 0 1,-1 0-161,3 2 128,0-1 49,0 0-1,0 0 1,0-1 0,0 1 0,0 0-1,0-1 1,0 1 0,-1 0-1,1-1 1,0 1 0,0 0 0,-1-1-1,1 1 1,-1 0 0,-1 2 13,2-3-12,-1 0-1,1 0 1,0 0-1,0 0 1,0 0 0,0 0-1,-1 0 1,1 0-1,0 0 1,0 1-1,0-1 1,0 0 0,0 0-1,-1 0 1,1 0-1,0 0 1,0 0 0,0 0-1,0 1 1,0-1-1,0 0 1,0 0-1,0 0 1,0 0 0,-1 1-1,1-1 1,0 0-1,0 0 1,0 0 0,0 0-1,0 0 1,0 1-1,0-1 1,0 0-1,0 0 1,0 0 0,0 1-1,0-1 1,0 0-1,1 0 1,-1 0-1,0 1 1,1 0-1,-1 0 0,0 0 0,1 0 0,-1 0 0,0 0 0,0-1 0,1 1 0,-1 0 0,0 0 0,0 0 1,0 0-1,0 1 0,-5 22-35,3-17 27,1 0-1,0 0 0,-1 14 1,1-8 24,0 0-1,0 0 1,-1 0 0,-1 0 0,-6 17 0,5-15 31,1 0 0,-3 21 1,-3 13 14,-12 14 22,15-28-27,3-18-9,-1 8 64,0-8-23,2-1 1,-1 21-1,4-22-28,-1-12-49,0 0 0,1 0 1,-1 0-1,0 0 0,-1 0 0,1 0 1,0 0-1,-1 0 0,0 0 1,-1 4-1,-1-1-23,1-3 21,0 0 0,1 1 0,-1-1 0,1 0 0,0 0 0,-1 6 0,1-9-10,1 1 0,0 0 0,0-1 0,0 1-1,0-1 1,1 1 0,-1-1 0,0 1 0,0-1 0,0 1-1,0-1 1,0 1 0,1-1 0,-1 1 0,0-1 0,0 1 0,1-1-1,-1 1 1,1 0 0,0 0-5,0-1 0,0 1 0,0-1-1,0 0 1,0 1 0,0-1 0,0 1 0,0-1-1,0 0 1,0 0 0,0 0 0,0 0 0,0 0 0,1 0-1,10 1-43,-2-1 7,-1 0 0,1-1-1,12-1 1,-12-1 46,13-3 27,-3 11-3,-4-1 1,7-2 84,0 0 1,45-3-1,-21 0 103,-43 1-199,0 1 1,0-1-1,0 1 1,0-1-1,0 1 1,0 0-1,-1 1 0,1-1 1,0 1-1,6 3 1,3-2 109,-10-3-571,-3 0-1824,0 0 609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4480,'0'-14'1445,"0"12"-885,0 2-128,0 0 416,0 0-133,3 0 399,-1-1-983,0 1 0,0 0 0,1-1 0,-1 1-1,0-1 1,0 0 0,0 0 0,1 0 0,2-2-1,19-7 594,28-7 332,-35 13-921,1 0 0,0 2-1,19-2 1,-15 5-26,-9-1-39,-1 0 1,23-3-1,-10-4 102,-18 5-109,-1 1-1,0 0 1,1-1 0,7 1-1,-12 1-8,1 0 0,-1 0-1,0 1 1,0-1 0,0 1-1,0-1 1,0 1 0,0 0 0,0 0-1,0 0 1,0 0 0,3 1-1,-4-1-137,0 0 0,1 0-1,-1 0 1,0-1-1,1 1 1,-1-1 0,1 1-1,-1-1 1,1 1-1,-1-1 1,3 0 0,-14 0-2044,7 0 592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3072,'0'0'976,"0"0"-587,-3 0 123,-5 0 260,12-1 1202,-1 1-1592,0 0 0,-1 0 0,1 1 0,-1-1 0,1 0 0,-1 1 1,3 1-1,5 3-241,0-1 0,0 0 1,0 0-1,0-1 0,0 0 1,1-1-1,0 0 0,-1-1 1,13 1-1,201-2 846,-221 0-1227,0 0 0,0 0 0,0 0 0,0 0 0,0 1 0,4 1 0,23 11-1024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3552,'0'0'1147,"-3"0"-683,0 0-389,1-1-23,0 1-1,0 0 0,0 0 1,0 0-1,0 0 0,0 1 0,0-1 1,1 0-1,-1 1 0,-3 1 0,-1 11 243,2-6-144,-1-1 0,1 0 0,-2 0 0,1 0 1,-1-1-1,-6 6 0,-11 10 132,-1 2 49,12-12-159,0 0 1,0 1 0,1 1 0,-11 16 0,0 20 189,19-41-298,-9 18 185,2 2 0,-11 41 0,10-20-112,2 1 0,-4 91 0,13-126-138,-1 5 62,1 0-1,1 0 1,1 0-1,1 0 1,8 32-1,-8-43 12,0 0 0,1 0 0,0 0 0,0 0 0,11 14 0,-1 5 19,-12-22-11,-2-6-155,0 1-1,0-1 1,0 1 0,0 0 0,0-1-1,0 1 1,0-1 0,0 1-1,1-1 1,-1 1 0,0-1 0,0 1-1,1-1 1,-1 1 0,0-1-1,1 1 1,-1-1 0,1 1 0,-1-1-1,0 0 1,1 1 0,-1-1-1,1 0 1,-1 1 0,1-1 0,-1 0-1,1 0 1,-1 1 0,1-1-1,-1 0 1,1 0 0,0 0 0,-1 0-1,1 0 1,-1 0 0,1 0-1,-1 0 1,1 0 0,-1 0 0,1 0-1,0 0 1,0 0 0,15 0-1845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3552,'-14'27'1147,"14"-25"-1112,-1-1 1,1 0 0,-1 0-1,1 1 1,0-1 0,0 0-1,-1 0 1,1 1 0,0-1-1,0 0 1,0 1 0,1 2 0,-1 99 1041,0 105 1968,0-205-2618,0-6-193,-2-17-196,2 15-41,-1 0 0,1 0-1,0 0 1,1 1-1,-1-1 1,1 0-1,2-9 1,5-21-95,-3 9 3,12-36 0,-11 47 231,1 1 0,0 1 0,17-24 1,-18 28-26,-3 4-46,-2 2-37,1 1 1,-1 0 0,1 0-1,0 0 1,-1 0-1,1 0 1,3-2-1,13-2 88,-9 4-77,-5 0-24,1 0 1,-1 0-1,0 0 0,6-5 0,-8 5-5,1 0 0,0 0-1,0 1 1,0-1 0,1 1-1,3-2 1,13 2 106,-18 1-90,1 0-1,-1 0 1,1 0 0,-1 0 0,1 0-1,-1-1 1,1 1 0,-1-1 0,5-1-1,-1-2 52,4 0 81,3 6-46,-13-2-109,1 0 0,-1 0 0,1 1 1,-1-1-1,1 0 0,0 0 1,-1 0-1,1 0 0,0 0 0,-1 0 1,1 0-1,-1 0 0,1 0 0,0 0 1,-1 0-1,1-1 0,-1 1 1,1 0-1,0 0 0,-1 0 0,1-1 1,-1 1-1,1 0 0,-1-1 1,1 1-1,-1-1 0,1 1 0,-1 0 1,1-1-1,0 0 0,1-2-488,-2 3-1814,0 0 609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3808,'-32'0'1408,"32"0"-1088,0 0-96,0 0 1792,0 0-1152,16 0 288,0 0-704,1 0-64,-1 0-224,17 0 128,0 0-192,-1 0-2560,1 0 1312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3072,'14'14'976,"-14"-14"-961,0 0 0,1 1 0,-1-1 0,0 0 0,0 0 0,1 1 0,-1-1 0,0 0 0,0 0 0,0 1 0,0-1 0,0 0 0,1 1 0,-1-1-1,0 0 1,0 1 0,0-1 0,0 0 0,0 1 0,0-1 0,0 0 0,0 1 0,0-1 0,0 0 0,0 1 0,0 76 3121,0-76-3076,-1 1 0,1 0 0,0-1-1,0 1 1,-1-1 0,1 1 0,-1 0 0,1-1 0,-1 1-1,0-1 1,0 1 0,0 0 0,-6 12 245,4-1-141,2-10-136,1-1 1,-1 1 0,1-1-1,-1 0 1,0 1 0,0-1-1,0 0 1,0 0 0,0 1-1,-1-1 1,1 0 0,-1 0-1,-1 1 1,-16 15 148,12-12-105,1-1 0,-1 2 0,2-1-1,-1 0 1,-7 12 0,10-11 2,3-7-70,0 1 1,0-1-1,-1 1 1,1-1 0,0 1-1,0-1 1,0 1 0,-1-1-1,1 0 1,0 1-1,0-1 1,-1 1 0,1-1-1,0 0 1,-1 1 0,1-1-1,0 0 1,-1 1-1,1-1 1,-1 0 0,1 0-1,-1 1 1,1-1 0,0 0-1,-1 0 1,1 0-1,-1 0 1,1 0 0,-1 1-1,1-1 1,-1 0 0,1 0-1,-1 0 1,1 0-1,-1-1 1,-5-1-298,-5-12-1174,11 13 1359,-1-1 1,1 1-1,-1-1 0,1 1 0,0-1 1,0 1-1,0-1 0,-1 1 1,2-2-1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2080,'0'-41'667,"0"40"-658,0 0 1,0 1 0,0-1 0,0 1 0,0-1 0,0 1 0,0-1-1,0 1 1,0-1 0,0 0 0,1 1 0,-1-1 0,0 1-1,0-1 1,0 1 0,1-1 0,-1 1 0,0-1 0,1 1 0,-1-1-1,0 1 1,1 0 0,-1-1 0,1 1 0,0-1 0,23-26 262,-15 14-18,-8 11-197,-1 1-1,1-1 1,1 1-1,-1-1 1,0 1-1,0-1 1,1 1-1,-1 0 1,0 0-1,1-1 1,0 1-1,-1 0 1,1 0-1,-1 1 1,1-1-1,0 0 1,0 0-1,3 0 1,2-2 206,1-1 1,0-1 0,7-5-1,-8 5-104,0 1 0,0-1 0,10-3 0,-16 8-136,0 0 0,0-1 0,1 1 1,-1 0-1,0 0 0,0 0 0,0 0 0,1 0 0,-1 0 0,0 0 0,0 0 0,0 0 0,1 0 0,-1 1 0,0-1 1,0 1-1,0-1 0,0 1 0,2 0 0,16 18 430,-8-8-285,-10-10-155,3 3 32,1 1 0,-1 0 0,1 0 0,-1 0 0,-1 0 0,1 0 0,-1 1 1,0-1-1,4 12 0,-2 1 26,-4-10-42,1 0 1,0 0-1,1 0 1,3 8-1,0-3 97,-1 1 0,6 23 0,-2-6 286,-7-12-108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4384,'0'0'1632,"0"0"-1248,0 0-128,16 0 768,-16 0-608,17 0 416,-1 0-512,17 0 64,0 0-256,16 0 0,-17-16-64,18 16 288,-1 0-160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4160,'-1'-1'109,"0"1"0,0 0 0,-1 0 0,1 0 0,0 0 0,-1 1 0,1-1 0,0 0 0,-1 1 0,1-1 0,0 0 0,0 1 0,-1-1 1,1 1-1,0 0 0,0-1 0,0 1 0,-1 1 0,1 0-67,0-1-1,0 1 1,1-1 0,-1 1 0,0-1-1,1 1 1,0 0 0,-1-1 0,1 1-1,0 3 1,-5 19 616,-22 71 499,25-88-1104,1 1-1,0-1 0,1 0 0,0 0 0,1 15 0,0-15-15,-1 0 0,0 1 0,0-1-1,0 0 1,-4 14 0,1-11 9,2-7-28,0 0 0,0 1 0,0-1 0,1 1 0,-1 4 0,1-2-3,1 0 0,0 0-1,3 10 1,-2-9-15,2 9-34,-4-13 23,1 0 1,0 0-1,0 0 1,0 0 0,0 0-1,3 5 1,-2-6 26,0 0 0,0 0 0,0-1 0,0 1 0,0-1 0,0 1 0,0-1 0,5 2 0,-3-1-25,0 0 0,1 0 0,-1 0 0,0-1 0,1 0 0,0 1 0,-1-1 0,1-1 0,0 1 0,-1-1 0,1 0 0,0 0 0,0 0 0,-1-1 0,10-1 0,16-9-1804,-11 8 496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2240,'0'0'720,"5"6"-448,20 15 107,-23-19-256,1-1 0,-1 1 0,1-1 1,-1 1-1,1 0 0,-1 0 0,0 0 1,0 0-1,0 0 0,0 0 1,-1 0-1,1 1 0,0-1 0,-1 1 1,2 4-1,-2-5-69,9 19 888,10 31-1,2 9 45,-16-49-835,-1 1 64,9 24 1,-8 9 170,-4-23-228,3 12 11,-2-18-5,-1 0-1,-1 0 1,0 0-1,-2 24 0,-2-18 70,-1 0-1,-8 26 1,9-41-161,0 1 1,0-1-1,-1 1 1,0-1-1,-1 0 0,0-1 1,0 1-1,-12 13 1,2-8 28,-1 0 1,-27 17 0,-42 20 243,71-42-259,2 0-26,4-3-30,0-1-1,-15 7 1,-8-5-117,15-4 14,-10 4-198,20-4-234,0 0 0,-1-1 1,1 0-1,-8 0 0,-6-1-1073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4384,'0'0'1632,"0"0"-1248,16 16-128,1 0 1056,-1 1-768,17 32 352,0-16-544,16 16 288,-16 0-352,-1 17 128,1-17-256,0-16 288,0-1-256,-17 1 448,-16 0-352,16-33-544,-16 16 96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4320,'-16'17'1600,"16"-17"-1248,0 0-96,0 16 1184,-17 0-832,1 1 480,-17 32-640,0-16 160,1 32-352,-18-16-64,1 17-128,16-17 32,1 0-64,-1-16 128,17-17-96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3072,'-17'0'1120,"17"0"-864,0 17-64,-16-17 1152,16 33-768,0-17 608,0 17-672,-16 16 640,16 0-672,-17 17-96,1-17-224,16 33 32,-16-17-128,16 1 192,0-33-160,-17-1 256,17 1-224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 4320,'-16'33'1600,"16"-33"-1248,-16 33-96,16-17 832,0 0-640,-17 17 32,17 16-288,0 0 160,0 17-224,0-1 32,0 1-96,-16 0 96,16-1-96,-16 1 192,-1-34-160,1 1-1088,-1-16 544</inkml:trace>
  <inkml:trace contextRef="#ctx0" brushRef="#br0" timeOffset="1">17 329 5632,'-16'0'2112,"16"0"-1664,0 0-96,16 0 768,-16 0-672,33 0 384,-1 0-480,34-17 96,-17 17-288,17 0 128,-1 0-160,-16-16-544,1 16 192,-18 0-3840,-15 0 2208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99 4576,'-49'-33'1664,"49"33"-1280,-17-17-96,17 17 1664,0 0-1120,17-16 288,-1 16-672,17 0 288,0-16-416,32-1-160,-16 17-96,1 0 288,-1 0-192,0 0-1920,-16 0 960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2656,'-13'0'837,"10"0"-501,-2 0 22,2 0-220,0 0 1,1 0 0,-1 0-1,1 0 1,-1 1 0,-3 0-1,-5 13 609,0-5-351,0-1 0,-1 0-1,0-1 1,-24 10 0,-24 16 222,49-26-502,0 0 0,1 0 1,0 1-1,0 1 0,0 0 0,2 0 0,-1 1 0,-8 11 0,-3 16 604,-28 74 0,40-91-608,1 0 0,-5 30 0,6 5 5,3-28-74,-2 13 16,2-27-35,1 1-1,1-1 0,0 0 1,3 25-1,-1-28-25,1 1-1,0-1 0,1 0 1,0 0-1,1 0 0,0-1 1,9 17-1,-10-24-191,-1 1-1,1 0 1,-1-1-1,1 0 1,5 4-1,1 0-281,24 24-750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36 180 4064,'1'6'510,"-5"21"793,-10 44-930,9-51-109,3-10-116,-1 0 0,1 0 0,0 1 0,1-1 0,0 12 0,0 9 104,0-18-154,1 0 0,0 0 0,1 1 0,3 17 0,1-14-33,-3-10 2,0 0 0,-1 0 0,1 0 0,-1 10 0,-1 0 146,0-14 139,0-3-112,0-3-43,0-3-139,0-16 107,0 1 1,1-1-1,2 0 1,0 0 0,7-24-1,3 9 448,23-41 1,-32 72-585,0 0 0,0 0 0,1 0 1,-1 1-1,2-1 0,-1 1 0,0 0 0,9-5 1,17-17 117,-30 26-201,0-1 1,0 1-1,1 0 0,-1 0 0,0-1 0,1 1 0,-1 0 0,1 0 1,-1 1-1,1-1 0,0 0 0,-1 0 0,1 1 0,0-1 0,0 1 0,-1-1 1,1 1-1,0 0 0,2 0 0,12 0-639</inkml:trace>
  <inkml:trace contextRef="#ctx0" brushRef="#br0" timeOffset="1">200 33 3904,'-33'-17'1440,"33"17"-1120,16 0-96,-16 0 1728,0 0-1120,0-16-416,17 16-288,-17 0-64,16 16-32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1375 2080,'0'0'667,"0"-3"-411,0-1-210,0 1 31,0 1 1,0 0-1,0-1 0,0 1 0,0-1 0,1 1 0,-1-1 1,2-3-1,3-2 113,-4 6-142,0 1-1,0-1 0,0 1 1,0-1-1,-1 1 1,1-1-1,0 0 0,-1 1 1,1-1-1,-1 0 1,0 1-1,1-1 0,-1 0 1,0-3-1,-1-2 64,1 0-1,-2 0 0,1 0 1,-3-8-1,2 7 2,0-1-1,0 0 1,1 0-1,-1-11 0,3 2 29,-1 5-40,0 0 0,0 1-1,-3-17 1,-25-77 280,9 38-248,-27-96-52,34 113-68,2 8 25,-20-54-1,-46-64-110,37 87-22,7 11 82,-25-51 95,47 92-64,1-1-1,1 0 1,-4-24-1,9 32-18,3 13 0,0-1 1,0 1 0,-1 0 0,1-1 0,-1 1 0,0 0-1,0-1 1,0 1 0,0 0 0,0 0 0,0 0-1,-1 0 1,1 0 0,-1 0 0,-1-2 0,-11-10-26,14 15-89,-1-1 117,1 1-1,-1-1 0,1 1 1,0-1-1,0 1 0,-1 0 1,1-1-1,0 1 0,0-1 0,0 1 1,0 0-1,0-1 0,-1 1 1,1 0-1,0-1 0,1 1 1,-1-1-1,0 1 0,0 0 0,0-1 1,0 1-1,0-1 0,1 1 1,-1 0-1,0-1 0,0 1 1,1-1-1,-1 1 0,1 0 0,26 73 288,-5 8-3621,-21-80 3145,0 0 1,0 0-1,0-1 0,0 1 1,0 0-1,1 0 0,-1-1 0,1 1 1,1 1-1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4384,'-17'82'1632,"17"-82"-1248,17 66-128,-17-34 704,0 1-576,-17 0 128,17-17-320,0 17 192,-16 0-256,16-17 320,-17 1-256,1-1-2080,16 0 1024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5312,'0'0'1952,"0"0"-1504,49 0-128,-33 0 1248,17 16-928,-17-16 352,17 0-576,-17 0-32,17 0-224,-16 0-1024,15 0 480,-15-16-3744,-1 16 2304</inkml:trace>
  <inkml:trace contextRef="#ctx0" brushRef="#br0" timeOffset="1">181 1 3968,'0'0'1285,"-3"5"-768,-6 10-332,4-7 222,1 0 0,-1 1 1,-5 14-1,0 14 831,-8 59 1,14-68-1007,0-11-99,-1 15 113,10 1-100,-1-16-106,-2 26 3,-2-40-31,0 0 1,0 0-1,0 0 0,1 0 1,-1 0-1,1 0 0,-1 0 1,1 0-1,0 0 0,0 0 1,0-1-1,1 1 0,-1 0 1,1-1-1,1 3 0,0-1 26,-2-2-29,0-1 1,0 1-1,0-1 1,0 0-1,0 1 1,0-1-1,1 0 1,-1 0-1,1 0 1,1 1-1,-2-1 2,0-1-1,-1 0 0,1 0 1,0 1-1,0-1 1,0 0-1,-1 0 0,1 0 1,0 0-1,0 0 1,0 0-1,0 0 0,-1 0 1,1 0-1,0 0 1,1-1-1,2-1-157,-1 0 0,1-1 0,-1 1 1,1-1-1,-1 1 0,0-1 0,4-5 0,0 1-645,23-23-434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3904,'0'0'1253,"3"5"-762,43 75 2175,-38-68-2152,-2 1-1,1 0 0,-2 1 1,9 26-1,9 62 625,-20-86-1019,5 24 205,-2-15-78,-1 0 0,3 49 0,-8-58-134,-2-1 1,1 1 0,-2-1 0,0 1 0,-1-1 0,0 0 0,-2 0 0,1 0 0,-2-1-1,0 0 1,-11 16 0,12-21-173,-1 0-1,0-1 1,0 0-1,0-1 1,-1 0-1,-16 11 1,0-3-739,-33 16 0,10-11-1334,44-19 1934,-1 1 1,1-1 0,-1 0-1,1 0 1,-1 0 0,1 0-1,-1 0 1,0-1 0,0 0-1,1 0 1,-1 0 0,0 0-1,1 0 1,-1-1 0,0 0-1,1 0 1,-1 0 0,0 0-1,1 0 1,-4-2-1,4 1-24,0 0 0,0 1 0,1-1 0,-1 0-1,1 0 1,-4-4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3488,'-14'0'1115,"11"0"-673,3 0-10,0 0 645,-2 0-234,1 0-798,1 0 1,-1 0-1,1 0 0,-1 0 0,0 1 0,1-1 1,-1 0-1,1 0 0,-1 0 0,1 0 1,-1 1-1,1-1 0,-1 0 0,1 1 1,-1-1-1,1 0 0,0 1 0,-1-1 0,1 0 1,-1 1-1,1-1 0,0 1 0,-1-1 1,1 1-1,0-1 0,0 1 0,-1-1 0,1 1 1,0-1-1,0 1 0,0-1 0,-1 2 1,1 23 1182,0-13-786,0-8-384,0-1 0,1 1 0,-1-1 0,1 0 0,0 0 0,0 1 0,0-1 0,2 3 0,3 11 33,-2 1 10,-4-13-81,1-1 0,0 0 0,0 0-1,0 0 1,1 0 0,-1 0-1,1 0 1,0 0 0,5 6 0,55 58 241,-60-66-255,4 7 23,1 0 0,0-1 0,1 0 0,-1 0 0,1-1 0,1 0 0,0-1 0,10 7 0,20 5 129,-21-10-103,-1 1 0,0 0 0,23 18 0,-7-2 20,-13-19 34,-18-5-45,1-1 0,-1 1 1,0 0-1,0-1 0,1 1 0,-1 0 0,0 1 1,0-1-1,0 0 0,0 1 0,0-1 1,0 1-1,2 2 0,-3-4-52,-1 1 0,0-1 0,1 0 0,-1 1 0,0-1 0,1 0 0,-1 1 0,0-1 0,1 0 0,-1 1 0,0-1 0,1 1 0,-1-1 0,0 0 0,0 1 0,0-1 0,0 1 0,1-1 0,-1 1 0,0-1 0,0 1-1,0-1 1,0 1 0,0-1 0,0 2 0,-13 7 6,-2 0 16,3-2 63,6-3-36,0 0 0,0 0 0,1 0 0,-1 1 0,-5 5 1,-5 7-16,1 0 1,0 1 0,-18 29-1,-20 42 81,-36 57 98,10-43-49,30-40-37,33-40-98,5-8-12,0 0 0,-14 14 0,-24 12 39,16-14-24,19-13-10,-17 21 0,16-18-1,-19 21 59,-27 30 65,50-55-370,1 1 0,-16 28 1,24-38-581,4-6-115,12-11-324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5216,'0'0'1952,"0"0"-1536,16 0-96,-16 0 1952,16 0-1312,1 0 864,16 0-1056,-1 0 224,1 0-608,16 0 0,-16 0-224,16 0 192,0 0-224,-16 0-1664,-16 0 832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1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6400,'17'17'2368,"-17"-17"-1856,32 0-128,-15 0 1120,16 0-896,16 0 192,0 0-480,0-17 128,17 17-224,-17-16-3744,-16 0 1920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4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1824,'0'17'672,"0"-17"-512,-16 33-64,-1-1 448,17 1-320,-16 16 128,16 0-224,-16 17 64,16-17-96,0 17 0,0-34-32,0 1-64,0 0 32,-17-17 224,17 1-128,-16-1-96,16 1-64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4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3808,'0'0'1408,"0"0"-1088,16 16-96,-16 0 512,17-16-448,-1 0 192,0 0-320,17 0 128,0-16-160</inkml:trace>
  <inkml:trace contextRef="#ctx0" brushRef="#br0" timeOffset="1">689 0 4320,'0'0'1600,"0"0"-1248,-33 0-96,33 17 0,0-17-192,0 0-32,0 0 0,-16 0-3776,32 16 2048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2912,'-17'49'1056,"17"-49"-800,-16 98-96,16-65 288,0 0-288,0-1 0,0 1-96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0 736,'11'2'215,"-13"4"-58,-4 5 36,5-9-122,1 0 0,-1 0 0,1 0 0,-1-1 0,1 1 0,0 0 0,0 0 0,0 0 0,0 2-1,0 11 773,0 5-147,1 5-307,-1 0-1,-4 25 1,-7-25-347,10-20-31,0 1 0,1-1-1,-1 1 1,1-1 0,0 1-1,0-1 1,1 1 0,1 10-1,5-3 58,-6-11-40,0-1 0,0 1-1,-1-1 1,1 1-1,0-1 1,-1 1-1,1-1 1,-1 1 0,0 0-1,1-1 1,-1 1-1,0 1 1,0 11 201,0-11-32,0-6-79,0 2-115,0 1 1,0 0-1,0-1 1,0 1-1,0-1 1,0 1-1,0-1 1,0 1-1,0 0 1,0-1-1,1 1 1,-1-1-1,0 1 1,0 0-1,0-1 1,1 1-1,-1-1 1,0 1 0,0 0-1,1-1 1,-1 1-1,0 0 1,1 0-1,-1-1 1,0 1-1,1 0 1,0-1-1,7-7 85,-7-8 23,-1 14-95,0 0 0,0-1 0,0 1 1,0 0-1,0-1 0,1 1 0,-1 0 0,1-1 0,-1 1 0,2-3 0,0 2-6,0-1 0,0 0 0,-1 1-1,1-1 1,-1 0 0,0 0-1,0 0 1,0 0 0,-1 0-1,1-7 1,-1 7-3,0 0 0,1 1 0,-1-1 0,1 1 0,0-1 1,0 0-1,0 1 0,2-4 0,3-9-44,-1-9-214,2 20 139,-3 2 75,-4 3 47,0 0 0,0-1 1,1 1-1,-1 0 0,0-1 1,0 1-1,1 0 0,-1-1 1,0 1-1,0 0 0,1 0 1,-1-1-1,0 1 0,1 0 1,-1 0-1,0 0 0,1 0 1,-1-1-1,0 1 0,1 0 1,-1 0-1,0 0 0,1 0 1,-1 0-1,0 0 0,1 0 1,-1 0-1,1 0 0,-1 0 1,0 0-1,1 0 0,-1 0 0,0 0 1,1 0-1,-1 1 0,0-1 1,1 0-1,-1 0 0,0 0 1,1 1-1,5 15 397,-3-7-213,1 2-28,-2-8-121,-1 0 0,1 0 1,-1 0-1,0 1 0,-1-1 0,1 0 1,0 1-1,-1-1 0,0 6 0,1-2-5,0 1-1,0-1 1,1 0-1,2 10 0,1 0 10,1 13 79,-1-14-61,-3-12-44,-1-1 0,0 0 0,0 1 0,0-1 0,0 1 0,0-1 0,-1 6-1,0 8 106,0-15 118,0-2-44,3 0 97,-2 0-288,0 0 0,0 0-1,0-1 1,0 1 0,0 0-1,-1-1 1,1 1 0,0-1 0,0 1-1,0-1 1,0 0 0,-1 1 0,1-1-1,0 0 1,-1 1 0,1-1-1,0 0 1,-1 0 0,1 1 0,-1-1-1,1 0 1,-1 0 0,1-1 0,11-15 24,-9 13-57,0-1-1,0 1 0,0 0 1,0-1-1,-1 0 0,0 1 0,3-9 1,4-9-255,4-11-17,-11 23 199,-1 8 70,-1 0 1,0 0-1,1-1 0,0 1 0,-1 0 1,1 0-1,2-3 0,11-8-96,-7 7 55,0-3-74,-7 8 135,0 1 1,0 0 0,0-1-1,1 1 1,-1-1 0,0 1-1,0 0 1,0-1 0,1 1 0,-1 0-1,0 0 1,0-1 0,1 1-1,-1 0 1,0-1 0,1 1-1,-1 0 1,0 0 0,1 0-1,-1-1 1,0 1 0,1 0-1,-1 0 1,0 0 0,1 0 0,-1 0-1,0 0 1,1 0 0,-1 0-1,1 0 1,-1 0 0,0 0-1,1 0 1,-1 0 0,1 0-1,-1 0 1,0 0 0,1 0 0,-1 0-1,0 0 1,1 1 0,-1-1-1,0 0 1,1 0 0,-1 0-1,0 1 1,1-1 0,-1 0-1,6 5 69,0-1-1,0 1 0,-1 0 0,1 0 0,-1 1 0,0-1 0,-1 1 0,0 0 0,0 1 1,0-1-1,4 11 0,-7-13-1,1 1 1,-2 0-1,1-1 1,0 1-1,-1 0 0,0 0 1,0-1-1,-1 7 1,1-7-47,-1 1 1,1 0-1,0-1 1,1 1 0,1 9-1,0-5-5,-1-7 12,0 0 1,-1 0-1,1-1 1,-1 1-1,0 0 1,0 0-1,1 0 1,-1 0-1,0 0 0,0 0 1,-1-1-1,1 1 1,0 0-1,-1 0 1,1 0-1,-1 0 1,1-1-1,-1 1 1,-1 3-1,1-3 14,0 0-1,1 0 1,-1 0-1,1 1 1,-1-1-1,1 0 1,0 0 0,0 1-1,1 2 1,-1 3 40,0 8 35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2080,'-27'14'667,"16"-11"-411,-114-3 1658,118-1-1844,0 0 0,0 0 0,0-1 0,0 1 0,-7-4 0,9 4-21,0-1 1,1 1-1,-1 0 0,-9 0 1,-66 1 723,78 0-890,2 6 37,0-3 83,0 0 0,0 0 0,1 1 0,-1-1 0,1 0 0,0 0 0,0 0 0,0 0 0,1 0 0,-1 0 0,1 0 0,-1 0 0,4 3 0,0 3 57,0 1 0,0 0-1,4 13 1,3 7 144,1-1-612,36 54 0,-16-34-237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3392,'2'0'102,"0"0"0,0 0 1,-1 0-1,1 1 0,0-1 0,-1 0 0,1 1 1,-1 0-1,1-1 0,0 1 0,-1 0 1,1 0-1,-1 0 0,0 0 0,1 0 0,-1 0 1,2 2-1,-2-2-74,-1-1-1,1 0 1,-1 1 0,1-1 0,0 0-1,-1 1 1,1-1 0,-1 0 0,1 0-1,-1 0 1,1 1 0,0-1 0,-1 0 0,1 0-1,-1 0 1,1 0 0,0 0 0,-1 0-1,1 0 1,-1 0 0,1 0 0,0-1-1,-1 1 1,1 0 0,-1 0 0,1-1-1,0 1 1,-1 0 0,1 0 0,0-1 0,0 0 55,7-4 117,-7 4-168,1 0 0,-1 0 0,1 0-1,-1 1 1,1-1 0,0 0 0,-1 1 0,1-1-1,0 1 1,-1-1 0,1 1 0,0 0-1,1 0 1,-1 0-8,0-1 1,-1 1-1,1 0 0,-1 0 1,1-1-1,0 1 0,-1-1 0,1 1 1,-1-1-1,1 0 0,-1 1 1,1-1-1,-1 0 0,0 0 0,0 0 1,1 0-1,-1-1 0,2-1 1,-2 1-10,1 1 1,0-1 0,0 0-1,0 1 1,0 0 0,0-1 0,0 1-1,0 0 1,3-1 0,9-2 22,-12 4-15,1 0 0,-1-1 0,1 0 1,-1 1-1,0-1 0,1 0 1,2-2-1,-4 2-11,0 0 1,0 0 0,0 0-1,0 0 1,-1 1-1,1-1 1,0 0 0,-1-1-1,1 1 1,-1 0-1,1 0 1,-1 0 0,1 0-1,-1 0 1,0 0-1,0-1 1,1 1 0,-1 0-1,0 0 1,0 0-1,0-2 1,0-4 38,0 6-39,0 0 0,0 0 0,1 0 0,-1 0-1,0 0 1,0 0 0,0 0 0,0 0 0,-1 0 0,1 0 0,0 0 0,0 1 0,0-1 0,-1 0 0,1 0 0,0 0 0,-1 0-1,1 0 1,-1 0 0,1 0 0,-1 1 0,0-1 0,1 0 0,-1 0 0,0 1 0,0-1 0,1 1 0,-1-1 0,0 0 0,0 1-1,0-1 1,0 1 0,1 0 0,-1-1 0,-2 1 0,0-2 7,0 0 94,-1 0 0,0 0 0,0 1 1,0-1-1,-9-1 0,12 3-84,0 0 0,0 0-1,0 0 1,0 0 0,0 0 0,0 0 0,0 0 0,0 1 0,0-1 0,0 0 0,0 1-1,0-1 1,0 0 0,0 1 0,0-1 0,0 1 0,0-1 0,0 1 0,0 0 0,1-1-1,-1 1 1,0 0 0,0 0 0,1 0 0,-1-1 0,1 1 0,-1 0 0,1 0 0,-1 0-1,1 0 1,-1 0 0,1 0 0,-1 1 0,-4 20 283,3-14-249,0 0 1,-1-1-1,-4 11 0,4-10-40,0 0-1,0 0 1,1 1-1,0-1 0,1 1 1,-1 0-1,2-1 1,-1 1-1,2 13 0,-1-18 7,0-1 1,1 1-1,0 0 0,-1-1 0,1 1 0,0-1 0,1 1 0,-1-1 0,0 0 0,1 0 0,0 1 1,0-1-1,0 0 0,0-1 0,0 1 0,1 0 0,5 4 0,-3-3-2,0 0 0,0-1 0,1 1 0,0-1 0,-1 0 0,1-1 0,0 1 1,0-1-1,1-1 0,9 3 0,1-2-769,26-1 1,22-1-400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5632,'-17'17'2112,"17"-17"-1664,0 16-96,0-16 160,0 17-352,33-17 352,0 0-288,32-17 96,-15 17-192,48-16-1888,-32-1 928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 2912,'0'-13'923,"0"12"-917,0 1 1,0 0-1,0 0 1,0 0-1,0 0 1,0 0-1,0 0 1,0 0-1,0 0 1,0 0 0,0 0-1,0-1 1,0 1-1,0 0 1,0 0-1,0 0 1,0 0-1,0 0 1,0 0 0,0 0-1,0 0 1,0 0-1,0 0 1,0-1-1,0 1 1,0 0-1,-1 0 1,1 0-1,0 0 1,0 0 0,0 0-1,0 0 1,0 0-1,0 0 1,0 0-1,0 0 1,0 0-1,0 0 1,0 0 0,0 0-1,-1 0 1,1 0-1,0 0 1,0 0-1,0 0 1,0 0-1,0 0 1,0 0-1,0 0 1,0 0 0,0 0-1,0 0 1,-1 0-1,1 0 1,0 0-1,0 0 1,-11 0 260,8 0 277,1 0-182,-2 0-267,2 0-19,0-1 0,-1 1 0,1 0-1,0 1 1,0-1 0,0 0 0,0 1 0,0-1 0,-3 2-1,0 14 203,-12 36 180,-11 56-87,-36 169-144,61-226-132,3-40-54,0-1 0,-3 16 0,-8 10 205,6-6-22,4-28-179,1-1 1,-1 1 0,0 0 0,0 0-1,0 0 1,0-1 0,0 1 0,0-1-1,0 1 1,-3 2 0,4-4-43,0 0 1,0 0 0,0 0-1,0 0 1,0 0 0,0 0-1,-1 0 1,1 0 0,0 0-1,0 0 1,0 0 0,0 0-1,0 0 1,0 0 0,0 0-1,0 0 1,-1 0 0,1 0-1,0 0 1,0 0 0,0 0-1,0 0 1,0 0 0,0 0-1,0 0 1,0 0 0,0-1-1,0 1 1,0 0 0,-1 0-1,1 0 1,0 0 0,0 0-1,0 0 1,0 0 0,0 0-1,0 0 1,0-1 0,0 1-1,0 0 1,0 0 0,0 0-1,0 0 1,0 0 0,0 0-1,0 0 1,0 0-1,0-1 1,0 1 0,0 0-1,0 0 1,0 0 0,0 0-1,0 0 1,0 0 0,1 0-1,3-18 48,7-7-77,-7 17-99,0 0 1,4-14-1,-4 5-80,1 1 0,0-1-1,14-26 1,-16 37 161,0 0-1,1 1 1,-1-1-1,1 1 1,1 0 0,-1 0-1,1 0 1,0 0-1,5-3 1,7-7-29,-2-3 7,-14 16 67,0 0-1,1 1 1,-1-1-1,0 0 1,1 1-1,-1-1 1,1 1 0,-1-1-1,1 1 1,0 0-1,-1 0 1,1 0-1,0 0 1,0 0-1,0 0 1,0 0 0,0 0-1,0 1 1,0-1-1,0 1 1,2-1-1,-1 2 38,0-1-1,0 1 1,0 0-1,0 0 1,0 0-1,-1 0 1,1 0-1,0 1 0,-1-1 1,1 1-1,-1 0 1,1-1-1,-1 1 1,0 0-1,0 1 1,0-1-1,0 0 1,0 0-1,2 4 0,0 1 109,0-1-1,0 1 0,0 1 0,-1-1 0,0 0 1,3 10-1,-5-7-20,0-1 0,0 0 0,0 1 0,-2 14 0,0-7 60,1 3-24,-1-14-113,1 0 0,0 0 0,1 1 0,-1-1 0,3 9-1,-1-9 11,0 0-1,1-1 0,0 1 1,-1-1-1,2 0 0,-1 0 1,8 9-1,-9-12-31,1 0-1,-1-1 1,1 1 0,-1 0 0,1-1-1,0 0 1,0 0 0,0 1 0,-1-2-1,1 1 1,0 0 0,0-1 0,0 1-1,0-1 1,0 0 0,0 0 0,0 0-1,4-1 1,2 1-78,-2 0-78,0 0 1,-1-1-1,1 0 0,0-1 0,0 0 0,0 0 0,-1 0 0,1-1 0,-1 0 0,0 0 0,0 0 1,0-1-1,7-5 0,20-16-430,-1 14 250,-25 7 268,-2 0-1,1 0 0,0-1 0,-1 1 1,0-2-1,7-7 0,24-37-180,-22 34 381,-12 15-134,0-1-1,0 0 1,-1 0 0,1 0-1,-1 0 1,1 0 0,-1 0-1,0 0 1,1-3-1,2-17 162,-4 21-158,0-1 0,0 1 1,0-1-1,0 1 0,0-1 0,0 1 1,0-1-1,-1 1 0,1-1 0,0 1 1,-1-1-1,-1-2 0,-1 3 4,0 0 0,0 1-1,0-1 1,0 1 0,-1 0 0,1 0-1,0 0 1,0 0 0,-1 0 0,1 1 0,0-1-1,-5 2 1,5 0-41,1 0 1,-1 0-1,1 1 1,0-1-1,0 0 1,0 1-1,0 0 1,0-1-1,0 1 1,-2 6-1,-3 2-77,1-1 40,0 1 0,1-1 0,0 1 0,-3 12 0,7-20 60,0 0 0,0 1 0,1-1-1,-1 0 1,1 0 0,0 0-1,0 0 1,0 0 0,0 0 0,0 1-1,1-1 1,-1 0 0,2 3-1,-2-4-1,1-1 0,-1 0 0,1 0-1,0 0 1,-1 1 0,1-1 0,0 0 0,0 0-1,0 0 1,0 0 0,0 0 0,0 0 0,0 0-1,0-1 1,0 1 0,0 0 0,1-1 0,-1 1-1,0 0 1,0-1 0,1 0 0,-1 1-1,0-1 1,1 0 0,-1 1 0,0-1 0,3 0-1,2 0 113,-4 0-212,1 0-1,-1 0 0,1 0 1,-1 0-1,1 0 1,-1 0-1,1-1 0,-1 1 1,3-2-1,11-9-539,-10 9 506,-6 1 90,1 1 0,0 0 0,-1 0-1,1-1 1,0 1 0,-1 0 0,1-1-1,-1 1 1,1-1 0,-1 1-1,1-1 1,-1 1 0,1-1 0,-1 1-1,1-1 1,-1 0 0,1 1 0,-1-1-1,0 0 1,0 1 0,1-2-1,2-3-119,-2 2 90,1 1 0,0-1 0,0 0 0,0 1 0,0 0 1,0 0-1,1-1 0,-1 1 0,5-2 0,25-14-394,-27 16 412,-2 1 93,0 0 1,0 0-1,0 1 0,0-1 0,0 1 0,0 0 0,0 0 1,-1 0-1,1 0 0,0 1 0,0-1 0,0 1 1,0-1-1,0 1 0,0 0 0,-1 0 0,1 1 0,0-1 1,4 3-1,-3-2 39,7 3 146,-9-4-171,0 0 1,1 1-1,-1-1 1,0 0-1,1 1 0,-1-1 1,0 1-1,2 2 0,4 4 93,-4-3-22,1-1 1,0 1-1,8 5 0,-6-5-56,-5-4-54,1 0 1,-1 1-1,0-1 1,-1 1-1,1-1 1,0 1-1,0 0 1,-1 0-1,1 0 1,-1 0-1,1 0 1,-1 0-1,2 4 1,-2-4-7,0-1 0,0 0 0,1 1 0,-1-1 0,0 0 1,1 1-1,-1-1 0,1 0 0,-1 0 0,1 0 0,-1-1 0,1 1 0,3 1 1,-4-1 2,1-1 0,0 1 0,-1 0 0,1-1 1,-1 1-1,0 0 0,1 0 0,-1 0 0,0 0 1,1 1-1,-1-1 0,0 0 0,2 3 0,-3-3 5,1 0-1,-1-1 0,1 1 1,-1 0-1,0 0 1,1 0-1,-1 0 0,0 0 1,1 0-1,-1 0 0,0 0 1,0 0-1,0 0 0,0 0 1,0 0-1,0 0 1,0 0-1,-1 0 0,1 0 1,0 0-1,0 0 0,-1 0 1,1 0-1,-1-1 0,1 1 1,-1 0-1,1 0 1,-1 0-1,1 0 0,-1-1 1,0 1-1,1 0 0,-1-1 1,0 1-1,0 0 0,1-1 1,-1 1-1,0-1 1,0 1-1,0-1 0,0 0 1,0 1-1,-1-1 0,-6 6 40,3-5 5,-1-10 6,1 1-43,4 8-33,0-1 0,1 0 1,-1 0-1,0 0 0,1 0 0,-1 0 0,1 0 0,-1 0 0,1 0 1,-1 0-1,1 0 0,0 0 0,0 0 0,-1 0 0,1-1 1,0 1-1,0 0 0,0 0 0,0 0 0,0 0 0,0 0 1,1-1-1,-1 1 0,1-2 0,10-27-68,-9 20 20,-2 8 34,1 0 0,-1-1 0,0 1-1,1 0 1,0 0 0,0 0-1,1-3 1,23-17-118,-20 16 89,0 0 0,0 0 0,6-13 0,-8 14 31,0 0 1,0 1 0,0-1 0,1 1 0,-1-1 0,6-4-1,19-7-15,-12 8 19,9-10 3,-19 13 6,0 0 0,0 1 0,1 0 0,0 0 1,7-3-1,62-23 0,-57 28-151,-17 2 114,-1 0 0,1 0-1,-1 0 1,1 0 0,-1-1 0,1 1 0,-1 0-1,0-1 1,3 0 0,3-4-121,-6 4 72,0 1 0,0-1 0,0 0 0,0 0 0,0 1 0,0-1 0,0 1-1,0-1 1,0 1 0,0 0 0,0-1 0,0 1 0,0 0 0,0-1 0,0 1 0,0 0 0,1 0 0,-1 0 0,0 0 0,0 0 0,0 1 0,0-1 0,0 0 0,2 1 0,22 10-1381,-24-10 1175,1-1 0,-1 1-1,1 0 1,-1 0 0,0-1-1,0 1 1,1 0 0,-1 0 0,0 0-1,1 2 1,-2-3 278,0 1 0,1-1 0,-1 0 0,0 0 0,0 0 0,0 0 0,1 1 1,-1-1-1,0 0 0,0 0 0,0 0 0,1 0 0,-1 0 0,0 1 0,0-1 0,1 0 0,-1 0 0,0 0 0,0 0 0,1 0 0,-1 0 1,0 0-1,1 0 0,-1 0 0,0 0 0,0 0 0,1 0 0,11-5-724,-10 4 674,-1 0 0,1 1 1,0-1-1,0 0 0,-1 1 0,1-1 0,0 1 1,0-1-1,3 1 0,-4 0 78,1 0 1,-1 0-1,1 0 1,-1-1-1,1 1 0,-1 0 1,1 0-1,-1-1 1,2 0-1,6-4 591,3-2 151,0 5 3547,-12 5-3658,0 9-162,0-3-313,0 1 0,0-1 0,-3 14 0,-2-6-77,3-10-39,0-1-1,1 1 1,-1 0 0,1 0 0,0 7 0,1 115 900,0-126-687,3-3-43,-2-1-221,0 1 1,0 0-1,0 0 1,-1-1-1,1 1 0,0 0 1,0-1-1,0 1 1,-1 0-1,1-1 0,0 1 1,-1-1-1,1 0 1,0 1-1,-1-1 0,1 0 1,-1 1-1,1-1 1,0-1-1,10-18-102,-10 18 98,0 0-2,0 1 0,-1 0 0,0-1 0,1 1 0,-1-1 0,0 1 0,0-1 0,1 1 0,-2-3 0,4-15-42,11-8-120,-12 24 151,0 0-1,0 0 0,-1-1 1,1 1-1,-1 0 1,1-1-1,-1 1 1,0-1-1,0 0 1,-1 1-1,1-1 1,-1 0-1,0 1 1,0-6-1,0 3-2,0 3-5,0-1 0,0 0 0,0 1-1,1-1 1,0 1 0,-1-1-1,1 1 1,0-1 0,1 1-1,-1 0 1,1 0 0,-1-1 0,1 1-1,0 0 1,0 0 0,0 1-1,1-1 1,-1 0 0,5-3 0,-7 6 19,3-3-317,-3 3 112,3 3 43,-2-1 178,1 0 0,-1 0 0,0 0 0,1 0 0,-1 0 0,0 0 0,0 0 0,0 1 0,-1-1 0,1 0 0,0 1-1,-1-1 1,1 5 0,-2 39 329,0-39-305,1 1 0,0-1 1,0 1-1,0-1 0,1 1 1,2 8-1,8 6 43,-6 5-53,2-13-55,-6-13 33,0 1-1,0-1 1,-1 0-1,1 1 1,0 0 0,-1-1-1,1 1 1,-1-1-1,0 1 1,1 0 0,-1-1-1,0 3 1,0-4 16,0 1 0,0-1 0,0 1 0,0 0 0,0-1 0,0 1 1,0 0-1,0-1 0,0 1 0,0-1 0,0 1 0,1 0 0,-1-1 0,0 1 1,0-1-1,1 1 0,-1-1 0,0 1 0,1-1 0,-1 1 0,1-1 0,-1 1 0,0-1 1,1 1-1,0-1 0,1 1 45,0-1 0,0 1 0,0-1 0,0 0 0,0 0 0,0 0 0,3 0 0,5 0 222,-8 0-320,0-1-1,0 1 1,0 0 0,0-1-1,-1 0 1,1 1 0,0-1 0,0 0-1,-1 0 1,1 0 0,-1 0-1,1 0 1,-1 0 0,1 0-1,-1-1 1,2-1 0,-1 1 12,0 0 1,-1 0-1,1 0 1,-1 0 0,0 0-1,1 0 1,-1-1-1,0 1 1,-1 0-1,1-1 1,0 1 0,-1 0-1,1-3 1,3-9-45,2-2-6,-5 13 44,0-1-1,0 1 0,0-1 1,0 1-1,0-1 0,0 1 1,-1-6-1,0-40-266,0 48 282,0 0 0,0-1 0,0 1-1,0 0 1,0 0 0,0 0 0,1 0 0,-1 0 0,0 0 0,1 0 0,-1 0 0,0 0 0,2-1 0,-2 1-2,0 1 0,1 0 0,-1-1 0,1 1 0,-1 0 1,1 0-1,-1-1 0,1 1 0,-1 0 0,1 0 0,-1 0 0,1 0 0,0 0 0,-1-1 0,1 1 0,-1 0 1,1 1-1,0-1 0,-1 0 11,0 0 0,0 0 1,0 0-1,0-1 0,0 1 1,0 0-1,1 0 0,-1 0 1,0 0-1,0 0 0,0 0 1,0 0-1,0 0 0,0 0 0,0 0 1,0 0-1,0 0 0,1 1 1,-1-1-1,0 0 0,0 0 1,0 0-1,0 0 0,0 0 1,0 0-1,0 0 0,0 0 1,0 0-1,0 0 0,0 0 1,0 0-1,1 0 0,-1 0 0,0 0 1,0 0-1,0 1 0,0-1 1,0 0-1,0 0 0,0 0 1,0 0-1,0 0 0,0 0 1,0 0-1,0 0 0,0 0 1,0 0-1,0 1 0,0-1 1,0 0-1,0 0 0,0 0 0,0 0 1,0 0-1,0 0 0,0 0 1,0 96 1046,0-92-1045,0 1-1,0-1 1,1 1-1,0-1 1,0 0-1,0 0 1,1 1 0,2 4-1,5 15 74,-8-22-57,-1 0-1,1 1 1,0-1-1,0 0 1,1-1-1,-1 1 1,0 0-1,1 0 0,-1 0 1,1-1-1,-1 1 1,3 1-1,26 14 492,-15-11-308,-14-5-202,1 0 1,0 0-1,-1 0 1,1-1-1,0 1 1,0-1-1,0 1 1,-1-1-1,1 0 1,0 0-1,0 1 1,0-1-1,0-1 1,0 1-1,0 0 1,0 0-1,-1-1 1,1 1-1,3-2 1,5-1-55,2 1-2,-8 1-41,0 0-1,0 0 0,0 0 1,0-1-1,0 1 0,-1-1 0,1 0 1,5-4-1,-9 6 96,11-6-110,-1-1 0,0 0 0,0-1 0,-1 0 0,0-1 0,0 0 0,-1 0 0,8-12 0,-4 0 34,7-24-1,-11 26 140,1 0 0,12-19 0,-21 36-1,1 1 1,0 0-1,0 0 0,0-1 1,0 1-1,0 0 1,0 0-1,0 0 1,0 0-1,0 0 1,0 0-1,1 0 0,-1 1 1,0-1-1,1 0 1,-1 1-1,0-1 1,1 1-1,-1-1 0,1 1 1,-1 0-1,1 0 1,-1 0-1,0-1 1,3 1-1,-7 6 258,0 0-264,1 1 0,0 0 0,0-1 1,0 1-1,1 0 0,0 12 0,0 50 71,1-39-149,1-22 56,-1-1 1,1 1-1,1-1 0,0 1 1,4 12-1,-4-15 14,0 2-8,-2-7-22,0 1 1,0 0-1,0-1 0,0 1 1,1-1-1,-1 1 0,0-1 0,0 1 1,0-1-1,1 1 0,-1 0 0,0-1 1,1 1-1,-1-1 0,0 0 1,1 1-1,-1-1 0,1 1 0,-1-1 1,1 0-1,-1 1 0,1-1 1,-1 0-1,1 1 0,-1-1 0,1 0 1,-1 0-1,1 0 0,-1 1 0,1-1 1,0 0-1,0 0 0,6 2 106,-5-1-89,1 0 0,0 0 0,-1 0 0,1-1 0,0 1 0,0-1 0,-1 1 0,1-1 0,0 0 0,0 0 0,0-1 0,-1 1 0,1 0 0,0-1 1,0 0-1,-1 0 0,1 1 0,0-1 0,-1-1 0,1 1 0,2-2 0,-1 1-8,-1 0-1,1-1 1,-1 1-1,0-1 1,0 1-1,0-1 1,0 0-1,-1 0 1,1 0 0,-1 0-1,0-1 1,1 1-1,-2-1 1,1 1-1,0-1 1,-1 0 0,1 0-1,-1 0 1,0 1-1,-1-1 1,1 0-1,0-6 1,-2 4-64,1-1 1,-1 1 0,0-1-1,-4-10 1,-1-8-24,1-19 6,-6 9 1,5 5-156,0 17 99,5 11 67,0 1-1,0-1 0,0 1 0,0-1 0,1 1 0,-1-1 0,1 0 0,-1 1 0,1-1 0,0 0 0,0 1 0,-1-1 0,1-2 0,0-7-601,1 11 646,-1 1 0,0 0 0,1 0 0,-1 0 0,0-1 0,1 1 0,-1 0 0,1-1 0,-1 1 0,1 0 1,-1-1-1,1 1 0,-1 0 0,1-1 0,0 1 0,-1-1 0,1 1 0,0-1 0,0 0 0,-1 1 0,1-1 0,0 0 0,0 1 1,-1-1-1,1 0 0,0 0 0,0 0 0,0 0 0,0 0 0,-1 0 0,1 0 0,1 0 0,40 0 372,-24-1-100,62 1-358,-75 3-6,-3-1 81,-1 0-1,0 0 1,1 0 0,-1 0 0,0 0 0,0 0 0,0 0-1,0 0 1,-1 1 0,1-1 0,0 0 0,-1 0 0,0 4 0,1 37-193,-1-21 142,0 44 34,0-54 53,0-5-6,1 0 0,-2 0 0,1 1 0,-3 11 0,0-10 13,2-8-23,1 0 0,0 0 0,-1 0-1,1-1 1,0 1 0,-1 0 0,1 0 0,0 0-1,0 0 1,0 0 0,0 0 0,0 0 0,0 0-1,0 0 1,0 0 0,1 0 0,-1 0 0,0 0-1,0 0 1,1 0 0,-1 0 0,1 0 0,-1 0-1,1-1 1,-1 1 0,2 1 0,-2-1-3,1 1 36,-1 0 0,1 1-1,0-1 1,-1 0 0,0 1 0,0-1-1,0 1 1,0 3 0,0-1 38,0-5-70,0 0-1,0 0 0,0 0 0,0 0 1,0 0-1,0 0 0,0 0 0,0 0 0,0 0 1,-1 0-1,1 1 0,1-1 0,-1 0 1,0 0-1,0 0 0,0 0 0,0 0 1,0 0-1,0 0 0,0 0 0,0 0 1,0 0-1,0 1 0,0-1 0,0 0 1,0 0-1,0 0 0,0 0 0,0 0 0,0 0 1,0 0-1,0 0 0,0 0 0,0 0 1,1 0-1,-1 0 0,0 0 0,0 0 1,0 0-1,0 0 0,0 0 0,0 1 1,0-1-1,0 0 0,0 0 0,0 0 1,1 0-1,-1 0 0,0 0 0,0 0 1,0 0-1,0-1 0,0 1 0,0 0 0,0 0 1,0 0-1,5 1 91,-3-1-77,0 1 0,0-1 1,0 0-1,0 0 0,0 0 0,0 0 0,0 0 1,0 0-1,0-1 0,0 1 0,0-1 0,-1 1 1,1-1-1,2 0 0,-3 0-17,1 0 3,1 0 0,-1-1 1,1 1-1,-1-1 0,0 0 0,0 0 0,0 0 1,0 0-1,0 0 0,0 0 0,0 0 0,-1-1 1,1 1-1,1-4 0,12-11 117,-9 12-74,-1-1 0,1 0 1,5-9-1,-3 4-51,-1 1-46,11-21-1,-12 19-4,7-15-84,4 12 49,-6 6 29,-1-4-36,-8 11 67,0 0 1,-1 0 0,1 0 0,0 1 0,0-1 0,0 0 0,0 1 0,1-1 0,-1 1 0,3-2 0,-4 3 12,0-1-1,0 0 1,0 1-1,0-1 1,-1 1-1,1-1 1,0 1-1,0-1 1,0 1-1,0 0 1,0-1-1,0 1 1,0 0-1,0 0 1,0 0-1,0 0 1,0 0-1,0 0 1,0 0-1,0 0 1,0 0-1,0 1 1,0-1-1,0 0 1,0 0-1,0 1 1,0-1-1,0 1 1,0-1-1,-1 1 1,3 1-1,-2-2 11,0 0-2,0 1 0,0-1-1,0 1 1,0-1 0,-1 1-1,1-1 1,0 1 0,0-1-1,0 1 1,-1 0 0,1-1-1,0 1 1,-1 0 0,1-1-1,-1 1 1,1 0 0,-1 0-1,1 0 1,-1 0 0,1 0-1,-1 0 1,0 0 0,1 0-1,-1-1 1,0 1 0,0 2-1,3 9-32,-1-7 10,0 0 0,1-1 1,-1 1-1,5 5 1,4 10 1,6 18 184,-12-10-6,-2-22-51,-1 1 0,1-1 0,1 0-1,-1 1 1,10 10 0,-13-17-76,1 1-1,-1-1 1,1 0 0,-1 1 0,1-1-1,0 1 1,-1-1 0,1 0-1,0 0 1,-1 0 0,1 1 0,0-1-1,-1 0 1,1 0 0,0 0 0,-1 0-1,1 0 1,0 0 0,0 0-1,-1 0 1,1 0 0,0-1 0,0 1-1,2 0 50,-3 0-63,1 0-1,-1 0 1,1 0 0,-1 0 0,1 0-1,-1 0 1,1 0 0,-1 0 0,1 0-1,-1 0 1,1 0 0,-1 0-1,1-1 1,-1 1 0,1 0 0,-1 0-1,1 0 1,-1-1 0,1 1 0,-1 0-1,0 0 1,1-1 0,-1 1-1,1-1 1,-1 1 0,0 0 0,1-1-1,-1 1 1,0-1 0,1 1 0,-1-1-1,5-6 87,6 0 96,-10 7-181,1-1 0,-1 1 0,0-1 0,0 1-1,0-1 1,0 1 0,0-1 0,0 0-1,0 0 1,-1 1 0,1-1 0,0 0 0,0 0-1,0 0 1,0-1 0,12-34 139,-10 25-163,14-38-369,-16 46 329,-1 0 1,1 0-1,0 1 0,0-1 0,1 0 1,-1 0-1,1 1 0,-1-1 0,1 1 0,2-4 1,-4 6 47,0 0 1,0 0 0,0 0 0,0 0-1,1 0 1,-1 0 0,0-1-1,0 1 1,0 0 0,0 0 0,0 0-1,0 0 1,0 0 0,0 0 0,0 0-1,0 0 1,1 0 0,-1 0 0,0 0-1,0 0 1,0-1 0,0 1-1,0 0 1,0 0 0,1 0 0,-1 0-1,0 0 1,0 0 0,0 0 0,0 0-1,0 0 1,0 0 0,1 0 0,-1 0-1,0 0 1,0 0 0,0 1-1,0-1 1,0 0 0,0 0 0,0 0-1,1 0 1,-1 0 0,0 0 0,0 0-1,0 0 1,0 0 0,0 0-1,0 0 1,0 0 0,0 1 0,0-1-1,0 0 1,1 0 0,-1 0 0,0 0-1,1 2-25,0-1 1,0 0-1,0 0 0,0 1 0,0-1 0,0 1 0,0-1 0,0 1 1,-1-1-1,2 4 0,0 26-290,-2-28 319,0 0 1,1 0-1,-1 0 0,0 0 0,1 1 0,0-1 0,0 0 1,0 0-1,0 0 0,0 0 0,1 0 0,-1-1 0,1 1 1,3 4-1,4 15 112,1 2 43,-9-23-143,-1 0 0,1 0 0,0 0 0,0 0 0,0 0 0,0 0 0,0 0 0,0 0 0,0 0-1,0 0 1,0-1 0,0 1 0,0 0 0,0-1 0,1 1 0,-1-1 0,0 0 0,0 1 0,3-1 0,25 2 330,-21-2-206,20 0 113,-19 1-209,0-1 1,-1 0-1,1 0 0,0-1 0,0 0 1,-1-1-1,1 1 0,-1-2 0,0 1 0,12-6 1,1-1 91,-15 7-114,-1 0 1,0-1-1,0 1 1,0-1-1,0 0 1,-1 0-1,1-1 1,-1 1-1,1-1 0,-1 0 1,6-8-1,2-4-2,72-89-426,-76 98 372,0 0-1,1 1 0,0 0 1,0 0-1,10-4 1,-2 0 29,1-1 44,-13 8-17,0-1 1,1 1 0,-1 0-1,1 0 1,9-3 0,-13 6 13,0 0 0,0 0 1,0-1-1,-1 1 0,1 0 0,0 1 0,0-1 0,0 0 1,-1 0-1,1 1 0,0-1 0,0 1 0,-1 0 1,1-1-1,0 1 0,-1 0 0,1 0 0,-1 0 1,1 0-1,-1 0 0,0 0 0,1 1 0,0 0 1,0 0 9,0 0 0,-1 0-1,1 0 1,-1 0 0,0 0 0,0 0 0,0 0 0,0 1 0,0-1 0,0 0 0,0 1 0,-1-1 0,1 3 0,2 9 114,3 2 2,-4-13-118,-1 1 1,0-1-1,0 1 0,0-1 1,0 1-1,-1-1 0,1 6 1,-1 2 42,1 21 106,0-30-173,-1 0 1,1-1-1,-1 1 1,1 0-1,0-1 1,0 1 0,0 0-1,0-1 1,0 1-1,0-1 1,0 0 0,2 2-1,-3-2 2,1-1-1,-1 1 1,0-1-1,1 1 0,-1 0 1,0-1-1,1 1 1,-1-1-1,0 1 1,0-1-1,0 1 0,1 0 1,-1-1-1,0 1 1,0 0-1,0-1 1,0 1-1,0-1 0,0 1 1,0 0-1,0-1 1,-1 1-1,1 0 1,0-1-1,0 2 0,-1-2 27,1 16 770,0-13-555,3 0-128,1 1-138,-2-2-43,0 0 0,0 1 1,0-1-1,0 0 0,1 0 1,-1-1-1,1 1 0,-1 0 1,1-1-1,0 1 0,-1-1 1,1 0-1,0 0 1,3 1-1,-6-2 24,0 0 0,0 0 0,0 0 0,0 0 0,0 0 0,0 0 0,1 0 0,-1 0 0,0-1 0,0 1 0,0 0 0,0 0 0,0 1 0,0-1 0,0 0 0,0 0 0,0 0 0,0 0 0,1 0 0,-1 0 0,0 0 0,0 0 0,0 0 0,0 0 0,0 0 0,0 0 0,0 0 0,0 0 0,0 0 0,0 0 0,0 0 0,0 0 0,1 0 0,-1 0 0,0 1 0,0-1 0,0 0 0,0 0 0,0 0 0,0 0 0,0 0 0,0 0 0,0 0 0,0 0 0,0 0 0,0 0 0,0 1 0,0-1 0,0 0 0,0 0 0,0 0 0,0 0 0,0 0 0,0 0 0,0 0 0,0 0 0,0 2-191,0-1 1,0 0 0,0 0-1,0 0 1,0 0 0,0 0-1,0 0 1,1 0 0,-1 0 0,1 0-1,-1 0 1,1 0 0,-1 0-1,1 0 1,-1 0 0,1 0-1,0 0 1,-1 0 0,1 0 0,0-1-1,0 1 1,0 0 0,0-1-1,1 2 1,-1-2 119,-1 0-1,0-1 1,0 1 0,0 0 0,1 0-1,-1-1 1,0 1 0,0 0-1,0-1 1,1 1 0,-1 0-1,0 0 1,0-1 0,0 1 0,0 0-1,0-1 1,0 1 0,0 0-1,0-1 1,0 1 0,0 0-1,0-1 1,0 1 0,0 0-1,0-1 1,0 1 100,0-3-1717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 5472,'-16'-49'2016,"16"49"-1536,-17-16-160,1 16 896,16 0-736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3:0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1248,'0'0'389,"2"-3"-239,9-8 10,-8 9 298,-3 2-79,0 0 138,0 0-149,0-3-16,0-1-263,0 2-95,0 1 0,-1-1 1,1 0-1,0 0 1,1 0-1,-1 0 0,0 0 1,1 0-1,-1 0 0,2-2 1,5-1-46,-2 1 137,-4-9 364,-1 12-445,0 1 0,0-1 0,0 1 0,0 0 0,0-1 0,0 1 0,0-1 0,0 1 0,1-1 0,-1 1 0,0 0 0,0-1 0,0 1 0,0-1 0,1 1 0,-1 0 0,0-1 0,0 1-1,1-1 1,-1 1 0,0 0 0,0 0 0,1-1 0,-1 1 0,0 0 0,1-1 0,-1 1 0,1 0 0,-1 0 0,1-1 0,6-4 17,-1-6-80,-6 11 56,1 0 0,-1-1 0,1 1 0,0 0 1,-1 0-1,1-1 0,0 1 0,-1 0 1,1 0-1,0 0 0,0 0 0,-1 0 0,1 0 1,0 0-1,-1 0 2,2 0 11,-1 0 1,0 0-1,0 0 1,0 0 0,0 0-1,0 0 1,0-1-1,0 1 1,1 0-1,-1-1 1,0 1-1,0 0 1,1-2-1,-2 2 7,1-1 0,-1 1 0,0 0 0,1-1 0,-1 0 0,0 1 0,0-1 0,0 1 0,0-1 0,1 1 0,-1-1 0,0 1 0,0-1 0,0 0 0,0 1 0,0-1 0,0 0 0,2-4 190,0 3-204,-1 1 0,0 0 0,0 0 0,1 0-1,-1 0 1,1 0 0,-1 0 0,1 0 0,-1 0 0,1 1 0,0-1-1,-1 1 1,1-1 0,0 1 0,-1-1 0,1 1 0,2 0 0,-3 0-3,-1 0 1,1 0 0,-1 0 0,1 0 0,-1 0 0,1 0 0,-1 0 0,1 0 0,0 0 0,-1 0 0,1 0 0,-1 0 0,1 0 0,-1 0 0,1 0 0,-1-1 0,0 1 0,1 0-1,-1 0 1,1-1 0,-1 1 0,1 0 0,-1-1 0,0 1 0,1 0 0,-1-1 0,0 1 0,1-1 0,-1 1 0,0-1 0,1 0 0,4-6 5,8 2-50,8-8 36,5-1 94,12-3-44,-11 12-49,-5-6 97,8 5 5,-14 1-22,-13 3-57,0 1 1,0 0-1,1 0 0,-1 0 0,0 0 1,1 0-1,-1 1 0,7 0 0,-2-1-4,-1 0-1,1 0 0,14-4 0,-14 2-28,0 1 0,1 1 0,17-2-1,-18 3 16,1-1-1,-1 0 0,17-5 0,-17 3 16,-1 2 0,1-1 0,14 0-1,98 2 350,-111-2-362,1 1 0,-1-1-1,0-1 1,-1 0 0,14-6 0,4-1-38,-22 9 41,-1 0 1,1 0-1,0 0 0,-1 1 0,1 0 1,0-1-1,0 2 0,5-1 0,4 1 38,410-1 310,-413 0-393,-1-1 0,1 0 0,-1 0 0,13-4 0,-13 3 18,1 0 0,-1 0 0,1 1 0,13 0 0,-5 1 28,-7 1 21,0-1-1,0 0 0,19-4 1,-10-1 39,-10 3-43,0 0 0,0 0 0,0 1 1,12-1-1,123 2-508,-14-16 908,-114 17-366,-1 0 0,19 5-1,-20-3-52,-1 0 0,18-1 0,465-2-83,-410 9-193,0-1 418,165-8 217,-176-3-330,-50-1-27,17 0 1,-1 8 8,-16 0-7,118-1-29,-94-3-36,340 0 69,-279 8 32,-6 0-6,482-8-170,-454-8 85,5 0-27,20-1 73,0 1 57,126 8 105,-243 1-155,82-4 33,-41-8 15,-5 5 6,-36 0 28,-27 3-37,1 1-1,19 0 0,127 2 1156,-156-3-1178,6-8-779,-8 8 176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3:0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1472,'24'0'742,"-14"-1"-622,0 1 1,0 0-1,0 0 1,19 4-1,-18 7 77,14-6 198,-7 3-164,-16-7-210,0 0 0,1 0 0,-1 0 0,0 0 0,1 0 0,-1 0 0,1-1 0,-1 0 0,1 1 0,0-1 0,-1 0 0,1 0 0,-1 0 0,1 0 0,0-1 0,-1 1 0,1-1 0,-1 0 0,4-1 0,4-1 35,0 0 1,0 1 0,0 0 0,1 0 0,20 1 0,-2 1 21,3 1 19,35-5 0,-43 1-64,17-2 4,42-1 0,162 6-309,-104-8 530,-3 0 92,-92 8-273,91-3 43,-44-8-205,-45 7 47,87-11 230,12 0-24,-98 11-128,53-7-3,-51 8-30,113-13 61,-82 7 164,93 2 0,25-2-459,-9 1 91,27 0-47,-8 0 36,230 8 333,-8 0 246,-368-1-474,137 5-134,-139 0 163,130 5 26,72-9 184,-158-8-160,2 0 54,-76 8 39,-4 1 58,40-5 1,-51 2-134,-12 0-65,0 1-1,0 0 0,0 1 0,0-1 0,0 1 1,0 0-1,0 1 0,0-1 0,1 1 0,-1 0 0,0 0 1,0 0-1,-1 1 0,10 4 0,2 7-410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2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47 832,'6'-6'314,"-3"4"-143,-1 0-1,0 0 0,0 0 1,0 0-1,0 0 0,0 0 1,-1 0-1,1-1 0,-1 1 1,1-1-1,-1 1 0,0-1 1,0 0-1,0 1 1,1-4-1,-2 49 148,1-17-203,-1 1 0,-1-1 0,-1 0 0,-2 0 0,-7 29 0,7-38-98,0 0 0,1 1 0,0-1 0,1 26 0,1-25-8,-1-1 0,-6 31 1,5-35-11,-13 66 118,15-75-98,0 1 0,0 0-1,0-1 1,1 1 0,0 0 0,1 8 0,-1-2 15,0-9-34,0-1 0,0 1 0,0 0 0,0 0 0,-1-1 0,1 1 0,0 0 0,-1-1 0,0 1 0,1 0 0,-1-1 0,0 1 0,0-1 0,-1 3 0,-4 4-48,6-6 40,-1-1 1,1 1-1,0-1 1,-1 1-1,1-1 1,0 1-1,0-1 1,0 1-1,0 1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1 480,'-14'0'165,"12"0"-106,-1 0 53,-5 0 259,16 0 42,-5 0 355,-1 0-251,29 0 203,-4-1-291,46 5 1,-10 7-318,3-5-27,-1 2-10,-20-13 40,-24 2-59,2 1-1,39 1 0,-39 2-58,1-1 0,27-4 0,-24 0 19,-5 0 21,38-2 1,71 6 212,-128 0-223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2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3 320,'-11'0'96,"15"0"-44,17 0 24,16-1 340,-25 0-272,0 1 0,-1 0 0,1 0 0,21 5 0,0 6 101,-15-7-146,-10-2-37,0-1 1,0 2-1,-1-1 1,9 5-1,17 5 130,-28-10-146,1 0 1,-1 0-1,1 0 1,-1 0-1,0 1 1,7 5-1,-11-6-31,0 0-1,0 0 0,0 1 1,0-1-1,-1 0 0,1 1 0,-1-1 1,1 1-1,-1-1 0,0 1 1,0-1-1,0 1 0,0-1 1,-1 1-1,1-1 0,-1 0 1,1 1-1,-2 3 0,-1-3 3,1 0 1,0-1-1,-1 1 0,1-1 0,-1 1 0,0-1 0,0 0 1,0 0-1,0 0 0,0-1 0,-7 3 0,3 0 23,0-1-24,0 0 0,0-1 1,-1 0-1,1 0 1,-1 0-1,-10 0 1,-2 1-20,-5 2-8,15-2 22,0-1 0,0-1-1,-19 1 1,-62-2 645,124 0-282,-10-1-184,0 1 0,27 4 0,-39-2-159,17 2 75,0 0-1,0-2 0,54-3 1,-47-4-56,-15 1-1,1 2 0,21-1 0,-17 3 108,39-6 0,-51 4-113,0-1 0,1-1 0,-1 1 0,22-11-1,-5 0 107,-11 11-38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2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32 1984,'0'-28'640,"0"24"-477,2 8-75,1 2-79,-1-1 1,0 0-1,0 1 1,-1 0 0,0-1-1,0 1 1,0 0-1,0-1 1,-1 8 0,0-5 16,1-1 0,0 0 0,1 0 0,1 8 0,0-7 51,-1 1 1,0 0-1,-1-1 0,0 13 1,0 16 144,0-9 184,-5 54 1,-7-19-269,5 2-31,-5-2 96,10-55-169,-15 84 302,13-81-240,0-1-1,-1 1 1,0-1-1,-1 1 1,-11 17-1,3-9 119,10-13-160,3-5-52,0-1 0,0 0 0,0 1 0,0-1 0,0 1 0,0-1 0,-1 0 0,1 1 0,0-1 0,0 1 0,0-1 0,0 0 0,-1 1 0,1-1 0,0 0 0,0 1 0,-1-1 0,1 0 0,0 1 0,-1-1 1,1 0-1,0 0 0,-1 1 0,1-1 0,0 0 0,-1 0 0,1 0 0,-1 1 0,1-1 0,0 0 0,-1 0 0,1 0 0,-1 0 0,1 0 0,-1 0 0,1 0 0,0 0 0,-1 0 0,1 0 0,-1 0 0,1 0 0,-1 0 0,1-1 0,0 1 1,-1 0-1,1 0 0,0 0 0,-1 0 0,1-1 0,-1 1 0,1-1 0,-1 1 4,0-1 0,0 1 1,0-1-1,0 1 0,0-1 1,0 0-1,0 1 0,0-1 1,0 0-1,1 0 0,-1 1 1,0-1-1,0-1 0,0 0-1,1 0 0,-1 0 1,1 1-1,0-1 0,-1 0 0,1 0 0,0 0 0,0 1 0,0-1 0,0 0 0,1 0 1,-1 0-1,1-2 0,9-55-23,10-54-332,-9 74 189,2 1 1,20-42-1,-22 54 120,-10 25 40,9-23 12,17-27 0,-23 43-22,0 2 0,1-1 1,0 0-1,1 1 1,-1 0-1,1 0 1,0 1-1,14-10 1,22-5-71,-5 5-4,-31 11 81,0 2 0,0-1 0,0 1 1,13-3-1,-18 5 9,0-1 1,1 1 0,-1 0 0,0 0 0,1 0-1,-1 0 1,0 0 0,1 0 0,-1 0 0,0 0 0,1 1-1,-1-1 1,0 0 0,1 1 0,-1-1 0,0 1-1,0 0 1,1-1 0,-1 1 0,0 0 0,0 0-1,0 0 1,0 0 0,0 0 0,0 0 0,0 0-1,0 0 1,-1 0 0,2 2 0,0 2 40,1 0 1,-1 0-1,0 0 1,-1 1-1,0-1 1,2 10-1,-8-2 26,1-4-32,3-1-14,0-6-16,1 0-1,-1 0 1,0 0-1,1 1 1,-1-1 0,0 0-1,0 0 1,-2 3-1,0-2 17,0 0-1,0 0 1,0 0-1,0-1 1,-6 5 0,0 0 43,0 0 1,-10 10 0,-65 51 18,73-60-43,2-2-36,0 0-1,0-1 1,-1 0-1,-16 6 1,18-8-22,7-3 9,-1 0 0,1 0 0,-1 1 0,1-1 0,0 1 0,0-1 0,-1 1 0,1-1 0,0 1 0,0 0 0,-1 0 1,1-1-1,0 1 0,0 0 0,0 0 0,0 0 0,0 0 0,1 0 0,-1 1 0,-1 0 0,-3 12-119,1-12 14,-3 4-107,6-4 209,0 1 1,0-1 0,1 0-1,-1 1 1,1-1-1,0 1 1,-1-1-1,1 1 1,0-1 0,1 1-1,-1 2 1,9 33 422,-3-12-227,-3-6-56,-1-9-53,0 0 0,1 0 0,6 17 0,-5-17-27,1-1 1,0 0-1,1-1 0,0 1 1,0-1-1,1-1 0,0 1 1,0-1-1,1 0 0,13 10 1,44 31 330,-62-47-372,0 0 1,0 0 0,0-1 0,0 1-1,1-1 1,5 2 0,13 6-118,-14-4 21,-6-4-148,-1 0 0,1 0 0,-1 0 0,1 0 0,0-1 1,-1 1-1,1 0 0,0-1 0,-1 1 0,5-1 0,-4 0-1277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1262 215 1888,'0'0'613,"0"0"-367,-3-3-22,-6-3 129,5 7 28,4-4 241,0 0-442,0 0 241,-3 0 11,-8-10-160,9 8-207,1 4-54,1 0 1,0 1 0,0-1-1,-1 0 1,1 1 0,-1-1 0,1 0-1,0 1 1,-1-1 0,1 1-1,-1-1 1,1 1 0,-1-1-1,1 1 1,-1-1 0,0 1-1,1 0 1,-1-1 0,0 1-1,1 0 1,-2-1 0,-3-1 44,-31-28 563,26 22-522,4 4-47,0-1 0,0 1 0,-1 1 0,-12-6 0,4 5-16,0 0 0,-1 1 0,-30-2 0,12 2 27,-45-8 163,-6 5-16,42 2-47,-97-5 259,-146 9 12,122 0-197,147-1-236,0 0 0,0-1-1,-22-5 1,25 4-37,-18 1-23,-2 0-50,32 2 100,0-1-1,0 1 1,0-1 0,0 1-1,0-1 1,0 0 0,0 0-1,0 0 1,0 0 0,1 0-1,-1 0 1,-2-2-1,1 0-73,6 0-134,-1 1-3,0 1 1,1-1-1,-1 1 0,1 0 0,-1-1 0,1 1 0,-1 0 0,1 1 0,-1-1 0,1 0 0,0 1 0,0-1 0,-1 1 1,1 0-1,0 0 0,0 0 0,2 1 0,42-1-2082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2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93 165 3904,'0'-14'1253,"1"12"-932,6 2-151,-1 0-104,0 0 1,0-1 0,9-1-1,-6-4 123,-4 1-63,-4 4-115,0 1 1,0 0-1,0-1 1,0 1-1,0-1 0,0 1 1,0 0-1,0 0 0,1 0 1,-1 0-1,0 0 0,0 0 1,2 0-1,12 0 262,-12 0-258,-1 0 0,1 0 0,-1 0 1,1 0-1,-1-1 0,1 1 0,-1-1 0,0 0 0,1 1 0,-1-1 0,0 0 0,0-1 1,0 1-1,1 0 0,-1-1 0,0 1 0,2-3 0,-1 1 23,0 1-1,1-1 1,-1 1-1,0 0 1,6-3-1,-6 4 2,1-1 0,-1 0 0,1 0 0,-1-1 0,4-3 0,10-8-66,-12 12 14,-5 2 14,1-1 1,0 1 0,-1 0 0,1 0 0,0-1 0,-1 1 0,1-1 0,0 1 0,-1 0 0,1-1 0,-1 1 0,1-1 0,-1 1 0,1-1 0,-1 0 0,0 1-1,1-1 1,-1 0 0,0 1 0,1-1 0,-1-1 0,3-3 22,2-4 12,-5 9-33,0 0 1,0 0-1,0 0 0,0 0 1,1 0-1,-1 0 0,0 0 1,0-1-1,0 1 0,0 0 1,0 0-1,0 0 0,0 0 1,0 0-1,0 0 0,0-1 1,0 1-1,0 0 0,0 0 1,0 0-1,0 0 0,0-1 1,0 1-1,0 0 0,0 0 1,0 0-1,0 0 0,0 0 1,0-1-1,0 1 0,0 0 1,0 0-1,0 0 0,0 0 1,0 0-1,0-1 0,0 1 1,0 0-1,0 0 0,-1 0 1,1 0-1,0 0 0,0 0 1,0 0-1,0 0 1,0-1-1,0 1 0,-1 0 1,1 0-1,0 0 0,-4-4 90,-4-9 35,5 11-114,1 0 0,-1 0-1,1 1 1,-1 0 0,1-1-1,-1 1 1,0 0 0,1 0 0,-1 0-1,0 1 1,0-1 0,-5 0-1,-45 0 200,34 1-140,11 0-17,0 0 0,0 1 0,0 0 0,0 0 0,1 1 0,-1 0 0,1 1 0,-1-1 0,1 1 0,0 0 0,0 1 0,0 0 0,-7 6 0,7-5-39,0 0-1,1 0 1,-1 1-1,2 0 1,-1 0 0,1 1-1,-1-1 1,-5 13-1,9-14-19,1 0-1,-1 0 0,2 0 1,-2 6-1,0 5-10,-1 1-4,-2 15-22,7-20 54,-1-1-1,2 1 1,0-1 0,0 0 0,10 21 0,-11-26 15,1-1-13,-1 0-1,1 0 1,-1 0 0,1-1 0,0 1 0,1-1 0,-1 0-1,1 0 1,0 0 0,0-1 0,5 5 0,5 0 19,-1 0 0,22 9 1,-9-5-23,-19-8-163,0-2-1,0 1 0,1-1 1,0 0-1,13 1 1,0 1-520,-15-3 478,-1 1 0,1 0 0,-1 0 0,8 4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2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723 190 1472,'44'-47'891,"-36"31"-262,6 8-32,0-14 454,-12 11-278,1-14 59,2 14-524,-5 11-286,0-1-1,1 1 1,-1-1 0,0 1 0,1-1-1,-1 0 1,0 1 0,0-1-1,0 1 1,0-1 0,0 0-1,0 1 1,0-1 0,0 0-1,0 1 1,0-2 0,-1 0 64,0 1 0,0-1 0,0 0 0,0 0 0,-1 1 0,1-1 0,-3-2 0,2 3-79,1 0 0,-1-1-1,0 1 1,0 0-1,1 0 1,-1 0-1,0 0 1,0 1-1,0-1 1,0 0-1,0 1 1,-3-1-1,-28-1 82,30 2-74,-371 0-30,364 0 7,1 0-1,0-1 1,-10-3-1,15 3-8,0 0-1,0 1 1,0-1 0,0 1-1,0 0 1,0 0-1,0 0 1,0 1-1,0-1 1,0 1 0,0 0-1,-5 2 1,0-2 12,1 0 0,0 0 0,-1 0 1,-15-2-1,5 0-109,17 1 24,2 0-85,0 0 53,0 0 11,0 0 80,0 0 166,0 0-44,0 0-74,0 0 75,0 3-32,0 24-68,1-13 30,0 1 0,-2 0 0,-3 26-1,-9-3 46,9-30-54,1 1 0,-4 18 0,-10 101 78,1 36 92,14-135-150,-4 30 21,-16 31 32,14-19 1,-3-6 42,8-38-89,1-10-52,0 0 1,-1 0-1,-6 20 1,-4-4-39,-5 16-58,13-19 50,-2-12 49,5-16 10,1 0 0,0 1 0,0-1 0,0 1 0,1-1 0,-1 1 0,0-1 0,1 1 0,0-1 0,0 1 0,-1 0 0,1-1 0,1 1 0,-1-1 0,0 1 0,1-1 0,-1 1 0,1-1 0,1 4 0,1 4 15,-1-4 19,0 0 0,0 0 0,0-1-1,4 7 1,-6-11-26,1 0-1,0 1 1,0-1 0,0 0 0,0 0 0,0 0-1,0 0 1,0 0 0,0 0 0,0 0-1,1 0 1,-1 0 0,0-1 0,1 1-1,-1-1 1,0 1 0,1-1 0,-1 1-1,1-1 1,-1 0 0,1 1 0,2-1-1,8 1 61,-7-1-62,-1 0 0,0 0 1,0 0-1,0 0 0,0-1 0,0 1 1,6-3-1,23-8-118,11 6 58,-6-6 118,11 5 38,11-4 95,-10 4-58,-12-5 21,-32 10-136,0 0 1,0 0-1,0 1 1,10 0-1,9 0 136,19 0 336,-41 0-266,-1-2-172,5-7-165,-9 5 178,1 4-198,1-1 0,-1 0 0,0 1 0,1-1 0,-1 0 0,1 0 0,-1 0 0,1 0 0,-1 0 0,1 0 0,0 0 0,-1 0 0,1 0 0,0 0 0,0 0 0,0 0 0,0 0 0,0 0 0,0 0-1,0-1 1,0-12-1035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2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329 148 1984,'28'-14'640,"-28"14"-633,0 0 0,0 0 0,1 0 1,-1 0-1,0 0 0,0 0 0,1 0 0,-1 0 0,0 0 1,0-1-1,0 1 0,1 0 0,-1 0 0,0 0 0,0 0 1,0 0-1,0 0 0,1-1 0,-1 1 0,0 0 0,0 0 0,0 0 1,0-1-1,0 1 0,1 0 0,-1 0 0,0 0 0,0-1 1,0 1-1,0 0 0,0 0 0,0-1 0,0 1 0,0 0 1,0-1 15,0 1 0,0-1 0,0 1 1,0-1-1,0 1 0,0-1 1,0 1-1,0-1 0,0 1 1,0-1-1,1 1 0,-1-1 0,0 1 1,0 0-1,0-1 0,1 1 1,-1-1-1,0 1 0,0 0 0,1-1 1,-1 1-1,0 0 0,1-1 1,-1 1-1,0 0 0,1-1 1,-1 1-1,1 0 0,-1 0 0,1-1 1,-1 1-1,0 0 0,1 0 1,-1 0-1,1 0 0,-1 0 1,1 0-1,-1 0 0,1 0 0,-1 0 1,1 0-1,-1 0 0,1 0 1,-1 0-1,1 0 0,1 0 80,0 0-1,0 0 1,0 0-1,0-1 1,-1 1 0,1-1-1,0 1 1,2-2-1,10-9 250,-14 11-337,0 0 0,0-1 0,1 1 0,-1-1 0,0 1 0,1 0-1,-1 0 1,0-1 0,1 1 0,-1 0 0,1 0 0,-1-1 0,0 1 0,1 0 0,-1 0-1,1 0 1,-1 0 0,1 0 0,-1 0 0,1 0 0,-1 0 0,0 0 0,1 0 0,-1 0 0,1 0-1,0 0 1,4-1 36,-4-1-19,-1 1-1,0 0 1,1-1-1,-1 1 1,0 0-1,1-1 0,-1 1 1,0-1-1,0 1 1,0 0-1,0-1 0,0 1 1,-1-1-1,1 1 1,0 0-1,-1-1 0,0-2 1,-13-1 112,-2-8-123,15 12-26,0-1-1,-1 1 1,1 0 0,-1-1-1,1 1 1,-1 0 0,0 0-1,1 0 1,-1 0 0,0 0-1,0 0 1,0 0 0,1 1-1,-1-1 1,0 1 0,0 0-1,0-1 1,-4 1 0,2 0 19,0-1 1,0 1-1,0-1 0,0 0 1,0 0-1,0 0 1,0-1-1,0 1 0,-6-5 1,9 6-17,-1-1 1,1 1-1,-1-1 0,1 1 1,0 0-1,-1 0 0,1-1 1,-1 1-1,-2 0 1,-15-2-26,12-1 24,-13-2 1,1 10-14,8-9-31,9 3 38,0 0 0,0 0 0,1 0 1,-1 1-1,0-1 0,0 1 0,0-1 0,0 1 0,0 0 1,-3-1-1,0 2-26,0-1 0,0 1 0,0 0 0,0 0 0,-6 3 0,6-2 69,-1-1 0,-1 1 0,1-1 0,0 0 0,-10 1 0,11-3-56,3 1 7,0 0 1,-1 0-1,1 0 0,-1 0 1,1 1-1,-1-1 0,1 0 1,-4 2-1,-11 9-39,4-5 28,7 5-44,2-9 56,-3 4 82,6 9 170,1-13-195,0 1 0,0-1 0,0 1-1,0-1 1,0 0 0,-1 1 0,1-1 0,-1 0 0,1 0-1,-2 4 1,-9 13 213,5 11-80,5-23-131,-3 5 16,1 0-1,1 0 0,0 1 0,1 13 1,0-2 19,1-7-16,0 1 0,3 21 0,2-14-16,-2-9-5,0 0-1,0 25 1,-2-28 9,0 1 0,5 23 0,-3-23-24,-1-1 0,1 27 0,-3 75 84,0-114-114,0-1 0,0 1-1,0 0 1,0 0 0,0-1 0,1 1 0,-1 0 0,0-1 0,0 1 0,0 0-1,1-1 1,-1 1 0,0 0 0,0-1 0,1 1 0,-1 0 0,1-1 0,-1 1 0,1-1-1,-1 1 1,1-1 0,-1 1 0,1-1 0,-1 1 0,2-1 0,-2 1 5,1-1 1,-1 1-1,1-1 1,-1 1-1,1-1 1,-1 1 0,1-1-1,-1 1 1,1-1-1,-1 1 1,1-1-1,-1 1 1,0 0-1,1-1 1,-1 1 0,0 0-1,0-1 1,0 1-1,1 0 1,-1-1-1,0 1 1,0 0-1,0 0 1,0-1 0,0 2-1,0-2-2,-1 1 0,1-1 0,0 1 0,0-1 0,0 1 0,0-1 0,0 1 0,0-1 0,0 1 0,0-1 0,0 1 0,0-1 0,0 1 0,1-1 0,-1 1-1,0-1 1,0 1 0,0-1 0,1 1 0,-1-1 0,0 1 0,0-1 0,1 0 0,-1 1 0,0-1 0,1 1 0,-1-1 0,1 0 0,-1 1 0,0-1 0,1 0 0,-1 0 0,1 1 0,-1-1 0,1 0 0,-1 0 0,1 0 0,-1 0 0,1 1 0,-1-1 0,1 0 0,-1 0-1,1 0 1,-1 0 0,1 0 0,-1 0 0,1 0 0,0-1 0,1 1-4,-1 0 0,1 0 0,0 1 0,0-1 0,-1 0 0,1 1-1,0-1 1,-1 1 0,3 0 0,4 4-1,-7-4 4,1 0 1,-1 0 0,1 0 0,-1 0-1,1-1 1,-1 1 0,1 0-1,0-1 1,-1 1 0,1-1-1,0 0 1,0 0 0,1 1-1,23-1 85,-16 1-6,0-1 0,1 0 0,-1 0 0,19-4 0,-15-3-6,-13 6-55,0 0 1,1 1 0,-1-1-1,1 0 1,-1 1 0,1-1-1,0 1 1,-1-1-1,1 1 1,-1 0 0,1-1-1,1 1 1,0 0-30,-1-1 0,1 1 0,-1-1-1,1 1 1,-1-1 0,0 0 0,1 0 0,-1 0 0,0-1-1,0 1 1,0-1 0,0 1 0,0-1 0,0 1 0,0-1-1,-1 0 1,3-3 0,2-1-300,-3 1-1572,-3-9 529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2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2400,'-14'-14'779,"12"12"-582,7 1-96,169 1 4080,-167 0-4141,0-1 0,-1 1 0,1-2 0,10-2 0,8-2 80,18 0-8,-4-5-48,-19 8-43,-12 2 21,0 0 0,-1-1 0,1 0 0,0 0 0,12-6-1,-11 3 23,-6 4-55,-1-1 0,1 1 0,0-1 0,1 1 0,-1 0 0,0 0 0,0 0-1,0 1 1,1-1 0,-1 1 0,6 0 0,-7 0-7,1 0 1,0 0-1,0 0 0,-1-1 1,1 1-1,-1-1 0,1 1 1,0-1-1,-1 0 0,1 0 1,-1 0-1,0 0 0,1-1 1,-1 1-1,3-3 0,-2 1 36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2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1152,'0'0'363,"3"0"-214,-3 0-133,1 0 1,0 0-1,-1 0 0,1 0 1,0 0-1,0 0 0,-1 0 1,1 0-1,0 0 1,-1-1-1,1 1 0,0 0 1,-1-1-1,2 1 0,0-9 736,-2 15-112,3-14 214,-2 7-759,0 1 1,0-1 0,0 1 0,1-1-1,-1 1 1,0 0 0,0 0 0,0-1 0,1 1-1,-1 0 1,2 0 0,11-2 306,16-16-18,-24 14-340,0 0-1,0 1 1,1-1-1,0 1 1,13-4 0,13 1 46,0-5-100,-1 6 42,1-6 224,-3 5-91,-16 0-139,-13 5-26,1 0 0,-1 0 0,1 0 0,-1 1 0,1-1 0,-1 0 0,1 1 0,-1 0 1,1-1-1,0 1 0,-1 0 0,3 0 0,12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2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18 1888,'-14'-14'613,"14"14"-603,0-1-1,-1 1 1,1 0-1,0 0 0,0 0 1,-1-1-1,1 1 1,0 0-1,-1 0 1,1 0-1,0 0 0,0-1 1,-1 1-1,1 0 1,0 0-1,-1 0 1,1 0-1,0 0 1,-1 0-1,1 0 0,0 0 1,-1 0-1,1 0 1,0 0-1,-1 0 1,-40 0 672,33 3-372,-41 27 58,33-23-256,8-4-39,1 1 1,-1-1 0,1 1 0,0 1-1,-6 5 1,-10 3 154,14-8-120,1 0 0,-1 1 0,1 0 0,-11 10 0,-17 25 473,-5-4-140,28-26-209,0 0 0,-13 15-1,11-7-64,1 0-1,1 1 1,1 1-1,-13 28 0,18-32-119,1 1-1,0-1 0,1 1 0,-3 30 0,4-12-41,2 40-1,2-50 57,6 42-1,-5-57-58,1-1 0,1 0 0,0 0-1,0 0 1,1-1 0,9 17 0,-8-19-10,0-1 0,0 1 0,10 9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1 896,'0'0'304,"0"3"-192,0 253 2736,0-254-2804,0 0 1,0 0-1,0 0 1,-1 0-1,1 0 1,-1 0-1,1 0 0,-1 0 1,0 0-1,0 0 1,0 0-1,-2 3 1,2-4 4,0 0 0,1 1 0,-1-1 0,0 1 0,0 0 0,1-1 0,-1 1 0,1-1 0,-1 1 1,1 0-1,0-1 0,0 4 0,-2 5 169,-1-8-25,2-3-183,0 0-1,1 1 1,-1-1 0,0 0 0,0 1 0,1-1 0,-1 0-1,0 0 1,1 0 0,-1 0 0,1 0 0,-1-1-1,0-1-3,0 0 0,0-1 0,1 1-1,-1 0 1,1-1 0,0 1 0,0 0-1,0-1 1,0 1 0,1 0 0,-1-1-1,3-5 1,8-24-1,-7 14-39,-3 14 26,0 0-1,0 0 1,0 0 0,1 1-1,0-1 1,0 0 0,3-5-1,1 1 87,0 1 0,0-1 0,1 1 0,0 0 0,0 1 0,1-1 0,0 1 0,0 1 0,1 0 0,0 0 0,0 1 0,18-9-1,-14 9-7,-9 3-45,0 0 0,0 1-1,0-1 1,1 1 0,-1 0-1,0 0 1,1 1 0,-1-1-1,0 1 1,7 0 0,115 0-383,-137 0-1759,8 0 608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2400,'0'-17'896,"0"17"-704,0 0-64,0 0 1088,0 0-704,16 0 576,1 0-640,-1-16-160,-16 16-192,33-17 0,-17 17-64,17 0-800,0-16 416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1664,'-16'49'608,"16"-49"-480,-17 33-32,1-17-32,16 1-64,-33-1 0,17 0 0,-17 1 128,0-1-64,17-16-160,-1 0 32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1888,'0'2'127,"0"1"-36,0-1 1,0 1-1,0-1 1,0 0-1,0 1 1,-1-1-1,1 0 0,-1 1 1,1-1-1,-1 0 1,0 1-1,0-1 1,0 0-1,0 0 0,0 0 1,-1 0-1,1 0 1,-1 0-1,1 0 1,-1-1-1,-2 3 1,3-3-43,0 0 1,0 1-1,0-1 1,0 1-1,0-1 1,0 1-1,0-1 1,0 1-1,0 0 1,1-1-1,-1 1 1,0 2 0,0 28 411,1-21-228,-1-5-202,0 0 1,0 0-1,0 0 0,-3 8 1,2-8-65,0 0 1,1-1 0,-1 1-1,0 10 1,2 33 16,0-47 17,0-1 0,0 1 0,1 0 0,-1 0 0,0-1 0,1 1 0,-1 0 0,1 0 0,-1-1 0,1 1 0,0-1 0,-1 1 0,1-1 0,2 3 0,2 4 43,-2-1 16,-3-7-56,0 1-1,0-1 1,0 1-1,0-1 1,0 0-1,0 1 1,0-1-1,0 1 1,1-1 0,-1 0-1,0 1 1,0-1-1,0 0 1,1 1-1,-1-1 1,0 0-1,1 1 1,-1-1 0,0 0-1,0 1 1,1-1-1,-1 0 1,1 0-1,-1 1 1,0-1-1,1 0 1,-1 0 0,0 0-1,1 0 1,-1 0-1,1 1 1,-1-1-1,1 0 1,-1 0-1,0 0 1,1 0 0,-1 0-1,1 0 1,-1 0-1,0 0 1,1-1-1,-1 1 1,1 0-1,-1 0 1,0 0 0,1 0-1,-1 0 1,1-1-1,-1 1 1,0 0-1,1-1 1,16-10 6,-15 10-28,1 0-1,-1-1 1,0 1-1,1-1 1,-1 0-1,0 1 1,0-1-1,0 0 1,0 0-1,-1 0 1,1-1-1,2-3 1,18-21-179,-9 13 152,-2 3 17,-1 1 0,1 0 0,0 0 0,1 1 0,16-9 0,-14 7 71,-14 10-29,1 1 1,-1 0-1,1-1 1,-1 1 0,1 0-1,-1-1 1,1 1-1,-1 0 1,1 0 0,0 0-1,-1-1 1,1 1-1,-1 0 1,1 0 0,0 0-1,-1 0 1,1 0-1,-1 0 1,1 0 0,0 0-1,-1 0 1,1 1-1,-1-1 1,1 0 0,0 0-1,-1 0 1,1 1 0,-1-1-1,1 0 1,0 1-1,0 0 35,2 1 18,1 0 0,-1 1-1,0-1 1,0 1 0,0 0 0,3 4 0,-1-2-4,-1-1 0,1 1 0,8 5 0,-1-4-12,1 0 0,-1-1 0,1 0 1,16 3-1,-20-6-3,0-1 0,-1 0 0,1 0 0,0-1 0,0 0 0,0 0 0,0-1 0,0-1 0,0 1 0,-1-1 0,1-1 0,16-7 0,-22 9-31,0-1 1,0 1-1,1-1 0,-2 0 1,1 0-1,0 0 1,0-1-1,-1 1 0,1-1 1,-1 1-1,0-1 1,0 0-1,0 0 0,0 0 1,0 0-1,-1 0 1,1-1-1,0-3 0,-1 1-3,0 1 0,-1 0-1,0 0 1,0-1-1,0 1 1,-1 0 0,0 0-1,0 0 1,0 0-1,0 0 1,-5-9 0,5 8 9,-16-40-39,17 45 4,-1 0 0,1 1 0,-1-1 0,1 0 0,-1 0 0,1 0 0,0 1 0,0-1 0,-1 0 0,1 0 0,0 0 0,0 0 0,0 0 0,0 0 0,0 1 0,0-1 0,0 0 0,0 0 0,1-1 0,-1-2-47,0-13-63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16 2816,'-27'-13'917,"26"13"-909,1-1 1,0 1-1,0 0 0,0 0 0,0 0 0,0 0 1,-1-1-1,1 1 0,0 0 0,0 0 0,0 0 0,-1 0 1,1 0-1,0 0 0,0 0 0,0 0 0,-1 0 1,1 0-1,0 0 0,0 0 0,0 0 0,-1 0 0,1 0 1,0 0-1,0 0 0,-1 0 0,1 0 0,0 0 1,0 0-1,0 0 0,-1 0 0,1 0 0,0 0 1,0 0-1,0 0 0,0 1 0,-1-1 0,1 0 0,0 0 1,0 0-1,0 0 0,-1 1 0,-3 3 56,2-1 5,0-1 1,0 1-1,-1-1 0,0 0 1,1 1-1,-1-1 0,0-1 1,-5 4-1,-6-1 88,10-3-95,0 0 1,0 0-1,0 1 1,0-1-1,0 1 0,0 0 1,-4 3-1,4-2-6,-1-1 0,0 0-1,-1 0 1,1 0 0,0-1-1,0 1 1,-1-1 0,1 0-1,-7-1 1,-9 3 171,11 0-102,0-1-1,0 1 0,0 1 1,0 0-1,1 1 1,-1-1-1,1 2 1,-14 10-1,15-12-113,7-3-14,-1-1-1,1 1 1,0-1 0,0 1-1,0 0 1,0 0 0,-1-1 0,1 1-1,0 0 1,0 0 0,0 0-1,1 0 1,-1 0 0,0 0 0,0 0-1,0 0 1,1 1 0,-1-1-1,1 0 1,-1 0 0,1 1 0,-1-1-1,1 0 1,0 1 0,-1 1-1,1 0 13,0-1 0,0 0 0,0 0-1,0 1 1,0-1 0,1 0-1,-1 0 1,1 0 0,0 0-1,-1 0 1,1 0 0,2 4 0,-1-4-2,0 0 0,0 0 0,0 0 0,1-1 0,-1 1 1,0-1-1,1 0 0,-1 1 0,1-1 0,3 1 0,190 63-1313,-133-48 154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 1568,'2'-11'504,"4"14"-208,2 3-211,-7-6-59,0 0 0,0 1 0,0-1-1,0 1 1,0-1 0,0 1 0,-1-1 0,1 1-1,0-1 1,0 1 0,-1 0 0,1 0 0,0-1 0,-1 1-1,1 0 1,-1 0 0,1 0 0,-1 0 0,1-1-1,-1 1 1,0 0 0,1 0 0,-1 0 0,0 2-1,6 13 189,11 9 211,-12-19-304,-1 0 0,0 0-1,0 1 1,6 12 0,25 83 1093,-21-60-647,-9-25-361,-1-1-1,-1 1 0,1 21 0,-1-11 46,0-5-92,2 22 152,-9-1 114,0-21-210,2 0-51,-4 22 24,-10-1-123,7-21-56,3-4-4,4-10 5,-1-1 1,0 1 0,-7 11 0,6-14 14,0 0-1,0 0 0,-1-1 0,-5 5 0,-4 4 42,-24 31-50,28-36-179,0 0 1,0-1-1,-1 0 0,-17 8 0,-13 8-2506,22-6 1011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1248,'0'0'389,"0"0"-239,0 0 47,0 0 427,0 0-112,0 0 160,0 0-219,0 0-47,0 0-156,0 0 54,0 0-138,0 0-76,0 0 27,0 0 246,0 0-102,0 0-79,-2-3-60,-9-8 12,8 8-49,3 3 0,0 0 1,0 0 42,0 0-43,0 0 0,0 0-21,0 0-58,0 0-118,3-3 58,8-8 118,-9 9 38,-2 2 95,0-14-218,0 14 19,0 0 1,0 0 0,0 0-1,0 0 1,0 0-1,0 0 1,0-1 0,0 1-1,0 0 1,0 0-1,0 0 1,0 0 0,0 0-1,0 0 1,0 0-1,0 0 1,0 0 0,0-1-1,0 1 1,0 0-1,0 0 1,0 0-1,0 0 1,0 0 0,0 0-1,1 0 1,-1 0-1,0 0 1,0 0 0,0 0-1,0 0 1,0-1-1,0 1 1,0 0 0,0 0-1,0 0 1,0 0-1,0 0 1,0 0 0,1 0-1,-1 0 1,0 0-1,0 0 1,0 0 0,0 0-1,0 0 1,0 0-1,0 0 1,0 0 0,0 0-1,0 0 1,1 0-1,-1 0 1,0 0 0,0 0-1,0 0 1,11 0-10,-8 0 192,-3 0-164,-1 0-1,1-1 0,0 1 1,0 0-1,0-1 0,0 1 0,0 0 1,0-1-1,0 1 0,0 0 1,0-1-1,0 1 0,0 0 0,0-1 1,0 1-1,0 0 0,0-1 1,0 1-1,1 0 0,-1 0 1,0-1-1,0 1 0,0 0 0,0-1 1,1 1-1,-1 0 0,0 0 1,0-1-1,1 1 0,-1 0 0,0 0 1,0 0-1,1-1 0,-1 1 1,1 0-1,7 6 185,-7-4-157,2 0 319,-3-15 74,0 10-293,0 3 59,0 0-107,0 0-133,0 0 26,0 0 187,0 0-53,0 0-38,0 0-64,0 3-85,0 8 48,0-11 18,0 0 0,0 0-1,0 0 1,0 0-1,0 0 1,0 0-1,0 0 1,0 0 0,0 0-1,0 1 1,0-1-1,0 0 1,0 0 0,0 0-1,0 0 1,0 0-1,0 0 1,0 0 0,0 0-1,0 0 1,0 0-1,0 1 1,0-1 0,0 0-1,0 0 1,0 0-1,0 0 1,0 0-1,0 0 1,1 0 0,-1 0-1,0 0 1,0 0-1,0 0 1,0 0 0,0 0-1,0 0 1,0 0-1,0 0 1,0 1 0,0-1-1,0 0 1,1 0-1,-1 0 1,0 0 0,0 0-1,0 0 1,0 0-1,0 0 1,0 0-1,0 0 1,0 0 0,0 0-1,1-1 1,-1 1-1,0 0 1,1 1 18,0-1-1,0 1 1,1-1 0,-1 1 0,0-1-1,0 1 1,0 0 0,0 0 0,0-1-1,0 1 1,0 0 0,0 0 0,-1 0-1,1 0 1,0 0 0,1 2-1,16 27 239,-8-12-184,-7-13-53,0-1 0,-1 1 1,1 0-1,-1 0 0,2 7 1,-3-7-7,1 0 0,0 0 0,0-1 0,0 1 0,5 6 0,42 82 108,-40-80-82,5 8 309,15 30 0,-18-38-174,-8-10 176,-3-3-213,0 0-486,0 0 49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17 2304,'-14'-14'752,"12"12"-453,2 2-81,0 0 161,-3 0 48,2 0-377,1-1 0,-1 1 1,1 0-1,-1 0 0,1 0 1,-1 1-1,1-1 0,-1 0 1,1 0-1,-1 0 1,1 0-1,0 0 0,-1 1 1,1-1-1,-1 0 0,1 0 1,-1 1-1,1-1 1,0 0-1,-1 1 0,1-1 1,-1 0-1,1 1 0,0-1 1,0 0-1,-1 1 1,1-1-1,0 1 0,0-1 1,-1 1-1,1-1 0,0 1 1,0-1-1,0 1 0,0-1 1,0 1-1,0-1 1,-1 1-1,1-1 0,1 1 1,-1-1-1,0 1 0,0-1 1,0 1-1,0 0 1,-3 19 1013,-6-1-837,0 0 0,-1-1 0,-1 0 1,-16 20-1,16-26-187,-1-1 0,0 0 0,-1 0 0,-15 9-1,8-6 7,11-7-53,-2-1-1,-18 9 0,13-7-44,-17 8-22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50 129 1056,'-14'-28'357,"14"28"-353,0 0 1,0-1-1,-1 1 0,1 0 0,0-1 0,0 1 0,0 0 0,0-1 0,-1 1 1,1 0-1,0-1 0,0 1 0,0 0 0,0-1 0,0 1 0,0 0 0,0-1 1,0 1-1,0-1 0,0 1 0,0 0 0,1-1 0,-1 1 0,0 0 1,0-1-1,0 1 0,0 0 0,0-1 0,1 1 0,-1-1 0,3-4 152,-1 0 0,0 0 0,-1 0 0,1 0 0,-1-1-1,0 1 1,0 0 0,0-11 0,2 10 260,8-4 245,-11 9-627,0 1 0,1-1 0,-1 1 0,0-1 0,1 1 0,-1-1 0,0 0 0,1 1 0,-1-1 0,0 1-1,0-1 1,0 0 0,0 1 0,1-1 0,-1 0 0,0 1 0,0-1 0,0 1 0,0-1 0,-1 0 0,1 1 0,0-1 0,0 0 0,0 1 0,-1-2-1,1 2 109,1 35 413,-2-1-1,-1 0 1,-12 57 0,9-68-470,0 0 0,2 0 1,-1 36-1,4-39-64,-2-1-1,-4 21 1,3-23 3,1 1 0,-1 19-1,3-25 18,-2 1-1,1-1 0,-1 0 0,-5 14 1,5-19-3,1 1-9,0 1-1,0-1 1,1 16 0,1-8-21,-1-14-3,0 0 0,0-1 0,0 1 0,1 0 0,-1 0 0,1-1 0,-1 1 0,1-1 0,-1 1 0,1 0 0,0-1 1,0 1-1,0-1 0,0 0 0,0 1 0,0-1 0,2 2 0,0 0-629,0-6-203,10-10-1135,4-4 575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2240,'0'0'720,"0"2"-448,0 2-218,0-1 35,-1-1 0,1 1-1,0-1 1,1 1 0,-1-1 0,0 0 0,1 1-1,1 3 1,1 1 58,-2-5-82,1 0 1,-1 0-1,0 0 0,0 1 1,0-1-1,-1 0 0,1 1 1,-1-1-1,1 1 0,-1-1 1,0 1-1,0-1 0,0 1 1,0-1-1,0 0 0,0 1 1,-1 2-1,-1 5 67,-1 3 3,0 0 0,1 1 1,1-1-1,0 1 0,2 21 1,3-2-15,0-4 50,1 43 1,-5 70 212,0-125-342,-2 0 0,0-1 1,-4 18-1,3-20-25,-4 25-46,5-25-281,-1-1 0,-7 25-1,-1-8-1992,10-24 1888,0 0 0,0-1 1,1 11-1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2496,'-16'0'896,"16"0"-672,49 0-96,-16-16 160,-17 16-192,33 0 32,-16 0-64,0-16 288,0 16-160,-1-33-32,1 33-96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2560,'-16'-16'960,"16"16"-768,0 16-32,0-16 832,0 0-576,16 0 256,-16 0-384,17 0 96,15 0-224,-15 0 64,16-16-128,-1 16 0,1 0-32,0-16-128,-17 16 32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1248,'-14'-14'389,"14"14"-381,-1-1 0,1 1 0,0 0 0,-1-1 0,1 1 0,0 0 0,-1 0 0,1-1 0,-1 1 0,1 0 0,-1 0 0,1 0 0,-1 0 0,1 0 0,-1 0 0,1-1 0,-1 1 0,1 0 0,-1 0 0,1 1 0,-1-1 0,1 0 0,-1 0 0,1 0 0,0 0 0,-1 0 0,1 0 0,-1 1 0,1-1 0,-1 0 0,1 0 0,-1 1 0,1-1 0,0 0 0,-1 1-1,1-1-6,-1 3 130,0 0 0,0 0 0,1 0 0,-1-1 0,1 1 0,0 0 0,0 0 0,0 0 0,0 0 0,1 4 0,-1 6 135,0 329 70,0-326-1488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2144,'-17'0'800,"17"0"-608,0 0-64,0 0 0,0 16-96,-16 0 64,0 1-64,-17-1-1088,0 0 608</inkml:trace>
  <inkml:trace contextRef="#ctx0" brushRef="#br0" timeOffset="1">1 66 2656,'0'0'960,"0"0"-736,33 0-64,-1-16 896,-15 32-608,15-16 32,1 0-288,0 0 0,0 0-96,0 16-192,-1-16 32,-15 17-2784,15-1 1568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18 1472,'0'-14'475,"0"12"-283,-3 2 64,-41 0 1637,16-1-1445,17 1-324,0 0 0,0 0 0,-18 3 0,-99 28 84,118-29-167,-9 1 41,1 1 0,0 1-1,0 1 1,0 0 0,1 2-1,-23 12 1,24-8 98,-20 18 0,19-15-60,0 0-19,4-4-10,-20 21 0,19-14-68,0 1 0,2 1 1,-12 21-1,-26 66-20,46-100 12,1 1 0,1 0 0,0 0 1,0 0-1,0 1 0,1-1 0,0 0 0,1 1 1,-1-1-1,2 10 0,0-13-20,0 1 0,0-2 1,1 1-1,-1 0 0,1 0 0,0 0 0,0-1 1,0 1-1,1-1 0,0 1 0,0-1 0,0 0 0,0 0 1,1-1-1,-1 1 0,8 5 0,22 10-112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1279 2 1984,'0'0'640,"-3"0"-389,-4-1-257,3 1 289,-1 0 0,1 0-1,0 0 1,-1 0 0,1 1-1,0-1 1,-5 2 0,-7 6 114,0-2 0,-21 6 0,-28 12 241,-1 3-78,-4-7-240,-37 14-32,6 10-160,-74 12 20,25-8 66,40-7-91,26-16-11,15 2-48,34-15-53,19-8-21,0 2-1,-15 7 0,23-9-38,5-2 15,0 0-1,0-1 1,0 1 0,0-1-1,-1 0 1,1 0 0,0 0-1,-1 0 1,1-1-1,-6 1 1,-7-1-19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19 181 2144,'-14'41'699,"11"-28"-417,3-7-234,-1-3-19,1 1 0,0-1 0,0 0 1,0 0-1,0 0 0,0 0 0,1 0 0,-1 1 0,1-1 0,1 3 0,3 2 36,-4-6-74,0-1-1,0 1 0,0-1 1,0 1-1,0-1 0,-1 1 1,1 0-1,-1-1 0,1 1 1,-1 0-1,0-1 0,1 1 1,-1 0-1,0 3 0,0 19-70,0-23 83,0-1 0,0 0 0,-1 1 1,1-1-1,0 0 0,0 1 0,0-1 0,1 0 0,-1 1 0,0-1 0,0 0 0,0 1 0,0-1 0,0 0 0,0 0 0,0 1 1,0-1-1,1 0 0,-1 1 0,0-1 0,0 0 0,0 0 0,1 1 0,-1-1 0,0 0 0,3 2 20,-1 0 0,0-1 0,0 0 0,0 1 0,1-1 0,-1 0 0,0 0-1,1 0 1,-1-1 0,1 1 0,-1-1 0,1 1 0,0-1 0,-1 0 0,1 0 0,2 0 0,1-3 179,-5 2-192,0 0 0,0 0 0,0-1 1,1 1-1,-1-1 0,-1 1 0,1 0 0,0-1 0,0 0 0,0 1 0,-1-1 0,1 0 0,-1 1 0,1-1 0,-1 0 0,0 1 0,0-4 1,1-1 38,-1 1 0,1-1 1,0 0-1,0 0 1,1 1-1,-1-1 0,1 0 1,5-9-1,7-22 376,-10 19 3,-3 12-311,1 0 0,-1 0 1,1 1-1,0-1 0,0 1 0,0 0 0,4-6 0,22-33 640,-26 40-707,0 0-1,1 0 1,-1 1 0,1-1-1,0 1 1,1 0-1,-1 0 1,0 0-1,1 0 1,0 0-1,-1 1 1,1 0-1,5-3 1,7-4 46,7-5 10,-17 9-71,0 1 1,0 0-1,1 1 0,-1 0 1,1 0-1,-1 0 1,9-1-1,-6 2-18,0 1 1,0 1-1,15 0 0,-16 1-119,-1-1-1,1 0 1,-1-1 0,13-2-1,10-8-1470,-11 9 448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1728,'0'-16'640,"0"16"-480,16-16-64,-16 16 1088,0 0-672,16-17 288,1 17-480,-1 0 160,17 0-256,16-16-288,-16 16 32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1408,'-17'17'512,"17"-17"-384,17 32-64,-34-15 256,17-1-192,-16 1 32,16-1-96,-33 0 224,17 1-160,-1-1-320,1 1 96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 1568,'-8'0'144,"4"-1"-68,1 1 0,-1 0 0,0 0-1,1 0 1,-1 0 0,1 1 0,-1-1 0,-6 3 0,5 11 126,3-11-157,-1 1-1,1-1 1,-1 0-1,0 0 1,0 0 0,-3 3-1,1-2 45,0 1 0,1 0-1,-7 7 1,7-4 9,-1-1 0,1 0 1,0 1-1,1 0 0,0 0 1,-4 12-1,5-2 14,2-15-86,-1 1 0,1 0 0,-1 0-1,0 0 1,0 0 0,0-1 0,-1 1-1,0 0 1,1-1 0,-1 0-1,-3 5 1,3-4-12,-1 0 0,1 1 1,0 0-1,1 0 0,-1-1 0,1 1 0,0 0 0,0 0 0,0 6 0,0 51 296,2-33-243,-1-27-62,0-1 1,0 0-1,1 1 1,-1-1-1,1 0 1,-1 1-1,1-1 1,-1 0 0,1 0-1,-1 1 1,1-1-1,0 0 1,0 0-1,0 0 1,0 0-1,0 0 1,0 0 0,0 0-1,0 0 1,0-1-1,0 1 1,0 0-1,1-1 1,-1 1-1,0 0 1,3 0 0,-1 0 4,-1 0 2,0 0 0,-1 0 1,1-1-1,0 1 1,0-1-1,0 1 1,0-1-1,0 0 1,-1 0-1,1 0 1,0 0-1,0 0 1,0 0-1,2-1 0,4 0 106,-4 1-124,-1 0 1,1-1-1,-1 0 1,1 1-1,-1-1 1,0 0-1,0-1 1,1 1 0,-1 0-1,0-1 1,0 0-1,0 0 1,0 0-1,-1 0 1,1 0 0,4-6-1,20-13 19,-2 5-8,-18 5-85,-7 11 78,1 0 1,-1-1 0,0 1-1,0-1 1,1 1 0,-1-1-1,0 1 1,1 0 0,-1-1-1,1 1 1,-1 0 0,0-1-1,1 1 1,-1 0 0,1 0-1,-1-1 1,1 1 0,-1 0-1,1 0 1,-1 0 0,1 0-1,-1 0 1,1 0 0,-1 0-1,1 0 1,-1 0 0,1 0-1,-1 0 1,1 0 0,-1 0 0,2 0-1,0 0 51,0 0 1,1-1-1,-1 1 0,1 0 1,-1 1-1,0-1 0,1 0 0,-1 1 1,1-1-1,-1 1 0,0 0 0,0 0 1,1 0-1,-1 0 0,0 0 0,0 1 1,0-1-1,0 0 0,0 1 1,2 2-1,12 9 148,-13-12-184,-1 1 1,0-1-1,1 1 0,-1 0 0,0-1 1,0 1-1,0 0 0,3 3 0,8 7 12,4-6 10,-7-4-17,4 5 29,-13-6-16,0 0-1,1 0 1,-1-1-1,1 1 1,-1 0-1,1-1 0,0 1 1,-1-1-1,1 0 1,-1 1-1,1-1 1,1 0-1,10 0 165,12 0 122,-24 0-312,-1 0 0,1-1 0,-1 1 0,1 0 0,-1 0 0,1 0 0,-1-1 0,1 1 0,-1 0 0,1 0 0,-1-1 0,1 1 0,-1 0 0,1-1 0,-1 1 0,0-1 0,1 1 0,-1 0 0,0-1 0,1 1 0,-1-1 0,0 1 0,0-1 0,1 1 0,-1-1 0,0 1 0,0-1 0,0 1 0,0-1 0,0 0 0,1 1 0,-1-2 0,-1-32 151,0 15-158,0 0 1,2 0-1,3-23 1,2 26-62,-5 13 38,1 0 0,-1-1 0,0 1 0,0 0 0,0-1 0,-1 1 0,1 0 0,-1-7 0,0-34-957,0 41 476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35 1984,'-13'-28'640,"13"28"-633,0 0 0,0 0 0,0 0 0,-1-1-1,1 1 1,0 0 0,0 0 0,0 0 0,0 0 0,0-1 0,0 1 0,0 0 0,0 0-1,0 0 1,0 0 0,0-1 0,1 1 0,-1 0 0,0 0 0,0 0 0,0 0 0,0-1 0,0 1-1,0 0 1,0 0 0,0 0 0,0 0 0,0 0 0,1 0 0,-1-1 0,0 1 0,0 0 0,0 0-1,0 0 1,0 0 0,1 0 0,-1 0 0,0 0 0,0 0 0,0 0 0,0 0 0,1 0 0,-1 0-1,0 0 1,0 0 0,0 0 0,0 0 0,1 0 0,-1 0 0,0 0 0,9 0 103,-9 0-60,13-1 493,-9 1-361,1 0-1,-1-1 1,0 2-1,0-1 0,0 0 1,0 1-1,6 1 1,7 4 405,26 12 0,-37-15-459,0 1 0,0-1 0,-1 1-1,1 1 1,-1-1 0,0 1 0,8 9 0,4 10 185,-1 0 1,-1 2 0,-1-1-1,20 54 1,-31-70-246,-1 1 1,1-1-1,-2 1 0,1 0 1,-2 0-1,1 0 0,-1 0 1,-1 0-1,0 0 1,-2 13-1,1-13-4,0 11 43,2-12-40,-2 1 1,-2 12-1,2-14-14,-1 0 0,0-1 0,-1 0 0,1 0 0,-1 0 0,-1 0 0,1-1 0,-1 1 0,-12 10 0,6-7 30,-1 0 1,0 0-1,-26 13 1,-13 11-100,37-25-377,0 1 0,0-2-1,-29 13 1,2-7-2157,19-11 764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3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50 2080,'0'-14'667,"0"11"-411,0 1-32,0-9 293,0 8-112,0 3 91,3-3-149,-2 2-326,0 0 10,0 0 1,0 0-1,1 0 1,-1 0-1,0 0 1,1 0-1,-1 0 1,1 0-1,-1 1 1,1-1-1,-1 0 1,1 1-1,-1-1 1,1 1-1,0 0 1,-1 0-1,1-1 1,0 1-1,2 0 0,190 0 951,-192 1-948,-1-1 1,1 0 0,0 0-1,-1 0 1,1 1 0,0-1-1,-1 1 1,1 0 0,0-1-1,-1 1 1,1 0 0,-1 0-1,1 0 1,-1 0 0,0 0-1,1 0 1,1 2 0,-3-2-4,1-1 1,-1 0-1,1 1 1,-1-1-1,1 0 0,-1 1 1,1-1-1,0 0 1,-1 0-1,1 1 1,-1-1-1,1 0 1,0 0-1,-1 0 1,1 0-1,0 0 0,-1 0 1,1 0-1,-1 0 1,1 0-1,0 0 1,-1 0-1,1 0 1,0 0-1,0-1 1,-1 1 30,0 0-56,0 0 0,0 0 0,1 0 0,-1 0 0,0 0 0,0 0 0,0 0 0,0 0 0,0 0 0,0 0 0,0 0 0,0 0 0,0 0 0,0 0 0,1 0 0,-1 0 0,0 0 0,0 0 0,0 0 0,0 0 0,0 0-1,0 0 1,0 0 0,0 0 0,0 0 0,0 0 0,1 0 0,-1 0 0,0 0 0,0 0 0,0 0 0,0 0 0,0 1 0,0-1 0,0 0 0,0 0 0,0 0 0,0 0 0,0 0 0,0 0 0,0 0 0,0 0 0,0 0 0,0 0 0,0 1 0,0-1 0,0 0 0,0 0 0,0 0 0,0 0 0,0 0 0,0 0 0,0 0 0,0 0 0,0 0 0,0 1 0,-1 3 70,0 1 0,0 0 0,0 0 0,-3 6 0,-2 5-40,-10 66 588,-3 65 272,10-98-721,-12 99 55,15-52-208,1-44-107,-3 60 31,8-76 299,1-12 99,-5 44 0,-7-27 19,9-27-280,2-12-60,-1 1 0,1 0 0,-1-1 0,1 1 0,-1 0 0,0-1 0,-1 4 0,1-5-3,0 0 0,0 0-1,1-1 1,-1 1 0,0 0 0,0-1 0,0 1 0,0-1 0,0 1 0,0-1 0,0 1 0,-1-1 0,1 1 0,0-1 0,-2 0 0,-4 2 93,0 1 5,5-2-100,1 0-1,0-1 1,-1 1-1,1 0 1,-1-1-1,1 0 1,-1 1-1,1-1 0,-3 0 1,-40-8 169,-108-23-3367,143 29 2957,-92-17-1862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1728,'-24'0'1309,"20"0"-30,16 0-768,-3 0-436,0 1 1,-1 1-1,1 0 1,0 0 0,-1 0-1,1 1 1,-1 1 0,0-1-1,0 1 1,10 7 0,10 4 51,-13-8-87,-1 1 0,0 1-1,0 0 1,-1 0 0,0 2-1,19 18 1,-24-21 139,-4-5-124,-1 0 0,-1 1 0,1-1 0,0 1 1,-1-1-1,0 1 0,1 0 0,-2 0 0,3 5 0,7 5 52,-8-12 0,-3-2 90,0 0-128,0 0-218,-12 1-1180,10-2 1000,2 1 309,0 0 0,0 1 0,0-1 0,0 0 0,0 0 0,0 0 0,-1 0 0,1 0 0,0 0 0,0 0 0,0 0 0,0 0 0,0 0 0,0 0 1,0 0-1,0 0 0,0 0 0,0 0 0,-1 0 0,1-1 0,0 1 0,0 0 0,0 0 0,0 0 0,0 0 0,0 0 0,0 0 0,0 0 1,0 0-1,0 0 0,0 0 0,0 0 0,-1 0 0,1 0 0,0 0 0,0 0 0,0-1 0,0 1 0,0 0 0,0 0 0,0 0 0,0 0 1,0 0-1,0 0 0,0 0 0,0 0 0,0 0 0,0 0 0,0-1 0,0 1 0,0 0 0,0 0 0,0 0 0,0 0 0,0 0 0,0 0 1,0-1-41,1 1 1,-1-1-1,0 1 1,0-1-1,-1 0 1,1 1-1,0-1 1,0 1-1,0-1 1,0 1-1,0-1 1,0 1-1,-1-1 1,1 1-1,0-1 1,0 1-1,-1-1 1,1 1-1,0 0 1,-1-1 0,1 1-1,-1-1 1,1 1-1,0 0 1,-1-1-1,1 1 1,-1 0-1,1 0 1,-1-1-1,1 1 1,-1 0-1,1 0 1,-1 0-1,1 0 1,-1-1-1,1 1 1,-1 0-1,1 0 1,-1 0-1,0 0 1,1 0 0,-1 0-1,1 1 1,-1-1-1,0 0 1,-15 0-864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34 224 2656,'-30'0'1173,"27"0"-863,3 0 447,0 0-250,0 0-156,0 0-116,0-2 80,0 0-296,1 1 0,-1 0 1,0 0-1,1 0 0,-1 1 0,1-1 1,-1 0-1,1 0 0,-1 0 0,1 0 1,0 0-1,0 1 0,-1-1 0,1 0 1,0 0-1,0 1 0,1-2 0,25-14 78,0-1-87,-10 2 31,31-32-1,-32 30-16,34-29-1,-34 35-10,7-5 92,-22 15-91,0 0 0,-1 0 1,1 1-1,0-1 0,0 0 0,-1 0 0,1 0 1,-1 0-1,1 0 0,0 0 0,-1 0 0,0-1 1,1 1-1,-1 0 0,0 0 0,0 0 0,1-2 0,-1 5-21,0 0 0,-1 0 0,1 0 0,0 0-1,-1-1 1,1 1 0,-1 0 0,1 0-1,-1-1 1,0 1 0,0 0 0,0-1-1,0 1 1,0-1 0,0 1 0,0-1-1,0 1 1,-1-1 0,1 0 0,0 0-1,-1 1 1,1-1 0,-1 0 0,-1 0 0,-25 23-53,17-14 229,4-4-30,1 0 0,1 0 0,-1 0 0,-6 9 0,-4 10 59,5-17-81,11-8-114,0 1-1,0-1 1,0 1 0,1-1-1,-1 0 1,0 1 0,0-1-1,0 0 1,0 1 0,1-1-1,-1 1 1,0-1 0,0 0-1,0 0 1,1 1 0,-1-1-1,0 0 1,1 1 0,-1-1-1,0 0 1,1 0-1,-1 0 1,0 1 0,1-1-1,-1 0 1,0 0 0,1 0-1,-1 0 1,1 0 0,-1 0-1,0 0 1,1 0 0,-1 0-1,1 0 1,-1 0 0,0 0-1,1 0 1,-1 0 0,1 0-1,-1 0 1,1 0 0,22-6 57,-15 4-40,3 0 8,11-4 29,2-11-189,-18 12-275,0 1 1,1 0-1,-1 0 1,13-6-1,25-6-1209,-9-1-965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2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394 149 1472,'14'-13'475,"-14"13"-468,0-1 0,1 1 1,-1 0-1,0 0 1,0-1-1,0 1 0,1 0 1,-1 0-1,0-1 0,0 1 1,0 0-1,0-1 1,1 1-1,-1 0 0,0-1 1,0 1-1,0 0 1,0-1-1,0 1 0,0 0 1,0-1-1,0 1 0,0 0 1,0-1-1,0 1 1,0-4-94,0 0 238,1 0-1,-1 0 0,0-1 1,-1 1-1,1 0 0,-1-1 1,-1-5-1,-9-4 393,8 9-123,3 2-339,-1 1 0,0-1 1,0 0-1,0 1 0,0-1 0,0 1 0,0 0 0,-1-1 0,1 1 1,-1 0-1,0 0 0,1 0 0,-1 0 0,0 0 0,0 0 0,0 1 0,-1-1 1,1 1-1,-3-2 0,-27-13 984,28 15-1015,1 0-1,0 0 0,0 1 0,-1-1 0,1 1 0,0 0 0,-1 0 0,1 0 0,0 0 0,-1 1 0,1-1 0,-7 3 0,-22 8 137,17-8-67,7-1-58,-1 0 0,1 0 0,-1 1 0,1 0 0,0 1 0,0-1-1,0 2 1,-10 6 0,2 3 66,-18 19-1,22-20-51,7-9-47,0 0-1,0 1 1,1 0 0,0 0 0,0 0 0,1 0 0,-1 1-1,1-1 1,0 1 0,0 0 0,1 0 0,0 0 0,0 0-1,-2 13 1,2-11-3,-12 29 44,11-31-76,1-1 0,0 1 0,0 0 0,0 0 0,0 1 0,1-1 0,0 0 0,0 7 0,1-7 31,0-1-1,1 0 0,0 1 0,0-1 0,0 0 0,1 0 1,0 0-1,0 0 0,0 0 0,0 0 0,1-1 1,0 1-1,0-1 0,7 8 0,-10-11-20,1 0 0,0 0-1,0 0 1,-1-1 0,1 1 0,0 0-1,0 0 1,0-1 0,0 1 0,0-1 0,0 1-1,0-1 1,0 1 0,0-1 0,0 0-1,0 1 1,0-1 0,0 0 0,1 0 0,-1 0-1,0 0 1,0 0 0,0 0 0,0 0-1,0 0 1,0 0 0,0-1 0,0 1 0,1 0-1,-1-1 1,0 1 0,1-2 0,2 1 14,0 0 1,0-1 0,0 1 0,0 1 0,0-1-1,9 0 1,-6 1 25,0 0 1,1-1-1,-1 0 1,0 0-1,0 0 1,0-1-1,0 0 1,12-6-1,7-5-256,48-25 32,-63 31 231,0 1 1,0-2-1,17-16 0,5-8-56,-30 29-70,0 3-10,-3 0 82,1 0 0,-1 0 0,1 0 1,-1 0-1,1 0 0,-1 0 0,1 0 0,-1 0 0,1 1 0,-1-1 1,1 0-1,-1 0 0,1 1 0,-1-1 0,1 0 0,-1 1 0,1-1 1,-1 0-1,0 1 0,1-1 0,-1 0 0,1 1 0,-1-1 0,0 1 1,0-1-1,1 1 0,-1-1 0,0 1 0,0-1 0,0 1 0,1-1 0,-1 2 1,1 22-88,-2-13 77,1 38-190,0-47 207,0 0 0,0 0 0,1 0 1,-1 0-1,0 0 0,1-1 0,-1 1 0,1 0 0,0 0 0,0 0 1,-1-1-1,1 1 0,0-1 0,0 1 0,1 0 0,-1-1 0,0 0 0,0 1 1,3 1-1,9 13 126,-8-5-38,-5-10-88,1 0 0,-1 0-1,0 0 1,1 0 0,-1 0 0,1 1 0,-1-1 0,1 0 0,0 0-1,-1 0 1,1 0 0,0-1 0,0 1 0,0 0 0,0 0 0,0 0-1,0-1 1,0 1 0,0 0 0,0-1 0,0 1 0,0-1 0,0 1-1,0-1 1,0 0 0,0 1 0,1-1 0,-1 0 0,0 0-1,0 0 1,0 0 0,3 0 0,48 0-1215,-52 0 1190,1 0 0,-1 0 0,0 0-1,1 0 1,-1 0 0,1 0-1,-1 0 1,1 0 0,-1 0-1,0 0 1,1 0 0,-1 0 0,1-1-1,-1 1 1,0 0 0,1 0-1,-1-1 1,1 1 0,-1 0-1,0 0 1,1-1 0,-1 1 0,0 0-1,0-1 1,1 1 0,-1 0-1,0-1 1,0 1 0,1 0-1,-1-2 1,5-5-380,-1 5 242,3-4-34,-6 2 140,0-1-1,0 0 1,0 1 0,-1-1-1,0-8 1,-1-36-67,1 28 139,0-34 77,0 55-101,0-1-1,0 1 1,0-1 0,0 1 0,0-1 0,0 1 0,0-1-1,0 1 1,0-1 0,0 1 0,0-1 0,0 1 0,1-1 0,-1 1-1,0 0 1,0-1 0,1 1 0,-1-1 0,0 1 0,1 0-1,-1-1 1,0 1 0,1 0 0,-1-1 0,0 1 0,1 0-1,-1 0 1,1-1 0,0 1 0,20-2-71,-14 2 141,23-11-139,-29 12 67,0-1 1,0 0 0,0 1-1,0-1 1,0 0-1,0 1 1,0-1 0,0 1-1,-1-1 1,1 1-1,0 0 1,0-1 0,0 1-1,0 1 1,-1-2 6,5 2-134,-2-2 134,0 1-1,0-1 0,0 1 0,0-1 1,0 1-1,0 0 0,0 0 0,0 0 0,0 0 1,0 1-1,-1-1 0,1 1 0,-1-1 1,1 1-1,2 3 0,3 2 30,-1 1 0,0 1-1,6 9 1,16 19 44,-24-33-1,-1 1-1,0-1 1,0 1-1,4 7 1,-7-10-26,1 1 0,-1-1 0,0 1 0,-1-1 0,1 1 0,0 0 0,-1-1 0,1 1 0,-1 0 0,0 4 0,0 25 978,-3-26-624,2-5-371,-1 0-1,1 1 0,-1-1 1,0 0-1,0 0 1,0 0-1,0 0 0,1-1 1,-1 1-1,0-1 0,0 1 1,-3 0-1,-27 0 170,30-1-199,-3-2-10,-9-9-149,7 8 124,7 3-64,-1-1 0,1 1 0,-1 0 0,1 0 1,-1 0-1,1 0 0,0-1 0,-1 1 0,1 0 0,-1 0 0,1-1 0,0 1 1,-1 0-1,1-1 0,-1 1 0,1 0 0,0-1 0,0 1 0,-1-1 0,1 1 0,0 0 1,0-1-1,-1 1 0,1-1 0,0 1 0,0-1 0,0 1 0,0-1 0,0 1 0,0-1 1,0 1-1,0-1 0,0 1 0,0-1 0,0 0 0,0-1-1985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2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1824,'0'0'587,"0"0"-353,0 0 17,0 0 474,-2 0-165,-9 0 54,8 0-172,3 0 81,-3 3-155,-7 7-46,-2 1-92,1 0 0,0 1-1,1 0 1,0 1 0,1 0 0,-10 20-1,-3 29 70,-55 119 448,72-163-732,0 1 0,2 1 0,0-1-1,1 1 1,1-1 0,1 24 0,0-40-13,0 1-44,-1 0-1,1 1 0,1-1 1,-1 0-1,0 0 0,1 1 1,0-1-1,0 0 0,0 0 1,1 0-1,-1 0 0,1 0 1,0 0-1,0-1 0,1 1 1,-1 0-1,1-1 0,-1 0 1,1 0-1,7 6 0,20 21-495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1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3808,'-49'17'1408,"49"-17"-1088,-49 49-96,33-33 448,-1 1-416,17 15-96,-16-15-96,16 16 0,16-17-32,17 0 192,-17 1-128,34-34 192,15 17-192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2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1888,'0'0'613,"0"0"-367,-3 0-44,-4 2 126,9 3-95,0 2-42,-10-2 252,8-3-391,-1-1-1,0 1 1,1-1 0,0 1 0,-1-1 0,1 1 0,0 0-1,0-1 1,0 1 0,0-1 0,0 1 0,0 2-1,0 6 247,0 252 1413,0-261-1705,0 0 0,0-1-1,0 1 1,0-1 0,0 1 0,0-1-1,0 1 1,1-1 0,-1 1-1,0-1 1,0 1 0,0-1-1,0 1 1,1-1 0,-1 1-1,0-1 1,0 1 0,1-1-1,-1 0 1,0 1 0,1-1-1,-1 1 1,1-1 0,-1 0-1,0 1 1,1-1 0,-1 0-1,1 0 1,-1 1 0,1-1-1,-1 0 1,1 0 0,-1 0-1,1 1 1,-1-1 0,1 0-1,-1 0 1,1 0 0,0 0-1,-1 0 1,1 0 0,-1 0-1,1 0 1,-1 0 0,1-1-1,0 1 1,2-3 21,4-3-59,0-1 16,0 1 0,-1-1 0,10-13 0,-6-2-68,-8 17 39,1-1 1,-1 1-1,1-1 0,0 1 1,7-9-1,-10 14 39,1-1 0,-1 1 0,1 0 0,-1 0-1,0-1 1,1 1 0,-1 0 0,1 0 0,-1-1 0,1 1 0,-1 0 0,0 0 0,1 0 0,-1 0 0,1 0 0,-1 0 0,1 0 0,-1 0 0,1 0 0,-1 0-1,1 0 1,-1 0 0,1 0 0,-1 0 0,1 0 0,-1 0 0,1 0 0,-1 1 0,1-1 0,-1 0 0,0 0 0,1 1 0,-1-1 0,1 0 0,-1 1-1,0-1 7,6 11 11,0-6 23,-5-4-17,0-1 0,0 1 0,-1-1 0,1 1 0,0 0 0,-1 0 0,1-1 0,0 1 0,-1 0 0,1 0 0,-1 0 0,1 0 0,-1 0 0,0 0 0,1 0 0,-1 0 0,0 0 0,0 1 0,7 12 124,0-1-1,18 24 0,-17-25-102,-6-9-27,0 0 1,0-1 0,0 0-1,0 1 1,0-1-1,1 0 1,-1 0-1,1 0 1,0 0 0,0-1-1,-1 1 1,1-1-1,0 0 1,0 1-1,0-1 1,1-1 0,-1 1-1,0 0 1,4-1-1,15 6 56,-6 0-11,-13-5-36,1 0-1,-1 0 1,1 0 0,-1 0 0,1 0-1,-1 0 1,6-1 0,-7 0-8,0 0 0,-1 0 0,1 0 0,0 0 0,0-1 0,-1 1 0,1 0 0,0-1 0,-1 0-1,1 1 1,0-1 0,-1 0 0,1 0 0,1-1 0,6-3 59,2-1-1,-8 5-55,-1 0 0,0 0 1,0 0-1,0 0 0,1-1 0,2-2 0,-5 4-18,1-1 0,-1 0 0,0 1 0,1-1 0,-1 0 0,0 1-1,1-1 1,-1 0 0,0 1 0,0-1 0,1 0 0,-1 0-1,0 1 1,0-1 0,0 0 0,0 0 0,0 1 0,0-1 0,0 0-1,0 0 1,-1-1 0,0-3-34,1-2 10,-1-1-1,0 0 1,-4-13 0,2 12 33,1 1 0,1-1 0,-2-16-1,3-87-5,0 110-7,0 0 0,0 0 0,0 0 0,1 0-1,-1 0 1,0 0 0,1 0 0,-1 0-1,1 0 1,0 1 0,0-1 0,0 0 0,0 0-1,0 1 1,0-1 0,0 1 0,0-1-1,1 1 1,-1-1 0,1 1 0,-1 0 0,3-2-1,0 1 121,-1 0-1,0 1 1,1 0 0,-1-1-1,1 1 1,-1 1-1,1-1 1,0 0-1,-1 1 1,7 0-1,-9 0-53,1 0-1,0-1 0,-1 1 0,1 0 0,0-1 0,-1 1 0,1-1 1,0 0-1,2-1 0,-3 1-20,0 1 1,1-1-1,-1 0 0,0 1 1,1-1-1,-1 1 1,1 0-1,-1-1 0,3 1 1,12 4 160,-12-3-153,-1 1 0,0-1 0,0 0-1,1-1 1,-1 1 0,0-1-1,7 1 1,-4-2 21,0 1-1,0-1 1,0-1 0,9-2-1,-10 2-4,1 0-1,0 1 0,-1-1 1,11 1-1,-6 1 17,-8 0-61,0 0 0,0 0 0,1 0 0,-1 0 1,0 0-1,0 0 0,0-1 0,0 1 0,0-1 0,2 0 1,14-9 278,-14 7-295,0 0-1,0 1 1,0 0 0,0 0 0,1 0 0,-1 0 0,1 0 0,6 0 0,-6 2-55,9 0 44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2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1408,'0'0'448,"0"3"-267,-1-1-120,1-1 1,0 1-1,0 0 0,-1-1 0,1 1 1,-1-1-1,0 1 0,1-1 0,-1 1 1,0-1-1,-1 2 0,1-1 64,0 0 0,0 0 0,0-1 0,0 1 0,0 0 0,1 0 0,-1 0 0,0 0 0,1 0 0,0 0 0,-1 3 0,1 307 3699,0-306-3789,-1 0 0,0 0 1,0 0-1,-1 0 0,-1 6 0,1-7-17,0 1-1,1-1 1,0 0-1,-1 11 0,2 17-75,3-28 100,-2-4-43,0 1 0,0-1-1,1 1 1,-1-1-1,0 1 1,0-1-1,0 1 1,-1 0 0,1 0-1,0-1 1,-1 1-1,1 0 1,-1 0 0,1 2-1,-1-4 2,0 1-1,0-1 1,0 0 0,0 0-1,0 0 1,0 0-1,0 0 1,0 0 0,0 0-1,0 0 1,0 0 0,0 0-1,0 1 1,0-1-1,0 0 1,0 0 0,0 0-1,0 0 1,0 0 0,0 0-1,0 0 1,0 0-1,0 0 1,0 0 0,0 1-1,0-1 1,0 0 0,1 0-1,-1 0 1,0 0-1,0 0 1,0 0 0,0 0-1,0 0 1,0 0 0,0 0-1,0 0 1,0 0-1,0 0 1,0 0 0,0 0-1,1 0 1,-1 0 0,0 0-1,0 0 1,0 0 0,0 0-1,0 0 1,0 0-1,0 0 1,0 0 0,0 0-1,1 0 1,-1 0 0,0 0-1,0 0 1,16 0-1515,-2 0 582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3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2080,'13'0'667,"-13"0"-660,1 0 0,-1 0 1,0 0-1,0 0 0,1 0 0,-1 0 1,0 0-1,0 0 0,0 0 1,1 0-1,-1 0 0,0 0 1,0 0-1,0 1 0,1-1 1,-1 0-1,0 0 0,0 0 1,0 0-1,0 1 0,1-1 0,-1 0 1,0 0-1,0 0 0,0 1 1,0-1-1,0 0 0,0 0 1,0 0-1,1 1 0,-1-1 1,0 0-1,0 0 0,0 1 1,0 1-5,3 4 215,1-1-1,-1 1 0,1 0 1,0-1-1,0 0 1,6 6-1,-3-4 3,-1 1 0,0-1 0,0 1 1,-1 0-1,0 0 0,5 12 0,0 2 309,6 28-1,-5-13-198,17 34 390,-19-43-416,-2 0 1,8 52 0,-13-68-211,-2 0 0,1 0 0,-1 0 1,-1 0-1,0 0 0,-1 0 0,0 0 0,-1 0 1,-6 17-1,2-14-38,-1 0 0,-1-1 1,0 0-1,0-1 1,-2 0-1,-18 18 0,1-6-97,-54 37 1,67-51-12,6-4-253,0-1 0,-1 0 0,1-1 0,-1 0 0,0-1 0,-1 0 0,1 0 0,0-1 0,-17 3-1,-25-4-1432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3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165 148 1824,'13'-14'587,"-13"14"-575,1-1 1,-1 1-1,0 0 1,1-1-1,-1 1 1,0 0-1,1-1 1,-1 1 0,0 0-1,1 0 1,-1-1-1,1 1 1,-1 0-1,1 0 1,-1 0-1,0 0 1,1-1 0,-1 1-1,1 0 1,-1 0-1,1 0 1,-1 0-1,1 0 1,-1 0-1,0 0 1,2 1 0,3-3 122,-5 2-90,0-1 1,1 1-1,-1-1 0,0 0 0,1 1 0,-1-1 0,0 0 0,0 1 1,0-1-1,0 0 0,0 0 0,0 1 0,0-1 0,0 0 1,0 1-46,0-1 8,0 1 1,0 0 0,0 0 0,0 0 0,0 0-1,0 0 1,0 0 0,0 0 0,0 0 0,0 0-1,0 0 1,0-1 0,0 1 0,0 0-1,0 0 1,0 0 0,0 0 0,0 0 0,0 0-1,0 0 1,0 0 0,0 0 0,0 0 0,0-1-1,0 1 1,1 0 0,-1 0 0,0 0 0,0 0-1,0 0 1,0 0 0,0 0 0,0 0 0,0 0-1,0 0 1,0 0 0,0 0 0,0 0 0,0 0-1,1 0 1,-1 0 0,0 0 0,0 0 0,0 0-1,0 0 1,0 0 0,0 0 0,0 0 0,0 0-1,0 0 1,1 0 0,-1 0 0,0 0-1,0 0 1,0 0 0,0 0 0,1 0 41,1 0 0,-1 0 1,0-1-1,1 1 0,-1 0 0,0-1 0,1 1 1,-1 0-1,0-1 0,0 0 0,0 1 1,1-1-1,-1 0 0,0 1 0,0-1 0,0 0 1,0 0-1,0 0 0,0 0 0,-1 0 1,1 0-1,0 0 0,0-2 0,1-1 110,-2 0 0,1-1 0,0 1 0,-1-1-1,0 1 1,-1-9 0,1 3-26,0 10-128,0-1 0,0 1 0,1-1-1,-1 1 1,0-1 0,0 1 0,0-1-1,0 1 1,0-1 0,-1 1 0,1-1-1,0 1 1,0-1 0,0 1-1,0-1 1,-1 1 0,1-1 0,0 1-1,0-1 1,-1 1 0,1-1 0,0 1-1,-1 0 1,1-1 0,0 1-1,-1 0 1,1-1 0,-1 1 0,1 0-1,0-1 1,-2 1 0,-5-5 45,3-1 3,3 5-52,0 0 1,1 0 0,-1 1 0,0-1 0,1 0-1,-1 1 1,0-1 0,0 0 0,0 1 0,1-1-1,-1 1 1,0 0 0,0-1 0,0 1 0,0 0-1,0-1 1,0 1 0,-1 0 0,-9-5-17,8 4 4,-1-1 0,1 1 1,0 0-1,0 0 0,-1 0 1,1 0-1,-1 1 0,-5-1 0,4 2-17,1-1 0,-1 1-1,0 0 1,1 1 0,-1-1-1,-5 3 1,2 0 48,4-3-36,0 1 1,0-1-1,0 1 1,1 0-1,-1 0 0,1 1 1,-1-1-1,1 1 1,0-1-1,0 1 1,0 0-1,1 0 1,-1 0-1,0 1 0,-1 3 1,-1 4 70,-1 0 0,2 0 0,-6 21 0,1-4 267,8-22-288,-2 1 3,1 0 1,0 0 0,0 1 0,1-1-1,-1 14 1,2 28 345,0-47-372,0 0 0,0 0 0,0 0 0,0-1 0,1 1 0,-1 0 0,1 0 0,-1-1 0,1 1 0,0 0 0,-1-1 0,1 1 0,0 0-1,0-1 1,0 1 0,0-1 0,1 0 0,-1 1 0,0-1 0,1 0 0,-1 0 0,0 0 0,1 0 0,0 0 0,-1 0 0,1 0 0,2 1 0,2 0 16,1-1 1,-1 1-1,0-1 0,1 0 1,-1-1-1,10 0 0,4 1 19,-1-1-1,1-1 0,0-1 0,0-1 1,28-8-1,-4-5 71,-39 13-94,1 0 0,0 1-1,-1 0 1,1 0 0,0 0 0,9 0-1,1-1 11,-13 2-25,-1 0 0,0 0 0,0 0 0,0 0 0,0 0 0,0 0 0,3-2 0,0-1 8,7-4 8,-5 4 10,0-1 1,11-8 0,-16 10-8,-2 3-70,-11 0 54,9 0-1,2 0-9,0 0 0,-1 0 0,1 0 1,0 0-1,0 0 0,0 0 0,0 0 0,0 0 0,0 0 0,0 0 0,0 0 0,0 0 0,0 0 0,-1 0 0,1 0 0,0 0 0,0 0 0,0 0 0,0 0 0,0 0 0,0 0 0,0 0 0,0 0 0,0 0 0,0 0 0,0 0 0,-1 0 0,1 0 0,0 1 0,0-1 0,0 0 0,0 0 0,0 0 0,0 0 0,0 0 0,0 0 0,0 0 1,0 0-1,0 0 0,0 0 0,0 0 0,0 1 0,0-1 0,0 0 0,0 0 0,0 0 0,0 0 0,0 0 0,0 0 0,0 0 0,0 0 0,0 0 0,0 0 0,0 1 0,0-1 0,0 0 0,0 4 45,0-2-29,1 1 0,-1-1 0,0 1-1,-1-1 1,1 1 0,0-1 0,-1 0 0,-1 5-1,-2 0-7,4-7-7,0 1 1,-1-1-1,1 1 0,0-1 1,-1 1-1,1 0 1,0-1-1,0 1 1,-1 0-1,1-1 0,0 1 1,0 0-1,0-1 1,0 1-1,0 0 1,0 0-1,1 1-8,-1 0-1,1-1 0,0 1 1,0 0-1,1-1 1,-1 1-1,0-1 1,0 0-1,3 2 0,7 11 2,-9-9 36,-2-4-22,1 0 0,-1-1-1,0 1 1,1 0-1,-1-1 1,0 1 0,1-1-1,-1 1 1,1 0 0,-1-1-1,1 1 1,-1-1-1,1 1 1,-1-1 0,1 0-1,-1 1 1,1-1 0,0 1-1,-1-1 1,1 0-1,1 1 1,3 1 5,3 3 0,-6-4-13,-1 0-1,0 0 1,1 0-1,0 0 1,-1 0-1,1-1 1,-1 1-1,1-1 1,0 1-1,-1-1 1,1 0-1,0 1 1,2-1-1,45 0 208,-49 0-235,1 0 1,0 0-1,-1 0 0,1 0 1,-1 0-1,1 0 0,0 0 0,-1 0 1,1 0-1,0 0 0,-1 0 1,1-1-1,-1 1 0,1 0 1,-1 0-1,1-1 0,0 1 1,-1 0-1,1-1 0,-1 1 0,1-1 1,-1 1-1,0 0 0,1-1 1,0 0-1,-1-1-52,1 0 0,-1 0 0,0 0-1,1-1 1,-1 1 0,0 0 0,-1-3 0,1-7-263,1 6 304,-1 3 33,0 0 0,1-1 0,-1 1 0,0 0 1,0 0-1,-1 0 0,1 0 0,-1-1 1,0 1-1,-1-3 0,-8-12 101,7 15-65,1-2 0,-1 1 0,1 0 0,0 0-1,0-1 1,1 1 0,-1-1 0,-1-6-1,1 6-206,-9-6 91,10 10 91,1 1 0,-1-1 0,1 1 0,0-1-1,-1 1 1,1-1 0,0 1 0,0-1 0,-1 0 0,1 1 0,0-1 0,0 1-1,0-1 1,0 0 0,0 1 0,0-1 0,0 0 0,0 1 0,0-1-1,0 0 1,0 1 0,0-1 0,0 1 0,0-1 0,1 0 0,-1 0 6,0-1 95,-3 2-86,-2 0-103,4-1-49,1 1 122,1 0-1,-1 0 0,1-1 1,0 1-1,-1 0 0,1-1 1,-1 1-1,0 0 0,1-1 0,-1 1 1,1-1-1,-1 1 0,0-1 1,1 1-1,-1-1 0,0 1 1,1-1-1,-1 1 0,0-1 1,0 1-1,0-1 0,1 0 1,-1 1-1,0-1 0,0 1 0,0-2 1,0 2 8,0 0 0,0 0 0,0 0 0,0 0 0,0-1 0,0 1 0,0 0 0,0 0 0,0 0-1,0 0 1,0 0 0,0 0 0,0 0 0,0 0 0,0 0 0,0 0 0,0-1 0,0 1 0,0 0 0,0 0 0,0 0 0,0 0 0,0 0 0,0 0 0,0 0 0,0 0 0,0 0 0,0 0 0,0 0 0,0-1 0,0 1 0,1 0 0,-1 0 0,0 0 0,0 0 0,0 0 0,0 0 0,0 0 0,0 0 0,0 0 0,0 0 0,0 0 0,0 0-1,0 0 1,1 0 0,-1 0 0,0 0 0,0 0 0,0 0 0,0 0 0,0 0 0,0 0 0,0 0 0,0 0 0,0 0 0,1 0 0,2-1 6,1 1 0,-1-1 0,1-1-1,-1 1 1,1-1 0,-1 1 0,0-1 0,0 0 0,5-3 0,14-8 26,27-3-4,-38 12-50,0-1 0,17-9 0,-10 4 22,-17 10 9,0-1 0,0 1-1,0-1 1,0 1 0,0 0-1,-1-1 1,1 1 0,0 0-1,0 0 1,0 0 0,0 0-1,0 0 1,0 0 0,0 0-1,2 0 1,-3 3 45,0 8 22,0-8-22,0-1 22,0 9-32,0-8-54,2 0-149,0-1 151,-1 0 0,1 0 0,-1 0 1,1 0-1,-1 1 0,0-1 0,0 0 0,0 1 0,-1-1 0,1 1 0,0-1 0,-1 1 1,0-1-1,0 1 0,1-1 0,-2 1 0,1 3 0,0-3 22,0-1-1,1 0 1,-1 1-1,0-1 1,1 0 0,0 1-1,0-1 1,0 0-1,0 0 1,2 4-1,7 17-129,6 13-107,-8-25 181,-5-7 50,-1-1 0,1 1-1,-1-1 1,0 1 0,0 0 0,0 0 0,0 0 0,-1 0 0,0 0 0,2 7-1,-3-10 2,0 1-1,0 0 0,0 0 0,0-1 0,1 1 0,-1 0 0,1-1 0,0 1 0,-1 0 1,1-1-1,0 1 0,0-1 0,0 1 0,0-1 0,0 0 0,0 1 0,2 1 0,-2-3-1,-1 1-1,0-1 0,1 1 0,-1-1 0,0 1 1,1-1-1,-1 1 0,0 0 0,0-1 0,1 1 0,-1-1 1,0 1-1,0 0 0,0-1 0,0 1 0,0 0 1,0-1-1,0 1 0,0-1 0,0 1 0,0 0 1,0-1-1,0 1 0,0 0 0,-1 0 0,1-1 10,0 3 155,0-3-10,-3 0 112,-57 0-5,57 0-336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3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2816,'-47'35'1520,"27"-8"-1027,2-2-106,11-13-212,-1 0 1,2 0 0,-10 25-1,-13 46 391,19-50-277,-17 40 233,13-38-52,-14 59-1,20-58-291,-11 57 101,17-77-219,0 0 0,1-1 0,1 1 1,2 19-1,9 30 84,-9-39-98,-2-21-54,0 0 0,0 0 0,1 0 1,-1 0-1,1 0 0,0 0 0,1 0 0,-1 0 0,1 0 0,0 0 0,0-1 0,1 1 1,2 3-1,22 22-1406,-7-10 348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3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1888,'0'0'613,"0"0"-367,-3 3 4,-8 8 385,11-11-616,0 0 0,-1 0 1,1 1-1,0-1 0,0 0 1,-1 0-1,1 1 0,0-1 0,0 0 1,0 1-1,0-1 0,0 0 1,-1 1-1,1-1 0,0 0 0,0 1 1,0-1-1,0 0 0,0 1 1,0-1-1,0 0 0,0 1 0,0-1 1,0 0-1,0 1 0,1 6 195,-1-3-120,1 0 1,-1-1-1,0 1 0,0 0 0,-1 0 0,1-1 0,-1 1 0,-1 5 1,0-3-4,-1 1 29,1 0-1,0 0 1,0 1 0,1-1 0,-1 14 0,2 45 547,0-65-658,0 1 0,0 0 0,1 0 0,-1-1 1,0 1-1,1 0 0,0-1 0,-1 1 0,1 0 0,0-1 1,0 1-1,-1-1 0,3 2 0,2 5 28,-5-6-30,1-1-1,-1 0 1,1 0 0,-1 1-1,1-1 1,0 0 0,0 0-1,0 0 1,-1 0-1,1 0 1,2 1 0,-1-1 1,0-1 0,0 0 0,-1 1 1,1-1-1,0 0 0,0 0 0,0 0 1,2 0-1,5 0-7,0 0-22,-6 1 1,0-1 0,0 1 0,0-1 0,0 0 1,0-1-1,1 1 0,-1 0 0,0-1 0,0 0 0,3-1 0,13-9-722,9 6 161,-23 3 392,1-1 1,0 1-1,-1-1 0,6-4 0,-6-4-45,11-2 84,-14 13 211,-1 1 0,1 0 0,-1-1 0,0 1-1,1 0 1,-1 0 0,0 0 0,0 0 0,1 0 0,-1 0 0,0 1-1,0-1 1,0 0 0,1 2 0,0 1 129,1 0 0,1-1 0,-1 0 0,0 1-1,1-1 1,-1 0 0,7 3 0,64 41 477,-71-45-631,1 0 1,0 0-1,-1 0 0,1 0 1,0-1-1,0 1 1,0-1-1,0 0 0,0 0 1,0-1-1,0 1 1,0-1-1,0 0 1,1 0-1,-1 0 0,0 0 1,0-1-1,0 0 1,0 0-1,0 0 0,0 0 1,0-1-1,0 1 1,-1-1-1,1 0 1,0 0-1,-1 0 0,5-5 1,6-15 53,-13 22-88,-1-1-1,1 0 0,-1 0 0,0 1 0,1-1 0,-1 0 0,0 0 1,1 0-1,-1 0 0,0 1 0,0-1 0,0 0 0,0 0 0,0 0 1,0 0-1,0 0 0,0 0 0,0 1 0,0-2 0,-1-3-13,1-7-13,0 9 23,1 1 0,-1-1 1,0 1-1,0-1 0,0 0 0,0 1 0,-1-1 0,1 1 0,-1-1 1,0 1-1,1-1 0,-1 1 0,0 0 0,0-1 0,-1 1 0,1 0 1,0 0-1,-1 0 0,1 0 0,-4-3 0,4 3-19,-1-1 0,0 1 0,0 0 0,1-1 0,-1 0 0,1 1 1,0-1-1,0 0 0,0 1 0,0-1 0,1 0 0,-1 0 0,1 0 0,-1 0 0,1 0 0,0 0 0,0 0 0,1-5 0,-1-1-34,0 8 63,0 0 0,0-1 0,0 1 0,0-1 0,1 1 0,-1 0 0,0-1 0,1 1 0,-1 0 0,1-1 0,-1 1 0,1 0 0,-1-1 1,1 1-1,0 0 0,0 0 0,0 0 0,0 0 0,0 0 0,0 0 0,0 0 0,0 0 0,0 0 0,0 0 0,0 1 0,1-1 0,-1 0 0,0 1 0,1-1 0,-1 1 0,0 0 0,1-1 1,-1 1-1,0 0 0,1 0 0,-1 0 0,1 0 0,-1 0 0,0 0 0,1 0 0,-1 0 0,1 0 0,-1 1 0,0-1 0,1 1 0,-1-1 0,0 1 0,2 0 0,46 27 1336,-46-27-1283,0 0 0,0-1-1,0 1 1,0-1 0,0 1-1,1-1 1,-1 0 0,0 0 0,0 0-1,4-1 1,2 0 50,6 2 133,-11-1-203,1 0 1,-1 0-1,0 0 0,0-1 1,0 1-1,5-2 0,13-9 151,8 5-74,-22 4-61,1 0 0,-1-1 1,0 0-1,11-6 0,-17 8-227,0 0-1,0 0 1,0 0 0,0-1-1,-1 1 1,1-1 0,0 0-1,-1 1 1,1-1-1,-1 0 1,1 0 0,-1 0-1,0 0 1,0 0 0,0 0-1,0 0 1,0 0-1,0 0 1,-1-1 0,1 1-1,-1 0 1,0 0 0,1-3-1,-1-9-2778,0-2 933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3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2080,'-14'13'667,"14"-13"-658,0 1 1,0-1 0,-1 0 0,1 0 0,0 1 0,0-1 0,0 0-1,-1 1 1,1-1 0,0 0 0,0 0 0,0 1 0,0-1-1,0 0 1,0 1 0,0-1 0,-1 0 0,1 1 0,0-1 0,0 0-1,0 1 1,0-1 0,0 0 0,1 1 0,-1-1 0,-1 5 153,1-1-1,-1 0 1,0 1 0,0-1 0,-1 0 0,1 0 0,-1 0 0,-3 6 0,4-8-31,0 1 1,1-1-1,-1 1 0,0-1 0,1 1 1,0-1-1,-1 1 0,1-1 0,1 6 1,-2 11 539,-4-2-275,3-10-207,0 0 0,0-1-1,1 1 1,0 0 0,0 11 0,0-6 37,0 0-1,-5 22 1,3-20-22,1 1-1,0-1 1,1 16-1,1 11 63,0-38-249,-1 1 1,1-1-1,0 1 1,-1-1-1,1 1 1,-1-1-1,0 1 1,-2 3-1,2-5-15,0 0-1,1 0 1,-1 0-1,1 0 1,-1 0 0,1 0-1,0 3 1,0-2 0,0-1 1,0 0-1,1 0 1,-1 0-1,1 1 1,-1-1-1,2 2 1,0 0 25,-1-1 1,0 0 0,-1 0 0,1 1 0,0-1 0,-1 0 0,1 6-1,-2-7-15,1-1-1,0 1 1,0-1-1,0 1 0,0-1 1,0 1-1,1-1 1,-1 1-1,0-1 1,1 1-1,-1-1 0,1 1 1,0-1-1,0 2 1,1-2-24,-1 0 1,1-1-1,-1 1 0,1 0 1,-1-1-1,1 1 1,-1-1-1,1 1 0,0-1 1,-1 0-1,1 1 1,0-1-1,-1 0 1,1 0-1,2-1 0,13 1-1382,-1 0 358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3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2976,'0'0'971,"0"0"-603,0 0 0,0 0 559,0 0-191,2 0 198,42 0 820,-40 0-1654,-1 0-1,0 0 1,1-1-1,-1 1 1,0-1 0,1 0-1,-1 0 1,6-3-1,7-1 72,-9 3-112,1 1 0,-1 1 0,1 0 0,10 0 0,-12 1-36,0-1 0,0 0 0,0 0-1,0-1 1,12-2 0,-5-3-59,-11 5 30,-1 0 1,1 0-1,-1 0 1,1 1 0,-1-1-1,1 0 1,-1 1-1,1-1 1,-1 1 0,1 0-1,0 0 1,1 0-1,27 0 161,-27 0-6,-3-3-175,0-8-412,0 8 124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3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2304,'0'0'864,"0"0"-672,0 17-32,0-17 1152,0 32-736,-17-15 832,17-1-800,-16 17-64,16 0-320,-17-1 224,17-15-256,-16-1-192,16 1 0,-16-1 0,16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3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2304,'0'-16'2027,"-3"16"-1537,-8 0-52,9 0-151,2 0 76,-3 2-54,-12 13 197,5-7-134,1 1 1,0 1-1,-11 14 0,13-12-42,3-6-79,0 0 0,0 1 0,-10 8-1,13-13-215,-1 0 0,0 0 0,1 0 0,-1 0 0,1 0 0,0 1 0,0-1 0,-1 0 0,2 1 0,-1-1 0,0 1 0,0-1 0,1 1 0,-1-1 0,1 1 0,0-1 0,0 1-1,0-1 1,0 1 0,1 3 0,-1 7 69,0-11-91,0 0 1,0 0-1,1 0 1,-1 0-1,0-1 1,1 1-1,0 0 1,-1 0-1,1 0 1,0 0-1,0-1 1,0 1-1,0 0 1,0-1 0,0 1-1,1-1 1,-1 1-1,0-1 1,1 0-1,-1 0 1,1 1-1,-1-1 1,1 0-1,0 0 1,2 1-1,0-1 18,-1 0-1,1 1 0,0-2 1,-1 1-1,1 0 1,0-1-1,-1 1 0,1-1 1,0 0-1,-1-1 1,1 1-1,6-2 0,25-9 61,-20 9-71,14-4 29,7-16 101,-20 17-84,-15 4-57,0 1 0,0 0 0,0 0 0,0-1 0,0 1-1,0 0 1,0-1 0,0 1 0,0-1 0,-1 1 0,1-1 0,0 0-1,0 1 1,-1-1 0,1 0 0,0 1 0,-1-1 0,1 0 0,0 0-1,-1 0 1,1 1 0,-1-1 0,0 0 0,1-2 0,0 2 4,1-3-3,0 1 0,-1 0 0,1-1 0,-1 1 0,0-1 1,0 0-1,1-3 0,-2 5-12,-1 0 1,1 1-1,0-1 0,0 0 1,-1 0-1,1 1 1,-1-1-1,1 0 0,-1 1 1,0-1-1,0 0 1,0 1-1,0-1 1,0 1-1,0-1 0,0 1 1,0 0-1,-3-2 1,-3-5 16,5 6-11,0-1 0,0 1-1,0 0 1,-1 0 0,1 0 0,-1 0 0,1 0-1,-1 0 1,-4-1 0,-6 0-42,10 2 29,1 1 1,-1-1-1,1 1 0,0-1 1,-1 0-1,1 0 0,0 0 0,0 0 1,-1 0-1,1-1 0,0 1 0,0-1 1,-1-1-1,-11-14-71,14 17 72,-1-1-1,1 1 1,0 0-1,0-1 1,-1 1 0,1-1-1,0 1 1,0-1-1,0 0 1,0 1-1,0-1 1,0 1 0,0-1-1,0 1 1,0-1-1,0 1 1,0-1 0,0 1-1,0-1 1,0 1-1,1-1 1,-1 1 0,0-1-1,0 1 1,1-1-1,0 0-2,-1 1 0,1-1 0,0 1 0,0 0 0,0 0 0,0-1 0,-1 1 0,1 0 0,0 0 0,0 0 0,0 0 0,0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4480,'13'0'1445,"-10"0"-885,0 0-149,-1-1-318,0 1 1,0 0 0,-1-1-1,1 1 1,0-1 0,0 0-1,0 1 1,-1-1 0,1 0-1,2-2 1,-3 2-34,1 0 0,0 0 0,-1 0 0,1 1 0,0-1 0,0 0 0,0 1 0,-1-1 0,1 1 0,2-1 0,2-1 191,-4 0-223,0 1 0,0-1-1,0 1 1,1 0 0,-1 0-1,0 0 1,5-1 0,-5 1-13,0 1 0,0-1 0,0 0 0,0 0 0,0 0 0,0 0-1,3-2 1,-4 2-3,-1 0 0,1 0 0,0 0-1,-1 0 1,1 0 0,-1 0-1,1 0 1,-1-1 0,0 1-1,1-2 1,1-4 62,-2 6-69,1 1 0,-1-1 0,0 1 0,1-1 0,-1 1 1,1-1-1,-1 1 0,1 0 0,-1-1 0,1 1 0,-1 0 0,1-1 0,-1 1 0,1 0 0,-1 0 0,1 0 0,0-1 1,4-1 19,-3 1-17,0 0-1,0 0 1,0 0-1,0 0 1,-1-1-1,1 1 1,0-1-1,-1 1 1,1-1-1,-1 0 1,1 0-1,-1 1 1,0-1-1,0 0 1,0 0-1,0 0 1,1-4-1,0-1 59,-1 0 0,0 0 0,-1 0 0,1-12-1,-2 17-28,1-1-1,-1 1 0,1-1 0,-1 1 0,0 0 0,0-1 0,0 1 1,0 0-1,0 0 0,-1-1 0,1 1 0,-1 0 0,1 1 0,-1-1 1,0 0-1,0 0 0,-3-2 0,0-1 28,4 4-63,0 1 0,1-1-1,-1 1 1,1 0 0,-1-1 0,0 1-1,1 0 1,-1-1 0,0 1 0,1 0-1,-1 0 1,0 0 0,1 0 0,-1 0-1,0 0 1,1 0 0,-1 0 0,0 0 0,0 0-1,1 0 1,-1 0 0,0 0 0,0 1-1,-2-1 30,-1 0 59,2 0-79,0-1 1,0 1-1,0 0 0,0 0 1,1 0-1,-1 0 0,0 1 1,0-1-1,0 0 0,0 1 1,1-1-1,-1 1 0,0 0 1,1-1-1,-1 1 0,0 0 0,1 0 1,-1 0-1,1 0 0,-1 0 1,1 1-1,0-1 0,0 0 1,-1 1-1,-1 2 0,-3 6-61,1-5 40,1 1 0,1-1 0,-1 1 0,-4 11 0,3 13 11,-1-17 3,5-11-1,0 0-1,0 0 0,0 0 0,1-1 0,-1 1 1,0 0-1,1 0 0,0 0 0,-1 0 0,1 0 1,0 0-1,0 0 0,0 0 0,0 0 0,0 0 1,0 0-1,1 0 0,0 2 0,10 26 5,-8-16 7,-3-11-2,0-1 0,1 0 0,-1 1 0,1-1-1,0 0 1,-1 1 0,1-1 0,0 0 0,1 0 0,-1 0-1,0 0 1,1 0 0,-1 0 0,3 2 0,3 4-18,-1-2 102,0 0 0,0-1 0,9 7 0,-12-10-186,0-1 1,0 1 0,0-1 0,1 1 0,-1-1-1,0 0 1,1 0 0,-1-1 0,0 1 0,1-1 0,5 1-1,2-2-424,0 0 0,0-1-1,17-5 1,9-2-469,-18 6 520,46-12-397,-59 14 853,0-1 0,0-1 0,-1 1 0,1-1 0,-1 0 0,0 0 0,0 0 0,9-8 0,8-13-40,8 13 37,-26 8 46,0 0 1,1 0-1,-1 0 0,6-7 0,-10 10-35,11-8 213,11-3 278,-22 10-439,1 1 0,0-1 0,-1 1-1,1 0 1,0-1 0,-1 1 0,1 0 0,0-1-1,-1 1 1,1 0 0,0 0 0,0 0 0,-1 0-1,1 0 1,0 0 0,0 0 0,-1 0 0,1 0-1,0 0 1,0 0 0,1 0 0,0 1 195,-2-1-237,0 0 1,0 0 0,0 0-1,0 0 1,0 0 0,1 0-1,-1 0 1,0 0 0,0 0-1,0 0 1,0 0 0,0 0-1,0 0 1,0 0 0,0 0-1,0 0 1,0 0 0,1 0-1,-1 0 1,0 0 0,0 0-1,0 0 1,0 0 0,0 0-1,0 0 1,0 0 0,0 0-1,0 0 1,0 0 0,0 1-1,0-1 1,1 0 0,-1 0-1,0 0 1,0 0 0,0 0-1,0 0 1,0 0 0,0 0-1,0 0 1,0 0 0,0 0-1,0 1 1,0-1 0,0 0-1,0 0 1,0 0 0,0 0-1,0 0 1,0 0 0,0 0-1,0 0 1,0 0 0,0 1-1,0-1 1,0 0 0,0 4 199,0-2-152,0 1 1,0-1-1,0 1 0,0-1 1,0 1-1,-1-1 1,1 0-1,-2 5 1,-3 1 0,4-7-50,0 1 1,0-1-1,0 1 0,0-1 0,1 1 0,-1 0 1,0-1-1,1 1 0,-1 0 0,1-1 0,0 1 0,-1 0 1,1 0-1,0 2 0,1 3 61,-1-4-40,1 0-1,-1 0 0,0-1 0,0 1 1,0 0-1,0 0 0,-1 0 0,1 0 1,-1-1-1,1 1 0,-2 3 0,-9 0-50,-3 10 74,22-5 22,-7-11-72,-1 1 1,0-1-1,1 0 1,-1 0-1,0 1 0,1-1 1,-1 0-1,1 0 1,-1 1-1,1-1 0,-1 0 1,1 0-1,-1 0 1,1 0-1,-1 0 0,0 0 1,1 0-1,-1 0 1,1 0-1,-1 0 1,1 0-1,-1 0 0,1 0 1,-1 0-1,1 0 1,-1 0-1,1 0 0,-1-1 1,1 1-1,-1 0 1,0 0-1,1-1 0,-1 1 1,1 0-1,0-1 1,-1 1-4,6-12-77,-5 11 68,-1 0 0,1 0-1,-1 0 1,1 0 0,-1 0 0,1 0 0,-1 0-1,1 0 1,0 0 0,0 0 0,0 0 0,-1 1-1,1-1 1,0 0 0,2 0 0,1-2-70,-3 3 55,0 0 1,0-1-1,-1 1 0,1 0 1,-1-1-1,1 1 0,0 0 1,-1-1-1,1 1 0,-1-1 1,1 1-1,-1-1 0,1 1 1,-1-1-1,1 0 0,-1 1 1,1-2-1,6-8-117,1-2-18,-3 5 48,-1 1 1,1-1-1,3-8 0,-6 10 79,1 0 1,0 0 0,0 0 0,1 1 0,0-1-1,-1 1 1,2 0 0,-1 0 0,0 0-1,1 0 1,0 1 0,-1 0 0,9-5-1,-12 8 38,0 0-1,-1-1 0,1 1 0,0 0 0,-1-1 1,1 1-1,0 0 0,-1 0 0,1 0 0,0 0 1,-1 0-1,1 0 0,0 0 0,-1 0 0,1 0 1,0 0-1,0 0 0,-1 0 0,1 0 1,0 0-1,-1 1 0,1-1 0,0 0 0,-1 0 1,1 1-1,0-1 0,-1 1 0,1-1 0,0 1 1,1 1 12,-1 1 1,1-1 0,-1 0 0,0 0 0,1 1-1,0 3 1,2 2 83,1 2-73,0-2 0,11 14-1,4 7-40,-13-18 45,-5-7-18,-1-1 0,1 0 0,0 0 0,1 1 0,-1-1 0,1-1 0,-1 1 0,1 0 0,0-1 0,3 3 0,-2-2-8,0-1 0,1 0 0,0 0 0,-1 0 0,1-1 0,0 1 0,-1-1 0,1-1 0,0 1 0,0 0 0,10-1 0,4-2-465,34-6 0,-30 4 95,-7 2 150,17-4-198,0-10-138,-17 7 287,12-4 117,-1-2 0,-1 0 0,0-2 0,31-27 0,-40 30 138,-1-1-1,0-1 1,-1 0 0,-1-1-1,-1-1 1,0 0 0,14-29-1,36-65 387,-60 108-248,0-1 0,-1 0 0,0 0 0,0 0 0,0-1 0,0 1 0,-1 0 0,0-1 0,0 1 1,-1-1-1,1 1 0,-1-1 0,-1-7 0,1 10 18,0 2-114,0 0 0,0 1 0,0-1-1,0 0 1,0 1 0,0-1 0,0 1 0,0-1 0,0 0-1,0 1 1,0-1 0,-1 0 0,1 1 0,0-1 0,0 1-1,-1-1 1,1 1 0,0-1 0,-1 1 0,1-1 0,-1 1-1,1-1 1,0 1 0,-1-1 0,1 1 0,-1 0 0,0-1-1,1 1 1,-1 0 0,1-1 0,-1 1 0,1 0 0,-1 0-1,0 0 1,1-1 0,-1 1 0,1 0 0,-1 0 0,0 0-1,1 0 1,-1 0 0,0 0 0,1 0 0,-1 0 0,0 1-1,0-1 1,-2 1 9,1 0 1,-1-1-1,0 2 0,1-1 0,-1 0 0,1 0 0,0 1 0,-1-1 0,1 1 1,-3 3-1,0 1-25,-1 1 0,1 1 0,1-1 0,0 1 0,0-1 0,0 1 0,1 0 1,0 1-1,1-1 0,0 0 0,-2 17 0,-13 76 226,16-92-274,-1 1 0,2-1 0,-1 1 1,1-1-1,1 1 0,2 18 0,2-11-91,-3-10-318,0 0 0,0 0 0,-1 0 0,1 10 0,-2-4-623,0-4-2693,0 5 1663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1130 1 2560,'0'0'832,"0"0"-517,0 0-59,0 2 288,0 2-400,0-2-21,1 0 0,-1 1 0,0-1 0,-1 0 1,1 0-1,0 0 0,-1 0 0,1 0 0,-2 3 0,-8 0 395,5 2-285,4-7-205,0 1-1,1 0 1,-1 0 0,0-1-1,1 1 1,-1 0-1,0-1 1,0 1-1,0-1 1,1 1 0,-1-1-1,0 1 1,0-1-1,0 1 1,0-1-1,0 0 1,0 0 0,-1 1-1,-21 11 239,-6 6 140,9-9-277,-4 3 55,-25 16-1,8-1-70,10-7-77,0 1 0,2 1-1,-38 38 1,-84 101 76,64-79 11,56-49-84,-15 13 7,-9-2 8,23-19-23,-42 37 17,1-10-85,30-17 15,28-22 44,-28 19-1,31-25 10,0 0 0,1 1-1,-20 19 1,30-26-56,0 1 0,-1-1 0,1 1-1,-1-1 1,1 0 0,-1 1 0,1-1 0,-1 0-1,0 0 1,1 0 0,-1 0 0,0 0 0,0-1-1,0 1 1,0-1 0,0 1 0,-3 0 0,3-2-206,4-1-328,12-9-1835,-13 11 2221,1-1 0,-1 1 0,1-1 1,-1 1-1,1 0 0,-1-1 0,1 1 1,-1 0-1,2 0 0,-3 0 173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3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1824,'-30'0'1888,"30"0"-1884,0 0 1,0 0-1,0 0 1,0 0-1,0 0 1,-1 0-1,1 0 1,0 0-1,0 0 1,0 0-1,0 0 1,0 0-1,0 0 1,0 0-1,0 0 1,0 0-1,-1 0 1,1 0-1,0 0 1,0 0-1,0 0 1,0 0-1,0 0 1,0 0-1,0 0 1,0 1-1,0-1 1,0 0-1,0 0 1,0 0-1,-1 0 1,1 0-1,0 0 1,0 0-1,0 0 1,0 0-1,0 0 1,0 0-1,0 0 1,0 1-1,0-1 1,0 0-1,0 0 0,0 0 1,0 0-1,0 0 1,0 0-1,0 0 1,0 0-1,0 0 1,0 1-1,0-1 1,0 0-1,0 0 1,0 0-1,0 0 1,0 2 95,0 0 1,-1 0-1,1-1 0,-1 1 1,1 0-1,-1 0 1,0 0-1,0-1 0,1 1 1,-1 0-1,0-1 1,-1 1-1,1-1 0,0 0 1,0 1-1,-3 1 0,1 1 73,-1 0 0,2 1 0,-1-1 0,0 1 0,1-1 0,0 1 0,-3 8 0,-4 9 166,1-7 37,4-8-223,0 1 1,1-1-1,-1 1 0,2-1 1,-3 9-1,1 4 75,2-4 55,-11 33 1,8-26-181,0 0 1,2 1-1,1-1 1,1 42-1,1-54-108,-1 0-1,-1 13 1,-2-8 1,0 4 3,9 10 49,-4-24-16,1 0 0,-1 0 0,1 12 0,-2 16-15,0-22-2562,0-26 1089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3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 1664,'14'-27'528,"-14"27"-522,0-1 0,0 1-1,0 0 1,0 0 0,0 0 0,0-1-1,0 1 1,0 0 0,0 0 0,0-1 0,0 1-1,0 0 1,0 0 0,1 0 0,-1-1 0,0 1-1,0 0 1,0 0 0,0 0 0,1 0 0,-1 0-1,0-1 1,0 1 0,0 0 0,1 0-1,-1 0 1,0 0 0,0 0 0,0 0 0,1 0-1,-1 0 1,0 0 0,0 0 0,1-1 0,2 1 76,-1 0 1,1 0-1,-1 0 1,1 1-1,0-1 1,-1 1-1,1-1 1,-1 1-1,1 0 1,-1 0-1,0 0 1,1 0-1,-1 0 1,0 0-1,0 1 1,3 1-1,3 3 756,-5-5-739,1 1 0,-1 0 1,0 0-1,0 1 0,0-1 1,0 1-1,-1-1 0,1 1 0,-1 0 1,1 0-1,-1 0 0,0 0 1,0 1-1,0-1 0,2 7 1,8 22 691,-1 1 0,12 60 0,-17-38-236,-3-37-431,2 24 136,-6-35-170,1 0 0,-1 1 0,-2 6 0,0 2 67,0-2-74,2-6 26,0 1 0,0 0 1,-1-1-1,-1 1 0,1-1 1,-2 0-1,1 1 0,-1-1 1,0-1-1,-7 10 0,6-10-52,0-1-1,0 0 0,-1-1 0,0 0 1,0 1-1,-13 7 0,0-3 2,-25 10 0,-2 1-24,13-8-98,28-11 54,-1-2-1,0 1 0,-9-1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83 131 1664,'0'-14'528,"0"14"-525,0 0 1,0 0 0,0 0-1,0-1 1,0 1-1,0 0 1,0 0-1,0 0 1,0 0-1,0 0 1,0 0 0,0 0-1,0 0 1,0 0-1,0 0 1,0-1-1,0 1 1,0 0-1,0 0 1,0 0 0,0 0-1,0 0 1,0 0-1,0 0 1,0 0-1,0 0 1,0 0-1,0 0 1,0-1 0,0 1-1,1 0 1,-1 0-1,0 0 1,0 0-1,0 0 1,0 0-1,0 0 1,0 0 0,0 0-1,0 0 1,0 0-1,0 0 1,0 0-1,1 0 1,-1 0-1,0 0 1,0 0 0,0 0-1,0 0 1,0 0-1,0 0 1,0 0-1,0 0 1,0 0-1,0 0 1,1 0 0,-1 0 6,1 0 1,-1 0 0,0 0 0,1 0 0,-1 0 0,1 0 0,-1 0 0,1 0 0,-1 0 0,1 0 0,-1 0-1,0 0 1,1-1 0,-1 1 0,1 0 0,-1 0 0,0 0 0,1-1 0,-1 1 0,0 0 0,1-1-1,-1 1 1,0 0 0,1 0 0,-1-1 0,0 1 0,0-1 0,1 1 0,-1 0 0,0-1 0,5-6 360,2 2-113,-2 1-16,-3-9 287,-2 12-513,0 0 1,0 1-1,0-1 0,0 1 0,0-1 0,0 0 0,0 1 1,1-1-1,-1 1 0,0-1 0,0 1 0,1-1 0,-1 1 1,0-1-1,1 1 0,-1-1 0,0 1 0,1-1 0,-1 1 1,1-1-1,-1 1 0,1 0 0,0-1 0,0 0-2,0 1 0,-1-1 0,1 1 0,-1-1 0,1 1 0,-1-1 0,1 1 0,0-1 0,-1 1-1,0-1 1,1 0 0,-1 1 0,1-1 0,-1 0 0,0 0 0,0 1 0,1-1 0,-1 0 0,0 0 0,0 1 0,0-1-1,0 0 1,0 0 0,0 0 0,0-6 52,-1-12 425,1 19-482,-1 0 0,1-1 1,0 1-1,0-1 1,-1 1-1,1-1 0,0 1 1,0 0-1,-1-1 0,1 1 1,0 0-1,-1-1 0,1 1 1,-1 0-1,1-1 0,0 1 1,-1 0-1,1 0 1,-1 0-1,1-1 0,-1 1 1,1 0-1,-1 0 0,1 0 1,-1 0-1,1 0 0,-1 0 1,1 0-1,-1 0 0,-5-3 109,5 2-106,0 0-5,1 0 0,-1 0-1,0 1 1,0-1-1,1 0 1,-1 0 0,0 1-1,0-1 1,0 1-1,0-1 1,0 0 0,0 1-1,0 0 1,0-1-1,0 1 1,0 0 0,0-1-1,0 1 1,0 0-1,-1 0 1,1 0 0,0 0-1,0 0 1,0 0-1,0 0 1,0 0 0,-2 1-1,-5 3 113,4-2-106,0-1 0,1 1 0,-1 0 0,0 0 0,1 0 0,0 1 0,0-1 0,0 1 0,0 0 0,-4 4-1,4-3-15,1 1-1,0 0 0,0-1 0,0 1 0,1 0 0,0 0 1,-1 6-1,-2 8 45,2-12-34,-1 5 46,0 0 0,1 0 0,0 1 0,0 13 0,2-2 17,-1-9-33,1 1 0,4 24 0,7-4 6,-10-29-29,1-1-1,0 1 1,0 0-1,7 11 0,-6-14 0,0 0-1,0 0 0,1 0 0,-1 0 0,1-1 0,0 1 0,0-1 0,6 4 0,-6-5 10,0 0 0,0 0 0,1 0 0,-1-1 0,0 1 0,1-1 0,-1 0 0,8 1 0,41-1 206,-40-1-233,-9 0 8,-1 0-1,0 0 0,0 0 1,0 0-1,0-1 0,1 0 1,-1 1-1,0-1 0,0 0 1,0-1-1,0 1 0,0 0 1,-1-1-1,1 0 0,3-2 1,17-6 55,1 1 60,-8-2-12,-9 8-76,-7 2-28,1 1-1,-1 0 1,1 0-1,-1 0 0,1 0 1,-1 0-1,1-1 1,-1 1-1,0 0 0,1 0 1,-1-1-1,1 1 1,-1 0-1,0-1 0,1 1 1,-1 0-1,0-1 0,1 1 1,-1-1-1,0 1 1,0 0-1,1-1 0,-1 1 1,0-1-1,0 1 1,0-1-1,0 1 0,0-1 1,1 1-1,-1-1 0,0 1 1,0-1-1,0 1 1,0-1-1,-1 0 0,1-1-65,0 2 0,-2 0-58,1 0 125,0 0 0,0 0 0,0 0 0,0 1 0,1-1 0,-1 0 1,0 1-1,0-1 0,1 1 0,-1-1 0,0 1 0,1-1 0,-1 1 0,0-1 1,1 1-1,-1 0 0,1-1 0,-1 1 0,0 1 0,-10 18 206,9-18-208,2-1 3,0 0 0,-1 0 0,1 0 0,0 0 1,0 0-1,0 0 0,0 0 0,0 0 0,0 0 1,0 0-1,0 0 0,0 0 0,0 0 0,1 0 0,-1 0 1,0 0-1,1 0 0,-1 0 0,1 0 0,-1 0 0,1 0 1,-1-1-1,1 1 0,-1 0 0,1 0 0,1 0 1,2 6 4,2 5-5,-4-8 4,-1 1 0,1-1 0,0 0 0,1-1 0,-1 1 0,0 0 0,1-1-1,0 1 1,0-1 0,0 0 0,0 0 0,1 0 0,-1 0 0,7 3 0,7 8 113,-16-13-115,1 1 0,-1-1 0,0 0 0,1 1 0,-1-1 0,0 0 0,1 0 0,0 0 0,-1 0 0,1 0 0,0-1 0,-1 1 0,1 0 0,0-1 0,0 0 0,-1 1 0,1-1 0,2 0 0,6 1 58,-7-1-27,1 1 0,-1-1 1,1 0-1,-1 0 0,0-1 1,1 1-1,-1-1 0,0 1 1,4-2-1,-7 2-37,0-1 0,0 1 0,1 0 0,-1 0 1,0 0-1,0 0 0,0-1 0,0 1 0,1 0 0,-1 0 0,0 0 0,0-1 0,0 1 0,0 0 0,0 0 0,0-1 1,0 1-1,0 0 0,1 0 0,-1-1 0,0 1 0,0 0 0,0 0 0,0-1 0,0 1 0,0 0 0,0 0 1,-1 0-1,1-1 0,0 1 0,0 0 0,0 0 0,0-1 0,0 1 0,-8-5 14,3 1 6,4 4-17,1-1-1,0 1 1,0-1-1,-1 0 1,1 1-1,0-1 1,0 1-1,-1-1 1,1 0-1,0 1 1,0-1-1,0 0 1,0 1-1,0-1 0,0 0 1,0 0-1,0 0 3,0 0-1,0 0 1,0 0-1,0 0 1,0 0-1,0 0 1,0 0-1,0 0 1,-1 0-1,1 0 1,0 0-1,-1 0 1,1 0-1,-1 0 1,1 0-1,-1 0 1,0-1-1,-7-4 16,-6-7-3,3-14-6,-11 5-6,21 20-11,0-1-1,0 1 0,0-1 1,0 1-1,1-1 0,-1 0 1,1 1-1,0-1 0,0-3 1,0-28-69,1 21 46,-1 9 12,0 1 1,1 0-1,0 1 1,0-1-1,0 0 1,0 0-1,0 0 1,0 0-1,1 1 1,-1-1-1,1 0 0,0 1 1,0 0-1,0-1 1,0 1-1,0 0 1,0 0-1,1 0 1,-1 0-1,1 1 1,2-3-1,3 0-17,0-1-1,1 1 1,-1 1-1,1-1 1,10-1-1,11-1 30,-14 0 5,-13 5 0,1 0 0,-1-1 0,1 1 0,-1 0 0,1 1 0,-1-1 0,1 1 0,4-1 0,4 2-3,-9 0 5,0-1 0,0 0 0,0 0 1,0 0-1,0 0 0,0 0 0,0-1 0,0 1 1,0-1-1,4-1 0,1-3 40,-6 4-33,-1 0 0,1 0 0,-1 0 0,1 0-1,-1 0 1,1 1 0,0-1 0,-1 1-1,1-1 1,0 1 0,-1 0 0,1-1 0,2 1-1,2 0 10,-4 1-14,0-1 0,0 0 0,-1 0 0,1 0-1,0 0 1,-1 0 0,1-1 0,0 1 0,0 0 0,-1-1 0,4-1-1,0-9 3,12-2-209,-13 14 168,0 1 1,0-1-1,0 1 0,-1 0 1,1 0-1,0 0 0,-1 1 1,0 0-1,1-1 0,-1 1 1,3 4-1,7 14-79,10 25 0,-10-18 129,-9-19 2,-1 0 0,0 0 0,2 10 0,-4-12 5,1 0 1,0-1-1,0 1 1,1-1-1,5 11 0,-6-14 13,0-1-1,0 1 1,0 0-1,-1 0 1,1 0-1,-1 1 1,0-1-1,0 0 1,0 0-1,0 1 1,-1-1-1,1 0 0,-1 1 1,0-1-1,0 0 1,-1 5-1,1 2 159,1-9-178,-1 0-1,0-1 1,0 1 0,0-1 0,0 1-1,0 0 1,0-1 0,-1 1-1,1-1 1,0 1 0,0 0 0,0-1-1,-1 1 1,1-1 0,0 1-1,0-1 1,-1 1 0,1-1 0,0 1-1,-1-1 1,1 1 0,-1-1-1,1 1 1,-1-1 0,1 1 0,-1-1-1,-18 2 582,9-2-474,6 0-78,2 0-31,1 0-1,-1 0 0,0 0 1,0 0-1,0 0 1,0 0-1,0 0 1,0-1-1,0 1 1,-2-2-1,-2-9-76,-8 6-155,1-6-501,10 8 214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66 1312,'17'0'1888,"-17"3"-1349,0 3-431,0 0 0,0 0 0,0 0 0,-1 0 0,0 0 0,0 0 0,-1-1 0,0 1 0,0 0 0,0 0 0,-4 5 0,-4 4 95,7-12-155,1 1 1,-1 0 0,1 0-1,0 0 1,0 0-1,0 0 1,-2 6-1,-1 20 128,-6-8-10,6 5-76,1-18-85,4-8-7,0 0 1,-1 0 0,1 0 0,0 0 0,-1 0 0,1 0 0,0-1-1,0 1 1,0 0 0,0 0 0,0 0 0,0 0 0,0 0-1,0 0 1,0 0 0,0 0 0,0 0 0,1 0 0,-1 0 0,0 0-1,1 0 1,-1 0 0,1 0 0,-1 0 0,1-1 0,0 2-1,0-1 3,3 10 29,-3-10-22,-1 0-1,0 0 0,1 0 0,-1 1 0,1-1 1,-1 0-1,1 0 0,0 0 0,-1 0 0,1 0 1,0 0-1,0 0 0,0-1 0,0 1 0,-1 0 1,1 0-1,0-1 0,0 1 0,1 0 0,-1-1 1,0 1-1,0-1 0,0 1 0,0-1 0,0 0 1,1 1-1,-1-1 0,0 0 0,0 0 0,0 0 1,1 0-1,-1 0 0,0 0 0,2-1 0,43 1 47,-44 0-56,0 0 0,-1 0 0,1 0 1,-1 0-1,1-1 0,0 1 0,-1-1 0,1 0 0,-1 1 1,1-1-1,-1 0 0,2-1 0,11-4 52,-2 3-19,-11 3-28,0 0 0,0 0-1,0-1 1,0 1-1,0 0 1,0 0 0,0-1-1,-1 1 1,1-1-1,0 1 1,0-1 0,0 1-1,0-1 1,-1 1 0,1-1-1,0 0 1,0 1-1,-1-1 1,1 0 0,-1 0-1,1 0 1,-1 1-1,1-1 1,-1 0 0,1 0-1,0-1 1,9-15 23,-4 4-20,5 7-22,-6-1-32,-5 7 46,0-1 0,0 1 0,1-1-1,-1 1 1,0 0 0,0-1 0,1 1-1,-1 0 1,0-1 0,0 1 0,1 0-1,-1-1 1,0 1 0,1 0 0,-1 0-1,1 0 1,-1-1 0,0 1 0,1 0-1,-1 0 1,1 0 0,-1 0 0,0 0-1,1-1 1,-1 1 0,1 0-1,-1 0 1,1 0 0,-1 0 0,1 1-1,2-1-55,-3 0 76,0 1 1,0-1 0,-1 1-1,1 0 1,0-1 0,0 1-1,0 0 1,0-1 0,1 1-1,-1 0 1,0-1 0,0 1-1,0 0 1,0-1 0,1 1-1,-1-1 1,0 1 0,1 0-1,0 0 1,10 5 269,-6 7 5,-3-10-267,0 0-1,-1-1 0,1 1 1,1-1-1,-1 0 0,0 1 0,0-1 1,1 0-1,4 2 0,25 14 221,-27-15-185,-4-3-50,0 0-1,0 1 0,0-1 0,0 0 0,0 0 0,0 0 1,0 0-1,0 0 0,0 0 0,0 0 0,0 0 1,0 0-1,0 0 0,0-1 0,0 1 0,0 0 0,0-1 1,-1 1-1,1 0 0,0-1 0,0 1 0,0-1 0,0 0 1,-1 1-1,1-1 0,1 0 0,5-4 89,25-12 87,-29 16-182,-1 0-1,0 0 0,1-1 1,-1 1-1,0-1 0,0 0 1,0 1-1,0-1 0,-1 0 1,3-3-1,4-5-2,2 3-1,-9 7 0,-1-1 0,1 1 0,-1 0 0,1 0 0,-1-1 0,0 1 0,1 0 0,-1-1 0,0 1 0,1-1 0,-1 1 0,0 0 0,1-1 0,-1 1 0,0-1 0,0 1 0,0-1 0,1 1 0,-1-1 0,0 1 0,0-1 0,0 1 0,0-1 0,0 1 0,0-1 0,0 1 0,0-1 0,0 1 0,0-1 0,0 1 0,0-1 0,0-109-128,0 37-91,0 68 229,0 1-1,0 0 1,0 0-1,2-7 1,-1 10 10,-1 0 0,1 0 0,-1 0-1,1 0 1,-1 0 0,1 0 0,-1 0 0,1 0 0,0 0-1,0 0 1,-1 1 0,1-1 0,0 0 0,0 0 0,0 1-1,0-1 1,0 0 0,0 1 0,0-1 0,0 1 0,0 0-1,0-1 1,1 1 0,-1 0 0,2-1 0,6-2 77,-4 2-59,2-2 2,1 1 0,-1 0 0,0 0 0,1 1 0,13-1 0,96 2 184,-100-1-140,0-1 1,16-3-1,-13 2-593,-1 0 0,23 0-1,-12 3-375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2656,'0'0'837,"0"6"-501,0 100 2539,-1-83-2466,1-8-155,0-1 1,3 19 0,3-7-66,-4-17-56,0 1 0,0 0-1,0 20 1,-3-12-20,1-9-48,0 0 0,0 1 0,0-1 0,4 15-1,2-8 4,-5-13-43,0 0-1,0 0 1,0 0-1,0 1 0,0-1 1,0 0-1,-1 1 1,0 6-1,1-6-6,-1 0 0,1 0-1,-1 0 1,1 0-1,0 0 1,1 0 0,-1 0-1,1 0 1,3 6-1,-4-8-9,-1-1 0,1 0 0,-1 0 0,1 0 0,0 1 0,0-1 0,0 0 0,0 0 0,-1 0 0,1 0 0,2 1 0,9-1 151,-9-1-195,0-1-1,0 1 0,0 1 1,0-1-1,0 0 1,0 1-1,0-1 0,5 2 1,22 9-1943,-25-10 1614,1 0-1,0 0 1,10-1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67 2816,'0'-13'917,"0"10"-565,0 0-42,0 2-229,1-1 86,-1-1 1,0 1-1,0 0 0,0 0 1,0-1-1,-1 1 0,1 0 1,-1 0-1,0-4 0,-13 0 158,0-5 182,14 11-485,-1 0 0,1-1 0,-1 1-1,1-1 1,-1 1 0,1 0 0,-1 0 0,0-1-1,1 1 1,-1 0 0,1 0 0,-1 0 0,0-1 0,1 1-1,-1 0 1,0 0 0,1 0 0,-1 0 0,1 0 0,-1 0-1,0 1 1,1-1 0,-1 0 0,0 0 0,0 1-1,1-1 20,-8 2 98,3 0-126,4-1-10,-1 0 0,0 0 0,1 0-1,-1 0 1,1 0 0,-1 0 0,1 0 0,0 0-1,-1 0 1,1 1 0,0-1 0,0 0-1,0 1 1,0-1 0,0 1 0,0-1 0,0 1-1,1 0 1,-1-1 0,1 1 0,-1 2-1,-10 22-32,7-19 65,0 1 0,1 0 1,0 0-1,-2 12 0,4-17-28,1-1-1,0 1 1,0-1 0,0 1 0,0-1 0,0 1-1,0-1 1,1 0 0,-1 1 0,1-1 0,0 0-1,0 1 1,0-1 0,0 0 0,0 0-1,0 0 1,0 1 0,1-1 0,-1-1 0,4 5-1,1-1 15,-1-1-1,1 1 0,12 6 0,-7-4 49,-7-4-53,1-1 0,-1 0 0,0 0 0,1 0 1,-1 0-1,1-1 0,-1 0 0,1 0 0,5 1 0,4-2-28,25 0-1,-8-1-177,-22 1 207,-6 0-81,0 0 0,0 1 0,0-1 0,0 0 0,0-1 0,0 1 0,0-1 0,0 1 0,0-1 0,0 0 0,-1 0 0,1 0 0,0 0 0,0-1 0,-1 1 0,1-1-1,-1 1 1,4-4 0,2-2-132,-5 4 128,1-1 1,-1 1-1,0-1 0,0 1 1,3-5-1,-6 6 58,1 1 1,-1-1-1,1 1 0,-1-1 1,0 1-1,0-1 1,1 1-1,-1-1 0,0-1 1,0 3 9,0-30-32,0 27-38,0 3 65,2 3 144,9 11-33,-5-1-42,5-7-10,-5 5 41,-5-9-91,-1-1 1,1 0 0,-1 0 0,1 0-1,-1 0 1,1 0 0,0 0 0,-1 0-1,1 0 1,0 0 0,0-1 0,0 1-1,-1 0 1,1 0 0,2 0-1,3 1 49,1-1 0,-1 0-1,1-1 1,-1 0 0,1 0-1,9-1 1,-8 1 53,-3-3-53,6-8-90,-11 11 42,1-1 0,-1 1 0,1-1 0,-1 1 0,0-1 0,0 1-1,1-1 1,-1 0 0,0 1 0,0-1 0,1 1 0,-1-1 0,0 0 0,0 1 0,0-1-1,0 0 1,0 1 0,0-1 0,0 1 0,0-1 0,0 0 0,0 1 0,-1-1 0,1 0 0,0 0-1,0 1 8,0-82-76,0 81 55,-1 0-1,1 0 1,0 0 0,0 1 0,0-1 0,1 0-1,-1 0 1,0 0 0,0 0 0,0 1 0,1-1-1,-1 0 1,0 0 0,1 0 0,-1 1 0,0-1 0,1 0-1,-1 0 1,1 1 0,0-1 0,-1 1 0,1-1-1,-1 0 1,1 1 0,1-1 0,-1 0 1,-1 1 1,0 0-1,1-1 0,-1 1 1,1 0-1,-1-1 0,1 1 1,-1 0-1,0-1 1,1 1-1,-1-1 0,0 1 1,1-1-1,-1 1 0,0-1 1,0 1-1,0-1 0,1 1 1,-1-1-1,0 1 1,0-1-1,0 1 0,0-1 1,0 1-1,0-2 0,0 0-50,3 4 4,6 7 67,1 0 285,0 0 0,0 1 1,11 16-1,-16-15-153,-4-9-123,0 1 0,0-1 1,0 0-1,1 0 1,-1 1-1,1-1 1,-1 0-1,3 2 0,26 26 357,-30-30-359,1 1 0,-1-1 0,1 1 0,-1-1 0,0 1 0,1-1 0,-1 1 0,0 0 1,0-1-1,1 1 0,-1-1 0,0 1 0,0 0 0,0-1 0,0 1 0,0 0 0,0-1 0,0 1 0,0-1 0,0 1 0,0 0 0,0-1 0,0 1 0,-1 0 0,1 0 0,0-1 19,-3 6 158,-8 5-90,11-11-105,-1 0 0,1 0 0,0 1 0,0-1 0,-1 0 0,1 0 0,0 1 0,0-1 0,-1 0 0,1 1-1,0-1 1,0 0 0,0 1 0,-1-1 0,1 0 0,0 1 0,0-1 0,0 1 0,0-1 0,0 0 0,0 1 0,0-1 0,0 1 0,0-1 0,0 0 0,0 1 0,0-1 0,0 1-1,0-1 1,0 0 0,1 1 0,-1-1-2,0 0 1,0 0-1,0 0 0,0 0 0,0 0 0,0 0 0,0 1 0,0-1 0,0 0 0,0 0 0,0 0 1,0 0-1,0 0 0,0 0 0,0 0 0,0 0 0,0 0 0,0 0 0,0 0 0,0 0 0,0 0 1,0 1-1,0-1 0,0 0 0,0 0 0,0 0 0,0 0 0,0 0 0,0 0 0,0 0 0,0 0 1,0 0-1,0 0 0,0 0 0,0 0 0,0 0 0,0 0 0,0 0 0,0 0 0,-1 0 0,1 0 1,0 1-1,0-1 0,0 0 0,0 0 0,0 0 0,0 0 0,0 0 0,0 0 0,0 0 0,0 0 1,0 0-1,0 0 0,0 0 0,0 0 0,-1 0 0,1 0 0,0 0 0,0 0 0,0 0 0,0 0 1,0 0-1,0 0 0,0-1 0,0 1 0,0 0 0,0 0 0,0 0 0,0 0 0,-1 0-1,0-1 0,0 1-1,0 0 1,1-1 0,-1 0-1,0 1 1,1-1 0,-1 1-1,0-1 1,1 0 0,-1 1-1,1-1 1,-1 0 0,1 0-1,-1-1 1,0 1-13,0-1-1,1 0 1,-1 0-1,1 0 1,0 0-1,0 1 1,-1-1-1,1 0 1,0 0-1,0 0 1,1 0-1,-1 0 1,0 1-1,1-1 1,-1 0-1,1 0 1,-1 0 0,1 1-1,0-1 1,0 0-1,0 1 1,0-1-1,0 1 1,0-1-1,0 1 1,1-1-1,-1 1 1,3-2-1,0-1 1,0 1 1,0 0-1,0 0 0,1 0 0,-1 1 0,1-1 1,0 1-1,9-3 0,4 1 25,-10 2-19,0 0-1,-1 0 0,1 0 1,8-5-1,-7 2-7,-6 4-2,0-1-1,0 1 0,0-1 1,0 1-1,0 0 0,0 0 1,0 0-1,0 1 0,1-1 0,-1 1 1,6 0-1,-5-1 0,0 2 0,0-1-1,0 0 1,7 2 0,-9-1 21,-1 0-1,0-1 1,0 1-1,1 0 1,-1 0 0,0 0-1,0 0 1,0 0-1,0 0 1,0 0 0,0 0-1,0 0 1,0 0-1,-1 0 1,1 1-1,0-1 1,-1 0 0,1 1-1,-1-1 1,1 0-1,-1 1 1,0-1 0,0 1-1,1-1 1,-1 1-1,0-1 1,0 1-1,0-1 1,-1 0 0,1 1-1,0-1 1,-1 1-1,1-1 1,0 0 0,-1 1-1,0 1 1,-2 1 4,1 0 1,0 1-1,1-1 1,-1 1 0,1-1-1,0 1 1,0 0-1,0 0 1,1-1-1,-1 1 1,1 0 0,1 5-1,-1-5-6,0 0 0,0-1-1,0 1 1,1 0 0,-1 0 0,3 7-1,-2-10 9,1 0-1,-1 0 1,0 0 0,1 0-1,-1-1 1,1 1-1,0 0 1,-1-1 0,1 1-1,0-1 1,0 0-1,0 0 1,0 0-1,4 2 1,1 0 26,0 0 0,1 0 0,0-1 0,-1 0 1,1-1-1,14 2 0,50-3 205,-31-1-56,-37 1-166,-1 0 0,1 0 0,0-1 0,-1 0 0,1 0 0,0 0 0,-1 0 0,4-2 0,9-2 86,-10 3-79,-4 1-19,0 1-1,-1-1 1,1 1 0,0-1-1,-1 0 1,1 0 0,0 0-1,-1 0 1,3-1-1,-4 1-5,1-1 0,0 1 0,-1 0 0,1 0 0,-1 0 0,1-1 0,-1 1 0,1 0 0,-1-1 0,0 1 0,0 0 0,0-1 0,0 1 0,0 0 0,0-2 0,0 1 1,0 0 0,0 1 0,0-1 0,0 0 0,-1 0 1,1 1-1,-1-1 0,1 0 0,-1 1 0,1-1 0,-1 0 0,0 1 1,0-1-1,-2-2 0,-2-4 24,0-2 1,4 7-23,0 1 0,0-1 0,0 1 0,0 0 0,-1 0 0,1 0 0,-1 0 0,-2-2 0,-6-6 29,-12-11-83,21 20-9,0 0 0,0-1 0,0 1 0,0 0 0,0 0 1,0-1-1,0 1 0,0-1 0,0 1 0,1-1 0,-2-2 0,7-8-534,-4 10 366,0 1 0,0-1 0,-1 0 0,1 1 0,0-1 0,-1 0 0,1 0 0,-1 0 0,0-2 0,0-13-1163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34 1568,'0'-33'576,"0"33"-448,-17 0-32,1 0 1088,16 16-672,0 1 1472,-17 15-1120,1 17 960,0 1-1088,-17-1 416,33 16-672,-17-15-192,1-1-192,16 16 0,0-16-64,0 1-32,16-18 32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2656,'-14'0'837,"12"0"-501,2-3 43,0-4 584,0 17 863,2-10-1138,6 0-98,-1 0-314,-1 0 1,1 0-1,12-3 1,16-8 379,15 6-267,-31 2-291,14-2 43,40-1-1,110 6 25,-117 0-986,-66 0 272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 2720,'0'0'891,"0"0"-545,-3 0-47,-46-1 1151,20 0-1311,-1 1 0,-39 5-1,-57 22 470,123-26-613,-1 0 0,1 0 0,0 0-1,0 0 1,-1 0 0,1 1 0,-4 2-1,6-3-9,0 0 0,0 0 0,0 0 0,1 0 0,-1 0 1,1 0-1,-1 0 0,0 0 0,1 0 0,0 1 0,-1-1 0,1 0 0,0 0 0,0 0 0,-1 1 0,1-1 0,0 0 0,0 0 0,1 2 0,-1-2 7,0 1 0,0-1 0,0 0 0,1 0 0,-1 1-1,0-1 1,1 0 0,-1 1 0,1-1 0,0 0 0,-1 0 0,1 0 0,0 0 0,0 0-1,0 0 1,0 0 0,0 0 0,0 0 0,0 0 0,0 0 0,0-1 0,0 1 0,0 0-1,0-1 1,3 2 0,7 5 6,25 21 87,6-6-28,12 8-71,-32-16 1,-11-8 26,-1 1-1,0 0 0,0 0 0,-1 1 0,0 0 0,0 1 0,-1 0 0,8 11 0,-2-4 120,-13-15-115,0 0-1,1 0 1,-1 0-1,0 0 1,0 0-1,0 1 0,0-1 1,0 0-1,-1 1 1,1-1-1,0 0 1,-1 1-1,2 2 0,-4 0 66,0 0-1,0 0 0,0 0 0,0 0 0,-1 0 0,1-1 0,-1 1 0,0-1 0,-6 6 0,7-8-28,0 0-1,0 0 0,0 0 1,-1 0-1,1-1 0,0 1 1,-3 0-1,-6 1 137,7-1-143,-1 0-1,0 0 1,1 0-1,-1 0 1,0-1-1,0 1 1,0-1-1,0-1 1,1 1-1,-1-1 1,0 0-1,0 0 1,1 0-1,-9-3 1,9 2-43,1 1 1,-1-1-1,0 0 1,1 0-1,0-1 1,-1 1-1,1-1 0,0 0 1,0 1-1,0-1 1,1 0-1,-1-1 1,-3-5-1,0 1-41,4 5-65,-1 1 0,2 0 0,-1-1 0,0 1 0,0-1 0,1 0 0,-1 1 0,1-1-1,0 0 1,0 0 0,0 0 0,0 0 0,1 0 0,-1 0 0,1 0 0,0 0 0,0 0-1,0 0 1,0 0 0,0 0 0,0 0 0,1 0 0,0 0 0,0 0 0,0 0 0,2-5-1,13-41-1506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33 5152,'-14'-27'1648,"14"27"-1629,0-1 0,0 1-1,0 0 1,0 0 0,0-1 0,0 1 0,0 0 0,0 0 0,-1-1 0,1 1 0,0 0 0,0 0-1,0 0 1,0-1 0,0 1 0,0 0 0,-1 0 0,1 0 0,0 0 0,0-1 0,0 1-1,0 0 1,-1 0 0,1 0 0,0 0 0,0 0 0,-1 0 0,1 0 0,0 0 0,0-1 0,0 1-1,-1 0 1,1 0 0,-1 0 0,-9 0 530,7 0 747,0 0-426,1 1-796,1-1 1,-1 0-1,0 1 0,0-1 1,1 1-1,-1-1 1,0 1-1,1 0 1,-1 0-1,-2 2 1,-5 2 28,4-3-74,4-1-29,1-1 0,-1 0 0,0 0 0,1 1 0,-1-1 1,0 1-1,1-1 0,-1 0 0,1 1 0,-1-1 0,1 1 0,-1-1 0,1 1 0,-1-1 0,1 1 0,-1 0 1,1-1-1,0 1 0,-1 0 0,1-1 0,-1 2 0,-1 3-25,-3 4-60,4-8 18,0 1 0,0-1 0,0 1 0,0 0-1,0 0 1,1-1 0,-1 1 0,0 0 0,1 0-1,-1 0 1,1 0 0,0 0 0,0-1 0,0 1-1,0 0 1,0 0 0,0 0 0,0 0 0,1 0-1,-1 0 1,2 3 0,3 6-306,-4-8 162,1 0 1,-1 0-1,0 0 0,0 1 1,0-1-1,-1 0 0,1 0 0,-1 1 1,1 5-1,-2 0-230,1-6 250,-1 0 0,1 0 0,0 0-1,0 1 1,0-1 0,0 0 0,1 0 0,-1 0 0,1 0-1,1 4 1,-1-6 93,0 1 1,0 0-1,0 0 0,0 0 1,-1 0-1,1 0 0,-1 0 1,1 0-1,-1 1 0,0 3 0,-8 24-448,4-18 349,-1-1 112,4-8 68,-1 0 0,1 0 0,0 0 0,0 0-1,0 1 1,0-1 0,1 0 0,0 1 0,-1 5 0,1-2 14,-1 1 1,0-1-1,-1 0 1,-3 9-1,1 2 5,-2 15-2,1-16 22,3-10 21,0 0-1,1 0 1,-1 0-1,0 10 1,2 33 442,0-48-330,0-2-65,0 0-4,0-2-28,0 1-57,0 0 0,0 0 0,0 1 0,0-1 1,1 0-1,-1 1 0,0-1 0,0 0 0,0 0 0,1 1 0,-1-1 0,0 1 0,0-1 0,1 0 0,0 0 1,0 1 0,0-1 0,-1 1 0,1 0 0,0-1 0,0 1 0,0 0-1,0 0 1,0 0 0,-1 0 0,1 0 0,0 0 0,2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2816,'-33'16'1056,"33"-16"-832,-16 33-64,16-16 704,16-17-512,-16 16 192,0 0-288,16-16-32,17 17-128,-16-17 160,15 16-160,17-32 96,1 16-96,-18-17-128,18-15 0,-1-1-3712,16 0 2048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2816,'0'82'2762,"0"-80"-2714,0 1-1,0 0 1,-1-1-1,1 1 1,0 0-1,-1-1 1,0 1-1,0-1 1,0 1-1,-2 4 0,2-5-11,-1 0-1,1 1 1,0-1-1,0 1 1,1-1-1,-1 1 1,1 0-1,-1-1 1,1 1-1,0 4 0,0 26 712,2-36-784,1-1 32,0 0 1,0 0 0,-1 0-1,0-1 1,3-8 0,7-13-2,18-9-138,-25 24 92,-5 10 46,1 0 1,-1 0-1,0 0 0,1 0 0,-1 0 0,1 0 0,0-1 0,-1 1 0,1 0 1,0 0-1,-1 1 0,1-1 0,0 0 0,0 0 0,0 0 0,0 0 0,0 1 1,0-1-1,0 0 0,0 1 0,0-1 0,0 1 0,0-1 0,0 1 0,0 0 1,1-1-1,-1 1 0,0 0 0,0 0 0,0 0 0,1 0 0,1 0 0,4 0 109,-6 0-76,0-1 0,0 1 0,0 0 0,0 0 0,0 0 0,0 0 0,0 0 0,0 0 0,0 0 1,0 0-1,0 1 0,0-1 0,-1 0 0,1 0 0,0 1 0,0-1 0,0 1 0,0-1 0,0 1 0,0-1 0,-1 1 1,1-1-1,0 1 0,0 0 0,-1-1 0,1 1 0,0 0 0,-1 0 0,1 0 0,-1-1 0,1 1 0,-1 0 1,0 0-1,1 0 0,-1 1 0,5 6 128,-1-1 1,9 11 0,-7-11-58,-1 0 1,6 12-1,-6-8 21,-5-10-109,1 0-1,-1 1 0,0-1 1,1 0-1,-1 0 1,1 0-1,0 0 0,-1 0 1,1 0-1,0 0 1,0 0-1,-1 0 0,1 0 1,0 0-1,0-1 1,0 1-1,0 0 1,0-1-1,0 1 0,0 0 1,0-1-1,0 1 1,1-1-1,-1 0 0,0 1 1,0-1-1,0 0 1,1 0-1,-1 0 0,0 0 1,0 0-1,0 0 1,1 0-1,0 0 0,28 0 77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2656,'0'0'837,"2"3"-501,9 8 43,-8-8 688,-3 0-246,0 5-184,-1-5-507,1 1-1,0 0 1,0 0-1,0-1 1,0 1-1,1 0 1,0-1-1,1 6 0,2-1-24,8 20 105,-1-4-130,-10-23-72,-1 1-1,0-1 1,1 0 0,0 0-1,-1 0 1,1 0 0,0 0-1,-1 0 1,1 0-1,0 0 1,0 0 0,0 0-1,0 0 1,0 0 0,1 0-1,2 1 26,-4-1-24,1-1 1,-1 1-1,1-1 1,-1 0-1,1 1 1,0-1-1,-1 0 1,1 0-1,0 1 1,-1-1 0,1 0-1,0 0 1,-1 0-1,1 0 1,0 0-1,-1 0 1,1 0-1,0 0 1,0 0-1,-1 0 1,1 0-1,0 0 1,0-1-1,2 1-3,4 0-70,-5 0 31,0 1 0,1-1 0,-1 0 0,0-1 0,0 1 0,1 0 0,-1-1 0,0 1 0,3-2 0,12-9-623,-12 9 511,-4 2 117,-1-1 1,1 1 0,0 0 0,-1-1-1,1 1 1,0 0 0,-1-1 0,1 1-1,-1-1 1,1 1 0,-1-1 0,1 1-1,-1-1 1,1 1 0,-1-1 0,1 1-1,-1-1 1,0 0 0,1 1-1,-1-1 1,0-1 0,3-3-66,8-11-115,-8 8 119,1 1-21,11 5 0,-14 3 150,1 0 1,0 0-1,-1 0 0,1 0 0,-1 0 0,1 0 0,-1 0 1,0 0-1,1 1 0,-1-1 0,0 0 0,0 1 1,0-1-1,0 1 0,0-1 0,1 3 0,19 35 726,-19-35-716,2 3 29,0 0 0,1 0 0,-1 0 0,1-1 1,1 1-1,-1-1 0,1-1 0,0 1 0,1-1 0,11 8 0,-6-4-11,-3-3-17,-7-3-32,1-1-1,0 0 1,0 0-1,0 0 1,0 0-1,0 0 1,0-1-1,0 1 1,1-1-1,-1 0 1,1 0-1,-1 0 1,1 0-1,-1-1 1,7 1-1,10-1 139,-9 1-60,-1-1-1,1 0 1,0 0 0,18-5 0,-27 5-87,0-1 0,0 1 0,0-1 0,0 0 0,0 1 0,0-1 1,0 0-1,-1 0 0,1-1 0,0 1 0,-1 0 0,1 0 0,-1-1 1,1 1-1,-1-1 0,0 1 0,0-1 0,1 0 0,-1 1 1,0-1-1,-1 0 0,1 0 0,0 0 0,0 0 0,-1 0 0,1 0 1,-1 0-1,0 0 0,1 0 0,-1 0 0,0-2 0,0-2-76,0-1 0,0 1-1,-1 0 1,0 0-1,0 0 1,0 0-1,-1 0 1,1 0 0,-2 0-1,-4-10 1,5 13 19,0-1 1,0 0-1,0 0 1,0 0-1,1 0 1,-1 0-1,0-5 1,-2-4-78,-2-1 11,5 13 106,0 0-1,0-1 0,0 1 0,1-1 1,-1 1-1,0-1 0,1 1 0,-1-1 1,1 0-1,0 1 0,0-1 0,0-1 0,-1 1-1,1 1 0,0 0 0,0 0 0,0 0 0,0-1 0,0 1 0,1 0-1,-1 0 1,0 0 0,1-1 0,-1 1 0,0 0 0,1 0 0,-1 0 0,1 0-1,0 0 1,-1 0 0,1 0 0,0 0 0,0 0 0,0 0 0,-1 0 0,1 1-1,0-1 1,2-1 0,1 1-9,-1 0 0,0 0 1,1 1-1,-1-1 0,1 1 0,-1 0 0,6 0 0,-6 0 4,-2 0 7,1 0 1,0 0-1,-1 0 1,1 1-1,0-1 1,-1 1-1,1-1 0,-1 1 1,1 0-1,-1-1 1,1 1-1,0 1 1,12 5-5,-2-6 64,-1 1 1,0-1 0,1-1 0,15-1-1,-4 0 4,-8 2-15,-8-1-27,0 0 0,0 0 1,-1 0-1,1-1 0,7-1 0,7-9 60,-16 10-66,-1 0-1,1 0 1,-1 1-1,9 0 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4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2656,'0'0'960,"0"0"-736,-16 33-64,16-17 1248,0 0-800,-17 17 1120,17 0-1024,-16 33 160,16-17-512,-16 0-288,16 0-64,16 0 352,-16-16-192,16-17-288,17-16 64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33 2304,'-14'0'752,"14"0"-747,0 0 0,0 0 1,0 0-1,0 0 0,0 0 0,0 0 1,0 0-1,0 0 0,0 1 0,-1-1 1,1 0-1,0 0 0,0-1 0,0 1 1,0 0-1,0 0 0,0 0 0,0 0 0,0 0 1,0 0-1,0 0 0,-1 0 0,1 0 1,0 0-1,0 0 0,0 0 0,0 0 1,0 0-1,0 0 0,0 0 0,0 0 1,0 0-1,0 0 0,0 0 0,0-1 1,0 1-1,0 0 0,0 0 0,0 0 0,0 0 1,-1 0-1,1 0 0,0 0 0,0 0 1,0 0-1,0 0 0,0-1 0,0 1 1,0 0-1,0 0 0,0 0 0,0 0 1,1 0-1,-1 0 0,0 0 0,0 0 1,0-1 12,0 1 0,0-1 1,0 0-1,0 1 1,0-1-1,0 1 0,0-1 1,0 1-1,-1-1 1,1 1-1,0-1 1,0 1-1,0-1 0,-1 1 1,1 0-1,0-1 1,0 1-1,-1-1 0,1 1 1,0 0-1,-1-1 1,1 1-1,0-1 0,-1 1 1,1 0-1,-1 0 1,1-1-1,-1 1 1,1 0-1,0 0 0,-1-1 1,1 1-1,-1 0 1,1 0-1,-1 0 0,1 0 1,-1 0-1,0 0 1,1 0-1,-1 0 0,0 0 1,-4-3 386,3 2-349,1 0-1,-1-1 1,0 1-1,1 0 1,-1 0 0,0 0-1,0 1 1,1-1-1,-1 0 1,0 1-1,0-1 1,-3 0 0,-29-1 409,31 2-442,1 1 4,0-1 0,1 0 0,-1 0 0,0 0 0,0 1 0,1-1 0,-1 1 0,0 0-1,1-1 1,-1 1 0,1 0 0,-1 0 0,1 0 0,-1 0 0,1 0 0,0 0 0,-2 2 0,2-2-29,1-1-1,-1 1 1,1 0 0,0-1-1,-1 1 1,1 0-1,0-1 1,-1 1-1,1 0 1,0-1 0,0 1-1,0 0 1,0 0-1,-1-1 1,1 1 0,0 0-1,0 0 1,1-1-1,-1 1 1,0 0 0,0 1-1,1 3-19,-2 5-38,1-6 44,0 0 0,-1-1 0,1 1 1,1 0-1,-1 0 0,1-1 0,-1 1 1,3 5-1,2 4 63,0 0 0,1-1 0,8 14 0,-11-21-23,1 0 1,-1 0-1,1 0 0,0 0 1,0-1-1,1 1 1,-1-1-1,1 0 0,8 5 1,1 2 108,-14-11-117,0 0-1,1 1 1,-1-1 0,0 1-1,0-1 1,1 0 0,-1 1 0,0-1-1,0 1 1,0-1 0,1 1-1,-1-1 1,0 1 0,0-1-1,0 1 1,0-1 0,0 1-1,0-1 1,0 1 0,0-1-1,0 1 1,0-1 0,0 1-1,0-1 1,0 0 0,-1 1-1,1-1 1,0 1 0,0-1-1,0 1 1,-1-1 0,1 0-1,0 1 1,-1-1 0,1 1-1,0-1-14,-2 1 39,1-1 0,-1 1-1,1-1 1,-1 1 0,1-1 0,-1 0-1,1 1 1,-1-1 0,0 0-1,1 0 1,-1 0 0,-2-1-1,-6 1 117,0 1 32,6-1-109,0 0 0,0 0 1,1 0-1,-1 0 0,0 0 1,0-1-1,1 1 0,-6-3 1,-32-13 495,37 14-531,0-1 0,0 1 0,0-1-1,1 1 1,-1-1 0,1 0 0,0-1 0,0 1-1,-4-5 1,-23-38-332,30 44 223,-1 1 0,1 0 0,0 0 0,0-1 0,-1 1 0,1 0 0,0 0 0,0-1 1,0 1-1,0 0 0,0-1 0,0 1 0,1 0 0,-1 0 0,0-1 0,1 1 0,-1 0 0,1 0 0,0-2 0,14-17-1772,-12 17 1558,1 0 0,0 0 0,0 1 0,0-1 0,6-2-1,-9 5 254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3712,'-13'0'1221,"10"0"-757,3 0 48,0 0 917,-3 0-410,-13 0 330,2 2-1253,13-1-115,0 0-1,0 0 1,0-1-1,0 1 1,0 0-1,0 0 1,0 0 0,0 0-1,0 0 1,0 0-1,0 1 1,1-1-1,-1 0 1,0 0-1,1 1 1,-1-1-1,1 0 1,0 1-1,-1-1 1,1 0-1,0 1 1,0 1-1,3 2-876,1 0 493,0 0-1,-1 0 0,6 8 0,-5-6-117,0-1-1,1 0 1,8 10-1,-1-5-35,-8-7 481,0 0 1,0-1 0,0 2-1,-1-1 1,1 0-1,-1 1 1,0-1 0,0 1-1,-1 0 1,4 9 0,-2-3 124,-2-8-10,-1 0-1,1 1 0,-1-1 1,0 0-1,0 1 0,-1-1 1,1 0-1,0 7 0,-2-2 340,1-4-7,0 0 1,-1 0-1,2 0 1,-1 0-1,0-1 0,1 1 1,1 7-1,3-10-232,-4-1-127,-1 0 0,1 0-1,-1 0 1,1 0 0,-1 0-1,0 0 1,1 0-1,-1 0 1,1 0 0,-1 0-1,1 0 1,-1 0 0,1 0-1,-1 1 1,0-1 0,1 0-1,-1 0 1,1 0 0,-1 1-1,0-1 1,1 0 0,-1 1-1,0-1 1,1 0-1,-1 1 1,1-1 0,14 16 166,-6-6-140,0-1 1,0-1-1,12 9 0,-17-14-42,0-1 0,1 0 0,-1 1 0,1-1 0,0-1 0,-1 1 0,1-1 0,0 0 0,0 0 0,0 0 0,9 0-1,35-1 491,-48 0-483,0 0 0,0-1 1,0 1-1,0 0 0,0 0 0,0-1 1,0 1-1,0 0 0,0-1 1,0 1-1,0-1 0,0 0 0,-1 1 1,1-1-1,0 1 0,0-1 1,-1 0-1,1 0 0,0 1 1,-1-1-1,1 0 0,0 0 0,-1 0 1,0 0-1,1 0 0,0-1 1,10-14 13,-8 12-9,0 0 0,0 0 0,0 0-1,0 0 1,2-6 0,8-12 185,17-24-278,-27 38 7,-2 5 50,1 1 1,-1-1-1,0 0 1,1 0-1,0 0 1,0 1-1,-1-1 1,2 1-1,-1 0 1,0-1-1,0 1 1,1 0-1,-1 0 1,4-2-1,-4 4 26,-1-1-1,1 1 0,-1-1 1,1 1-1,-1 0 0,0-1 1,1 1-1,0 0 0,1 0 1,-3 0 2,1 0 5,1 1 0,0-1 0,0 0 0,-1 0 0,1 1 0,0-1 0,-1 1 0,1-1 0,0 1 0,-1 0 0,1 0 0,-1 0 0,1 0 0,-1 0 0,0 0 0,1 0 0,1 2 0,-3-2 0,1-1 0,-1 1 0,0-1 0,1 1 0,-1 0 0,0-1 1,1 1-1,-1-1 0,0 1 0,0 0 0,1 0 0,-1-1 0,0 1 0,0 0 0,0-1 0,0 1 0,0 0 0,0-1 0,0 1 0,0 0 0,0 0 0,-1-1 0,1 2 0,-1 0 24,1 1 2,1-1 1,-1 1 1,0-1-1,0 0 1,0 1-1,-1-1 1,1 0-1,0 1 1,-1-1-1,0 0 1,1 1-1,-1-1 1,0 0 0,0 0-1,0 0 1,-1 0-1,1 0 1,0 0-1,-1 0 1,1 0-1,-1 0 1,-2 1-1,0 5-10,-1-1-1,1 1 1,0 0-1,1 0 1,-4 12-1,7-19-22,-1 5 2,0-1 0,0 1 0,0-1 0,1 1 0,-1 0 0,2-1 0,-1 1 0,0 0 0,1-1 0,2 7 0,-1-6 20,0 0 1,1 0-1,0-1 0,0 1 1,0-1-1,1 0 0,6 8 1,-8-11 0,0 1 0,0-1 0,0 1 1,1-1-1,-1 0 0,1 0 1,0 0-1,-1 0 0,1 0 0,0-1 1,0 1-1,0-1 0,0 0 1,0 0-1,1 0 0,2 0 0,-3-1-15,0 0 0,-1 0 0,1 0 0,-1 0-1,1-1 1,0 1 0,-1-1 0,1 0-1,-1 0 1,1 0 0,-1 0 0,0 0 0,3-2-1,12-6 59,-16 9-61,1-1 6,0 0 1,0 0-1,0 0 1,0-1-1,0 1 0,0 0 1,-1-1-1,1 0 1,0 1-1,-1-1 1,0 0-1,1 1 1,-1-1-1,0 0 1,0 0-1,2-4 1,2-2 31,-4 6-50,0 1 0,0 0 0,0-1 0,0 0 0,-1 1 0,1-1 0,0 1 0,-1-1 0,0 0 0,1 1 0,-1-1 0,0 0 0,1-2 0,-1-28-1496,0 15 662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3712,'-17'0'1408,"17"0"-1120,-16 17-64,-1-17 1024,17 16-736,-16 33 768,16 0-736,-16 33 160,-1 0-416,17 0 96,0-16-224,-16-1-224,16-16 32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1 896,'0'13'304,"0"-12"-301,0-1 0,0 0 1,0 0-1,0 1 0,0-1 0,0 0 0,0 0 1,0 1-1,-1-1 0,1 0 0,0 0 0,0 0 1,0 1-1,0-1 0,0 0 0,0 0 0,-1 0 1,1 0-1,0 1 0,0-1 0,0 0 0,-1 0 1,1 0-1,0 0 0,0 0 0,0 1 0,-1-1 1,1 0-1,0 0 0,0 0 0,0 0 0,-1 0 1,1 0-1,-1 0 0,-20 11 77,20-11-76,1 0-1,0 0 1,0 0 0,-1 0-1,1 0 1,0 0 0,0 0-1,0 0 1,-1 0 0,1 0-1,0 1 1,0-1-1,-1 0 1,1 0 0,0 0-1,0 0 1,0 0 0,0 1-1,-1-1 1,1 0 0,0 0-1,0 0 1,0 0 0,0 1-1,0-1 1,0 0 0,-1 0-1,1 1 1,0-1 0,0 0-1,0 0 1,0 0 0,0 1-1,0-1 1,0 2 22,0-1 1,0 1-1,-1-1 0,1 1 0,0-1 1,-1 1-1,1-1 0,-1 1 1,1-1-1,-1 0 0,0 1 1,0-1-1,0 0 0,0 0 0,0 1 1,0-1-1,0 0 0,-2 1 1,-1 3 65,0-1 0,0 1 1,-5 9-1,3-4-18,1-1-1,0 1 0,-4 16 1,4-4 11,-4 13 43,-29 44 203,-10 39-74,11-26-141,-60 121-34,-5 9-36,56-107 149,5 2 1,-44 211 0,76-268-28,2 1 0,3 1 0,5 88 0,2-108-72,1 0 1,3 0 0,1 0 0,2-1 0,23 61 0,30 46 95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5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1312,'27'-14'421,"-26"14"-416,-1 0 0,0-1 0,1 1 0,-1 0 0,1 0 0,-1 0 0,0 0 1,1 0-1,-1 0 0,1-1 0,-1 1 0,1 0 0,-1 0 0,0 0 0,1 0 0,-1 1 0,1-1 0,-1 0 0,0 0 0,1 0 0,-1 0 0,1 0 0,-1 0 0,0 1 0,1-1 0,-1 0 0,1 0 0,-1 0 0,0 1 0,0-1 0,1 0 0,-1 1 0,0-1 0,1 1 0,171 92 1030,-159-87-977,-1 2 1,0-1-1,0 1 1,19 19-1,31 41 275,-56-61-302,17 21 116,33 50-1,-6 19-5,-29-54-95,-3-7-13,38 81 46,-7 37 0,-44-136-73,2 5 2,33 128 38,-11 13 16,-23-128-50,-3-18-6,19 155 84,-26-17 118,2-113-144,1-9-16,-1 9 29,-8 58 1,-4-42-27,-24 65-1,38-124-50,-16 48 48,-31 65 0,-29 20 159,54-97-147,-66 117 132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3136,'14'-14'1029,"-14"14"-1005,0-1 0,1 1 0,-1-1 0,1 0 0,-1 1-1,0-1 1,1 1 0,-1-1 0,0 0 0,0 1 0,0-1 0,0 0-1,1 0 1,-1 1 0,0-1 0,0 0 0,0 1 0,0-1 0,0 0 0,-1 1-1,1-1 1,0 0 0,0 0 0,-1-2 91,1-10 435,0 12-543,0 1 0,0 0 1,0 0-1,0 0 0,0 0 1,0 0-1,0 0 1,0 0-1,0 0 0,0 0 1,0-1-1,0 1 1,0 0-1,0 0 0,0 0 1,0 0-1,0 0 1,0 0-1,0 0 0,0 0 1,0 0-1,0 0 1,0-1-1,0 1 0,0 0 1,0 0-1,1 0 0,-1 0 1,0 0-1,0 0 1,0 0-1,0 0 0,0 0 1,0 0-1,0 0 1,0 0-1,0 0 0,0 0 1,0 0-1,0 0 1,1 0-1,-1 0 0,0 0 1,0 0-1,0 0 1,0 0-1,0 0 0,0 0 1,0 0-1,0 0 0,0 0 1,1 0-1,-1 0 1,0 0-1,0 0 0,0 0 1,11 0 536,-8 0-192,-1 0-96,-1 0-240,-1 0 0,1 0 0,-1 0 0,1 0 0,-1 0 1,1 0-1,-1 0 0,1 0 0,-1 0 0,1-1 0,-1 1 0,1 0 0,-1 0 1,1 0-1,-1-1 0,1 1 0,-1 0 0,1-1 0,-1 1 0,0 0 0,1-1 1,-1 1-1,0 0 0,1-1 0,-1 1 0,0-1 0,1 1 0,-1 0 0,0-1 1,0 1-1,1-1 0,-1 1 0,0-1 0,0 1 0,0-1 0,0 1 0,0-1 1,0 1-1,0-1 0,0 1 0,0-2 0,0-1 363,0 3 138,0 0-138,0 0 26,0 0-218,0 0-342,0 3-5,0 1 96,0-2 57,0 0 1,0 0 0,0 0-1,0 1 1,0-1 0,0 0-1,1 0 1,-1 0-1,2 2 1,9 2 86,-6 8 5,28 51-127,-6-32 52,-25-29-1,0 0 1,0 1-1,-1-1 0,1 1 0,0 6 0,-1-7-14,0 1-1,0-1 0,1 1 1,-1-1-1,4 6 1,25 40 69,-22-35-81,-4-8 9,0 0 0,0 1 0,-1-1 0,0 1 1,1 8-1,2 28 50,5-6 6,-7-9 2,-2-16-40,0-1 0,1 1 1,5 13-1,-4-16-43,-1 1 0,0 0 0,2 18 0,-1-8 26,7 14 71,-6-2 0,0-16-43,-3-10-12,0-1 0,0 1 0,-1 0 0,0 0 0,0 7 0,-1-10 1,0 1 0,1-1 1,-1 0-1,1 0 0,0-1 0,0 1 0,0 0 0,1 0 1,-1 0-1,4 6 0,-4-9 2,0 0 0,-1 1 0,0-1 0,1 1 0,-1-1 0,0 1 0,0-1 0,0 1 0,0 1 0,0-1-3,0-1 0,0 1 0,0-1-1,0 1 1,1-1 0,-1 1 0,0-1-1,1 0 1,0 2 0,10 11 76,-11-14-81,1 1 1,-1-1-1,0 1 0,1 0 0,-1-1 0,0 1 0,1-1 0,-1 1 0,0-1 1,0 1-1,1 0 0,-1-1 0,0 1 0,0 0 0,0-1 0,0 1 0,0-1 0,0 1 1,0 0-1,0-1 0,0 1 0,0 0 0,-1-1 0,1 1 0,0 0 0,0-1 7,0 3 90,0-3-21,0 0 5,0 0-37,0 0-85,0 0 26,0 0 102,0 0-11,2 0 5,-1 0-80,0 0 0,-1 0 0,1 0 0,0 0 1,-1 0-1,1-1 0,0 1 0,-1 0 0,1 0 0,0-1 0,-1 1 0,1 0 0,-1-1 0,1 1 0,-1-1 0,1 1 0,-1-1 0,1 1 0,-1-1 0,1 1 0,-1-1 0,1 0 0,-1 0-1,1 1 0,-1-1 0,1 1 0,-1-1 0,0 1 0,1-1 0,-1 1 0,1-1 0,-1 1 0,1-1 0,0 1 0,-1 0 0,1-1 0,-1 1 0,1 0 0,0 0 0,-1-1 0,1 1 0,0 0 0,-1 0 0,1 0 0,1 0 0,-2 0-2,0 0-1,0 0 0,0 0 1,0 0-1,0 0 0,0 0 1,0 0-1,0 0 0,0 0 0,1 0 1,-1 0-1,0 0 0,0 0 1,0 0-1,0 0 0,0 0 1,0 0-1,0 0 0,0 0 1,0 0-1,1 0 0,-1 0 0,0 0 1,0 0-1,0 0 0,0 0 1,0-1-1,0 1 0,0 0 1,0 0-1,0 0 0,0 0 1,0 0-1,0 0 0,0 0 0,0 0 1,0 0-1,1 0 0,-1 0 1,0 0-1,0-1 0,0 1 1,0 0-1,0 0 0,0 0 1,0 0-1,0 0 0,0 0 1,0 0-1,0 0 0,0 0 0,0 0 1,0-1-1,0 1 0,0 0 1,-1 0-1,1-2 1,1 1 1,-1-1-1,0 0 0,1 1 0,-1-1 1,0 1-1,1-1 0,0 1 0,-1-1 1,1 1-1,0-1 0,0 1 0,2-3 1,18-16 80,-17 16-47,1 0 0,-1 0 0,0-1 1,0 1-1,0-1 0,6-10 0,9-26 76,11 0-59,0-13-85,-20 34 24,18-28 0,8 3 82,8-12 12,18-38 37,-59 90-80,0 0-1,1 0 1,-1 0 0,1 1-1,0-1 1,0 1 0,0 0-1,1 0 1,-1 1 0,8-5-1,-11 7-22,1-1 0,0 0-1,0 1 1,-1-1 0,1 0-1,0 0 1,-1 0 0,0 0-1,0 0 1,1 0 0,0-4 0,-1 5-28,-1 0 1,1-1-1,-1 1 1,1 0 0,-1-1-1,1 1 1,0 0-1,0 0 1,0 0 0,0 0-1,-1 0 1,1 0 0,1 0-1,-1 0 1,0 0-1,0 1 1,0-1 0,0 0-1,0 1 1,1-1 0,-1 0-1,0 1 1,1 0-1,-1-1 1,0 1 0,1 0-1,-1 0 1,1 0-1,-1 0 1,0 0 0,2 0-1,-1 0 15,0-1-1,-1 1 0,1 0 0,0-1 0,-1 1 1,1-1-1,-1 1 0,1-1 0,-1 0 0,1 0 1,1-1-1,-2 1 11,1 0 1,0 0-1,0 0 0,0 0 1,0 0-1,0 1 0,-1-1 1,1 1-1,1-1 0,-1 1 1,3-1-1,8 1 69,-6 1-42,1-1-1,-1 0 1,0-1-1,11-1 1,-10-7-1260,-1 12 549,-2-1-524,-3-9-855,-2 4 297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11 2912,'0'0'923,"-3"0"-550,2 0-358,0 0 0,1 0 0,-1 0 0,0 0 0,1 0-1,-1-1 1,0 1 0,1 0 0,-1 0 0,0 0 0,1-1 0,-1 1 0,0 0 0,0-1 0,-2-7 304,3 19 242,0-11-348,-2 2 27,-9 12-75,7-7-92,4-6-65,0 0 1,-1-1-1,1 1 1,0-1-1,-1 1 1,1 0-1,-1-1 1,1 1-1,-1-1 1,1 1-1,-1-1 1,1 1-1,-1-1 1,0 1-1,1-1 1,-1 0-1,0 1 1,1-1-1,-1 0 1,0 1-1,1-1 1,-1 0-1,0 0 1,0 0-1,1 0 1,-2 0-1,0 1 5,-12 6 200,0 0 0,-23 17-1,25-15-34,6-5-81,-1 1 0,1 1 0,0-1-1,-7 9 1,-1 1 59,-15 14 167,-3 2 319,-40 50-1,64-70-589,1-1 0,0 1 1,0 0-1,1 0 0,1 1 0,0 0 0,1 0 1,0 0-1,-4 21 0,-8 81 92,14-93-58,1 36 0,1-36-61,0-15-17,0 0 0,1 0 0,-1 0 0,1 0 0,1-1 0,-1 1 0,1 0 0,0 0 0,0-1 0,0 1 0,1-1 0,0 1 0,0-1 0,0 0 0,8 8 0,9 2 31,-14-11-3,0 0-1,-1 0 1,7 7 0,-6-5 24,0-1 1,0 0 0,0 0-1,1 0 1,0-1 0,-1 0-1,16 6 1,5-5 264,-12 2-234,-14-6-165,0 0-1,1 0 0,-1 0 1,1-1-1,-1 1 0,0-1 0,1 1 1,-1-1-1,1 0 0,2 1 1,-2-1-502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1728,'0'0'560,"0"0"-331,0 0 49,0 0 564,0 0-228,0 0-65,0 3-224,1 0-277,-1-1 0,0 0-1,0 1 1,-1-1 0,1 1-1,0-1 1,-1 1 0,1-1 0,-1 0-1,0 1 1,0-1 0,0 0 0,0 0-1,0 0 1,0 0 0,-1 0-1,1 0 1,-4 4 0,2-3 14,0 1 1,0 0 0,0-1-1,0 2 1,1-1-1,0 0 1,-1 0-1,-1 8 1,-6 10 115,-20 33 110,13-20-133,-50 94 239,55-109-314,-19 32 245,-38 91 1,17-6 111,-11 9-97,-65 180 83,75-181-58,37-107-181,13-31-128,0 0-1,0-1 1,-5 6-1,-5 8-5,11-6-268,2-11 58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4480,'0'0'1445,"0"0"-885,0 0-149,0 0 341,3 0-171,125 0 2358,-117 0-2890,-1-1 0,1-1 1,17-4-1,-8 2-1,61-13 352,-71 16-307,0 0-1,0 0 1,13 1-1,-10 1 18,-11-1-97,-1 0 1,1 0-1,0 0 0,-1-1 0,1 1 1,0 0-1,-1-1 0,1 1 1,-1-1-1,1 1 0,0-1 0,-1 0 1,0 1-1,1-1 0,-1 0 1,1 0-1,-1 0 0,0 0 0,2-2 1,-2 2-8,2-2-385,-3 3-1583,0 0 506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2976,'0'0'971,"0"3"-603,0 24 405,0-27-766,0 0-1,0 1 1,0-1 0,0 0 0,0 0-1,1 0 1,-1 0 0,0 0-1,0 0 1,0 0 0,0 0 0,0 0-1,0 0 1,0 1 0,0-1 0,-1 0-1,1 0 1,0 0 0,0 0 0,0 0-1,0 0 1,0 0 0,0 0 0,0 0-1,0 0 1,0 1 0,0-1-1,0 0 1,0 0 0,0 0 0,0 0-1,0 0 1,0 0 0,0 0 0,-1 0-1,1 0 1,0 0 0,0 0 0,0 0-1,0 0 1,0 0 0,0 0 0,0 0-1,0 0 1,0 0 0,0 0-1,-1 0 1,1 0 0,0 0 0,0 0-1,0 0 1,0 0 0,0 0 0,0 0-1,0 0 1,0 0 0,-1 0 29,0 0 0,0 0 0,0 1 0,1-1 0,-1 0 0,0 0 0,0 1 0,1-1 0,-1 0 1,0 1-1,1-1 0,-1 1 0,0-1 0,1 1 0,-1-1 0,1 1 0,-1-1 0,0 1 0,1 0 0,0-1 0,-1 2 0,-10 20 663,4-5-154,-4 2 116,5 11-229,-5 3-32,6 0-186,-2-5-87,2-13-102,1 1 1,0 0 0,-1 21-1,6-31-12,-1 0 0,1 0 0,3 10-1,-3-10 26,1 0 0,-1 0 0,0 10 0,-1-4 14,-1-9-18,1 0 0,0 0 0,0 0 0,0 0 0,0 0 0,0 0 0,1 0 0,-1 0 0,1 0 0,1 4 0,25 42 158,-23-41-157,-4-8-31,0 1-1,0-1 0,0 1 0,0-1 1,1 1-1,-1-1 0,0 1 1,0-1-1,1 1 0,-1-1 0,0 0 1,1 1-1,-1-1 0,1 0 1,-1 1-1,0-1 0,1 0 1,-1 1-1,1-1 0,-1 0 0,1 0 1,-1 1-1,1-1 0,-1 0 1,1 0-1,-1 0 0,1 0 0,-1 0 1,1 0-1,-1 1 0,1-1 1,-1-1-1,1 1 0,-1 0 0,1 0 1,-1 0-1,2 0 0,-1 0 0,1 0 0,-1 0 1,1 0-1,0 1 0,-1-1 0,1 1 0,-1-1 0,1 1 0,0 0 0,-1-1 0,0 1 0,2 1 0,11 5-251,-11-7 112,0 1 0,0-1-1,1 0 1,-1 0-1,0 0 1,0 0-1,0-1 1,0 1 0,1-1-1,-1 0 1,0 0-1,5-2 1,9-2-613,16-1-1838,-1-8 806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2816,'17'17'1056,"-17"-17"-832,16 49-64,1-49 704,-1 33-512,-16 0 832,33 16-672,-33 16 256,0-16-448,0 17 224,16-17-288,-32 17 192,16-17-224,-33-16 352,17-1-320,-34 1-768,18 0 288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3136,'0'0'1029,"0"0"-629,0 0-112,0 0 262,3 0-119,-1 0-365,-1 1 0,1-1 0,-1 0 0,1 1-1,-1-1 1,1 1 0,-1-1 0,0 1-1,1 0 1,1 1 0,12 5 213,-6-6-152,0 1-1,0-2 1,1 1-1,13-2 0,-4 1-86,98 0 467,-112-1-487,-1 1 0,0-1 1,0 1-1,0-1 0,0 0 0,0-1 1,0 1-1,0-1 0,6-3 0,-8 4 10,1 0 0,-1 1 0,0-1 0,1 1 0,-1 0 0,1 0 0,-1 0 0,5 0-1,-3 0 193,-5 0-216,1 0 0,-1 0 0,1 0 0,-1 0-1,1 0 1,-1 0 0,1 0 0,0 0 0,-1 1 0,1-1 0,-1 0-1,1 0 1,-1 0 0,1 1 0,-1-1 0,1 0 0,0 0 0,-1 1-1,1-1 1,-1 0 0,1 1 0,0-1 0,-1 0 0,1 1 0,0-1-1,0 1 1,-1 0 0,0 0-3,1-1 0,-1 1 0,1 0 0,-1 0 0,1-1 0,-1 1-1,0-1 1,0 1 0,1 0 0,-1-1 0,0 1 0,0-1 0,0 0 0,0 1 0,1-1 0,-1 0-1,0 1 1,0-1 0,0 0 0,0 0 0,0 0 0,0 0 0,0 0 0,0 0 0,0 0 0,0 0-1,-1 0 1,0 0-5,-14 1 15,16-1-15,-1 0 0,1 1 0,-1-1-1,1 0 1,-1 0 0,1 0 0,-1 1 0,1-1 0,0 0 0,-1 1 0,1-1-1,-1 0 1,1 1 0,0-1 0,-1 1 0,1-1 0,0 0 0,0 1-1,-1-1 1,1 1 0,0-1 0,0 1 0,0-1 0,-1 1 0,1-1 0,0 1-1,0-1 1,0 1 0,0 0 0,-3 5-259,-3 3 162,-1 1 0,1 0 0,1 0 0,0 1 0,0-1-1,-4 20 1,2-5-124,4-14 54,0 1 1,1-1-1,0 1 0,0 18 1,2 8-915,0 9 342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2912,'-12'0'623,"17"0"323,18 0 695,144 0 2471,-161 0-4062,0 1 0,0 0-1,-1 0 1,10 4 0,-9-3-38,-1 0 0,1-1 0,0 0 0,9 1 1,2-3 162,-14 1-138,0 0-1,0 0 0,0-1 1,0 2-1,0-1 0,0 0 0,0 1 1,0-1-1,5 3 0,1 2 29,-9-5-59,0 0 0,0 0 0,1 0-1,-1 1 1,0-1 0,0 0 0,0 0-1,0 0 1,0 0 0,0 0 0,1 0-1,-1 0 1,0 0 0,0 0 0,0 0-1,0 0 1,0 1 0,1-1 0,-1 0 0,0 0-1,0 0 1,0 0 0,0 0 0,0 0-1,1 0 1,-1 0 0,0-1 0,0 1-1,0 0 1,0 0 0,1 0 0,-1 0-1,0 0 1,0 0 0,0 0 0,0 0-1,0 0 1,0 0 0,1 0 0,-1 0-1,0-1 1,0 1 0,0 0 0,0 0-1,0 0 1,0 0 0,0 0 0,0 0-1,0-1 1,1 1 0,2-4 163,-2 3-148,0 1 0,-1 0 0,1-1 0,0 1 0,-1 0 0,1 0 0,0 0 0,-1-1 0,1 1 0,0 0 0,-1 0 0,1 0 0,0 0 0,0 0 0,2 0 416,-3 0-202,0 0-224,0 0-502,0 0-1578,0 0 565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3712,'0'0'1221,"-3"3"-757,-2 1-375,1 0 101,1 0 1,-1 0-1,0 0 0,-3 6 0,2 1 155,4-9-257,0 1 0,-1-1 0,1 0 0,0 1 0,-1-1-1,1 0 1,-1 0 0,-2 2 0,-1 1 36,1 1-1,-1 0 1,1 1 0,0-1 0,0 1-1,1-1 1,0 1 0,-3 9-1,-7 16 156,2-11-44,1 1-1,1 0 1,-8 28 0,2 6 49,6-26-181,2 0 0,0 0 0,2 0 1,-1 40-1,6-53-63,-1-4 61,1 1 1,3 23-1,-2-35-69,-1 1 0,1 0-1,-1-1 1,1 1 0,0-1 0,0 1 0,0-1 0,0 1 0,1-1-1,-1 1 1,1-1 0,-1 0 0,1 0 0,0 0 0,0 0 0,0 0-1,0 0 1,0-1 0,4 3 0,10 2 48,0 7-69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0:5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3488,'-12'0'756,"17"0"390,-3 0-946,0 0 1,0 0-1,1 0 1,-1 0-1,0-1 1,0 1-1,0 0 1,2-2-1,-2-2 132,4-3 232,1 5-391,1 1 1,-1 0-1,1 0 0,-1 1 0,1 0 0,13 1 0,9 0 93,-7 0-136,4-1-11,32-3 0,-24-3-16,-20 3-43,1 1 0,16-1-1,67 3 491,-98 0-572,0 0 0,0 0 0,0 0 1,0 0-1,0 0 0,0 0 0,1 0 0,-1-1 1,0 1-1,0 0 0,0-1 0,0 1 0,1-1 1,-2 0-56,1 1 1,-1-1 0,0 1-1,0-1 1,1 1 0,-1-1 0,0 1-1,0-1 1,0 1 0,1-1-1,-1 1 1,0-1 0,0 1 0,0-1-1,0 1 1,0-1 0,0 0-1,0 0 1,0-1-1033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0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2912,'0'0'923,"0"3"-550,0-3-351,0 1 0,0 0 0,0-1 0,-1 1 0,1-1 0,0 1 0,0 0 0,0-1 0,0 1 0,-1-1 0,1 1 0,0-1 0,-1 1 0,1-1 0,0 1 0,-1-1 0,1 1 0,0-1 0,-1 1 0,1-1 0,-1 0 0,1 1 0,-2 0 0,1-1 10,1 1-1,-1-1 1,1 0 0,-1 1-1,0-1 1,1 1-1,-1 0 1,1-1-1,-1 1 1,1 0-1,0-1 1,-1 1 0,1 0-1,0-1 1,-1 1-1,1 0 1,0-1-1,0 1 1,-1 0-1,1 0 1,0 0 0,0-1-1,0 1 1,0 1-1,1 11 282,-1-9-224,0 0 0,1 0 0,-2 0 0,1 0-1,0 0 1,-1 1 0,-2 5 0,-8 15 148,7-18-103,1 1 1,-6 15-1,2 10 170,-5 15 208,4-23-319,1-7 145,-8 38 0,10-10-18,-2-20-120,5-20-153,1 0 1,-1 1-1,1-1 1,0 9 0,1-7 3,0-1 0,0 1 0,1 0 0,2 10 0,-2-16-31,-1 0 0,1 0 0,0 0 0,0 0 0,0 0 0,1 0 0,-1 0 0,0 0 0,1 0 0,-1-1 0,1 1-1,-1-1 1,1 1 0,0-1 0,0 0 0,0 1 0,0-1 0,2 1 0,31 17 359,-29-16-422,-1-1 1,1 1-1,-1-1 0,1 0 0,0 0 1,0-1-1,0 0 0,0 0 1,0 0-1,1-1 0,7 0 0,-5 0-501,-1-1 1,1 0-1,0 0 0,-1-1 0,1 0 0,-1 0 0,14-7 0,11-8-1237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0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3392,'0'0'1088,"2"8"-651,-1-5-421,4 10 357,-1 0 1,2 0-1,8 16 0,-7-19 92,-1 0 0,7 16 0,-3-4-20,16 26 212,11 22 158,28 91-25,-58-144-707,-1 0 0,-1 0 1,0 1-1,-2-1 1,0 1-1,-1 0 0,0 0 1,-2 0-1,0 1 1,-3 17-1,2-23 78,-2 1 0,0-1 0,0 0 0,-1 0 0,-10 20-1,10-25-130,0-1-1,0-1 0,0 1 1,-1 0-1,0-1 0,-1 0 1,1 0-1,-1-1 0,0 0 1,0 0-1,-9 5 0,-26 9-1703,38-17 1493,0 0 1,0-1-1,1 1 0,-1 0 1,1 0-1,-4 4 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 1824,'1'-11'724,"-5"19"-408,-4-5 265,13-3-149,-13 3 22,8-3-433,-1 1 1,1-1 0,0 1-1,-1 0 1,1-1 0,0 1-1,0 0 1,-1 0 0,1-1-1,0 1 1,0 0 0,0-1-1,0 1 1,0 1 0,0-2-22,0 2 416,0 1-117,0 41 479,0-41-746,0 0 0,0 1 0,-1-1 0,1 1 0,-1-1 0,0 0 0,0 0 0,0 1 0,-3 4 0,0 3 59,-1 2 14,2-5-42,0 0-1,1 0 1,0 0 0,0 0-1,1 0 1,-1 16 0,3-16-16,-1 1 0,0 0 0,-1-1 0,0 1-1,0 0 1,-1-1 0,0 1 0,0-1 0,-6 13 0,-3 0 10,8-17-13,0 1 0,0-1 0,1 1 0,0 0 0,0 0 0,0 0-1,1 0 1,0 0 0,-2 10 0,3-13-31,0 0-1,0-1 1,0 1-1,0 0 1,-1 0 0,1-1-1,0 1 1,-1 0-1,0-1 1,1 1-1,-1 0 1,0-1 0,0 1-1,-1 1 1,-3 6 22,1-3 2,4-5-34,0-1 0,0 1 0,0-1 0,0 1 0,0-1 0,-1 1 0,1-1 0,0 1 0,0-1 0,-1 0 0,1 1 0,0-1 0,0 1 0,-1-1 0,1 0 0,-1 1 0,1-1 0,0 0 0,-1 0 0,1 1 0,-1-1 0,1 0-1,0 0 1,-1 1 0,1-1 0,-1 0 0,1 0 0,-1 0 0,1 0 0,-1 0 0,1 0 0,-1 0 0,1 0 0,-1 0 0,0 0 0,1 0-1,0 0 0,0 0 1,0 0-1,0 0 0,0 0 0,0 0 0,0 0 0,-1 0 0,1 0 1,0 0-1,0 0 0,0 0 0,0 0 0,0 0 0,0 0 1,0 0-1,0 0 0,0 0 0,-1 0 0,1 0 0,0 0 0,0 0 1,0 0-1,0 0 0,0 0 0,0 0 0,0 0 0,0 0 0,0 0 1,0 0-1,0 0 0,0 1 0,0-1 0,-1 0 0,1 0 1,0 0-1,0 0 0,0 0 0,0 0 0,0 0 0,0 0 0,0 0 1,0 0-1,0 1 0,0-1 0,0 0 0,0 0 0,0 0 1,0 0-1,0 0 0,0 0 0,0 0 0,0 0 0,0 0 0,0 0 1,0 1-1,0 4 12,1-4 89,-1-1-110,0-1 0,0 0 0,1 1 0,-1-1-1,0 1 1,1-1 0,-1 1 0,0-1 0,1 1 0,-1 0 0,1-1 0,-1 1 0,1-1-1,-1 1 1,1 0 0,-1 0 0,1-1 0,-1 1 0,1 0 0,-1 0 0,1-1 0,0 1-1,-1 0 1,1 0 0,-1 0 0,2 0 0,1 0-1337,-3 0 347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2560,'0'0'960,"0"0"-768,0 33-32,0-17 992,0 17-672,0 0 224,17-1-416,-1 1 320,0 0-352,-16 0-128,17-17-64,16 1 64,-17-17-64,33-33 192,-16 0-160,32-16-384,-15 0 160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33 2656,'0'0'837,"3"-2"-501,24-26 992,-24 26-592,-1 2 59,9 0-257,-11 0-527,0-1 0,1 1-1,-1 0 1,0 0 0,0 0-1,0 0 1,0 0 0,0 0-1,0 0 1,0 0 0,0 0-1,0 0 1,0 0 0,1 0-1,-1 0 1,0 0 0,0 0-1,0 0 1,0 0 0,0 0-1,0 1 1,0-1 0,0 0-1,0 0 1,0 0 0,1 0-1,-1 0 1,0 0 0,0 0-1,0 0 1,0 0 0,0 0-1,0 0 1,0 0 0,0 0-1,0 0 1,0 1 0,0-1-1,0 0 1,0 0 0,0 0-1,0 0 1,0 0 0,0 0-1,0 0 1,0 0 0,0 0-1,0 0 1,0 1 0,0-1-1,0 0 1,0 0 0,0 0-1,0 0 1,0 0 0,0 0-1,0 1 7,0-1 0,0 1 0,0-1 0,0 0 0,0 1 0,0-1 0,0 1 0,0-1 0,0 0 0,0 1 0,0-1 0,0 1-1,0-1 1,-1 0 0,1 1 0,0-1 0,0 1 0,0-1 0,-1 0 0,1 1 0,0-1 0,0 0 0,-1 0 0,1 1 0,0-1 0,-1 0-1,1 0 1,0 1 0,-1-1 0,0 0 0,-9 8 312,-9 20-47,-48 51 130,11-11-242,38-42-112,-18 36 0,2-5-30,-45 55 87,24-38-12,38-53-91,-1 0 0,-1-1 0,0-1 0,-2-1 0,0 0-1,-1-2 1,-1-1 0,-27 14 0,34-21-31,-31 17 1,26-13 18,17-10-12,-1 0 1,1 1-1,0 0 1,0 0 0,0 0-1,-4 4 1,-3 4-128,10-10 126,1-1 0,-1 1 0,1 0 0,0-1 0,-1 1 0,1-1-1,0 1 1,-1 0 0,1-1 0,0 1 0,0 0 0,0 0 0,0-1 0,0 1 0,0 0 0,0-1 0,0 1-1,0 0 1,0-1 0,0 1 0,0 0 0,0 0 0,1 0 0,-1 2-30,0 1 31,1 1 0,0 0 0,0 0 0,0-1-1,0 1 1,1-1 0,0 1 0,0-1 0,0 0 0,3 6 0,10 19 129,83 182 263,-82-179-312,2-2 55,0-1 1,28 34 0,17 26 294,8 31 243,-43-77-2565,-9-7 454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0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3072,'-27'14'976,"10"-8"-343,13-4-360,3 6 133,-2-3 52,1-2-291,1-2-94,1 1 0,-1-1 0,0-1 0,0 1 0,0 0 1,1 0-1,-1 0 0,0 0 0,0-1 0,-2 2 0,5 1 492,9 8-181,-8-6-10,-3-3-354,0-1 1,1 1 0,-1-1 0,1 1-1,-1-1 1,1 1 0,-1-1-1,1 1 1,0-1 0,-1 0 0,1 1-1,0-1 1,0 0 0,0 0 0,0 0-1,0 1 1,2 0 0,-1 0-5,0 0 0,0 0 0,-1 0 0,1 0 0,-1 0 0,1 0 0,-1 0 0,2 5 0,2 13 16,-4-16-28,0 0 0,0 0 0,0 1 1,0-1-1,1 0 0,0 0 0,-1-1 0,6 8 0,5 5 1,1 0 1,11 21-1,-16-26 7,0-1 0,1 0-1,0 0 1,1 0 0,15 12-1,18 16-54,-33-28 91,-1-1-1,2 0 0,-1-1 1,1 0-1,0-1 1,1 0-1,0-1 1,0 0-1,21 6 1,2-1 59,-24-9-90,1 2 1,-1 0-1,0 0 1,0 1-1,0 0 1,18 12-1,4 8 26,-11-19 25,-11-4-35,-4 0 46,1 0-1,-1 0 0,0 1 1,0 0-1,0 1 1,13 7-1,-18-8 157,-2-3-80,0 0-38,0 0-74,0 0-129,0 0 28,-2 0 74,-27-1 3,27 1-21,0-1 0,0 1 1,0 0-1,0 0 1,1 0-1,-1 0 0,0 0 1,0 0-1,0 1 0,0-1 1,0 0-1,0 1 1,0 0-1,-2 1 0,-2 9 2,-7-6-138,8-2 111,1 1 0,0-1 1,0 1-1,0 0 1,0 0-1,1 0 0,-1 0 1,1 1-1,0-1 1,-4 11-1,0-3 0,-20 30-90,11-18 57,1 1-1,-20 45 0,28-50 39,4-10 17,-1-1 0,-7 15 0,-13 9 50,7-12-5,-21 37 19,32-51-62,-1-1 0,-14 11 1,9-6-6,-20 18 79,2 1 0,-40 53 0,60-70-110,-1-1 1,-1 0-1,-20 16 0,25-23 61,1 0-1,0 0 0,0 0 1,1 1-1,-1 0 0,-7 11 1,-13 12 479,22-25-458,3-3-85,1-1 0,0 0 0,-1 1 0,1-1 0,-1 0 0,1 0 0,0 1 0,-1-1 0,1 0 0,-1 0 0,1 0 0,-1 0 0,1 1 0,-1-1 0,1 0 0,-1 0 0,1 0 0,-1 0 0,1 0 0,-1 0 0,1 0 0,-1 0 0,1-1 0,0 1 0,-1 0 0,1 0 0,-1 0 0,1 0 0,-1-1 0,1 1 0,-1 0 0,1 0 0,0-1 0,-1 1 0,0-1 0,1 1 39,0-1-64,-1 1 1,1-1-1,0 0 0,-1 0 1,1 0-1,0 0 0,0 1 1,0-1-1,-1 0 0,1 0 1,0 0-1,0 0 0,1-1 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0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1728,'0'0'560,"0"0"-331,0 0 33,0 0 511,0 0-176,0 0 43,0 0-170,0 0 148,0 0-197,0 0-21,0 0-149,0 0 53,0 0-59,0 0 203,0 0-133,0 0-64,0 0-97,0 0 49,-3 0-96,-4 0-116,17 0 258,-10 0-89,0 0 69,0 0-64,0 0 1,0 0-28,0 0 65,3 0-75,24 0 203,-24 0-246,-3 0 0,3 0-10,8 0 5,-9 0-27,-2 0 22,3 0-11,60 0 133,-61 0-193,0 0-1,-1-1 1,1 1-1,0-1 1,0 1-1,0-1 1,-1 1-1,1-1 1,2-2-1,9-1 5,-2 8 6,-9-3-12,-1 0-1,1 0 0,0 0 0,0-1 0,0 1 0,0-1 0,0 1 0,-1-1 0,1 1 1,4-1-1,0-1 14,0 1 1,0-1 0,-1-1-1,10-2 1,-9 2 8,0 0 0,-1 1-1,1-1 1,10 1 0,-14 1-14,1 0 0,0 0 0,-1-1 1,1 1-1,0-1 0,0 1 0,-1-1 0,1 0 1,-1 0-1,1 0 0,3-2 0,-4 2 5,1 0-1,-1 0 1,1 0 0,0 0 0,-1 0-1,1 0 1,0 1 0,-1 0-1,1-1 1,0 1 0,4 0 0,-3 0 3,1-1 1,0 0 0,0 1 0,0-2 0,6-1 0,-5 1 16,0 0 0,0 0 1,0 1-1,0 0 1,11 0-1,-17 1-29,0 0 1,0-1-1,0 1 0,1 0 1,-1 0-1,0 0 0,0 0 1,1 0-1,-1 0 1,0 0-1,1 0 0,-1 0 1,0 0-1,0 0 0,1 0 1,-1 0-1,0 0 0,0 0 1,1 0-1,-1 0 1,0 1-1,0-1 0,1 0 1,-1 0-1,0 0 0,0 0 1,0 0-1,1 1 0,-1-1 1,0 0-1,0 0 1,0 0-1,0 1 0,1-1 1,-1 0-1,0 0 0,0 1 1,0-1-1,-6 8 227,4-6-266,-1 1 113,3-3 5,0 3-303,0 8-1009,0-8 310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1:1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2400,'0'0'779,"3"0"-481,-2 0-1382,1 0 1820,0 0 0,1 0 0,-1 0 0,0 0 0,0 0 1,1 0-1,-1-1 0,0 1 0,4-2 0,-3-6-501,-1 16-107,-1-8-127,-1 0-1,0 1 1,0-1-1,0 0 1,0 0-1,1 0 1,-1 0-1,0 1 1,0-1-1,0 0 1,1 0-1,-1 0 1,0 0 0,0 0-1,0 0 1,1 0-1,-1 1 1,0-1-1,0 0 1,1 0-1,-1 0 1,0 0-1,0 0 1,1 0-1,-1 0 1,0 0-1,0 0 1,1 0 0,-1 0-1,0-1 1,0 1-1,1 0 1,-1 0-1,0 0 1,6-8 63,-3 3 24,0 4-71,-1 0-1,1 0 1,0 1 0,0-1 0,0 1 0,0 0 0,0 0 0,0 0 0,0 0-1,4 1 1,3-1 32,315 0 2458,-333 0-2996,3 0-3075,5 0 1436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1391 50 1248,'-27'-41'389,"27"41"-383,0-1-1,0 1 1,0-1-1,0 1 1,-1 0-1,1-1 1,0 1 0,0 0-1,0-1 1,-1 1-1,1 0 1,0-1-1,-1 1 1,1 0-1,0-1 1,-1 1-1,1 0 1,0-1-1,-1 1 1,1 0-1,0 0 1,-1 0-1,1 0 1,-1-1 0,1 1-1,-1 0 1,-2 0-11,0 0 1,0 0 0,0 0 0,1 0 0,-1 1 0,0-1 0,0 1-1,0 0 1,1 0 0,-1 0 0,0 0 0,1 0 0,-1 1 0,1-1-1,-1 1 1,1 0 0,-4 3 0,-26 17 8,-40 19 1,-12 8-142,-59 57 233,64-45 27,60-47-97,-71 56 81,-81 86 111,113-101-95,42-41-104,-40 38 281,-83 97 0,78-62-98,35-48-137,-17 22 29,-62 97 53,91-132-126,0 0 0,2 1 0,1 0 0,-11 41 0,9-5 61,3 0 0,-3 93 0,12-112-60,2 0 0,2 0 1,2 0-1,17 75 1,-16-95-18,77 283-368,-66-259 409,3-1 0,1 0 0,3-2 0,37 57 0,264 307 439,-285-364-462,2-1-1,2-3 1,79 59 0,-106-88-22,46 33 14,136 72 1,-85-71-11,-81-34-5,308 100 59,-321-107-53,531 154-76,-202-27-41,-108-38 35,139 40 12,-143-55 127,61 22 71,-220-69-80,437 166 106,-379-145-10,72 22 217,-11-23-351,-83-22 176,-110-29-166,0 0 0,0 0 0,0-1 0,7 1-1,-7-2-436,-16 1-800,-1 0 21,10 0-239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98 1312,'-14'-41'421,"13"39"-344,1 0-1,-1 0 0,0 0 1,1 0-1,0 0 1,-1 0-1,1 0 0,0 0 1,0 0-1,0 0 1,0 0-1,0 0 0,1-4 1,0 5-54,-1 1 0,1-1 0,-1 0 0,0 1 0,1-1 0,-1 1 0,1-1 0,-1 1 0,1-1 0,-1 1 0,1 0 0,0-1 0,-1 1 0,1-1 0,-1 1 0,1 0 0,0 0 0,-1-1 0,1 1 0,0 0 0,0 0 0,-1 0 0,1 0 0,0 0 0,-1 0 0,2 0 0,-1 0-20,0 0 0,-1 0 0,1 0 0,0-1 0,0 1 0,0 0 0,-1 0 0,1-1 0,0 1 0,0 0 0,-1-1 0,1 1 0,0-1 0,-1 1 0,1-1 0,0 1 0,-1-1 0,1 1 0,-1-1 0,1 0 0,0 0-1,-1 0-3,0 1-1,1 0 0,-1-1 0,0 1 0,0-1 0,1 1 0,-1 0 0,0-1 0,1 1 0,-1 0 0,1-1 0,-1 1 0,0 0 0,1 0 0,-1-1 0,1 1 0,-1 0 0,1 0 0,-1 0 0,1 0 0,-1-1 0,1 1 1,-1 0-1,1 0 0,-1 0 0,1 0 0,-1 0 0,1 0 0,-1 0 0,1 1 0,-1-1 0,1 0 0,-1 0 0,1 0 0,-1 0 0,0 1 0,1-1 0,0 0 0,2 2 29,1 0 1,0 0-1,0 0 0,0-1 0,0 0 0,0 0 1,0 0-1,0 0 0,7 0 0,-8-1-31,0 0 0,-1 0 0,1 0 0,0 0 0,-1 1 1,1-1-1,0 1 0,-1 0 0,1 0 0,-1 0 0,1 0 0,-1 0 0,1 0 0,-1 1 0,0-1 0,4 3 0,21 14-25,14 1 45,-3 8 80,-3-11-9,-23-11 5,0 0 0,11 7 0,34 18 123,-33-18-53,34 23 0,-49-28-34,-1 0 0,1 0 0,7 10 0,-6-6-70,-4-5-37,0 0 0,-1 1 0,0 0-1,0 0 1,-1 0 0,0 0 0,0 1 0,-1 0-1,4 11 1,-6-17 3,-1 0-1,1 0 0,-1 0 1,0 0-1,0 0 1,0 1-1,0-1 1,0 0-1,0 0 0,-1 0 1,1 0-1,-1 0 1,1 0-1,-1 0 0,0 0 1,0 0-1,0 0 1,0-1-1,-2 4 1,-2 4 94,-2 3-59,0-1 0,0 0 0,-1 0 1,-1-1-1,0 0 0,0-1 0,-1 1 0,0-2 1,-13 9-1,15-12-73,0-1 1,-15 6 0,11-4-6,-51 26-17,40-19 76,0-1 1,-30 10-1,35-15 33,-1-1-1,-1 0 1,1-2-1,-1 0 0,0-1 1,-30 0-1,39-3-5,0-1 0,0 0 0,0 0 1,1-1-1,-1 0 0,0-1 0,-11-5 0,20 7-28,-1 0 0,0 0 0,0-1-1,1 1 1,-1-1 0,1 0 0,-1 1 0,1-1 0,0 0-1,0-1 1,0 1 0,0 0 0,0-1 0,0 1 0,0-1-1,1 1 1,-1-1 0,1 0 0,0 0 0,0 0 0,0 1-1,0-1 1,1 0 0,-1 0 0,1 0 0,0 0 0,-1 0 0,1-1-1,1 1 1,-1 0 0,0 0 0,2-3 0,2-8 20,0 0 1,1 1-1,1 0 0,0 0 1,14-21-1,-5 9-42,1-4-38,1 0-1,35-44 1,-6 18 16,-8-2 5,-11 31 0,-10 11 0,1-4 18,-7 7 35,-1 2-1,19-15 1,1 1 43,-13 16-86,-15 5-19,5-7-403,-4 8 62,-2 3-68,-1-1 417,0 0-55,-1 0-1,1 0 0,0 0 1,-1 0-1,1 0 1,-1 1-1,1-1 1,0 0-1,-1 0 1,1 0-1,-1 1 1,1-1-1,0 0 1,-1 0-1,1 1 1,0-1-1,0 0 0,-1 1 1,1-1-1,0 0 1,0 1-1,-1-1 1,0 4-461,0-1 1,1 0-1,0 0 1,-1 1-1,1-1 0,0 5 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1664,'-11'0'510,"22"0"-161,-11 0-147,0 0-63,0 0 21,3 0-21,151 0 2972,213 0-2367,-367 3-770,0-3 4,0 0 1,0 1-1,0-1 1,0 1-1,0-1 0,0 1 1,0-1-1,0 1 1,0-1-1,0 1 1,0-1-1,0 1 1,-1-1-1,1 1 1,0-1-1,0 1 0,0-1 1,-1 0-1,1 1 1,0-1-1,-1 0 1,1 1-1,0-1 1,-1 0-1,1 1 1,-1-1-1,1 0 0,0 0 1,-1 1-1,1-1 1,-1 0-1,1 0 1,-1 0-1,1 1 1,-1-1-1,-6 3-482,-9 11-2392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2656,'0'0'837,"0"0"-501,2 0-37,143 0 2159,-127 1-2370,0 0 0,18 5 0,-17-3-43,0 0 1,21-1-1,56-2-103,-88 0 75,1-1 1,0 0-1,16-5 0,-18 3 22,1 2 0,-1-1-1,15 0 1,-20 2-31,0 0 1,0 0 0,-1 0-1,1-1 1,0 1 0,0 0-1,-1-1 1,1 1 0,0-1-1,-1 0 1,1 1 0,-1-1-1,1 0 1,2-2 0,4-2 31,6 0 35,-10-2-31,0 2 39,9 3-786,1 2-246,2 0-2043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50 2080,'0'-33'768,"0"33"-608,0-17-32,0 17 640,-16 0-448,16 0 576,-17 17-512,1 16-64,0-1-192,-1 17 64,17 1-128,-16-1 32,16 0-32,-16 0 288,16-16-160,0 0-96,-17-1-64,1 1 224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2496,'-14'0'784,"12"0"-464,4 0-80,37 0 805,-11 1-474,53-5-1,-13-7-234,25 5 11,3-4-134,-9 4-21,-43 2-129,87-6 82,-104 9-93,39-6 0,-40 3 21,38 0 1,-59 4-62,0 0 0,1 0 0,-1 0 1,0 1-1,0 0 0,0 0 0,1 0 0,-1 1 0,0-1 0,8 6 0,-11-7-171,-1 1 0,1-1-1,-1 1 1,1-1-1,-1 0 1,1 0-1,-1 0 1,1 0-1,1 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1824,'-28'0'587,"28"-1"-578,0 1 0,-1 0 0,1 0 0,0 0 0,-1 0 0,1 0 0,0 0 0,-1 0 0,1 0 0,0 0 0,-1 1 0,1-1 0,0 0 0,-1 0 0,1 0 0,0 0 0,-1 0 0,1 0 0,0 1 0,0-1 0,-1 0 0,1 0 0,0 0 0,0 1 0,-1-1 0,-2 3 14,-21 24 1400,5 9-474,17-34-929,0 0 1,1 1 0,-1 0 0,0-1 0,1 1 0,0 0 0,0 0 0,0 0 0,0 0 1,0 0-1,0 0 0,1 0 0,-1 0 0,1 0 0,0 4 0,0 3 54,-1 0 0,-1-1 0,-2 11 0,-2 13 94,0 35 327,-5 28-101,8-44-166,-13 112 336,4-85-375,-22 197 554,28-164-403,-5-17 59,6-24-133,-6-5-65,10-57-182,-3 20 173,-8 31 0,11-54-158,0 0 0,1 0 0,-1 0 1,2 8-1,-1-3-30,0 0-224,0-22-287,0-5 58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1 736,'10'4'68,"0"0"0,0-1 1,10 2-1,-10-2-16,0 0-1,0 0 1,9 5 0,-2 0 206,52 30 529,-59-32-712,-2 1-1,1 0 1,-1 0 0,0 1 0,10 12-1,-9-10 5,-1 2 0,-1-1 0,0 1 0,-1 0-1,0 0 1,0 1 0,-2 0 0,6 20 0,-9-29-53,-1 1 0,0-1 0,0 0 0,0 0 0,-1 1-1,0-1 1,1 0 0,-1 0 0,-1 0 0,1 1 0,-1-1 0,1-1 0,-1 1 0,0 0 0,-1 0 0,1-1 0,-1 1 0,1-1 0,-1 0 0,0 0 0,0 0 0,-4 3 0,-7 5 4,0-1 0,-1 0 0,0-1-1,-17 8 1,9-6 13,-1 0 0,0-1-1,0-1 1,-1-2 0,-36 7-1,47-12 6,0 0 0,-1-2 0,1 0 0,0 0 0,-1-2 0,1 1 0,0-2 0,0 0 0,0-1 0,0 0 0,0-1 0,-12-7 0,22 10-44,0 0 0,1 0 0,-1 0 1,1-1-1,0 1 0,0-1 0,0 0 0,0 0 0,0 0 0,0-1 0,1 1 0,-4-7 1,5 8-5,0 0 1,0 0 0,1 0-1,-1 0 1,1 0 0,0 0 0,-1 0-1,1 0 1,0 0 0,0 0 0,0 0-1,0 0 1,1 0 0,-1 0 0,0 0-1,1 0 1,0 0 0,-1 0-1,1 0 1,0 1 0,0-1 0,0 0-1,0 0 1,0 1 0,0-1 0,1 0-1,-1 1 1,2-2 0,0 0 16,0 0 0,0 1 1,0-1-1,1 1 0,-1-1 0,1 1 1,-1 0-1,1 1 0,0-1 0,0 0 1,-1 1-1,1 0 0,0 0 0,0 0 1,6 0-1,-4 1 39,1 1 1,0-1-1,0 1 1,-1 0-1,1 1 0,-1 0 1,1 0-1,5 3 1,87 30 903,5 14-166,-68-31-613,26 11 102,31 14 91,-71-35-274,-18-7-70,0 0 0,0 0 0,0 1 0,0 0-1,-1 0 1,6 3 0,-4-2 13,-1-1 0,1 0 0,0 0 0,0 0 0,0-1 0,0 1 0,0-1 0,0 0 0,6 0 1,51-1-343,-34 0-980,-23 0 983,-1 0-1,0 0 1,1-1-1,7-1 1,-10 1-27,0 0-1,0 0 1,0 0 0,0 0 0,-1 0 0,1-1-1,0 1 1,-1 0 0,2-3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14 1056,'-14'-14'357,"14"15"-329,-1 0-1,1 0 1,-1 0-1,1 0 0,0 0 1,0 1-1,-1-1 1,1 0-1,0 0 1,0 0-1,0 0 0,0 0 1,1 2-1,-1 6 258,0 12 57,0 0 1,-1-1 0,-1 1 0,-1-1 0,-8 29 0,-18 63 295,25-96-604,-13 98 139,2-15 11,2-47-77,-4 27 213,13-55-238,3-11-11,-1 0 1,0-1-1,-9 25 0,10-33-41,-1-1 0,0 1 0,0 0 0,0-1 0,-1 1 0,1-1 0,-1 1 0,0-1 0,0 0 0,0 0 0,0-1 0,0 1 0,-1-1 0,-4 4 0,6-5-10,-1 1 13,0 0 1,0-1-1,0 1 0,0 0 1,0-1-1,0 0 1,-4 2-1,6-3-31,0 0 0,0 0 0,1 0 0,-1 0 0,0 0 0,0-1 0,0 1 0,0 0 1,1 0-1,-1-1 0,0 1 0,0 0 0,0-1 0,1 1 0,-1 0 0,0-1 0,0 1 0,1-1 0,-1 0 0,1 1 0,-1-1 0,0 0 0,1 1 0,-1-1 0,1 0 0,0 1 0,-1-1 0,1 0 0,-1 0 0,1 0 0,-1-2-9,0 1 0,1 0 0,-1 0 0,1-1 0,0 1 0,0 0 0,0-1 0,0-3-1,0-13 16,2-64-889,-1 69 639,1 0-1,0 0 1,1 1 0,6-18-1,19-38-1101,-17 32 869,-5 16 393,1 0-1,1 1 1,11-23-1,47-71 318,-58 100-94,0 1 1,1 0 0,1 1 0,17-18-1,-21 24 23,1 0 0,-1 1 0,1 0-1,0 1 1,0-1 0,0 1 0,1 1 0,0-1-1,14-4 1,-16 7-64,0 0 0,0 0 0,0 1 0,0-1 0,0 1 0,0 0 0,0 1 0,9 1 0,-12-1-73,1 0 1,-1 0 0,1 0 0,-1 0 0,0 1-1,0 0 1,1-1 0,-1 1 0,0 0-1,0 1 1,-1-1 0,1 0 0,0 1 0,-1-1-1,4 6 1,-4-5-14,0 0-1,0 1 0,-1-1 1,1 0-1,-1 1 1,0-1-1,0 1 1,0-1-1,-1 1 1,1 0-1,-1-1 0,0 1 1,0 0-1,0-1 1,0 1-1,-1-1 1,1 1-1,-1 0 0,0-1 1,0 1-1,0-1 1,-1 0-1,1 1 1,-5 5-1,4-6 12,-1 0 0,1 0 0,-1 0-1,1-1 1,-1 1 0,0-1 0,0 0 0,-1 0 0,1 0-1,-4 2 1,-4 3 155,1 0-118,-1-1-1,1 0 0,-1 0 1,0-1-1,-1 0 0,1-1 1,-14 3-1,18-6-59,-1 1-1,1-2 1,0 1 0,0-1 0,-15-1-1,15 0-15,0 1 0,0-1 0,-1 2 0,1-1 0,-14 4-1,5 1-14,13-3 5,-1-1 0,1 0 0,0 0 0,0 0 0,-1 0 0,1-1 0,0 1 0,-4-1 0,-7 0-136,14 0 155,0 0 1,0 0-1,0 0 0,0 0 0,0 0 0,0 0 1,-1 0-1,1 0 0,0 0 0,0 0 1,0 0-1,0 0 0,0 0 0,0 0 1,0 0-1,0 0 0,0 0 0,0 0 0,-1 0 1,1 0-1,0 0 0,0 0 0,0 0 1,0 0-1,0 0 0,0 0 0,0 0 1,0 0-1,0 1 0,0-1 0,0 0 0,0 0 1,0 0-1,-1 0 0,1 0 0,0 0 1,0 0-1,0 0 0,0 0 0,0 0 0,0 0 1,0 1-1,0-1 0,0 0 0,0 0 1,0 0-1,0 0 0,0 0 0,0 0 1,0 0-1,0 0 0,0 0 0,0 0 0,0 1 1,0-1-1,0 0 0,1 13-28,1-1 0,-1 1 0,2-1-1,0 1 1,0-1 0,1 0 0,1 0 0,9 17-1,82 135 744,-73-132-559,2-2 0,49 48 1,-52-57-169,-18-17-228,-1 0 1,1-1-1,0 0 0,0 0 0,1 0 0,-1 0 1,1 0-1,-1-1 0,8 3 0,8-2-2544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4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40 148 3328,'-7'-13'445,"3"3"204,15 14-255,3 1-74,-9 6 346,9-5-180,-6-1-223,-7-4-218,1 0 1,-1 0-1,1 0 0,-1-1 0,1 1 0,0 0 0,-1-1 1,1 1-1,0-1 0,-1 1 0,1-1 0,0 0 1,1 0-1,22 1 471,-17 0-481,1-1-1,-1 0 0,0-1 0,16-2 1,9-8-57,-21 8 46,-2 1 117,0-1 0,18-7-1,-25 8-109,0 1 0,0-1 0,-1 1 0,1-1 0,0 0 0,-1 0 0,0-1 0,1 1 0,-1 0 0,0-1 0,0 1 0,0-1 0,2-4 0,-4 6-23,1-1-1,0 1 0,-1 0 0,0-1 0,1 1 1,-1-1-1,0 1 0,1-1 0,-1 1 0,0 0 1,0-1-1,0 1 0,0-1 0,-1 1 1,1-1-1,0 1 0,-1 0 0,1-1 0,-1 1 1,1 0-1,-1-1 0,1 1 0,-1 0 0,0-1 1,0 1-1,0 0 0,0 0 0,0 0 0,0 0 1,0 0-1,0 0 0,0 0 0,0 0 0,0 1 1,-1-1-1,-1-1 0,-10-1-26,9 2 24,0 0 0,0-1 0,0 1 0,0-1 0,0 0 0,0 0 0,-4-3 0,-1 0-71,0 0-1,-1 1 0,1 0 1,-1 0-1,-19-4 0,24 7 53,0 1 0,0-1-1,0 1 1,0 0 0,0 0-1,0 0 1,0 1 0,0 0-1,-6 2 1,-1 0 102,1 2 0,-15 8-1,13-7-47,10-4-35,0-1 0,0 1-1,0 0 1,0 0-1,1 0 1,-1 1 0,1-1-1,-1 0 1,1 1-1,-3 4 1,1-2-4,1 2-1,0-1 1,1 0-1,-3 8 1,4-10-2,-1 0 0,1 0 1,0 0-1,1 0 0,-1 0 0,1 1 1,-1-1-1,1 0 0,1 0 0,0 6 1,1-2 7,0 0 1,1-1 0,1 1 0,3 7-1,-6-14-5,18 41 113,-15-31-78,0-1 0,1 0-1,0 0 1,12 16-1,-8-17 23,0 0 0,0-1 0,1 0 1,0-1-1,15 8 0,-1 0-99,70 43-1722,-80-50 624,1-1-1,0-1 0,0-1 0,26 7 0,-6-9-306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902 116 2400,'0'-2'60,"0"1"0,0-1-1,-1 0 1,1 0 0,0 1 0,-1-1 0,1 0 0,-1 1 0,0-1-1,0 1 1,1-1 0,-1 1 0,0-1 0,0 1 0,0-1 0,-1 1-1,-1-2 1,1-3 154,1 5-159,1-1 1,0 0 0,-1 0 0,1 1 0,-1-1 0,1 0 0,-1 1-1,0-1 1,0 1 0,-2-4 0,-2-4 108,4 8-133,1 0 0,-1 0 0,0 0 0,1 0 0,-1 0 0,0 0-1,0 0 1,0 0 0,0 0 0,0 0 0,0 0 0,0 0 0,0 0 0,-1 1-1,1-1 1,0 1 0,0-1 0,-1 1 0,1-1 0,0 1 0,-2-1 0,0 1-11,1-1-1,0 1 1,0-1 0,0 0 0,-1 0 0,1 0-1,0 0 1,0 0 0,1-1 0,-1 1 0,-3-3 0,3 2-10,0 0 1,-1 0-1,1 1 1,-1-1 0,1 1-1,-1-1 1,1 1 0,-1 0-1,0 0 1,1 1 0,-1-1-1,0 0 1,0 1 0,0 0-1,0-1 1,0 1 0,1 0-1,-7 1 1,0-1 16,-76-1 27,-62 1-94,112 2 71,0 2 0,-38 8-1,-58 20 653,124-30-673,0 0 0,-1 1 0,1 0 0,0 0 1,1 0-1,-1 1 0,0 0 0,1 0 0,0 1 0,0 0 0,0 0 0,1 0 0,0 0 0,0 1 0,0 0 0,1 0 0,-6 11 0,5-7-13,2 0 0,0 0 0,0 1 0,0-1 0,2 1 0,-1 0 0,1-1 0,1 1 0,0 0 0,0 0 0,1-1 0,1 1 0,2 10 0,0-11 12,0 0 0,1-1 1,0 0-1,1 0 0,-1 0 1,2-1-1,9 11 0,-2-5 22,0 0-1,29 20 0,21 5 32,-51-31-30,0-1-1,0 1 1,-1 1-1,0 1 0,11 10 1,-7-4 153,-4-5-37,-1 0 0,10 14 0,-20-24-144,-1-1-1,1 1 1,-1 0-1,0-1 1,1 1-1,-1 0 1,0 0-1,1-1 1,-1 1-1,0 0 1,0 0-1,0 0 1,1-1-1,-1 1 1,0 0-1,0 0 1,0 0-1,-1 0 1,1-1-1,0 1 1,0 0-1,-1 1 1,-11 13 15,7-11-7,1 0 2,-1 0 0,0-1-1,0 1 1,0-1 0,-1 0 0,1-1 0,-1 0-1,1 1 1,-1-2 0,-9 3 0,-12 1 15,-29 2 1,15-3-28,21 0-21,-12 0-26,0-8 15,15 0 23,-29-1 2,10-6 5,23 8 2,11 3-3,0 0 0,1 0 0,-1 0 1,0 0-1,1 0 0,-1-1 0,1 1 0,-1-1 0,1 1 1,-1-1-1,1 0 0,-1 0 0,1 1 0,-1-1 1,1 0-1,0 0 0,0 0 0,-1-1 0,1 1 0,0 0 1,-1-2-1,-4-11-69,-1 9 26,7 5 38,-1 0-1,1 0 1,0-1-1,-1 1 1,1 0-1,0 0 1,-1-1-1,1 1 1,0 0-1,-1 0 1,1-1-1,0 1 1,-1 0-1,1-1 1,0 1-1,0-1 1,0 1-1,-1 0 1,1-1-1,0 1 1,0-1-1,0 1 1,0-1 0,0 1-1,0 0 1,0-1-1,0 1 1,0-1-1,0 1 1,0-1-1,0-1-65,2 4-16,12 9-184,-10-9 260,-1 1-1,1-1 1,-1 1-1,0 0 1,0 0 0,0 0-1,0 1 1,0-1-1,-1 1 1,1-1 0,-1 1-1,0 0 1,2 5-1,4 10 60,7 31-1,-14-49-45,4 21-1,-1 0 1,0 1-1,0 28 0,-4 71-8,-1-56 138,1-30-66,1-9 48,-5 41 0,-7-14 16,6 7 26,0-29-96,2-21-39,1 1 1,1 0 0,0-1 0,1 1 0,1 15-1,3-5 16,13 43-1,-8-35-28,-7-23-4,0 3 8,1 0 0,1-1 1,7 15-1,-5-15 12,0 0 0,0-1 1,1 0-1,0 0 0,1-1 0,15 12 1,0-2 101,30 16 1,-37-24-218,0-1-1,33 12 1,-38-16-176,0-2 0,1 0 0,0 0 0,-1-1 1,15 0-1,10-1-3059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1664,'0'-3'75,"0"-1"1,0 1-1,0 0 1,1-1-1,-1 1 1,2-4-1,5 0 89,-6 7-148,-1 0 0,0 0-1,1 0 1,-1-1 0,1 1 0,-1 0-1,0 0 1,1-1 0,-1 1 0,0 0 0,1-1-1,-1 1 1,0 0 0,1-1 0,-1 1-1,0 0 1,0-1 0,1 1 0,-1-1-1,0 1 1,0 0 0,0-1 0,1 1-1,-1-1 1,0 1 0,0-1 0,0 1-1,0-1 1,0 1 0,0 0 0,0-1-1,0 1 1,0-1 0,0 1 0,0-1 0,-1 1-1,1-1 1,0 1 0,0-1 0,2 1 314,9 0 113,-11 0-437,0 0-1,0 0 1,0 0 0,1 0-1,-1 0 1,0 0 0,0 0 0,0 0-1,0 0 1,0-1 0,0 1-1,0 1 1,0-1 0,0 0-1,1 0 1,-1 0 0,0 0 0,0 0-1,0 0 1,0 0 0,0 0-1,0 0 1,0 0 0,0 0 0,0 0-1,0 0 1,0 0 0,1 0-1,-1 0 1,0 0 0,0 0 0,0 0-1,0 0 1,0 0 0,0 1-1,0-1 1,0 0 0,0 0-1,0 0 1,0 0 0,0 0 0,0 0-1,0 0 1,0 0 0,0 0-1,0 0 1,0 1 0,0-1 0,0 0-1,0 0 1,0 0 0,0 0-1,0 0 1,0 0 0,0 0-1,0 0 1,0 2 27,0 0-1,0-1 1,1 1 0,-1-1-1,1 1 1,-1-1 0,1 1-1,-1-1 1,1 0-1,0 1 1,0-1 0,1 2-1,6 12 126,7 18 277,-1 0 0,11 46 0,13 77-42,-2-2-115,-26-121 37,1 0 1,21 41-1,-24-59-211,-7-14-71,0 1 0,0-1 0,0 0 0,-1 1 0,1-1 0,0 1 0,-1-1 0,1 1 0,-1-1 0,0 1-1,1 0 1,-1-1 0,0 4 0,0-5-18,0 1 0,0-1 0,0 1 0,0-1 0,0 1 0,0-1-1,0 1 1,0 0 0,0-1 0,0 1 0,0-1 0,0 1 0,0-1-1,0 1 1,1-1 0,-1 1 0,0-1 0,0 1 0,1-1-1,-1 1 1,0-1 0,1 0 0,-1 1 0,1-1 0,-1 1 0,0-1-1,1 0 1,-1 1 0,1-1 0,-1 0 0,1 0 0,0 1 0,0-1-3,-1-1 1,1 1 0,-1 0 0,1 0-1,-1-1 1,1 1 0,-1 0 0,0-1 0,1 1-1,-1 0 1,1-1 0,-1 1 0,0-1 0,1 1-1,-1-1 1,0 1 0,0 0 0,1-1-1,-1 1 1,0-1 0,0 0 0,0 1 0,1-1-1,-1 1 1,0-1 0,0 1 0,0-1-1,0 1 1,0-1 0,0 1 0,0-1 0,-1 0-1,1-3 1,1 1 0,-1-1 0,1 1 0,-1 0 0,1-1 0,0 1 0,0 0 0,1 0 0,1-5 0,4-6-15,-3 2-17,-1 0 0,0 0 0,1-16 0,-3 17 34,1-1-1,1 1 1,-1 0-1,2 0 1,5-14-1,54-87 29,-46 86 4,39-46-1,-17 23-17,-25 27-72,-1 1-1,-1-2 1,13-30 0,12-25 142,-25 55-23,0 0 1,11-34 0,-4 7 61,-16 41-118,13-26 50,-3 17-35,-11 15-31,1 0 1,-1 0-1,0 0 1,0-1-1,0 1 1,0-1-1,-1 1 1,3-7-1,-1 1-13,-1 3 54,0 0 1,-1 0-1,1 0 1,-1 0-1,0 0 1,0-9-1,-1 12-57,-3 6-8,-9 16-78,10-15-11,0 0-1,-1 0 1,1 0-1,-7 7 1,6-8-239,0 0 1,0 1-1,1-1 0,-1 1 0,1 0 1,-1 0-1,1 0 0,0 0 1,1 0-1,-1 0 0,1 0 0,0 1 1,-2 8-1,-1 6-704,-10 14-1049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49 1984,'1'-6'316,"-1"4"-269,0 0 1,0 0 0,0 1 0,0-1 0,0 0 0,0 1 0,0-1 0,-1 0 0,1 0 0,0 1 0,-2-4 0,-9 0 106,7-2-13,0 2-37,-10 3 238,9 2-317,0 1 0,-1 0 1,1 0-1,0 0 0,0 1 1,0-1-1,0 1 0,0 1 0,1-1 1,-1 0-1,1 1 0,-1 0 0,-4 5 1,-16 8 132,-22 9 354,34-16-341,1 2 1,-1-1-1,-19 23 1,-32 49 534,59-75-673,-6 8 60,-14 26-1,8 2 6,10-21-36,-1-1 23,0-2-3,1 1 1,0 1-1,2-1 0,-4 27 0,7-13-8,1-1 0,2 1 0,1 0 0,2 0 0,1 0 0,16 55 0,-19-81-71,1 0 1,0-1 0,0 1-1,1-1 1,0 1 0,0-1-1,0 0 1,1-1 0,0 1-1,0-1 1,1 0 0,0 0-1,0 0 1,0-1 0,13 8-1,15 2-545,-24-11 178,25 12-2852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1408,'0'-11'433,"0"22"-130,-3-8-106,-11 7 17,10-7-104,3-3-78,0 0-1,0 1 0,1-1 1,-1 0-1,0 1 1,1-1-1,-1 0 1,1 1-1,-1-1 1,1 1-1,-1-1 1,1 1-1,-1-1 1,1 1-1,-1 0 1,1-1-1,-1 2 1,-6 8 80,-2 2-31,7-9-58,-1-1 0,1 1-1,0 0 1,0 1 0,0-1 0,0 0 0,1 1 0,-1-1-1,-1 6 1,-15 35 457,12-31-370,0 1 1,-7 25-1,11-33-74,1 1-1,1 0 1,-1 0 0,1-1-1,0 1 1,2 11 0,1-3 97,9 24 0,-9-31-100,-2-6-18,0 0 0,0 0 0,0 0 0,0 0 1,0 0-1,1 0 0,-1 0 0,1 0 0,-1-1 0,1 1 0,0-1 0,-1 1 0,1-1 0,3 2 0,2 1 43,-1-1 1,1 0-1,9 3 0,-15-6-60,0 0 0,0 1 0,1-1 0,-1 0 0,0 0 0,0 0 0,0 0 0,0 0 0,0 0 0,1 0 0,-1 0 0,0 0 0,0 0 0,0 0 0,0-1 0,0 1 0,0-1 0,0 1 0,0-1 0,0 1 0,0-1 1,0 1-1,0-1 0,0 0 0,0 0 0,1-1 0,6-4-9,1 1 3,-7 4 9,0 0-1,-1 0 1,1 0-1,-1 0 0,1 0 1,-1-1-1,0 1 0,1 0 1,-1-1-1,0 1 1,0-1-1,0 1 0,0-1 1,0 1-1,0-1 0,0 0 1,-1 1-1,1-1 0,0-3 1,10-23 131,-7 22-135,-1-1 1,-1 1-1,1-1 1,-1 0-1,0 0 1,-1 0-1,1-10 1,-2-49-457,1 70 507,-1 0 1,1 0-1,0 0 0,0 0 0,0 0 1,1 0-1,-1-1 0,1 1 1,4 5-1,25 35 208,-26-36-216,-1-3-17,1 0 0,0 0 0,0-1 0,0 1 0,0-1 0,1 0 0,-1 0 1,1-1-1,0 0 0,0 0 0,0 0 0,1-1 0,-1 1 0,12 1 0,4-1 123,1 0 0,45-1 0,-65-2-134,1 0 0,-1 0 1,0 0-1,1-1 0,-1 0 0,1 0 1,-1 1-1,0-2 0,0 1 0,1 0 1,-1-1-1,0 1 0,0-1 1,0 0-1,-1 0 0,1 0 0,0-1 1,-1 1-1,4-5 0,-2 4 17,-1-1 1,0 1-1,0-1 0,0 0 1,0 1-1,-1-2 0,0 1 1,1 0-1,-1 0 0,-1-1 1,1 1-1,1-7 0,-3 8-22,0 0-1,0-1 1,0 1-1,0 0 0,0-1 1,-1 1-1,1 0 0,-1-1 1,0 1-1,0 0 1,0 0-1,-1 0 0,1 0 1,-1 0-1,1 0 0,-1 0 1,-2-2-1,-24-28-54,6 3-32,-5 8 11,24 19 47,-1-1-1,1 0 1,0 1 0,0-1-1,1 0 1,-1-1 0,1 1 0,0 0-1,0-1 1,0 1 0,0-1-1,1 0 1,0 1 0,0-1 0,0 0-1,1-6 1,0 10-22,-1 1-1,1-1 1,0 0 0,0 1-1,1-1 1,-1 1 0,0-1-1,0 0 1,0 1-1,0-1 1,0 1 0,1-1-1,-1 1 1,0-1 0,0 0-1,1 1 1,-1-1-1,1 1 1,-1 0 0,0-1-1,1 1 1,-1-1 0,1 1-1,-1 0 1,1-1-1,-1 1 1,2-1 0,16-1-707,-12 2 478,27 0-2106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33 2304,'-1'-6'155,"3"-12"364,-2 17-506,1 0 1,-1 1-1,0-1 1,1 1-1,-1-1 1,0 1-1,1 0 0,-1-1 1,1 1-1,-1-1 1,1 1-1,-1 0 1,1-1-1,-1 1 1,1 0-1,-1-1 1,1 1-1,-1 0 0,1 0 1,0 0-1,-1 0 1,1-1-1,-1 1 1,1 0-1,0 0 1,-1 0-1,2 0 1,-1 1 26,1-1 0,-1 0 0,0 0 0,1 1 0,-1-1 0,0 0 0,0 1 0,1-1 0,-1 1 0,0 0 0,0-1 0,0 1 0,0 0 0,1 0 0,-1 0 0,0 0 1,-1 0-1,1 0 0,0 0 0,0 0 0,0 0 0,-1 0 0,1 0 0,0 1 0,0 1 0,4 5 273,17 24 571,-16-25-695,-1 0 0,8 16 0,25 62 540,-27-58-530,-3-8-76,-1 1-1,-1 0 1,6 39 0,-9-41-81,5 48 305,0 125-1,-8-191-346,-3 69 148,3-62-132,-2 0 0,1 0 1,-1 0-1,0 0 0,0 0 0,-1-1 1,-4 8-1,1-5 51,0 0 1,-12 12 0,7-8 6,1 0-7,4-6-18,0 0-1,-13 12 1,1-5-360,-2-1 0,1 0 0,-2-2 0,0-1 0,-38 14 0,15-8-1343,41-14 1226,1 0-1,-1-1 0,0 1 0,1 0 0,-1 0 0,-3 4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114 110 2912,'0'-3'923,"0"2"-898,1 0-1,-1 1 1,0-1 0,1 0 0,-1 0 0,0 0 0,1 0 0,-1 0 0,1 0 0,0 1 0,-1-1 0,1 0 0,-1 0 0,1 1 0,0-1 0,0 0 0,-1 1 0,1-1 0,0 1 0,0-1 0,0 1 0,0-1 0,1 1-1,15-13 242,-15 12-225,0-1 0,0 1 1,0-1-1,0 1 0,0-1 1,0 1-1,0 0 0,0 0 1,1 0-1,-1 1 0,0-1 1,1 0-1,-1 1 0,3-1 1,9-2 228,3-2-32,-10 3-159,-1 0 1,1 1-1,0 0 1,0 0-1,11 0 1,0-1-18,0 0 1,0-1 0,26-7-1,16-3 13,-5 7 5,-37 3-60,24-2 83,-35 5-38,0 1 0,0 0-1,8 2 1,1 0 60,1-1-48,30-1 0,-35-1-162,-12 0 84,0 0-1,0 0 1,0-1 0,1 1-1,-1 0 1,0 0-1,0 0 1,0 0 0,0 0-1,0 0 1,0 0 0,1 0-1,-1 0 1,0 0-1,0 0 1,0 0 0,0 0-1,0 0 1,1 0-1,-1 0 1,0 0 0,0 0-1,0 0 1,0 0 0,0 0-1,1 0 1,-1 0-1,0 0 1,0 0 0,0 0-1,0 1 1,0-1-1,0 0 1,0 0 0,1 0-1,-1 0 1,0 0 0,0 0-1,0 0 1,0 1-1,0-1 1,0 0 0,0 0-1,0 0 1,0 0 0,0 0-1,0 0 1,0 1-1,0-1 1,0 0 0,0 0-1,0 0 1,0 1-1,0-1 7,0 1 0,0 0 0,0-1-1,0 1 1,-1-1 0,1 1 0,0 0-1,0-1 1,-1 1 0,1-1-1,0 1 1,-1 0 0,1-1 0,-1 1-1,1-1 1,-1 0 0,1 1 0,-1-1-1,1 1 1,-1-1 0,1 0-1,-1 1 1,0-1 0,1 0 0,-1 0-1,0 1 1,1-1 0,-1 0-1,0 0 1,1 0 0,-1 0 0,0 0-1,0 0 1,-34 1-17,18-2-41,-1 1 19,9-1 27,-1 1 0,1 0 0,0 1 0,-15 2 0,-44 13 119,61-15-145,0 1-1,0 0 0,0 0 1,1 0-1,-1 1 1,1 0-1,-1 0 0,1 0 1,-11 9-1,-5 18-217,16-21 181,2-6 31,2 1-1,-1 0 1,0 0 0,-3 8 0,4-7 12,1 0 1,0 0-1,0 0 1,0 5-1,-1 6-48,-11 30-230,8-33 254,2 0 0,-4 16-1,4 2 175,3 57-1,1-54-175,-4 37 0,-8 0 37,5 3 357,-4-20-74,7-38-196,3-11-45,-1 1 1,0-1-1,0 0 0,-2 5 0,1-6-6,0 0-1,0 0 0,-1 0 0,-5 7 1,1-3 11,3-2-23,-1-1 0,1 0-1,-1 0 1,0 0 0,0-1-1,-1 0 1,1 0 0,-1 0-1,0 0 1,0-1 0,0 0-1,0-1 1,-1 1 0,1-1-1,-13 2 1,15-3-19,-1-1 0,1 1 0,0-1 0,0 0 0,0 0 0,0-1 1,0 1-1,-1-1 0,1 0 0,0 0 0,0-1 0,1 1 0,-6-3 0,1 0 8,1 0 0,0 0 0,0-1 0,0 0 0,-10-10 0,15 13-13,1 0 0,-1 1-1,0-1 1,1 0 0,0 0-1,-1 0 1,1 0-1,-2-5 1,3 7 8,0 0-1,0-1 1,0 1-1,0 0 1,0-1-1,0 1 1,0 0 0,0-1-1,0 1 1,0 0-1,0-1 1,0 1-1,0 0 1,0-1 0,0 1-1,0 0 1,1-1-1,-1 1 1,0 0-1,0 0 1,0-1 0,0 1-1,1 0 1,-1-1-1,1 1 6,0-1-1,-1 1 0,1 0 0,0-1 0,0 1 0,-1 0 0,1 0 0,0-1 1,0 1-1,0 0 0,-1 0 0,1 0 0,0 0 0,1 0 0,19 0 511,-12 0-382,-1 0 1,0 0-1,12 3 0,29 8 521,0-6-273,-34-2-307,10 1-8,0-1 0,25 1 0,-15-4-48,77-3 12,-30-8 74,-3 6 43,-13-6 207,-46 8-250,-15 3-77,0 0 0,0-1 0,0 1 0,0-1 0,0-1-1,-1 1 1,1 0 0,0-1 0,-1 0 0,1 0-1,-1-1 1,0 1 0,0-1 0,0 0 0,0 0 0,4-4-1,-7 6-44,0 1 0,0-1 0,0 0 0,-1 0 0,1 0 0,0 0 0,0-1-1,-1 1 1,1 0 0,0-2 0,-3-9-369,-2 2-48,0-4-534,4 12 766,-1-1 0,1 1 0,-1 0 0,0-1 0,1 1 0,-1 0 0,0 0 0,-1-1 0,1 1 0,0 0 0,-1 0 0,1 0 0,-3-2 1,-12-12-2377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1984,'17'0'736,"-17"16"-576,16-16-32,-16 16 704,0 17-480,0 0 640,0 16-576,0 0 0,0 17-256,0-1-32,17 1-64,-17-17 32,0-16-64,0-17 544,0 33-320,0-32-1504,0-17 672,0 0-2496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3136,'0'16'1184,"0"-16"-928,16 49-64,-16-32 864,16-1-608,-16 17 32,17-17-288,15 1-64,-15-17-64,16 0 96,-1-17-96,1-16 256,0 1-192,16-1-544,-16-16 224,0-1-2880,-17 1 1664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 2496,'0'0'33,"0"-1"0,1 1 0,-1 0-1,0-1 1,0 1 0,0-1 0,0 1 0,0-1 0,0 1 0,0 0 0,0-1 0,0 1-1,0-1 1,-1 1 0,1-1 0,0 1 0,0 0 0,0-1 0,0 1 0,-1-1 0,1 1-1,0 0 1,0-1 0,-1 1 0,1 0 0,0-1 0,-1 1 0,-7 6 377,5-4-408,1 1 489,2 0-80,-1-1-356,1 0 0,0 0 0,-1 1 0,1-1 0,-1 0 0,0 0 0,0 0 0,0 0 0,0 0 1,0 0-1,0-1 0,-1 1 0,1 0 0,0-1 0,-1 1 0,1 0 0,-1-1 0,0 0 0,-2 2 1,-6 4-25,-1 0 1,-14 6-1,-1 1 186,8 1-75,16-12-105,-1-1-1,0 1 1,0-1 0,0 0-1,-5 3 1,7-5-24,-1 1 0,1-1 0,0 1-1,-1-1 1,1 0 0,0 0 0,-1 0 0,1 0-1,0 0 1,-1 0 0,1 0 0,0 0 0,-1 0 0,1-1-1,0 1 1,-1 0 0,1-1 0,0 1 0,-2-2-1,2 2-6,0-1 0,-1 0-1,1 1 1,0-1-1,0 0 1,0 0 0,0 0-1,0 0 1,1 0-1,-1 0 1,0 0 0,0 0-1,1 0 1,-1 0-1,0 0 1,1-1 0,-1 1-1,1 0 1,0 0-1,-1-1 1,1 1 0,0 0-1,0 0 1,0-1-1,0 1 1,0 0 0,0-1-1,0 1 1,0 0-1,0-1 1,1 1 0,-1 0-1,1-3 1,1 2-6,-1-1-1,0 0 1,0 1 0,1-1 0,-1 1-1,1-1 1,0 1 0,0 0 0,0 0-1,0-1 1,0 1 0,0 1 0,1-1-1,3-2 1,1 0 46,1 2-1,-1-1 1,1 1 0,-1 0-1,11-2 1,9-1 48,-9 0-115,-10 3-25,0 0 0,1 0 0,0 0 0,-1 1 0,1 0 1,0 1-1,0 0 0,0 1 0,15 2 0,36 11-3335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19 1312,'0'-1'15,"0"0"0,0 0 0,0 0-1,0 1 1,0-1 0,-1 0 0,1 0 0,0 1 0,0-1 0,-1 0 0,1 1-1,0-1 1,-1 0 0,1 1 0,-1-1 0,1 0 0,-1 1 0,1-1 0,-1 1-1,0-1 1,1 1 0,-1-1 0,0 1 0,1-1 0,-1 1 0,0 0-1,1-1 1,-1 1 0,0 0 0,0 0 0,1 0 0,-1-1 0,0 1 0,0 0-1,0 0 1,1 0 0,-1 0 0,0 0 0,0 1 0,1-1 0,-1 0 0,0 0-1,0 0 1,1 1 0,-1-1 0,0 0 0,0 1 0,1-1 0,-1 0 0,0 1-1,0 0 1,-1 3 156,-4 3 165,-24 1 165,16-1-121,1 0-1,-22 16 1,-4 3 33,3-2-153,2 2 1,0 1-1,2 2 0,-40 45 0,48-45-218,1 2 0,2 0 0,0 1 0,3 1-1,-17 38 1,30-56 4,0 1 0,1 0 0,1 0 0,0 0 0,0 27 0,2-6 83,6 50-1,-2-62-49,1 0-1,7 27 0,-7-41-132,-1 0-1,1-1 0,1 1 0,0-1 0,0 0 0,14 18 0,-8-15-937,0 0 0,0-1 0,22 16 0,-1-9-597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84 149 2304,'0'-3'72,"0"1"1,0-1-1,0 0 0,0 1 0,0-1 1,-1 1-1,1-1 0,-1 1 1,1-1-1,-1 1 0,0-1 0,0 1 1,0 0-1,0-1 0,-1 1 1,1 0-1,-3-3 0,1 2 451,3 3-107,-2 0 128,1 0-524,0 0 1,0 0 0,0 0-1,0 1 1,0-1-1,0 0 1,1 0 0,-1 0-1,0 1 1,0-1-1,0 0 1,0 1 0,1-1-1,-1 1 1,0-1-1,0 1 1,1-1 0,-1 1-1,0-1 1,1 1-1,-1 0 1,0 1 0,-8 22 170,4-6-24,-23 78 110,27-87-250,0 1-1,0-1 1,0 0 0,2 15-1,0-6 28,-1-8-28,1 1 1,0-1 0,1 0-1,3 12 1,-1-3 10,0-1 0,-4-14-25,0-1 1,0 0 0,1 0-1,0 1 1,0-1 0,0 0-1,0 0 1,0 0 0,0 0-1,1 0 1,0-1-1,-1 1 1,5 5 0,22 14 141,-25-20-118,0 0 1,-1-1-1,1 0 1,0 1-1,0-1 0,0 0 1,-1 0-1,1 0 1,0-1-1,4 1 0,-6-1-22,1 0 0,-1 0-1,0-1 1,1 1 0,-1 0-1,0-1 1,1 1 0,-1-1-1,0 1 1,0-1 0,0 0-1,0 0 1,1 1 0,-1-1-1,0 0 1,0 0 0,0 0-1,-1 0 1,1 0 0,0 0-1,0 0 1,-1-1 0,1 1-1,0 0 1,0-3 0,4-4 46,-1 0-9,1 0 0,-2 0 1,1 0-1,-1-1 0,0 0 0,-1 1 0,2-17 0,3-9-49,-1 17-75,-4 14 42,-1 0 0,0 0 0,0 0 0,0-1 0,0 1 0,-1 0 0,1-1 0,-1-3 0,0 6-7,0 0 0,0-1 1,0 1-1,1 0 0,-1-1 0,0 1 0,1 0 0,-1-1 1,0 1-1,1 0 0,0 0 0,-1-1 0,1 1 0,0 0 1,0 0-1,0 0 0,-1 0 0,1 0 0,0 0 0,0 0 1,1 0-1,-1 0 0,0 1 0,0-1 0,0 0 0,0 1 1,1-1-1,-1 1 0,0-1 0,1 1 0,-1-1 0,0 1 1,1 0-1,1 0 0,3-1 31,1 1 0,-1 0 0,0 0 1,1 1-1,9 1 0,-6 1 35,0 0 0,12 5 0,-14-5 17,0 0-1,-1 0 0,16 2 0,5-3 92,46-1 1,-32-2 59,-38 1-139,0 0-1,0 0 0,0-1 0,0 0 1,0 1-1,0-2 0,0 1 0,0 0 1,0-1-1,6-3 0,-4 2 54,2-2 37,-7 4-138,-1 1-1,0-1 1,0 0 0,0 0-1,0 0 1,0 0-1,0 1 1,0-1 0,0 0-1,0 0 1,0 0-1,0 1 1,-1-1 0,1 0-1,-1-1 1,-3-6 99,-1 0 1,0 0-1,0 1 0,0-1 1,-1 1-1,-12-11 1,-10-14 86,23 25-157,0-1 0,1 0 0,0 0 0,0 0 0,-3-13 0,0 2-31,-6-16-114,7 5-26,-1 15-8,6 14 105,0-1 0,0 1 1,1-1-1,-1 1 0,1 0 1,-1-1-1,1 1 1,-1-1-1,1 1 0,-1-3 1,1 4 19,0 0 0,0 0 0,0 0 0,0-1 1,0 1-1,0 0 0,0 0 0,0 0 0,0 0 1,0 0-1,0 0 0,0 0 0,0 0 0,0 0 1,0 0-1,0-1 0,0 1 0,0 0 0,0 0 1,0 0-1,0 0 0,0 0 0,0 0 0,1 0 0,-1 0 1,0 0-1,0 0 0,0 0 0,0-1 0,0 1 1,0 0-1,0 0 0,0 0 0,0 0 0,0 0 1,0 0-1,0 0 0,0 0 0,1 0 0,-1 0 0,0 0 1,0 0-1,0 0 0,0 0 0,0 0 0,0 0 1,0 0-1,0 0 0,0 0 0,0 0 0,1 0 1,-1 0-1,0 0 0,0 0 0,0 0 0,0 0 0,3 1-247,-1-1 0,1 1-1,-1 0 1,1 0 0,-1 0-1,0 0 1,1 0 0,-1 1-1,0-1 1,0 1 0,0-1-1,0 1 1,0 0 0,0 0-1,0 0 1,1 2 0,5 4-338,8 8-956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3808,'1'0'91,"1"0"0,0 0-1,0 0 1,-1 1 0,1-1 0,0 0 0,-1 1 0,1 0 0,0-1 0,-1 1-1,1 0 1,-1 0 0,1 0 0,-1 0 0,0 0 0,1 0 0,0 1 0,7 5-15,2 1 209,-1 1-1,1 1 1,-2 0 0,15 19 0,2 1 223,1 2 510,43 69 0,-59-77-875,-1-1-1,-1 1 1,-1 1 0,-1 0 0,-1 0 0,-1 0-1,-2 1 1,1 34 0,-5-41-56,0 0 0,-6 24 1,5-36-62,1-1 0,-2 13 102,-1 0 0,-10 27 1,5-27-32,-1-1-1,-1 0 1,-1 0 0,-1-1 0,-19 20 0,27-31-60,-4 4-224,0 0-1,0-1 1,0-1 0,-1 0-1,0 0 1,-1-1-1,0 0 1,0 0-1,0-2 1,-1 1 0,0-2-1,0 1 1,-16 3-1,8-3-900,0-1 0,0-1 0,-32 1 1,16-4-1724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82 1472,'3'0'475,"-2"0"-465,-1 0 1,1 0-1,-1 0 0,1 0 1,0 0-1,-1 0 1,1 0-1,-1-1 1,1 1-1,-1 0 1,1 0-1,-1-1 1,1 1-1,0 0 1,-1-1-1,0 1 1,1 0-1,-1-1 0,1 1 1,-1-1-1,1 1 1,-1-1-1,1 0 1,-1 0 5,1 1 1,-1-1 0,1 0-1,-1 1 1,1-1 0,-1 1-1,1-1 1,-1 1-1,1-1 1,0 1 0,-1-1-1,1 1 1,0 0-1,-1-1 1,1 1 0,0 0-1,0-1 1,-1 1 0,1 0-1,0 0 1,0 0-1,-1 0 1,1 0 0,1 0-1,5 0 141,0-1 1,1 0-1,-1 0 0,0-1 0,0 0 0,7-3 0,-8 3-158,-3 1 17,0 1 0,-1-1 0,1 1 0,0 0 0,0-1 0,4 2 0,8-1-4,-5 1-24,-1-1 0,1 0 0,-1-1 0,15-2 0,-7-2-13,-10 3 125,-1 0 0,1 0 1,0 1-1,0 0 0,7 0 0,-4 2 59,-7-1-121,0 1 0,0-1-1,-1 0 1,1 0 0,0 0 0,-1 0 0,1-1 0,0 1 0,-1-1-1,1 1 1,4-3 0,-2-4 80,-5 7-103,0-1 0,0 1 1,1 0-1,-1-1 0,0 1 0,0 0 0,1-1 0,-1 1 0,0 0 0,0-1 0,1 1 1,-1 0-1,0-1 0,1 1 0,-1 0 0,1 0 0,-1 0 0,0-1 0,1 1 1,-1 0-1,1 0 0,-1 0 0,0 0 0,1 0 0,-1 0 0,1 0 0,-1 0 0,1 0 1,-1 0-1,1 0 0,-1 0-10,0 0 0,0 0 0,1 0 0,-1 0 0,0 0 0,0 0 0,0 0-1,0 0 1,0 0 0,0 0 0,0 0 0,0 0 0,0 0 0,0 0 0,1 0 0,-1 0 0,0 0 0,0 0 0,0 0 0,0 0 0,0 0 0,0 0 0,0 0 0,0 0 0,0 0 0,0 0 0,1-1 0,-1 1 0,0 0 0,0 0 0,0 0 0,0 0-1,0 0 1,0 0 0,0 0 0,0 0 0,0 0 0,0 0 0,0 0 0,0 0 0,0-1 0,0 1 0,0 0 0,0 0 0,0 0 0,0 0 0,0 0 0,0 0 0,0 0 0,0 0 0,0 0 0,0 0 0,0-1 0,0 1 0,0 0 0,0 0-1,0-11 242,0 8-102,0 3 10,0 0-122,0 0-208,0 0 48,0 0 16,14 0 208,-12 0-10,-2 0-28,0 0 17,0 0 122,0 0-21,0 0 59,0 0-112,3 0-155,-1 1 40,0-1-1,0 0 1,-1 1 0,1-1 0,0 1 0,0 0 0,-1-1-1,1 1 1,0 0 0,-1 0 0,1 0 0,-1 0-1,1 0 1,1 3 0,0-1 141,-2-3-142,1 0 0,-1-1-1,0 1 1,1 1-1,-1-1 1,0 0 0,0 0-1,1 0 1,-1 1-1,0-1 1,0 1-1,1-1 1,-1 1 0,0-1-1,0 1 1,0 0-1,0 0 1,0-1 0,1 2-1,6 3 17,3 0 15,-10-4-34,1-1-1,-1 0 1,0 1-1,0-1 1,0 1-1,0-1 1,0 1-1,0 0 1,0-1-1,0 1 1,0 0-1,0 0 1,0 0-1,0 0 1,-1 0-1,1 0 1,1 2-1,3 7 49,-4-7-44,0-1 1,0 0-1,0 1 1,1-1-1,-1 0 1,1 0-1,-1 0 1,3 2-1,-2-2-1,0 0 0,-1 0 0,1 1-1,-1-1 1,1 0 0,-1 0 0,0 1-1,0-1 1,0 1 0,0-1 0,0 1-1,-1 0 1,1 3 0,0-1 9,-1 1 0,0-1 0,0 1 0,-1-1 0,0 1 0,-1 5 1,-3 6 39,-1-1 0,0 0 0,-10 18 0,-1-2-16,-2 0 0,-1-2 0,-33 40 0,23-30-102,-37 67-1,49-76 124,11-19-32,3-8-19,1 1 0,0 1 0,0-1 0,0 0 0,1 1 0,-1-1 0,1 1 0,1 0 1,-1 0-1,1-1 0,-1 8 0,3-12-2,-1 0 1,0 0-1,0 0 1,0 0-1,1 1 1,-1-1 0,0-1-1,1 1 1,-1 0-1,1 0 1,-1 0-1,1 0 1,0 0-1,-1 0 1,1 0-1,0-1 1,0 1 0,-1 0-1,1-1 1,0 1-1,0 0 1,0-1-1,0 1 1,1 0-1,30 9 172,-17-6-147,1 2-6,-14-5-23,0 0-1,0 0 1,-1 0-1,1-1 1,0 1-1,0-1 0,0 1 1,0-1-1,0 0 1,0 0-1,0 0 1,0 0-1,1 0 0,-1 0 1,0 0-1,2-1 1,13-4 45,-10 3-30,0 0-1,0 0 0,0 1 1,0 0-1,7 0 1,10 2-24,-16 0-5,0-1 1,15-1-1,-20 0 17,0 1 1,-1-1-1,1 1 1,-1-1-1,1 0 0,-1 0 1,0-1-1,1 1 0,-1 0 1,0-1-1,0 1 0,0-1 1,2-1-1,0-1 11,0 0 1,0 1-1,1-1 1,-1 1-1,1 0 0,-1 1 1,1-1-1,6-1 0,-2 1 6,0-1 3,-7-11-126,-2 4-23,0 11 120,0 0 1,0 0 0,0-1-1,0 1 1,0 0 0,0 0 0,0 0-1,0 0 1,0 0 0,0 0-1,0 0 1,0 0 0,0 0-1,0 0 1,0-1 0,0 1-1,0 0 1,0 0 0,0 0 0,0 0-1,0 0 1,0 0 0,0 0-1,-1 0 1,1 0 0,0 0-1,0 0 1,0-1 0,0 1-1,0 0 1,0 0 0,0 0 0,0 0-1,0 0 1,0 0 0,0 0-1,0 0 1,0 0 0,-1 0-1,1 0 1,0 0 0,0 0-1,0 0 1,0 0 0,0 0-1,0 0 1,0 0 0,0 0 0,0 0-1,0 0 1,-1 0 0,1 0-1,0 0 1,0 0 0,0 0-1,0 0 1,-1 0 0,1 0 0,0 0 0,-1 0-1,1 0 1,-1 0 0,1 0 0,-1 0 0,1 0 0,0 0 0,-1 0-1,1 1 1,-1-1 0,1 0 0,0 0 0,-1 0 0,1 1-1,-1-1 1,1 0 0,0 0 0,-1 1 0,1-1 0,0 0-1,0 1 1,-1-1 0,1 0 0,0 1 0,-1 0 0,-7 7-4,-5-4 8,10-4-5,1 1 1,0-1-1,-1 1 0,1 0 1,0 0-1,-1 0 1,1 0-1,0 0 0,0 1 1,0-1-1,-4 4 1,-6 8-104,1 0 0,-15 24 0,24-34 84,0 0 0,0 0-1,0 1 1,0-1 0,1 1 0,0 0 0,-1-1 0,1 1-1,1 0 1,-1 0 0,0-1 0,1 6 0,-2 11-56,-9 48-83,8-20 37,6 92 1,2-88 146,3 63 53,-8 30-146,0-130 148,0 0 0,-2 1 0,0-1 0,-1 0 0,-6 21 0,8-32-43,-1 0-1,0-1 0,0 1 1,0 0-1,0-1 0,0 1 0,-1-1 1,0 0-1,1 0 0,-1 0 1,0 0-1,-1 0 0,1 0 0,0-1 1,-1 0-1,0 0 0,1 0 1,-1 0-1,0 0 0,0-1 0,0 0 1,-4 2-1,-9 0 26,1-1-1,0 0 1,-1-1 0,-19-2-1,13 1 25,0-1-284,-36-7 0,35 5-549,-33-2 1,-9 5-3162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14 211 640,'-13'14'224,"13"-14"-209,1 1 0,-1-1 0,1 0 0,-1 0 0,1 1 0,-1-1 0,1 0 0,-1 0 0,1 0 0,-1 1 0,1-1 0,0 0 0,-1 0 0,1 0 0,-1 0 0,1 0 0,0 0 0,0 0 78,1 0 979,-2-1-1019,0 1 1,0-1 0,0 1 0,0-1 0,0 1 0,0-1 0,0 1 0,0-1 0,0 1-1,0-1 1,0 1 0,0-1 0,0 1 0,0-1 0,0 1 0,1-1 0,-1 1 0,0-1-1,0 1 1,0 0 0,1-1 0,-1 1 0,0-1 0,1 1 0,-1 0 0,0-1-1,1 1 1,-1 0 0,1-1 0,-1 1 0,0 0 0,1-1 0,10-6 253,21-37 205,-27 39-477,-1 0 1,0 0 0,-1 0-1,1 0 1,4-12-1,-6 12 29,1 0 0,0 0 0,0 0 0,0 0 0,7-7 0,1 3-33,0 1 0,0 0-1,1 1 1,14-8 0,13-6-361,-37 19 357,0 0 0,0 1 1,0 0-1,1-1 0,-1 1 0,0 0 0,1 0 0,-1 0 0,1 1 0,0-1 1,-1 0-1,1 1 0,-1 0 0,1 0 0,0-1 0,4 2 0,-4 0 52,-1 0-1,1 0 1,0 1-1,-1-1 1,1 1-1,-1-1 1,0 1-1,1 0 1,-1 0-1,0 0 1,0 0-1,0 1 1,0-1-1,-1 0 1,3 5-1,5 7 128,-2 1-1,0 0 0,8 24 0,-11-27-142,0-1 0,1 1 0,0-1 0,0 0 0,1 0-1,1-1 1,0 1 0,11 11 0,-12-16 0,0-1 1,0 1-1,13 7 1,-15-11-44,-1 0 0,0 0 0,1-1 0,-1 0 0,1 1 0,-1-1 0,1-1 0,0 1 1,-1 0-1,7-1 0,3-1 96,0-1 0,0 0 0,0-1 0,22-8 0,-11 3-19,-11 4-49,0-1 1,-1 0-1,0-1 1,0 0-1,20-15 1,-8 5-73,123-68-808,-62 37-838,11 12 476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1824,'-14'-14'587,"15"14"-508,0-1 0,0 1 1,0-1-1,0 1 0,0 0 1,0-1-1,0 1 0,0 0 1,0 0-1,0 0 0,0 0 1,0 0-1,0 0 0,0 0 1,1 0-1,1 0 54,1 0 0,-1-1 1,0 0-1,0 1 0,1-1 0,5-3 1,8-2 229,-10 4-252,1 1 0,-1 1 1,0-1-1,13 2 0,2-1 26,28-1-8,111 5 46,-69 7-159,-7-6 5,-40 0-15,52 4 26,-95-9-28,29 2 115,-30-2-111,0 0 1,0 1 0,0-1 0,1 0 0,-1 1-1,0-1 1,0 1 0,0 0 0,0-1 0,0 1-1,-1 0 1,1-1 0,0 1 0,0 0-1,0 0 1,-1 0 0,1 0 0,0 0 0,0 1-1,-1-1 0,1-1-1,-1 0 0,0 1 0,0-1 0,0 1 0,0-1 1,0 1-1,1-1 0,-1 1 0,0-1 0,0 1 0,0-1 1,0 1-1,0-1 0,0 1 0,-1-1 0,1 1 0,0-1 0,0 1 1,0-1-1,0 1 0,-1-1 0,1 0 0,0 1 0,0-1 1,-1 1-1,1-1 0,0 1 0,-1-1 0,1 0 0,0 1 1,-1-1-1,1 0 0,0 0 0,-1 1 0,1-1 0,-1 0 0,-7 4-13,1-2-1,0 1 0,-1-1 1,1 0-1,-1-1 0,1 0 1,-1 0-1,-10 0 0,-11 2-146,-116 24 68,63-24 142,17-1-93,23 4 15,22-2 109,-33 0 0,51-4 8,7 3 5,-1-2-88,0 0-1,0 1 1,0-2-1,0 1 1,0 0-1,0-1 1,0 0-1,1 0 1,-1 0-1,0 0 1,0-1-1,8-1 1,9-1 5,99-1 18,-35 2-34,-17-3 4,93-3 222,-125 8-154,0-2-1,-1-1 0,38-9 1,-52 8-46,-8 0-14,1 1 1,0 1-1,23-1 0,-24 3-373,-26 0-1117,-20 0 85,-14 0-924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4:5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3072,'0'-2'74,"0"0"0,0 0 0,0 0 0,0 0 1,0 0-1,1 0 0,-1 0 0,1-1 0,-1 1 0,1 0 0,0 1 0,0-1 1,0 0-1,0 0 0,0 0 0,0 0 0,1 1 0,-1-1 0,0 1 0,1-1 1,0 1-1,-1-1 0,1 1 0,0 0 0,-1 0 0,4-2 0,16-13 559,-19 14-573,0 0-1,-1 0 1,0 0-1,1 0 1,-1 0-1,0 0 1,0 0-1,0-1 1,0 1-1,0 0 0,0-1 1,-1 1-1,1-3 1,2-9 142,0 8-53,0 0 0,0 0 0,1 0 0,7-9 0,-5 5-105,6-10-205,-8 13 252,0 0-1,10-12 0,-13 18-78,0 0 0,0-1 0,0 1 0,0 0 0,1 0 0,-1 0 0,1 0 0,-1 0-1,1 0 1,-1 1 0,1-1 0,-1 0 0,1 1 0,0-1 0,-1 1 0,1-1 0,0 1 0,1 0-1,3 3 43,-4 0 5,0 0 0,0 0 0,0 1 0,0 0 0,0-1 0,-1 1 0,0 0 1,1-1-1,0 9 0,0-5 5,0 0 0,0 1 0,4 6 1,7 12 172,23 33 0,-34-56-175,0 0 0,0 0-1,0-1 1,0 1 0,1 0-1,3 2 1,-5-4-37,1 0 0,0 0 0,0 0 0,0 0 0,0-1 0,0 1 0,0 0 0,1-1 0,-1 0 1,0 1-1,0-1 0,4 0 0,3-1-50,0 0 1,0 0 0,-1 0 0,1-1-1,0 0 1,-1-1 0,0 0 0,1 0-1,-1-1 1,-1 0 0,1-1 0,0 0-1,8-6 1,-4 1-476,-1-1 0,0 0 0,0 0 0,-1-1 0,0-1 0,10-18 0,-1-5-2780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0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85 640,'0'-7'110,"0"6"-93,0-1 0,0 0 0,-1 1 0,2-1 0,-1 0 0,0 0 0,0 1 0,0-1 0,1 0 0,-1 1 1,2-4-1,9 0 79,-6-2 88,-5 6-175,0 1 1,0-1 0,1 1 0,-1-1-1,0 1 1,0 0 0,1-1 0,-1 1-1,0 0 1,1-1 0,-1 1 0,1 0-1,-1-1 1,1 1 0,-1 0 0,1-1-1,-1 1 1,0 0 0,1 0 0,-1 0-1,1 0 1,-1 0 0,1-1 0,0 1-1,-1 0 1,1 0 0,-1 0 0,1 0-1,-1 0 1,1 1 0,0-1 0,1 0 8,-1 0 1,1 0-1,0-1 1,-1 1-1,1 0 1,-1-1-1,1 1 1,-1-1-1,1 0 1,-1 1-1,1-1 1,-1 0-1,1 0 1,-1 0-1,0 0 1,0 0-1,1 0 1,1-3-1,-2 3 27,1-1 0,0 0 0,-1 1-1,1-1 1,0 1 0,0 0 0,0-1 0,0 1 0,4-1 0,3 0 59,1 1 1,-1 0 0,1 0-1,-1 1 1,13 1 0,5 0 51,-22-1-110,1 0 0,0 1 1,0-1-1,0 1 1,9 3-1,-12-3-22,0 0 0,0 1 0,0-1 0,-1 1 0,1-1 0,0 1 0,-1 0-1,0 0 1,1 0 0,-1 1 0,0-1 0,0 0 0,2 5 0,21 27 137,-15-22-27,-1 0 0,-1 1 0,0 0 0,-1 0 0,6 15 0,-1-1 442,-8-18-453,-4-8-106,1 0 0,-1 0-1,0 0 1,1 0 0,-1 0 0,1-1 0,-1 1 0,1 0 0,0 0 0,-1 0-1,1 0 1,0-1 0,-1 1 0,1 0 0,0-1 0,1 2 0,-1-3-2,0 0 0,0 1 0,-1-1 0,1 0 0,0 1 0,0-1 1,-1 0-1,1 0 0,-1 1 0,1-1 0,0 0 0,-1 0 0,1 0 0,-1 0 1,0 0-1,1-1 0,7-12 6,17-21 0,-19 27-343,1 1 0,1-1 0,-1 2-1,10-7 1,14-14-562,-22 18 251,-1-1 0,11-17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0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2144,'0'-30'981,"0"27"-783,0 0 175,0 3-361,0-1 0,0 1-1,0 0 1,0-1 0,0 1 0,0-1 0,0 1 0,0-1 0,0 1-1,0-1 1,0 1 0,0 0 0,0-1 0,1 1 0,-1-1 0,0 1-1,0 0 1,1-1 0,-1 1 0,0 0 0,0-1 0,1 1 0,-1 0-1,0-1 1,1 1 0,-1 0 0,0 0 0,1-1 0,-1 1-1,1 0 1,6-5 208,0-7-9,-6 11-195,-1 0-1,0 0 1,1 0-1,-1 0 0,1 0 1,0 0-1,-1 0 1,1 0-1,0 0 1,0 0-1,-1 0 0,1 1 1,0-1-1,0 0 1,2 0-1,8-4 110,-10 4-109,0 1 0,0 0 0,1-1 0,-1 1 0,0-1 0,0 1-1,0-1 1,0 0 0,0 1 0,0-1 0,0 0 0,0 0 0,0 0-1,-1 0 1,1 0 0,0 0 0,1-2 0,17-32 426,-13 22-183,0-1-1,9-27 0,-12 32-185,9-18 438,-8 19-408,-1 1 5,-3 7-99,0-1-1,1 1 0,-1-1 0,0 1 0,0-1 0,0 1 0,0-1 0,1 1 0,-1 0 0,0-1 0,1 1 1,-1-1-1,0 1 0,0 0 0,1-1 0,-1 1 0,1 0 0,-1-1 0,0 1 0,1 0 0,-1 0 0,1-1 1,-1 1-1,1 0 0,-1 0 0,1 0 0,-1 0 0,1 0 0,-1-1 0,0 1 0,1 0 0,-1 0 0,1 0 1,-1 0-1,1 1 0,5 1 109,-2 3-89,0-2 86,0 1 0,0 0 0,0 0 0,3 6-1,-2 1 117,-4-8-183,0-1 0,0 0-1,1 1 1,-1-1 0,0 0 0,1 0 0,0 0-1,1 2 1,5 4 50,-4-5-65,-1 0 0,1 1 0,-1-1-1,0 1 1,2 4 0,-4-7-24,-1 0-1,1 0 1,-1 0 0,0 0-1,1 0 1,0-1 0,-1 1-1,1 0 1,-1 0 0,1 0-1,0-1 1,0 1 0,-1 0-1,1-1 1,0 1 0,0 0-1,0-1 1,0 1 0,0-1-1,0 0 1,0 1 0,0-1-1,0 0 1,0 1 0,0-1-1,0 0 1,0 0 0,0 0-1,0 0 1,0 0 0,0 0-1,2-1 1,1 1 16,-2 0-10,0 0 0,-1 0-1,1 0 1,0 0 0,-1 0-1,1-1 1,0 1-1,-1 0 1,1-1 0,0 0-1,-1 1 1,1-1 0,-1 0-1,1 0 1,-1 0-1,3-2 1,4-3 48,-3 3-15,0-1 1,0 1-1,-1-1 1,1 0-1,-1 0 1,0 0-1,0-1 1,-1 0-1,1 1 1,3-8-1,19-24-108,8-10-1686,-30 37 1328,1 0-1,5-19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1888,'0'0'613,"0"3"-367,0-3-226,0 1 1,0-1-1,0 1 1,0 0 0,0-1-1,0 1 1,1-1 0,-1 1-1,0-1 1,0 1 0,0 0-1,1-1 1,-1 1-1,0-1 1,1 1 0,-1-1-1,1 1 1,-1-1 0,0 0-1,1 1 1,-1-1 0,1 1-1,0-1 1,0 1 16,0-1 0,-1 1 0,1-1 0,0 1 1,-1-1-1,1 1 0,-1-1 0,1 1 0,-1 0 0,1-1 0,-1 1 1,0 0-1,1-1 0,-1 1 0,0 0 0,1-1 0,-1 1 0,0 0 1,0 0-1,0 0 0,0-1 0,0 1 0,0 0 0,0 1 1,0 1 76,1 0 1,-1 1 0,1-1-1,-1 1 1,1-1 0,0 0 0,0 0-1,1 1 1,1 3 0,4 7 108,-4-4-79,13 24 395,11 7-27,-21-26-300,0 1 0,-2-1-1,6 30 1,2 9 23,13 26 53,10 37-37,-13-8-80,-4-39-85,11 59 110,-22-80-144,21 96 270,-3-60-146,-17-23-29,-6-41-69,10 40 1,1 6 34,-7-35-61,0-6 7,-4-20-71,0 0 0,-1 0 1,0 1-1,0 7 0,-1 0-281,0-9-3158,0-5 1750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2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50 2912,'0'0'923,"2"0"-550,9 0-58,-8 0 442,-3 0-176,0 0 96,0 0-229,-3 0 32,-207 0 315,178-1-844,-44-8 0,56 6 19,-3 0-1,10 1-14,0 0-1,0 0 0,-24-8 1,28 6 29,-1 1 1,0 0 0,0 1-1,0 0 1,0 0-1,0 1 1,0 1 0,-12 0-1,12 0-20,5-1 11,0 1 0,0 0 0,0 1 0,-6 0 0,10-1 22,0 1 0,-1-1 0,1 0 1,0 1-1,0-1 0,0 1 1,0-1-1,0 1 0,0-1 0,0 1 1,0 0-1,0 0 0,0-1 1,1 1-1,-1 0 0,0 0 0,0 0 1,1 0-1,-1 0 0,0 0 1,1 0-1,-1 2 0,-5 27-18,4-23 7,-1 5-7,0 1 0,1-1 1,0 0-1,0 14 0,1-6-22,-6 36-1,4-38 56,-2 33-1,5-41-9,-1 0-1,0 0 0,-5 19 1,0-3-29,1 20 16,-6-8 102,8-17-53,2-13-37,-1 0 0,1-1-1,-1 1 1,0-1 0,-6 14 0,1-8 55,1 0 0,1 1 0,-7 25 0,11-34-49,0 1-1,-1-1 1,1 0 0,-1 0 0,0 0-1,0 0 1,-1 0 0,0 0 0,0-1-1,-7 9 1,7-8-12,-1 2-12,0 0 0,1 0 0,-1 1 0,2-1 0,-1 1 0,1 0 0,-2 9-1,-3 10 0,7-26 27,0 0 0,-1 0-1,1 0 1,0 0 0,0 1-1,0-1 1,0 0 0,0 0-1,0 0 1,0 0 0,0 1-1,0-1 1,1 0-1,-1 0 1,0 0 0,1 0-1,-1 0 1,1 0 0,-1 0-1,1 0 1,0 0 0,-1 0-1,1 0 1,0 0 0,1 1-1,1 1 29,1 0 0,0 0 0,0-1 0,7 4 0,-1 0 55,-5-3-77,0 1 1,0 0 0,0-1-1,1 0 1,-1 0 0,1-1-1,0 0 1,0 0 0,0 0-1,0-1 1,0 1 0,0-1-1,0-1 1,0 1 0,13-2-1,106 1 305,-118 0-330,1 0-1,-1-1 0,0 0 0,0-1 1,-1 1-1,11-5 0,-10 4-20,12-1-49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2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3392,'-17'0'1248,"17"0"-960,0 0-64,0 17 768,0-17-576,17 0 672,-1 0-608,33 0 32,-16-17-320,16 17 96,17 0-160,-1-16-128,-15 16-32,15-17-1088,-32 17 576,0 0-2208,-17 0 1536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2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33 148 2912,'-33'-17'1056,"33"17"-800,0-16-96,0 16 704,17-16-512,-17 16 640,33-17-576,-17-16 0,17 33-256,16-16-32,-16 0-64,16 16-192,-16-17 64,16 17-800,-16 17 448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2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2560,'17'0'960,"-17"0"-768,33 33-32,-17-17 1120,0 1-736,17 15 544,0 1-608,16 16-128,-16-16-224,16 16-96,0 1 0,-16-1 32,0-17-32,-17 1 192,0-16-128,1-1-1312,-1 0 672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2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 2656,'-14'0'837,"14"0"-827,0 0-1,0 0 1,-1 0 0,1 0-1,0 0 1,0 0-1,-1 0 1,1 0 0,0 0-1,0 0 1,0 1-1,-1-1 1,1 0 0,0 0-1,0 0 1,0 0-1,-1 0 1,1 1 0,0-1-1,0 0 1,0 0-1,0 0 1,0 1 0,-1-1-1,1 0 1,0 0-1,0 0 1,0 1 0,0-1-1,0 0 1,0 0-1,0 0 1,0 1 0,0-1-1,-12 21 635,0-1-1,-20 24 1,-37 40 351,35-45-918,-2 4-5,-23 29-6,15-10-34,32-49-28,-24 19 0,-9 8 42,29-23 2,5-6-23,0 0 0,-14 10-1,24-20-44,0 0-1,0 0 0,0-1 1,-1 1-1,1-1 0,0 1 1,-1-1-1,1 1 0,-1-1 1,1 0-1,0 1 0,-1-1 1,1 0-1,-1 0 0,1 0 1,-1 0-1,-1-1 0,2 1-42,1 0-1,-1 0 0,1-1 0,-1 1 1,1 0-1,0 0 0,-1-1 0,1 1 0,-1 0 1,1 0-1,0-1 0,-1 1 0,1 0 0,0-1 1,0 1-1,-1 0 0,1-1 0,0 1 1,0-1-1,-1 1 0,1-1 0,0 1 0,0 0 1,0-1-1,0 1 0,0-1 0,0 1 0,0-1 1,0 1-1,0-1 0,0 1 0,0-1 1,0 1-1,0 0 0,0-1 0,0 1 0,0-1 1,0 1-1,0-1 0,1 1 0,-1 0 0,0-1 1,1 0-1,12-15-1664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2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 2912,'0'-27'923,"0"27"-917,-1 0 1,1 0 0,0 0 0,0-1 0,0 1 0,0 0 0,0 0 0,0 0 0,0 0 0,0 0 0,0-1 0,0 1-1,0 0 1,0 0 0,0 0 0,0 0 0,0 0 0,0-1 0,0 1 0,0 0 0,0 0 0,0 0 0,0 0-1,0 0 1,0 0 0,0-1 0,0 1 0,0 0 0,0 0 0,0 0 0,0 0 0,1 0 0,-1 0 0,0-1 0,0 1-1,0 0 1,0 0 0,0 0 0,0 0 0,0 0 0,0 0 0,1 0 0,-1 0 0,0 0 0,0 0 0,0 0-1,0 0 1,0 0 0,1-1 0,-1 1 0,0 0 0,0 0 0,0 0 0,11 0 366,-11 0-355,0 0 0,1 0 0,-1 0 0,0 0 0,0 0-1,0 0 1,0 0 0,0 0 0,0 0 0,0 0 0,0 0 0,0 0 0,1 0-1,-1 0 1,0 0 0,0 0 0,0 0 0,0 0 0,0 0 0,0 0-1,0 0 1,0 0 0,0 1 0,0-1 0,0 0 0,1 0 0,-1 0 0,0 0-1,0 0 1,0 0 0,0 0 0,0 0 0,0 0 0,0 0 0,0 0 0,0 0-1,0 0 1,0 1 0,0-1 0,0 0 0,0 0 0,0 0 0,0 0 0,0 0-1,0 0 1,0 0 0,0 0 0,0 0 0,0 0 0,0 1 0,0-1-1,0 0 1,0 0 0,0 0 0,0 0 0,0 0 0,1 21 974,-1-9-603,0 0 1,0 0-1,-4 16 0,3-23-319,-4 26 431,-2 61 0,7-35-362,-3 110 31,-1-140-134,-11 36 0,4-16 15,3-13-28,-14 77 141,19-83-124,2-15-102,0 0-1,-2 0 1,1-1-1,-7 20 1,-5 4-568,9-6-1354,4-28 1839,0 0 0,0 0 0,0 0 0,0-1 0,-1 1 0,1 0 0,0 0 0,-1-1 0,-1 2 0</inkml:trace>
  <inkml:trace contextRef="#ctx0" brushRef="#br0" timeOffset="1">738 115 3392,'-16'49'1248,"16"-49"-960,0 99-64,-16-50 768,16-16-576,-17 49 192,1-17-352,16 17-160,-17-16-64,1 16 96,16-17-64,-33 1-160,17-17 32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99 3488,'-32'-17'1280,"32"17"-992,16 0-64,17 0 1184,-17 0-800,1 0 768,15 0-832,34-16 96,-17 16-384,17-16-160,-1-1-64,1 1-736,-17 0 384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2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4224,'0'-16'1568,"0"16"-1216,0 0-96,0 0 1184,0 0-832,17 0 1120,-1-17-1024,17 17 160,-1 0-512,18-16-160,-1 16-96,16-16-288,-15-1 96,15 1-2208,-32 16 1248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2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2304,'-17'-17'864,"17"17"-672,17 17-32,-17-17 736,0 0-512,0 0 416,0 16-480,16 0 64,1 1-256,-1-1 0,0 1-64,1-1-1248,15 0 640</inkml:trace>
  <inkml:trace contextRef="#ctx0" brushRef="#br0" timeOffset="1">312 1 2720,'-28'13'891,"25"-11"-811,0 0 1,1 0-1,-1-1 1,0 2-1,0-1 1,1 0-1,0 0 1,-1 1-1,-2 4 1,-4 3 266,-70 69 852,68-67-932,0-1 0,-1-1-1,0 0 1,-21 13 0,22-21 154,8-2-356,1 0 0,-1 1-1,0-1 1,1 0 0,-1 1 0,-3 0-1,-2 4 189,8-5-242,0 0 1,0 1 0,-1-1 0,1 0-1,0 0 1,0 0 0,0 0 0,0 0-1,0 0 1,0 0 0,-1 0 0,1 0-1,0 0 1,0 0 0,0 0 0,0 0-1,0 0 1,0 0 0,-1 0 0,1 0-1,0 0 1,0 0 0,0 0 0,0 0-1,0 0 1,-1 0 0,1 0 0,0 0-1,0 0 1,0 0 0,0 0 0,0 0-1,0 0 1,-1 0 0,1 0 0,0 0-1,0-1 1,0 1 0,0 0 0,0 0-1,-9-5 258,2 2-68,7 3-178,-1 0 1,1 0-1,-1 0 0,1-1 0,-1 1 0,1 0 0,0 0 0,-1 0 1,1-1-1,-1 1 0,1 0 0,0-1 0,-1 1 0,1 0 0,-1-1 1,1 1-1,0 0 0,0-1 0,-1 1 0,1-1 0,0 1 1,0 0-1,-1-1 0,1 1 0,0-1 0,0 1 0,0-1 0,0 1 1,0-1-1,0 1 0,0-1 0,0 1 0,0-1 0,0 1 1,0-1-1,2-5 371,1 4-298,1-2-7,0 0 1,0 0-1,0 0 1,0 0-1,1 1 0,0 0 1,-1 0-1,1 0 0,0 1 1,1-1-1,7-1 0,33-2 194,-20 2-132,-10 0-109,0 2 0,25-1 0,8 3-847,0 0 192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410 191 1984,'28'-27'640,"-28"27"-629,1 0 0,-1-1 0,0 1 0,1 0-1,-1 0 1,0-1 0,1 1 0,-1 0 0,0-1 0,0 1 0,1 0 0,-1-1 0,0 1-1,0 0 1,0-1 0,1 1 0,-1-1 0,0 1 0,0 0 0,0-1 0,0 1 0,0-1 0,0-76 2485,0 75-2454,0 0 1,0-1-1,-1 1 1,1 0-1,-1 0 1,1 0-1,-1-1 1,0 1-1,0 0 1,0 0-1,0 0 1,0 0-1,0 0 1,-1 0-1,1 1 1,-1-1-1,1 0 1,-1 1-1,0-1 1,-2-1-1,-6-6 233,8 8-244,0-1-1,0 0 0,0 1 0,0-1 0,-1 1 0,1 0 0,-1-1 0,1 1 0,-1 0 0,1 1 0,-1-1 0,0 0 0,1 1 0,-1 0 0,0-1 0,-3 1 0,-11-2 83,4-1-44,9 2-48,0 0 1,0 0-1,-1 0 1,-6 0-1,-1 2 33,0 1 0,0 0 0,0 0 0,1 1 0,-1 1 0,1 0 0,0 0 0,0 1 0,-12 8 0,3-1 146,1 0 1,0 2-1,0 0 0,-18 20 1,30-26-167,0 0 0,0 0 0,1 1 0,0 0 0,0 1 1,1-1-1,0 1 0,1 0 0,-5 18 0,8-26-30,0-1 0,1 1 0,-1-1 0,1 1 0,0 0 0,0 0 0,0-1 0,0 1 0,0 0 0,0-1 0,0 1 0,0 0 0,0-1 0,1 1 0,-1 0 0,1-1 0,-1 1 0,1-1 0,0 1 0,0 0 0,0-1 0,-1 0 0,1 1 0,2 1 0,0-1 18,0 0 1,0 0 0,0-1 0,0 1 0,0-1 0,1 0 0,-1 0 0,6 1 0,-4-1 23,30 10 66,15-5-187,-32-3 45,24 2-121,-7-10-184,-16 2 142,36-1-347,-41 4 192,0-1-1,0 0 1,-1-1 0,1 0 0,21-7 0,44-24-527,-76 31 879,-1 1-1,1-1 1,-1 0-1,0 1 1,1-1-1,-1-1 1,0 1 0,0 0-1,0 0 1,0-1-1,-1 1 1,1-1-1,-1 1 1,2-5-1,3-4 83,24-24 879,-26 27-428,-3 7-414,-1-1 0,1 0-1,0 1 1,0-1 0,-1 0-1,1 1 1,0-1 0,1 1-1,-1 0 1,2-2 0,-1 9 247,-1 17 66,0-15-377,0 0 1,1 1-1,0-1 0,5 16 0,-6-21-40,0 0-10,0 1 0,0 0 0,-1-1-1,1 1 1,-1 0 0,0 0 0,0 0 0,-1 5 0,1 1-30,0-9 24,0 1 0,0-1 0,0 0 0,0 1-1,1-1 1,-1 0 0,0 1 0,1-1 0,-1 0 0,1 0 0,-1 1 0,1-1 0,0 0 0,0 0 0,-1 0 0,1 0 0,0 0 0,0 0 0,0 0 0,0 0 0,0 0 0,0 0 0,0-1 0,1 1 0,-1 0-1,0-1 1,0 1 0,1-1 0,-1 1 0,0-1 0,3 1 0,-1 0 9,35 4 10,-13 3-102,-19-11 6,-1-2 14,4 3 8,-8 2 44,-1 0-1,1 0 0,0 0 0,-1 0 0,1 0 1,0 0-1,-1 0 0,1-1 0,0 1 0,-1 0 1,1 0-1,0 0 0,-1-1 0,1 1 1,0 0-1,-1-1 0,1 1 0,-1-1 0,1 1 1,-1-1-1,1 1 0,-1-1 0,1 1 0,-1-1 1,0 1-1,1-1 0,-1 1 0,0-1 1,1 0-1,-1 1 0,0-1 0,0 0 0,1 1 1,-1-1-1,0 0 0,0 1 0,0-1 1,0-1-1,0-10-119,1 8 117,-1 1-1,0 0 0,0-1 0,0 1 0,0 0 1,-1-1-1,1 1 0,-1 0 0,-1-4 0,-2-1 32,-8-20 40,10 22-66,-1-1-9,1 0 1,0 0 0,0 0 0,1 0-1,0 0 1,0-8 0,1 14-10,0-1 0,0 0 1,1 1-1,-1-1 0,0 0 1,1 1-1,-1-1 0,1 0 0,0 1 1,-1-1-1,1 1 0,0-1 1,0 1-1,0 0 0,0-1 0,0 1 1,3-3-1,-4 4 21,1 0 1,-1-1-1,1 1 0,0-1 1,-1 1-1,1 0 0,-1-1 0,1 1 1,0 0-1,-1 0 0,1 0 1,0-1-1,0 1 0,-1 0 1,1 0-1,0 0 0,-1 0 0,1 0 1,0 0-1,-1 1 0,1-1 1,0 0-1,0 0 0,2 1-1,10-1 9,-9 1 6,0-1-1,0 0 1,0 0 0,0 0-1,0-1 1,1 0 0,5-1-1,-6 1-9,-3 0-1,1 0 1,0 0 0,0 1 0,0-1-1,-1 1 1,1-1 0,0 1-1,0 0 1,0 0 0,0 0 0,0 0-1,0 0 1,0 0 0,-1 0-1,1 1 1,0-1 0,0 1 0,0-1-1,0 1 1,-1 0 0,3 1-1,-1-1-8,0 0 0,0 0 0,0-1-1,0 1 1,0-1 0,0 0-1,0 0 1,1 0 0,-1 0 0,4-1-1,2 1 10,-6-1-1,0 1 1,0 0 0,0 1 0,0-1-1,0 0 1,0 1 0,0 0-1,0-1 1,0 1 0,0 0 0,0 1-1,0-1 1,-1 0 0,1 1 0,0 0-1,-1-1 1,0 1 0,1 0-1,-1 0 1,0 1 0,4 3 0,-2-2 4,-1 0 20,-1-1 0,1 1 1,-1-1-1,0 1 0,0 0 0,0 0 0,0 0 0,-1 0 1,1 0-1,0 6 0,10 24 61,-7-25-39,-4-8-36,0 1 0,0-1-1,0 1 1,0-1 0,0 1 0,-1-1-1,1 1 1,0 0 0,-1-1-1,0 1 1,1 0 0,-1-1-1,0 3 1,0 10 138,0-14-147,0 0 0,0 0 0,0 0 0,0 0 0,0 0 0,0 0-1,0 1 1,0-1 0,0 0 0,0 0 0,0 0 0,0 0 0,0 0 0,0 0-1,0 0 1,0 0 0,0 0 0,0 0 0,0 1 0,0-1 0,0 0 0,0 0-1,0 0 1,0 0 0,0 0 0,0 0 0,0 0 0,0 0 0,0 0 0,0 0-1,1 0 1,-1 0 0,0 0 0,0 1 0,0-1 0,0 0 0,0 0-1,0 0 1,0 0 0,0 0 0,0 0 0,0 0 0,0 0 0,1 0 0,-1 0-1,0 0 1,0 0 0,0 0 0,0 0 0,0 0 0,0 0 0,0 0 0,0 0-1,0 0 1,1 0 0,-1 0 0,0 0 8,1-1 0,0 1 0,0 1 0,-1-1 0,1 0 0,0 0 0,-1 0 0,1 0 0,0 0 0,0 1 0,-1-1 0,1 0-1,-1 1 1,2-1 0,2 4 34,-4-3-42,0-1 0,0 0-1,0 0 1,0 0 0,0 0 0,0 0 0,0 1-1,0-1 1,0 0 0,0 0 0,1 0 0,-1 0-1,0 0 1,0 0 0,0 0 0,0 1 0,0-1-1,0 0 1,1 0 0,-1 0 0,0 0 0,0 0-1,0 0 1,0 0 0,0 0 0,1 0 0,-1 0-1,0 0 1,0 0 0,0 0 0,0 0 0,0 0-1,1 0 1,-1 0 0,0 0 0,0 0 0,0 0-1,0 0 1,1 0 0,-1 0 0,0 0 0,0-1-1,0 1 1,0 0 0,0 0 0,0 0 0,1 0-1,-1 0 1,0 0 0,0-1 0,9-4 38,24-11-88,-32 16 35,-1-1-1,1 1 0,0-1 1,0 1-1,0 0 1,0-1-1,0 0 0,-1 1 1,1-1-1,0 1 0,0-1 1,-1 0-1,1 0 1,0 1-1,-1-1 0,1 0 1,-1 0-1,1 0 0,-1 0 1,0 0-1,1 0 1,-1 1-1,0-1 0,1 0 1,-1 0-1,0-2 0,3-9-162,-1 6 52,1 0 0,1 0-1,-1 0 1,8-10-1,-4 7-47,-5 6 133,9-14-91,0 1-1,2 0 1,15-17 0,-14 20 151,-14 13-19,0-1-1,0 1 1,0 0 0,0 0 0,0 0-1,0 0 1,0 0 0,0 0-1,1 0 1,-1-1 0,0 1-1,0 0 1,0 0 0,0 0-1,0 0 1,0 0 0,0 0-1,0 0 1,1 0 0,-1 0-1,0 0 1,0 0 0,0 0 0,0 0-1,0 0 1,0 0 0,0 0-1,1 0 1,-1 0 0,0 0-1,0 0 1,0 0 0,0 0-1,0 0 1,0 0 0,1 0-1,-1 0 1,0 0 0,0 0-1,0 0 1,0 0 0,0 0 0,0 0-1,0 0 1,1 0 0,-1 0-1,0 0 1,0 1 0,0-1-1,0 0 1,0 0 0,0 0-1,0 0 1,0 0 0,0 0-1,0 1 1,5 3 26,-1 0 103,0-1 0,-1 1 0,1 0 0,4 7 0,8 33 720,-14-38-792,0 1 0,0 0 0,0-1 0,1 1-1,0-1 1,1 0 0,-1 0 0,1 0 0,7 7 0,2 1 26,-12-13-120,-1-1-1,1 0 1,-1 1 0,1-1-1,-1 0 1,1 1 0,-1-1 0,1 0-1,0 0 1,-1 1 0,1-1-1,0 0 1,-1 0 0,1 0-1,-1 0 1,1 0 0,0 0-1,-1 0 1,1 0 0,0 0-1,-1 0 1,1 0 0,-1 0 0,1-1-1,0 1 1,0 0-103,4 0-2102,9 0 651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2560,'0'0'832,"3"3"-517,13 7 188,-13-9-352,0 1 0,-1-1 0,1 0 0,-1 1 0,1 0 0,-1 0 0,0 0 1,1 0-1,-1 0 0,3 4 0,14 21 723,9-5-287,21 38 405,-27-32-347,-20-26-572,-1 1-1,1-1 0,-1 0 0,1 0 0,0 0 1,0 0-1,0 0 0,0 0 0,1 0 0,-1-1 1,0 1-1,5 1 0,-2 0 38,17 8 675,-22-11-762,1 0 0,-1 1 1,1-1-1,0 0 0,-1 0 0,1 0 1,-1 0-1,1 0 0,0 1 0,-1-1 1,1 0-1,0-1 0,-1 1 0,1 0 1,0 0-1,-1 0 0,1 0 0,-1 0 1,1-1-1,0 1 0,-1 0 0,1 0 1,-1-1-1,1 1 0,-1-1 0,1 1 1,-1 0-1,1-1 0,-1 1 0,1-1 1,-1 1-1,0-1 0,1 0 0,5-24 255,-1 10-177,-3 11-75,-1 1-1,0-1 1,0 1-1,0-1 1,0 1-1,-1-1 0,1 0 1,-1-3-1,0-26 93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214 209 3328,'14'0'1061,"-14"0"-1053,0 0-1,0 0 1,0 1-1,0-1 1,0 0-1,0 0 1,0 0-1,0 0 1,0 0-1,1 0 1,-1 0-1,0 0 1,0 0-1,0 0 0,0 0 1,0 0-1,0 0 1,0 0-1,0-1 1,0 1-1,0 0 1,1 0-1,-1 0 1,0 0-1,0 0 1,0 0-1,0 0 1,0 0-1,0 0 1,0 0-1,0 0 1,0 0-1,0 0 1,0 0-1,0 0 1,0 0-1,0-1 1,0 1-1,1 0 1,-1 0-1,0 0 1,0 0-1,0 0 1,0 0-1,0 0 1,0 0-1,0 0 0,0-1 1,0 1-1,0 0 1,0 0-1,0 0 1,0 0-1,0 0 1,-1 0-1,1 0 1,0-11 360,0 8 512,-27 2 998,21 0-1774,0 1 0,0 0 0,0 0-1,1 0 1,-1 0 0,0 1 0,0 0 0,0 0 0,1 1 0,-1-1 0,1 1 0,-1 1 0,-9 4 0,6-1-81,0 0-73,1-1 1,0 2-1,-14 12 1,19-16 22,1 0 0,0 0-1,0 0 1,0 0 0,0 0 0,0 0 0,1 0 0,-1 1 0,1-1 0,0 1 0,0-1 0,0 1 0,1-1 0,-1 1 0,1 5 0,0-4 15,2 41-160,-2-42 160,1 0 0,0 1 0,0-1 0,0 0-1,1 0 1,-1 0 0,1 0 0,3 5 0,0-1 33,-1-1 0,2 0 1,-1 0-1,1 0 0,0 0 1,0-1-1,1 0 0,11 8 1,-17-13-11,1 0 0,-1 0 0,0 0 0,1 0 1,-1 0-1,0 1 0,0-1 0,0 1 0,0-1 0,0 1 1,0-1-1,0 3 0,6 7 212,-7-11-219,0 0-1,0 0 1,0 0 0,0 1 0,0-1 0,0 0-1,0 0 1,0 0 0,1 0 0,-1 1 0,0-1 0,0 0-1,0 0 1,0 0 0,0 0 0,1 0 0,-1 0-1,0 1 1,0-1 0,0 0 0,0 0 0,1 0 0,-1 0-1,0 0 1,0 0 0,0 0 0,1 0 0,-1 0-1,0 0 1,0 0 0,0 0 0,1 0 0,-1 0-1,0 0 1,0 0 0,0 0 0,0 0 0,1 0 0,-1 0-1,0 0 1,0 0 0,0 0 0,1-1 0,-1 1-1,0 0 0,-1 0 0,1 0 0,0 0 0,0 0 0,0 0 0,-1 0 0,1 0 0,0 0 1,0 0-1,0 0 0,-1 0 0,1-1 0,0 1 0,0 1 0,0-1 0,-1 0 0,1 0 0,0 0 0,0 0 1,0 0-1,0 0 0,-1 0 0,1 0 0,0 0 0,0 0 0,0 0 0,0 0 0,-1 0 0,1 1 1,0-1-1,0 0 0,0 0 0,0 0 0,0 0 0,-1 1 0,1-1 0,0 0 0,0 0 0,0 0 0,0 0 1,0 1-1,0-1 0,-3 4 31,-2 3-20,2-6-23,1-1 1,0 1-1,0-1 0,-1 1 1,1-1-1,0 0 1,-1 0-1,1 0 1,0 0-1,-1 0 1,1-1-1,-3 0 0,-30-9-69,29 8 81,2 1-8,1 0-1,-1 1 1,1-1 0,-1 1-1,0 0 1,-5 0 0,-6-1-40,14 0 41,1 1 0,0 0 0,-1 0-1,1-1 1,-1 1 0,1 0 0,0-1 0,-1 1 0,1 0 0,0-1 0,0 1 0,-1-1-1,1 1 1,0-1 0,0 1 0,-1 0 0,1-1 0,0 1 0,0-1 0,0 1 0,0-1-1,0 1 1,0-1 0,0 1 0,0-1 0,0 1 0,0-1 0,0-2-316,3 0 85,-2 2 226,1-1 0,0 0 0,0 1 1,0-1-1,0 1 0,1 0 0,-1 0 0,0 0 0,1 0 0,-1 0 0,0 1 0,1-1 1,-1 0-1,3 1 0,27-10 39,-15 4-13,27-5 0,-18 7-36,-9 1 11,1 0 0,19-7 0,-23 6 77,22-5 1,-21 7-28,-10 1-27,1 1 0,-1-1 0,0 0 0,5-2 0,25-19 97,-2 11-21,-30 9-76,1 0 0,-2-1 0,1 1 0,0 0 0,4-5 0,-4 3 8,0 1 0,0 0 1,1 0-1,-1 0 0,8-4 0,0 2 80,-10 5-98,0 0 0,0-1 0,0 1 0,1-1 0,-1 1-1,0-1 1,0 1 0,0-1 0,0 0 0,0 1 0,0-1 0,0 0 0,-1 0 0,1 0 0,0 0 0,0 1 0,0-1 0,-1 0 0,1 0 0,-1-1 0,1 1 0,-1 0 0,1 0 0,-1 0 0,1 0 0,-1 0 0,0-1 0,0 1 0,0 0 0,0 0 0,0 0 0,0-3 0,0 2-2,-1-1 1,1 0 0,-1 1-1,0-1 1,0 1-1,0-1 1,0 1 0,-1 0-1,1-1 1,0 1 0,-1 0-1,0 0 1,1 0-1,-1 0 1,0 0 0,-4-2-1,1-1-54,5 5 50,0 0-1,0 0 1,0-1-1,0 1 0,0 0 1,0 0-1,0 0 1,0 0-1,0 0 0,-1 0 1,1 0-1,0 0 1,0-1-1,0 1 1,0 0-1,0 0 0,0 0 1,0 0-1,0 0 1,-1 0-1,1 0 0,0 0 1,0 0-1,0 0 1,0 0-1,0 0 0,0 0 1,-1 0-1,1 0 1,0 0-1,0 0 0,0 0 1,0 0-1,0 0 1,0 0-1,-1 0 1,1 0-1,0 0 0,0 0 1,0 0-1,0 0 1,0 0-1,0 0 0,0 0 1,0 1-1,-1-1 1,1 0-1,0 0 0,0 0 1,0 0-1,0 0 1,0 0-1,0 0 0,0 0 1,0 1-1,0-1 1,-14 11-133,13-11 125,0 0 0,0 1 0,0-1-1,0 1 1,0-1 0,1 1 0,-1-1-1,0 1 1,0 0 0,1-1 0,-1 1-1,0 0 1,0-1 0,1 1-1,-1 0 1,1 0 0,-1 0 0,1 0-1,-1 0 1,1-1 0,0 1 0,-1 0-1,1 0 1,0 0 0,0 0 0,-1 0-1,1 2 1,-2 10-68,-4 3 6,5-13 52,-1 0 1,1 1-1,0-1 0,0 0 0,1 0 1,-1 1-1,1-1 0,-1 7 0,1 4-18,-1-10 36,1-1 0,0 1 0,-1-1 1,2 1-1,-1-1 0,0 0 0,1 1 0,-1-1 0,1 1 1,0-1-1,0 0 0,0 0 0,1 1 0,-1-1 0,1 0 1,-1 0-1,1 0 0,3 2 0,7 8 76,12 12 49,-22-24-116,-1 1 1,1-1 0,0 0-1,0 0 1,-1 0 0,1 0-1,0-1 1,0 1 0,0 0-1,0-1 1,0 1 0,0-1-1,3 1 1,42-1 12,-46 0-31,1 0 0,-1 0 0,1-1 0,0 1 0,-1 0 0,1 0 0,-1-1 0,1 1 0,-1-1-1,1 1 1,-1-1 0,1 0 0,-1 0 0,0 1 0,1-1 0,-1 0 0,0 0 0,0 0 0,0-1-1,1 1 1,-1 0 0,0 0 0,-1-1 0,1 1 0,0 0 0,0-1 0,-1 1 0,1-1 0,0-2-1,1 1-26,-1 0-1,1 1 1,0-1-1,-1 0 1,5-5-1,-4 7 28,-1 0 0,1 0-1,-1 0 1,0-1-1,0 1 1,0-1 0,0 1-1,0-1 1,0 1-1,0-1 1,0 1 0,-1-1-1,1 0 1,-1 1-1,1-1 1,-1 0 0,0 0-1,1 1 1,-1-3-1,0 2 10,0 0 0,0 0-1,1 0 1,-1 0-1,1 1 1,-1-1-1,1 0 1,-1 0 0,1 0-1,0 1 1,0-1-1,1-1 1,-1 1-23,0 1 0,0-1 0,0 1 0,0-1 0,-1 0 0,1 0 0,0 1 0,-1-1 0,0 0 0,1 0 0,-1 0 0,0-2 0,0-9-136,0 13 160,0 0 0,0 0 0,0 0 0,0-1 0,0 1 0,0 0 0,0 0 0,0 0 0,0 0 0,0 0 0,0 0 0,0 0 0,0 0 0,0 0 0,0-1 0,0 1 0,0 0 0,0 0 0,0 0 0,0 0 0,0 0 0,0 0 0,0 0 0,0 0 0,0 0 0,0 0 0,1 0 0,-1-1 0,0 1 0,0 0 0,0 0 0,0 0 0,0 0 0,0 0 0,0 0 0,0 0 0,0 0 0,0 0 0,0 0 0,0 0 0,1 0 0,-1 0 0,0 0 0,0 0 0,0 0 0,0 0 0,0 0 0,0 0 0,0 0 0,0 0 0,0 0 0,1 0 0,-1 0 0,0 0 0,0 0 0,0 0 0,2 0 14,0 1 0,0-1 0,-1 0 0,1 1 0,0 0 0,0-1 1,-1 1-1,1 0 0,0 0 0,-1 0 0,1 0 0,-1 0 0,1 0 0,-1 0 1,1 1-1,1 1 0,1 3 70,0-1 0,-1 1 1,1-1-1,-1 1 0,-1 0 1,1 0-1,2 12 0,-3-13-60,0 14 126,-2-18-133,0 0 0,0 0 0,0-1 0,0 1 0,0 0 1,0 0-1,1 0 0,-1 0 0,0 0 0,0-1 0,1 1 0,-1 0 0,0 0 0,2 1 0,8 4 159,-4 7 10,5 1-42,-8-11 59,10-17 37,-10 8-160,-3 5-72,0-1-1,1 0 1,-1 0 0,1 1 0,-1-1-1,1 0 1,0 0 0,-1 1-1,1-1 1,0 1 0,0-1 0,2-2-1,18-18-45,-6 6-19,24-50-44,-25 49 18,29-27-1,-24 26-16,-12 11 36,1 0 0,-1 1 0,1 0 0,0 0 0,1 0 0,0 1 0,0 1 0,0 0 0,0 0 0,0 0 0,17-3 0,-18 6-310,0 0-1,1 0 0,16 1 0,-13 1-62,-10-1 296,0 0 0,0 0 0,-1 0 0,1 0 0,0 0 0,0 1-1,-1-1 1,1 1 0,0-1 0,-1 1 0,1 0 0,-1 0 0,1 0-1,2 1 1,4 3-275,3 0-219,-10-5 600,1 1-1,-1-1 1,0 1-1,0-1 1,0 1-1,0-1 1,0 1-1,0 0 0,0-1 1,0 1-1,0 0 1,0 0-1,0 0 1,0 0-1,-1 0 1,1 0-1,1 1 1,3 12 19,2-9 56,-6-5-30,-1 0 0,1 0-1,-1 1 1,0-1 0,1 0 0,-1 1-1,1-1 1,-1 0 0,0 1 0,1-1-1,-1 0 1,0 1 0,1-1-1,-1 1 1,0-1 0,0 1 0,1-1-1,-1 1 1,0-1 0,0 1 0,0-1-1,0 1 1,0-1 0,1 1-1,-1-1 1,0 1 0,0-1 0,0 1-1,-1-1 1,1 1 0,0 0 0,-1 34 1306,0-18-668,1 0 0,0 0 0,5 28 1,6-12-297,-5-6-31,10 31-61,-6-34-249,-9-22 13,0-1-1,-1 0 1,1 1 0,0-1 0,0 0-1,-1 1 1,1-1 0,0 0 0,0 0 0,0 0-1,2 1 1,2 4 64,-3-1 59,4 5 161,-6-9-302,0-1-1,0 0 0,0 0 0,1 0 0,-1 0 0,0 0 0,0 0 1,1 0-1,-1 1 0,0-1 0,0 0 0,1 0 0,-1 0 0,0 0 1,0 0-1,0 0 0,1 0 0,-1 0 0,0 0 0,0 0 1,1 0-1,-1 0 0,0-1 0,0 1 0,1 0 0,-1 0 0,0 0 1,0 0-1,0 0 0,1 0 0,-1-1 0,0 1 0,0 0 0,0 0 1,1 0-1,-1 0 0,0-1 0,0 1 0,0 0 0,1-3 36,0 0-1,0 0 0,-1 0 0,1 0 1,-1 0-1,0 0 0,0 0 1,0 0-1,0 0 0,-1-3 0,1-7-24,0 7-34,1 1-1,0-1 1,0 1 0,4-10-1,-3 9 8,-1 0-1,1 0 1,-1 0 0,0 0-1,0-7 1,-1-2 6,0 8-19,-1 0 0,2 1 0,-1-1 0,1 0 0,1-6 0,-1 8-21,1 1 1,-1 0-1,1 0 1,0 0-1,0 0 1,1 0 0,-1 1-1,1-1 1,-1 1-1,1-1 1,4-3-1,-5 7 26,0-1 0,1 0 0,-1 0 0,0 1-1,0-1 1,1 1 0,-1 0 0,0 0 0,1 0-1,-1 0 1,0 0 0,4 1 0,26 8-140,-15-4 119,16 1-45,0 5 37,-1-6 85,1 6 43,-3-5 139,-15 0-100,-14-5-103,0 0-1,1 0 0,-1 0 1,0-1-1,1 1 1,-1 0-1,1-1 1,-1 1-1,1-1 1,-1 0-1,1 1 1,-1-1-1,1 0 1,0 0-1,-1 0 1,1 0-1,-1 0 1,1-1-1,-1 1 1,1 0-1,-1-1 1,1 1-1,1-1 1,11-10 138,-25 5 22,4-5-129,7 9-49,-1 1-1,1 0 1,-1 0 0,1 0 0,-1 0-1,1 0 1,-1 0 0,0 0 0,0 0 0,1 0-1,-1 1 1,0-1 0,0 0 0,0 0-1,-1 0 1,-1 0-4,1 0-1,0 0 1,-1 1 0,1-1-1,-1 1 1,1-1 0,-1 1-1,1 0 1,-5 1 0,-11-3-32,9-1 19,9 3 10,-1-1 0,0 1 0,0 0 0,0-1 0,0 1 0,0 0 0,0 0 0,0 0 0,0-1-1,0 1 1,0 0 0,0 0 0,0 0 0,0 1 0,0-1 0,0 0 0,0 0 0,0 1 0,0-1 0,0 0 0,0 1 0,1-1 0,-1 1 0,0-1 0,0 1 0,-1 0 0,2-1 5,-12 5-94,11-5 84,0 1 0,0-1 0,0 1 0,0-1 0,0 1 0,-1-1-1,1 1 1,0 0 0,0-1 0,0 1 0,0 0 0,1 0 0,-1 0 0,0 0-1,0 0 1,0 0 0,0 1 0,-2 4-25,0 0 1,0 0-1,1 0 0,0 0 1,0 0-1,1 1 0,-1-1 1,2 0-1,-1 1 0,0-1 1,2 8-1,-1-12 43,0 0 1,0 0-1,0-1 1,1 1-1,-1 0 0,1-1 1,-1 1-1,1 0 0,0-1 1,-1 1-1,1-1 1,0 1-1,1 1 0,3 5 47,-2-3-34,-3-4-2,0 0-1,0-1 1,1 1-1,-1 0 1,0-1-1,1 1 1,-1 0-1,1-1 1,-1 1-1,1-1 1,-1 1-1,1-1 1,-1 1-1,1-1 1,-1 1-1,1-1 1,0 0-1,-1 1 1,1-1-1,0 0 1,0 1-1,4 1 77,-3-1-76,-2 0-13,1-1-1,0 1 0,0-1 1,0 1-1,0-1 0,0 1 1,-1-1-1,1 0 0,0 1 1,0-1-1,0 0 0,0 0 1,0 0-1,0 1 0,0-1 1,0 0-1,0 0 0,0-1 1,0 1-1,0 0 0,0 0 1,0 0-1,0-1 0,0 1 1,0 0-1,0-1 0,0 1 1,0-1-1,0 1 0,1-2 1,-1 1-11,1 1 0,-1-1 1,0 1 0,1-1-1,-1 1 1,1 0-1,-1 0 1,1-1 0,-1 1-1,3 0 1,15-2 38,-14 0-61,0 0 0,-1-1 0,1 1 0,0-1 0,-1 0-1,0 0 1,1 0 0,-1-1 0,0 1 0,-1-1-1,1 0 1,4-7 0,-6 6-1,-2 5 26,1-1 1,-1 0 0,0 1 0,1-1-1,-1 0 1,0 1 0,1-1-1,-1 1 1,1-1 0,-1 0-1,1 1 1,-1-1 0,1 1 0,-1 0-1,1-1 1,-1 1 0,1-1-1,0 1 1,-1 0 0,1-1-1,1 1 1,3-3-33,12-10-225,-16 11 244,0 1 0,0 0 0,1-1-1,-1 1 1,1 0 0,-1 0-1,1 0 1,-1 0 0,1 0 0,0 0-1,-1 0 1,1 1 0,0-1 0,0 1-1,-1-1 1,1 1 0,0 0-1,2-1 1,6 2 15,-1 0 1,1 0-1,-1 1 0,0 0 1,1 1-1,9 4 1,-10-3 63,-1-2 0,0 1 0,1-1 0,-1 0 0,1-1 0,9 1 0,12-4 162,-28 1-216,0 0 1,0 1-1,0-1 1,0 0-1,-1-1 1,1 1-1,0 0 1,-1 0-1,1-1 1,2-1-1,-2 1 0,0 0 1,0 1-1,0-1 1,0 1-1,1 0 0,-1 0 1,0 0-1,1 0 1,4-1-1,-6 1 5,1 1-1,0-1 1,-1 1 0,1-1-1,-1 0 1,1 0 0,0 0-1,1-1 1,-1-1 30,-1 0 1,0 0-1,0 0 0,0 0 0,-1 0 1,1-1-1,-1 1 0,0 0 1,0 0-1,0 0 0,0-6 0,-1 4-32,1 0 0,0 0-1,1 0 1,1-6 0,1 4-19,-2 5 10,-1 1 0,1-1 0,0 1 0,-1 0-1,0-1 1,1 1 0,-1-1 0,0 1 0,1-4 0,-5-21 43,1 16-23,2-1 0,-1 1 0,1-14 0,1-149-244,-2 161 23,-1 10-33,2 3 220,0-1-1,1 1 1,-1 0 0,0 0-1,0 0 1,1 0 0,-1 0 0,1 0-1,-1 0 1,1 0 0,-1 0 0,1 0-1,-1 1 1,-4 34-71,-14 44 3,9-44 118,-5 39-1,12-48 0,2-10-17,-2 0 0,0 0 0,-6 20 0,5-27-3,1 0 0,0 0 0,1 0 0,0 1 0,0 20 0,1-25-36,0 0 0,1 1 0,-4 7 0,0 12-319,4-25 303,0 0 1,0 0 0,0 0 0,0 1-1,0-1 1,0 0 0,0 0 0,1 0-1,-1 0 1,1 0 0,-1 0 0,1 0-1,-1 0 1,1 0 0,-1 0 0,1 0-1,1 1 1,-2-3-77,0 1 0,1-1 0,-1 0 0,0 1 0,0-1-1,0 0 1,0 1 0,0-1 0,0 0 0,0 1 0,0-1 0,0 0 0,0 1-1,0-1 1,0 0 0,0 1 0,-1-1 0,1-1 0,-5-6-371,-7-19-611,8 16 1028,2 8 66,1 0-1,0 0 0,-1 0 1,1-1-1,1 1 0,-1 0 1,0-1-1,1 1 0,0 0 1,0-6-1,0-114 407,-1 119-324,1 0 0,0-1 0,0 1 0,1 0 0,-1-1 0,1 1 0,0 0 0,0 0 0,0 0 0,1 0 0,-1 0 0,1 0 0,0 0 0,0 0 0,0 1 0,1-1 0,-1 1 0,1 0 0,0-1 0,6-4 0,-1 1 59,0 0-1,0 1 0,0 0 0,1 0 0,-1 1 0,1 0 1,1 1-1,-1 0 0,1 0 0,12-2 0,3 1 173,-7 2 79,24-9-1,-28 8-119,28-4-1,-31 7-101,-1-1 1,0 0-1,1-1 1,-1 0-1,13-6 1,26-10 1366,-32 8-891,-10 7-455,-7 4-178,1 0 1,-1 0 0,1 0 0,-1 0 0,1 0-1,-1-1 1,0 1 0,1 0 0,-1 0 0,1 0-1,-1-1 1,0 1 0,1 0 0,-1-1 0,0 1-1,1 0 1,-1-1 0,0 1 0,1-1 0,-1 1-1,0-1 1,0 1 0,1 0 0,-1-1 0,0 1 0,0-1-1,0 1 1,0-1 0,0 1 0,0-1 0,0 1-1,0-1 1,0 1 0,0-1 0,0 0 0,0-1 56,-13 2-384,10 0 134,0 2-123,1 0 332,-1 1-497,0-1 0,0 1 0,1 0 0,-1 0 0,1 0 1,-1 0-1,1 0 0,-2 5 0,3-2 3,0-1 0,0 1 0,1 0 0,0 10 0,0-9 146,0 0 0,0 1 0,-3 10 0,-8 15 106,6-3 182,-1-14 75,5-13-25,-1 1 0,1-1 1,0 1-1,0-1 1,1 1-1,-1 0 0,1-1 1,-1 5-1,1-5 16,-1 31 565,0-32-513,1 0 0,0 0 1,-1-1-1,0 1 0,1 0 1,-1 0-1,0 0 0,0 0 1,0 0-1,0-1 0,0 1 1,-2 2-1,0-2 468,3 1-106,0-2-432,0 0 0,0-1 0,0 1 0,0 0 0,0 0 0,0-1 0,-1 1 0,1 0 0,0-1 0,0 1 0,0 0 0,-1-1 0,1 1 0,-1 0 0,-7 2 157,22-3-420,-14 0 259,1 0 0,-1 0 0,1 0 0,-1 0 0,1 0 0,-1 0 0,1 0 0,-1 0 0,1 0 0,-1 0 0,1 0 1,-1 1-1,1-1 0,-1 0 0,1 0 0,-1 1 0,0-1 0,1 0 0,-1 0 0,1 1 0,-1-1 0,0 1 0,1-1 0,-1 0 0,0 1 0,1-1 0,-1 1 1,0-1-1,0 1 0,1-1 0,-1 1 0,0-1 0,0 1 0,0-1 0,0 1 0,0-1 0,0 1 0,0-1 0,0 1 0,0-1 0,0 2 0,0-2-5,0 0-1,0 0 1,0 0-1,0 0 0,0 0 1,0 0-1,0 0 0,0 0 1,0 0-1,0 0 0,0 1 1,0-1-1,0 0 1,0 0-1,0 0 0,0 0 1,0 0-1,0 0 0,0 0 1,0 0-1,0 0 0,0 0 1,0 1-1,0-1 1,0 0-1,0 0 0,1 0 1,-1 0-1,0 0 0,0 0 1,0 0-1,0 0 0,0 0 1,0 0-1,0 0 0,0 0 1,0 0-1,0 0 1,0 0-1,0 0 0,1 0 1,-1 0-1,0 0 0,0 0 1,0 1-1,0-1 0,0 0 1,0 0-1,0-1 1,0 1-1,0 0 0,1 0 1,-1 0-1,0 0 0,0 0 1,0 0-1,27 0 575,-27 0-577,0 0 0,1 0-1,-1 0 1,0 0-1,0 0 1,0 0-1,0 0 1,0 0-1,0 0 1,0 0 0,0 0-1,0 0 1,0 0-1,1 0 1,-1 0-1,0 0 1,0 0-1,0 0 1,0 0 0,0 0-1,0 0 1,0 0-1,0 0 1,0 0-1,0 0 1,1 0-1,-1 1 1,0-1 0,0 0-1,0 0 1,0 0-1,0 0 1,0 0-1,0 0 1,0 0-1,0 0 1,0 0 0,0 0-1,0 0 1,0 0-1,0 1 1,0-1-1,0 0 1,0 0-1,0 0 1,0 0 0,0 0-1,0 0 1,0 0-1,0 0 1,0 0-1,0 1 1,0-1-1,0 0 1,0 0 0,0 0-1,0 11 152,0-8 69,0-3-150,0 0-223,0 0 32,3 2 37,8 12 64,-9 0 85,1-9 240,8 6-79,-11-11-221,1 1 0,-1-1 0,1 0 0,-1 1 0,0-1 0,0 0 0,1 1 0,-1-1 1,0 0-1,0 1 0,1-1 0,-1 1 0,0-1 0,0 0 0,0 1 0,0-1 0,1 1 0,-1-1 0,0 1 1,0-1-1,0 0 0,0 1 0,0-1 0,0 1 0,0-1 0,-1 1 0,3 4 50,-1-4-34,0 0 0,0-1 1,0 1-1,1-1 0,-1 0 1,0 1-1,1-1 0,-1 0 1,0 0-1,1 0 0,-1 0 1,0 0-1,1 0 0,-1 0 1,2 0-1,-1-1 4,0 1 1,0 0-1,0 0 0,1 0 1,-1 0-1,0 1 0,0-1 1,0 1-1,3 0 0,-3 0-20,-1 0 0,1 0 0,0-1 0,0 1 0,-1-1 0,1 1 0,0-1 0,0 1 0,0-1 0,0 0 0,0 0 0,0 0 0,0 0 0,0 0 0,-1 0 0,1-1 0,0 1 0,0-1 0,0 1 0,0-1 0,2-1 0,-1 1 1,10-3 24,-2-1 0,16-7-1,-26 11-27,5-3 44,0-1-1,0 0 1,0 0-1,-1 0 1,0-1-1,8-10 1,3-17 227,-15 28-291,0 0-1,0 0 1,-1 0 0,1 0-1,-1-1 1,-1-4-1,1 4 111,0 4-11,0 2 0,0 0-10,0 0 5,0 0-53,0 0-70,0 2 43,0 0 14,-1 0-1,1 0 1,-1 0-1,1 0 1,-1-1 0,0 1-1,1 0 1,-1 0 0,0-1-1,-2 4 1,-2 2-116,0 5 2,4-10 69,0 1-1,0-1 1,0 0-1,-1 0 1,1 0-1,-3 4 1,4-6 26,-1 0 1,1 0-1,0 0 1,0 1-1,-1-1 1,1 0-1,0 1 1,0-1-1,0 0 1,0 0-1,-1 1 1,1-1-1,0 0 1,0 1-1,0-1 1,0 0-1,0 1 1,0-1-1,0 0 1,0 1-1,0-1 1,0 0-1,0 1 1,0-1-1,0 1 1,0 56 78,0-57-69,0 0-1,0 0 0,0 0 1,0 0-1,0 1 0,0-1 0,0 0 1,0 0-1,0 0 0,0 0 1,0 0-1,0 0 0,0 0 1,0 0-1,0 0 0,0 1 0,0-1 1,0 0-1,0 0 0,0 0 1,0 0-1,0 0 0,0 0 1,0 0-1,0 0 0,0 0 1,0 0-1,0 0 0,0 0 0,1 1 1,-1-1-1,0 0 0,0 0 1,0 0-1,0 0 0,0 0 1,0 0-1,0 0 0,0 0 0,0 0 1,0 0-1,0 0 0,1 0 1,-1 0-1,0 0 0,0 0 1,0 0-1,0 0 0,0 0 1,0 0-1,0 0 0,0 0 0,0 0 1,0 0-1,1 0 0,-1 0 1,11 0 181,-11 0-182,0 0 1,0 0-1,0 0 0,0 0 0,0 0 0,0 0 0,0 0 0,0 0 0,1 0 0,-1 0 1,0 0-1,0 0 0,0 0 0,0 0 0,0 0 0,0 0 0,0 0 0,0 0 1,0 0-1,1 0 0,-1 0 0,0 0 0,0 0 0,0 0 0,0 0 0,0 0 0,0 0 1,0 0-1,0 0 0,0 0 0,0 0 0,0 0 0,0 0 0,0 1 0,0-1 1,0 0-1,1 0 0,-1 0 0,0 0 0,0 0 0,0 0 0,0 0 0,0 0 0,0 0 1,0 0-1,0 1 0,0-1 0,0 0 0,0 0 0,0 0 0,0 0 0,0 0 1,0 0-1,0 0 0,0 0 0,-1 1 0,1-1-1,0 0 1,0 0-1,0 0 0,0 0 0,0 1 1,0-1-1,0 0 0,0 0 0,0 1 1,0-1-1,0 0 0,0 0 1,0 0-1,0 1 0,0-1 0,0 0 1,0 0-1,0 0 0,0 1 1,0-1-1,0 0 0,0 0 0,0 0 1,0 1-1,0-1 0,1 0 0,-1 0 1,0 0-1,0 0 0,0 1 1,0-1-1,0 0 0,1 0 0,-1 0 1,0 0-1,0 0 0,0 0 1,1 1-1,-1-1 0,0 0 0,0 0 1,0 0-1,1 0 0,-1 0 0,0 0 1,0 0-1,1 0 0,8-7 53,-8 6-57,-1 1-1,1-1 0,-1 1 1,1 0-1,-1-1 0,1 1 0,-1 0 1,1-1-1,0 1 0,-1 0 1,1 0-1,-1 0 0,1 0 1,0 0-1,-1-1 0,1 1 1,0 0-1,-1 0 0,1 1 0,-1-1 1,1 0-1,0 0 0,-1 0 1,1 0-1,0 1 0,-1-1-2,1 0 4,-1 0 0,0 0-1,0 0 1,0 0 0,0 0 0,0 0-1,0 0 1,0 0 0,0 0-1,0 0 1,1 0 0,-1 0 0,0 0-1,0 0 1,0 0 0,0 0 0,0 0-1,0 0 1,0 0 0,0 0-1,0 0 1,0 0 0,1 0 0,-1 0-1,0 0 1,0 0 0,0 0-1,0-1 1,0 1 0,0 0 0,0 0-1,0 0 1,0 0 0,0 0-1,0 0 1,0 0 0,0 0 0,0 0-1,0 0 1,0 0 0,0 0-1,0-1 1,0 1 0,0 0 0,0 0-1,0 0 1,0 0 0,0 0 0,0 0-1,0 0 1,0 0 0,0 0-1,0-1 1,0 1 0,0 0 0,0 0-1,0-1 12,1-1-1,-1 0 0,0 1 1,1-1-1,-1 1 1,1 0-1,-1-1 0,1 1 1,0-1-1,1-1 0,5-12 15,-6 14-30,-1-1 0,1 0 0,-1 0 0,0 0 0,1 0 1,-1 1-1,0-1 0,0 0 0,0-3 0,0-9-63,0 11 67,0 0-1,0 1 1,0-1 0,1 0 0,-1 1 0,1-1 0,0 1 0,-1-1 0,1 1 0,0-1 0,1 1 0,-1-1 0,0 1 0,3-3 0,-3 4-15,-1 1 0,1-1 1,-1 1-1,0-1 1,1 0-1,-1 1 0,0-1 1,1 0-1,-1 1 1,0-1-1,0 0 0,0 1 1,0-1-1,0 0 0,0 1 1,0-1-1,0 0 1,0 0-1,0 1 0,0-1 1,0 0-1,0 1 1,-1-2-1,1 0-36,0-15-396,3 17 352,8 0 117,-11 0-19,0 0-1,0 0 0,0 0 1,0 0-1,0 0 0,0 0 0,0 0 1,0 0-1,0 0 0,1 0 1,-1 0-1,0 0 0,0 0 1,0 0-1,0 0 0,0 0 1,0 0-1,0 0 0,0 0 1,0 0-1,1 0 0,-1 0 0,0 0 1,0 0-1,0 0 0,0 1 1,0-1-1,0 0 0,0 0 1,0 0-1,0 0 0,0 0 1,0 0-1,0 0 0,0 0 0,0 0 1,0 0-1,1 0 0,-1 0 1,0 1-1,0-1 0,0 0 1,0 0-1,0 0 0,0 0 1,0 0-1,0 0 0,0 0 0,0 0 1,0 0-1,0 0 0,0 1 1,0-1-1,0 0 0,0 0 1,-1 0-1,1 11 15,0-11-18,0 0 1,0 0-1,0 0 1,0 0-1,0 0 0,0 1 1,0-1-1,0 0 1,0 0-1,0 0 0,0 0 1,0 0-1,0 0 1,0 0-1,0 0 1,0 0-1,0 1 0,0-1 1,0 0-1,0 0 1,0 0-1,0 0 0,0 0 1,0 0-1,1 0 1,-1 0-1,0 0 0,0 0 1,0 0-1,0 0 1,0 1-1,0-1 0,0 0 1,0 0-1,0 0 1,0 0-1,0 0 1,0 0-1,1 0 0,-1 0 1,0 0-1,0 0 1,0 0-1,0 0 0,0 0 1,0 0-1,0 0 1,0 0-1,0 0 0,0 0 1,1 0-1,-1 0 1,0 0-1,0 0 1,0 0-1,0 0 0,1 0 3,-1 0-1,1 0 0,-1 0 1,1 0-1,-1 0 0,1 0 1,-1 0-1,1 0 1,-1 0-1,1 0 0,-1 1 1,0-1-1,1 0 0,-1 0 1,1 1-1,-1-1 0,1 0 1,-1 0-1,0 1 0,1-1 1,-1 1-1,0-1 0,1 0 1,-1 1-1,0-1 0,0 1 1,1-1-1,-1 0 1,0 2-1,2 15 81,-2-12-135,3 0-80,-2-3 129,0-1 0,0 0 0,1 1 0,-1-1 0,0 1 0,0 0 0,0-1 1,-1 1-1,1 0 0,0-1 0,-1 1 0,1 0 0,-1 0 0,1 3 0,-1-5 6,0 0 0,0 0 0,0 0 0,0 0 0,0 0 0,0 0 1,0 0-1,0 0 0,0 0 0,0 0 0,0 1 0,0-1 0,0 0 0,0 0 1,0 0-1,0 0 0,0 0 0,0 0 0,0 0 0,0 0 0,0 0 0,0 0 0,0 1 1,0-1-1,0 0 0,0 0 0,0 0 0,0 0 0,1 0 0,-1 0 0,0 0 1,0 0-1,0 0 0,0 0 0,0 0 0,0 0 0,0 0 0,0 0 0,0 0 1,0 0-1,0 0 0,1 0 0,-1 0 0,0 0 0,0 1 0,0-1 0,0 0 1,0 0-1,0-1 0,0 1 0,0 0 0,0 0 0,0 0 0,1 0 0,-1 0 1,0 0-1,11 0 169,-8 0-47,-3 0-11,0 0-21,0 0 37,2 0-54,0 0-67,-1 0-1,0 0 1,1 0-1,-1 0 1,0-1-1,0 1 1,1-1-1,-1 1 1,0-1-1,0 1 1,0-1 0,1 0-1,-1 1 1,0-1-1,0 0 1,0 0-1,0 0 1,0 0-1,-1 0 1,1 0-1,0 0 1,0 0-1,-1 0 1,1 0-1,0 0 1,-1 0-1,1-1 1,-1 1-1,0 0 1,1-1-1,-1 1 1,0 0-1,0 0 1,0-1-1,0-2 1,0 4-11,0-1-1,0 0 1,0 0-1,0 1 1,1-1-1,-1 0 1,0 0 0,0 1-1,0-1 1,1 0-1,-1 0 1,0 1 0,1-1-1,-1 0 1,0 1-1,1-1 1,-1 0 0,1 1-1,-1-1 1,1 1-1,0-1 1,-1 1-1,1-1 1,0 0 0,0 1-4,-1 0 1,1-1 0,-1 1 0,1 0 0,-1-1 0,1 1-1,-1-1 1,0 1 0,1-1 0,-1 1 0,1-1-1,-1 1 1,0-1 0,0 1 0,1-1 0,-1 1 0,0-1-1,0 1 1,0-1 0,1 0 0,-1 1 0,0-1-1,0-1 1,2-3-137,9-6-106,-5 25 527,7 2 143,-12-14-386,1-1 0,-1 0 0,1 1 0,-1-1 1,0 1-1,0-1 0,0 1 0,0 0 0,0-1 0,0 1 1,0 0-1,-1 0 0,1 0 0,0 0 0,-1 0 0,0 0 0,1 2 1,-1 12 93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44 2144,'0'0'699,"0"-3"-417,0 3-261,0-1-1,0 1 1,0-1 0,0 1-1,0-1 1,0 1-1,0-1 1,0 1-1,0-1 1,0 1 0,0 0-1,0-1 1,-1 1-1,1-1 1,0 1-1,0-1 1,0 1 0,-1 0-1,1-1 1,0 1-1,0 0 1,-1-1 0,1 1-1,0 0 1,-1-1-1,1 1 1,-1 0-1,1-1 1,0 1 0,-1 0-1,0 0 1,-8-2 2621,6 0-1826,-6-5-194,4 10-94,5-2-493,0-1 1,-1 1-1,1-1 1,-1 1-1,1-1 1,-1 0-1,0 1 1,1-1-1,-1 1 1,1-1-1,-1 0 1,0 0-1,1 1 1,-1-1-1,0 0 1,1 0-1,-1 0 1,0 0 0,1 0-1,-1 0 1,0 0-1,10 0 124,-3 0-120,-1-1-1,0 1 0,1 1 1,-1-1-1,10 3 0,10 2-6,0-1 0,0-1 0,0-1 0,0-1 0,42-5 0,15-7-144,-1 6 48,-39 0 108,78-4 104,-81 9-88,66-3 19,-50-5-212,-16 14 100,-30-5 161,0 1 1,13 0-1,5-2 279,-24 0-267,-14 0-154,-57 0 67,64 0-51,1 1 1,-1-1-1,1 1 0,-1-1 0,1 1 0,-1 1 0,-4 1 0,-8 3 13,-11-1-9,2 9-22,10-9-10,12-4 18,-1 0 0,1 0 0,0 1 0,0-1 1,-1 1-1,1 0 0,0-1 0,0 2 0,0-1 0,1 0 0,-1 0 0,1 1 0,-1-1 1,-3 6-1,-10 13-83,1-4 0,-14 24 1,7 6 79,11-26 3,1 0 0,1 1 0,-7 28 0,6-13-15,4-17 68,1 1 1,0 0 0,-2 42 0,7 13 365,0-79-385,-1-1-1,1 1 1,-1 0 0,0 0 0,0-1 0,0 1 0,0 0-1,0 0 1,-1 0 0,1 0 0,-1 0 0,-2-3 0,1 2-4,1 0 1,0-1-1,0 1 0,1-1 1,-1 0-1,1 0 1,0 1-1,0-7 1,-6-21 73,2 21-49,0 0-1,0 0 1,-1 1-1,-1 0 0,-12-15 1,-41-42 58,32 39-170,-46-34 1,40 35-9,-3 3-32,26 18 34,1 0 0,0-1-1,-18-16 1,27 23 60,1 0-1,-1-1 0,0 1 1,1-1-1,-1 1 1,1-1-1,-1 1 0,1-1 1,-1 0-1,1 1 1,-1-1-1,1 0 0,-1 1 1,1-1-1,0 0 0,-1 1 1,1-1-1,0 0 1,0 0-1,0 1 0,0-1 1,-1 0-1,1 0 0,0 1 1,0-1-1,0 0 1,0 0-1,1 0 0,-1 1 1,0-1-1,0 0 1,0 0-1,1 1 0,-1-1 1,0 0-1,1 1 0,-1-1 1,1 0-1,0 0 1,1-4-101,-1 4 37,-1 0 1,1 0-1,-1 0 0,0 0 0,1 0 0,0 0 0,-1 0 1,1 0-1,0 0 0,-1 1 0,1-1 0,0 0 0,0 0 0,0 1 1,-1-1-1,1 1 0,0-1 0,0 1 0,0-1 0,0 1 0,0 0 1,0-1-1,0 1 0,0 0 0,0 0 0,0-1 0,1 1 0,-1 0 1,0 0-1,0 0 0,0 0 0,0 1 0,1-1 0,4 0-233,27 0-1201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4896,'0'16'1824,"0"-16"-1440,16 17-96,-16-17 64,0 0-256,0 0 192,0 0-192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3648,'162'0'4522,"-159"0"-4498,0 0-1,1 1 1,-1-1-1,0 1 0,1-1 1,-1 1-1,0 0 1,7 3-1,5 2 1,-3-4-14,-1-1 1,1 0-1,17-2 1,-13 1-10,11 0-219,-24 0-142,-17 0-60,13 0 406,0 0-1,1 0 0,-1 0 0,0 0 1,1 1-1,-1-1 0,0 0 0,0 1 0,1-1 1,-1 0-1,0 1 0,1-1 0,-1 1 0,1-1 1,-1 1-1,1-1 0,-1 1 0,1-1 1,-1 1-1,1 0 0,-1-1 0,1 1 0,0 0 1,-1-1-1,1 1 0,-1 1 0,1-1 12,-1 1 0,1-1 0,-1 0 0,0 0 0,0 1 0,0-1 0,0 0-1,0 0 1,0 0 0,0 0 0,0 0 0,0 0 0,-2 1 0,0-1-1,1 0 1,0 1-1,-1-1 0,1 1 1,0-1-1,0 1 0,0 0 1,0 0-1,0 0 0,0 0 1,0 1-1,-2 3 1,-18 21-52,16-20 55,0-1 0,0 1-1,1 1 1,-1-1-1,2 1 1,-1-1 0,1 1-1,0 1 1,1-1-1,0 0 1,0 1 0,-2 14-1,-1 29 61,-7 38-13,8-67-33,-4 12 28,2 0 0,2 0-1,-2 50 1,7-65 55,1-4 75,-2 1-1,-2 21 1,2-34-96,0 1 0,0-1 0,-1 1 0,1-1 0,-1 1 0,0-1 0,0 0 0,0 0 0,-1 0 0,0 0 0,1 0 0,-6 4 0,4-4 38,0 0 1,-1-1-1,1 0 1,-1 0-1,0 0 0,0-1 1,0 0-1,-1 0 1,1 0-1,0 0 1,-1-1-1,1 0 0,-8 1 1,-1-1 44,1-1 1,-1 0 0,1-1-1,-20-3 1,26 3-138,0-1 1,0-1-1,0 0 0,1 0 1,-1 0-1,1 0 0,-1-1 1,1 0-1,-9-9 0,9 9-21,-5-5-121,0 0 0,1-1-1,0 0 1,1 0 0,0-1 0,1 0 0,0-1-1,0 1 1,2-2 0,-1 1 0,2-1 0,-8-23-1,-4-13-801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3904,'0'-33'1440,"0"33"-1120,17 0-96,-1 0 1088,0 0-768,1-16 640,-1 16-704,1-17-96,15 1-256,1 16-32,0 0-32,16 0-1664,-16 0 864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4320,'-16'0'1600,"16"0"-1248,16 17-96,0-17 1120,-16 0-800,33 0 704,0 0-768,0 0-256,-1 0-160,18 0-192,-34 0 64,17 16-3840,-17 0 2112</inkml:trace>
  <inkml:trace contextRef="#ctx0" brushRef="#br0" timeOffset="1">132 197 3072,'-33'16'1120,"33"-16"-864,16 0-64,1 0 800,-1 0-576,0-16-32,34 16-224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4896,'16'0'1824,"-16"0"-1440,17 16-96,-1-16 1632,17 0-1120,-17 0 512,33 0-768,-32 0-320,16 0-128,16 0-320,-17-16 128,18 16-5024,-1 0 2784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5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2560,'-13'-41'832,"13"41"-823,-1-1 0,1 1 0,0 0 0,0-1 0,0 1 0,-1 0 0,1 0 0,0-1 0,0 1 0,0 0 0,0-1 0,0 1 0,0 0 0,0-1 0,0 1 0,0 0 0,0-1 0,0 1 0,0 0 0,0-1 0,0 1 0,0 0 0,0-1 0,0 1 0,0 0 0,0 0 0,0-1 0,0 1 0,0 0 0,1-1 0,-1 1 0,0 0 0,0 0 0,1-1 0,0-1 41,1 1 1,-1 0 0,1 0 0,0 0 0,-1 0 0,1 0 0,0 0 0,0 0 0,0 1 0,0-1-1,-1 1 1,4-1 0,29-1 1145,-30 2-1102,-3 0-55,1 0-1,0 0 0,0 1 1,-1-1-1,1 0 0,0 1 1,0-1-1,-1 1 0,1 0 1,-1-1-1,1 1 0,0 0 0,-1 0 1,3 2-1,1 2 30,0 0 1,0 1-1,5 6 0,20 29 242,-20-26-256,-1-1 0,0 1 0,0 1 0,-2-1 1,11 31-1,-1-3-1,-4-11 161,-1 1-1,12 50 0,-23-77-149,0 0-1,0 1 1,0-1-1,-1 1 0,0-1 1,-1 1-1,1-1 1,-3 8-1,2-10-12,0 1 0,-1-1 0,0 1 0,0-1 0,0 0 0,-1 1-1,1-1 1,-1 0 0,0-1 0,-6 7 0,7-8-34,0 0 1,0-1-1,0 1 1,0-1-1,0 0 0,0 0 1,0 1-1,-1-1 1,1-1-1,0 1 0,-1 0 1,1 0-1,-1-1 1,1 0-1,-1 1 0,1-1 1,-1 0-1,-3 0 1,4-1-10,0 1 0,-1 0 0,1-1 1,-1 1-1,1-1 0,0 0 0,-1 0 0,1 0 1,0 0-1,0 0 0,0 0 0,0-1 1,0 1-1,0-1 0,0 1 0,0-1 0,1 0 1,-1 0-1,0 0 0,1 0 0,-3-4 1,2 2-44,0 0 0,0 0 1,0 0-1,1 0 0,-1-1 1,1 1-1,0-1 1,0 1-1,0-9 0,5-9-196,0 11 116,0-8-21,-4 16 115,0 0-1,1 0 1,-1-1-1,1 1 0,0 0 1,0 0-1,1 0 1,-1 0-1,0 0 1,1 1-1,0-1 1,-1 0-1,4-2 0,-2 2 2,1 0 0,0 0-1,0 0 1,1 1-1,5-3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5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50 164 3328,'0'0'1061,"0"2"-634,0-1-401,0-1 1,0 1-1,-1-1 1,1 1-1,0-1 1,0 1-1,1-1 1,-1 1-1,0-1 1,0 0-1,0 1 1,0-1-1,0 1 1,0-1-1,1 1 1,-1-1-1,0 0 1,0 1-1,0-1 1,1 1-1,-1-1 1,0 0-1,1 1 1,-1-1-1,0 0 1,1 0-1,-1 1 1,1-1-1,-1 0 1,0 0-1,1 1 1,-1-1-1,1 0 1,-1 0-1,0 0 1,1 0 0,-1 0-1,1 0 1,-1 0-1,1 0 1,-1 0-1,1 0 1,-1 0-1,1 0 1,-1 0-1,1 0 1,1 0 97,0 0 0,0 0 0,0 0 0,-1 1 0,1-1 0,0 0 0,0 1 0,3 1 0,3 3 424,-7-4-461,1 0 0,-1 0 0,1 0 1,-1 0-1,1-1 0,-1 1 0,1 0 1,0-1-1,-1 1 0,1-1 0,0 0 1,0 0-1,-1 1 0,4-1 0,18 0 175,-9 1-189,0-1 1,-1 0-1,21-4 0,-16 0-41,12-1 149,48-16 1,-77 20-172,6-1 81,0-1-1,-1-1 1,10-5-1,-15 9-75,0-1-1,-1 1 0,1-1 0,0 1 0,0-1 0,0 0 0,0 1 0,-1-1 0,1 0 0,0 0 0,-1 0 0,1 1 0,-1-1 1,1 0-1,-1 0 0,1 0 0,-1 0 0,1 0 0,-1 0 0,0 0 0,0 0 0,1 0 0,-1 0 0,0 0 0,0 0 0,0 0 1,0 0-1,0 0 0,0 0 0,-1-1 0,1 1 0,-1-1 0,-1-2-3,0 1 0,0 0 0,-1 0 0,1 0 0,-1 0-1,0 0 1,0 0 0,0 1 0,0-1 0,-4-1 0,-38-20 50,28 16-55,0 0 8,-29-17 148,43 23-165,1 1 0,0-1 1,-1 0-1,0 1 0,1 0 1,-1 0-1,0 0 0,1 0 1,-1 0-1,0 0 0,-4 0 1,4 1-22,0 1 1,1 0-1,-1-1 0,0 1 1,0 0-1,0 0 1,1 1-1,-1-1 1,1 1-1,-1-1 1,-2 3-1,-1 0-8,1 1 0,-1-1 0,1 1 0,0 0 0,1 0 0,-1 0 0,1 1 0,0-1 0,0 1 0,1 0 0,0 0 0,0 1 0,-3 9 0,-7 15-2,2 1 0,-12 50 1,18-33-10,0-23 20,2-16 4,1 0-1,0 0 0,0 16 1,2-19 43,-1 1 1,0-1 0,0 1 0,-1-1 0,-5 13-1,6-14 20,0-3-174,0 0 1,0 1-1,0-1 0,1 0 1,0 1-1,0-1 1,0 5-1,-2 10-1441,1-16 1406,0 0 0,0 0 0,0-1 1,0 1-1,0 0 0,0 0 0,-1-1 0,1 1 1,-2 1-1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5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5152,'-10'1'1232,"8"3"-323,3-4-866,-1 1-1,1 0 1,0 0-1,0-1 1,-1 1-1,1 0 1,0-1-1,0 1 1,0-1-1,0 1 1,0-1-1,0 1 0,0-1 1,1 1-1,3 0 116,-1-1 0,0 1 0,0-1 1,1 1-1,4-1 0,26 2 435,-19 1-427,-1 1-45,1-1 0,0-1 0,25 0 0,46 0-41,9 9-26,182-7 144,-177-5-130,293 1 268,-293 0 395,-97 0-676,-2 0-43,-1 0-1,1 0 1,-1 1 0,1-2 0,-1 1 0,0 0 0,1 0-1,-1 0 1,1-1 0,1 0 0,-3 0-32,1 1 0,-1-1 0,0 1 1,0-1-1,0 0 0,0 1 0,0-1 0,0 0 0,0 1 0,0-1 0,-1 1 1,1-1-1,0 0 0,0 1 0,0-1 0,-1 1 0,1-1 0,0 0 0,0 1 1,-1-1-1,1 1 0,-1-1 0,0-1-53,0 1-1,1 0 1,-1 0 0,0 0-1,0 0 1,0 0 0,0 0-1,0 0 1,0 0 0,0 0-1,0 0 1,0 0 0,0 1-1,-1-1 1,1 0 0,0 1-1,-1-1 1,1 1 0,0-1 0,-1 1-1,1 0 1,0 0 0,-1 0-1,1-1 1,-1 1 0,1 0-1,0 1 1,-1-1 0,1 0-1,-2 1 1,-8-1-497,-25 0-864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2720,'0'-13'891,"0"12"-885,0 1 0,0 0 1,0 0-1,0 0 1,0 0-1,0 0 0,0 0 1,1-1-1,-1 1 1,0 0-1,0 0 1,0 0-1,0 0 0,0 0 1,0-1-1,0 1 1,0 0-1,0 0 1,0 0-1,0 0 0,0 0 1,1 0-1,-1 0 1,0 0-1,0-1 0,0 1 1,0 0-1,0 0 1,0 0-1,1 0 1,-1 0-1,0 0 0,0 0 1,0 0-1,0 0 1,0 0-1,1 0 0,-1 0 1,0 0-1,0 0 1,0 0-1,0 0 1,0 0-1,1 0 0,-1 0 1,0 0-1,0 0 1,0 0-1,0 0 1,0 0-1,0 1 0,1-1 1,-1 0-1,33 0 944,-27 0-808,0 1 0,0 0 0,0 1 0,0-1 0,0 1 1,0 1-1,9 3 0,26 11 422,-16-9-203,-1 2 0,39 21-1,-35-16-193,64 41 242,-92-56-409,85 60 336,-9 5-101,167 101 130,-117-86-239,-108-67-95,-2-2 17,18 9 1,26 5 73,-19 2 124,-18-17-140,-19-8-20,0 0 1,1 0-1,-1 0 1,0 1 0,0-1-1,0 1 1,0 0-1,3 3 1,-2 0 76,-4-5-166,-1 0 0,1 0 0,0 0 0,0 0 0,0 0 0,0 0 0,0 0 0,1 0 0,1 1 0,-3-5-509,0-11-1077,0-2 464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5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2560,'0'0'832,"0"0"-517,3 0-70,-2 0-139,1 0-1,0 1 1,0-1-1,0 1 1,0-1 0,-1 1-1,1 0 1,0 0 0,-1 0-1,4 2 1,3 1 71,14 9 98,0 1 0,24 19 0,-38-27-210,-3-3-36,0 1 1,0 0-1,0 0 0,0 0 1,-1 1-1,0-1 0,0 1 1,0 0-1,-1 0 0,1 1 1,-1-1-1,0 1 0,-1 0 1,0-1-1,3 9 0,-4-5 50,1 0 0,-2 0-1,1 0 1,-1 0 0,-1 0-1,1 0 1,-3 10 0,1-11-26,1-1 0,-1 1 1,-1 0-1,1 0 0,-1-1 1,-1 1-1,1-1 0,-10 13 1,-14 13 276,22-26-268,0-1 0,0 0 0,0 0-1,-1-1 1,0 1 0,-12 7-1,16-11-44,-1 0 0,0 0 0,0 0 0,0-1-1,0 1 1,0-1 0,0 0 0,0 0 0,-6 1-1,7-2-11,0 0 0,0 0-1,0-1 1,0 1 0,1 0-1,-1-1 1,0 0-1,0 1 1,1-1 0,-1 0-1,1 0 1,-1 0 0,0 0-1,1 0 1,0 0 0,-1 0-1,1-1 1,-2-1-1,1 1-14,0 0 0,1-1 0,-1 1 0,0-1 0,1 0 0,0 1 0,0-1 0,0 0 0,0 0 0,0 0 0,0 0 0,1 0 0,-1 0 0,1 0 0,0 0 0,0 0 0,0 0 0,1-4 0,-1-1-18,0 5 19,0 1 9,-1-1 1,1 1 0,0-1 0,1 1 0,-1 0 0,0-1 0,1 1 0,-1 0 0,1-1 0,0 1-1,-1 0 1,1 0 0,1 0 0,-1 0 0,0 0 0,0 0 0,1 0 0,-1 0 0,1 0 0,-1 0 0,3-1-1,4-4 83,0 1 0,0 0 0,1 0 0,-1 1 0,1 0 0,1 0 0,-1 1 0,19-5 0,88-17 1265,-116 26-1347,44-7 837,87-3-1,-27 2-22,-12 0-409,-84 8-376,-1 0-1,0 0 1,0 0 0,1-1-1,-1-1 1,0 1-1,0-1 1,0 0-1,0-1 1,6-2 0,10-5 342,-18 8-557,1 0-1,-1 0 0,0-1 1,0 1-1,9-7 0,-11 6-768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5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2912,'-13'27'923,"0"-8"-310,12-18-562,1-1 1,-1 1 0,0 0 0,1 0-1,-1-1 1,1 1 0,-1 0 0,1 0-1,0 0 1,-1 0 0,1 0 0,0 0-1,0 0 1,0 0 0,-1 0 0,1 0-1,0 0 1,0 0 0,1 1-1,-2 2 66,1-1 0,0 0 0,-1 1-1,0-1 1,1 0 0,-1 0 0,-1 1-1,0 2 1,-4 10 240,2 3-76,2-11-117,0 0-1,0-1 1,-1 1 0,-3 8-1,0-5 26,0 1 0,2 0-1,-1 0 1,-4 23 0,3 11 200,0-21-85,4-19-209,1 1 0,-1-1 0,1 1 0,0 11 0,0-1 96,0-11-124,1 0 0,0 0-1,2 11 1,-2-15-51,0 0-1,1 0 1,-1 0 0,1-1 0,0 1-1,0 0 1,0 0 0,0-1 0,0 1-1,0-1 1,0 1 0,0-1-1,1 1 1,-1-1 0,0 0 0,4 3-1,-1-2 7,0 0 1,0 0-1,1 0 0,-1 0 0,1-1 0,-1 1 0,1-1 1,-1 0-1,1-1 0,0 1 0,0-1 0,6 0 0,36 0 64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5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1824,'-14'55'587,"14"-52"-554,-1 0 1,0 0-1,1 0 1,0 0-1,0 0 1,0 4-1,0 53 149,0-53-100,0 0 1,1 0-1,-1-1 1,2 1 0,-1 0-1,3 9 1,1 0 5,-1 3-28,-3-15-50,0 1 0,0-1 0,0 0 0,0 0 0,0 0 0,1 0 0,0 0 0,0 0 0,4 6 0,22 23 300,-23-26-246,-4-5-43,0 0-1,1 0 1,-1 0 0,1 0 0,-1 0 0,1-1-1,0 1 1,0-1 0,3 3 0,-1-3 21,0 1 0,-1-1 1,1 0-1,0-1 1,5 1-1,4 1 72,31 9 136,-15-8-182,0-2 0,45-3-1,61-13-94,104-36 51,-109 20-5,4 4-91,147-9 0,-254 34 47,0 1 1,-1 1-1,1 2 1,0 0-1,-1 2 1,1 1-1,-1 1 1,-1 2-1,38 14 1,-43-14 88,36 20 0,-44-20-26,18 16 0,-17-13-8,1 1 8,-1-1-1,0 2 0,-1-1 1,0 2-1,-1 0 0,-1 0 1,17 30-1,-19-26 9,7 25-1,-3-8 72,-7-23-33,5 26 1,-6-20-25,0-7-30,1 11 63,-6-19-63,1 0 0,-1 0 0,1 0 0,-1 0 0,0 0 0,-1 3-1,-1 0 39,2-2-28,-4 9 149,4-13-182,1 0 1,-1 1-1,1-1 1,0 0-1,-1 0 0,1 0 1,-1 1-1,1-1 1,-1 0-1,1 0 1,-1 0-1,1 0 1,-1 0-1,1 0 0,-1 0 1,0 0-1,0 0 1,1 0-7,0 0-1,0 0 1,0 0 0,0 0 0,0 0 0,-1 0 0,1 0 0,0 0-1,0 0 1,0 0 0,0 0 0,0 0 0,0 0 0,0 0-1,0 0 1,0 0 0,0 0 0,-1 0 0,1 0 0,0 0-1,0 0 1,0 0 0,0 0 0,0 0 0,0 0 0,0 0 0,0 0-1,0 0 1,0 0 0,0 0 0,0 0 0,-1 0 0,1-1-1,0 1 1,0 0 0,0 0 0,0 0 0,0 0 0,0 0-1,0 0 1,0 0 0,0 0 0,0 0 0,0 0 0,0-1 0,0 1-1,0 0 1,0 0 0,0 0 0,0 0 0,0 0 0,0 0-1,0 0 1,0 0 0,0 0 0,0-1 0,1-4-34,0 0 1,-1 0-1,2 0 1,-1 0-1,1 0 0,-1 0 1,1 1-1,1-1 1,-1 0-1,5-6 1,-1 3 27,0 0 1,0 0 0,1 1-1,-1 0 1,10-7 0,9-4-89,1 0 1,2 2-1,-1 1 1,2 1 0,49-17-1,-45 22 41,0 1 0,1 2 0,62-3 0,14 4 96,181 18-1,117 41 595,-193-18-206,-4 10-149,461 85 234,-189-68-37,-456-61-411,-1-1 0,1-1-1,0-1 1,-1-2-1,1 0 1,29-9-1,-29 4 82,33-14-1,-54 20-142,-1-1-1,1 0 0,-1 0 1,0 0-1,0-1 1,-1 1-1,1-1 1,4-5-1,-6 6-41,-1 0 0,0-1 1,1 1-1,-1-1 0,-1 0 0,1 1 0,-1-1 0,1 0 0,-1 0 1,1-8-1,0-1-117,-1-23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442 148 1056,'0'-14'357,"0"14"-354,0 0-1,0 0 0,0 0 0,0 0 1,0 0-1,0-1 0,0 1 0,0 0 1,0 0-1,0 0 0,0 0 0,0 0 0,0 0 1,0 0-1,0 0 0,0 0 0,0 0 1,0-1-1,0 1 0,0 0 0,0 0 1,0 0-1,0 0 0,0 0 0,0 0 1,0 0-1,0 0 0,0 0 0,0 0 1,0 0-1,0 0 0,0-1 0,0 1 1,-1 0-1,1 0 0,0 0 0,0 0 1,0 0-1,0 0 0,0 0 0,0 0 1,0 0-1,0 0 0,0 0 0,0 0 1,-1 0-1,1 0 0,0 0 0,0 0 1,0 0-1,0 0 0,0 0 0,0 0 1,0 0-1,0 0 0,-1 0 0,-9 0 196,7 0 362,3 0-150,0-2-26,0 1-366,0 0-1,0 1 1,-1-1-1,1 0 1,0 1 0,0-1-1,0 1 1,-1-1-1,1 1 1,0-1-1,0 0 1,-1 1-1,1-1 1,-1 1 0,1-1-1,0 1 1,-1-1-1,1 1 1,-1 0-1,1-1 1,-1 1 0,1 0-1,-1-1 1,0 1-1,1 0 1,-1 0-1,1-1 1,-1 1-1,0 0 1,1 0 0,-1 0-1,1 0 1,-2 0-1,-33-1 463,14 2-383,-184-1 601,201 0-661,1 0-1,0 0 0,-1 1 1,1-1-1,-1 1 1,1 0-1,0 0 1,-1 0-1,1 0 1,0 0-1,0 1 0,0 0 1,0 0-1,0-1 1,0 2-1,-4 3 1,-2 1 58,-2 1 12,0 0 1,-18 20 0,26-24-86,-1 1 0,1 0 0,0 0 0,0 0 0,0 0 0,1 0 0,0 1 1,0-1-1,-2 7 0,4-9-10,-1-1 0,1 1 0,0 0-1,0 0 1,0-1 0,0 1 0,0 0 0,1-1 0,-1 1 0,1 0 0,-1-1 0,1 1-1,0 0 1,3 4 0,-1-2-2,0 0-1,1 0 0,0 0 1,0 0-1,4 4 0,2 0 6,0 0-1,1-1 1,-1-1-1,1 0 0,1 0 1,0-1-1,0 0 0,0-1 1,0-1-1,1 0 0,-1-1 1,26 4-1,-2-4 32,40-3-1,-38 0-29,-2-1-289,0-1 0,0-2 1,-1-2-1,60-17 0,-52 9-114,0-2 0,-1-3 0,48-27 0,-70 34 375,-1-1 1,-1-1 0,-1-1-1,0 0 1,0-1-1,23-30 1,-34 37 101,-1 0 1,6-11-1,2-5 327,-10 21-324,-1 0-1,0 0 1,0 0 0,0-1 0,2-7 0,0-2 193,10 4 12,0-12-117,-11 16-79,-3 6 26,0 0-27,0 3 48,-1-1-146,1 0 0,0-1 0,-1 1 0,1 0 0,-1 0 0,0-1 0,1 1 0,-1 0 0,0-1 0,0 1 0,0 0 0,0-1 0,0 0-1,0 1 1,-1-1 0,1 0 0,-2 2 0,-13 16-8,2 6 79,9-15-33,1-1 0,-9 10 1,-18 17 164,20-24-163,0 0 0,1 1 0,-9 15 0,-11 16 11,26-40-38,0 1 1,0 0-1,1 0 1,0 0-1,0 1 1,0-1-1,0 1 1,1 0-1,0 0 1,-2 9-1,2-11-3,1 1 0,-1-1 0,0 0 0,0 0 1,0 0-1,-1 0 0,1 0 0,-1 0 0,0-1 0,-5 6 0,-6 8 3,11-7-11,6-18-69,11 0 38,5-17 68,11 1-20,3-14-65,-1 10-16,-17 12 7,-10 10 31,-1 1 0,1 0 1,0 0-1,0 1 0,0 0 0,1-1 1,10-5-1,56-34-207,-65 39 248,-1 1-12,-5 3-6,0 0 0,0 1 0,0-1 0,0 0 0,0 1 0,0-1 0,0 1 0,0-1 0,0 1 0,0 0 0,1-1 0,-1 1 0,0 1 1,0-1-1,0 0 1,0 1-1,0-1 1,0 1-1,0-1 1,0 1-1,0-1 1,-1 1-1,1-1 1,0 1-1,0 0 1,0 0-1,-1 0 0,0-1 0,1 0 0,-1 0 0,0 1 0,0-1 0,1 0 0,-1 0 1,0 1-1,0-1 0,0 0 0,0 1 0,0-1 0,1 0 0,-1 0 0,0 1 0,0-1 0,0 0 0,0 1 0,0-1 0,0 0 0,0 1 0,0-1 0,0 0 0,0 1 0,0 0 0,-1 28 16,0-11-22,0 1-1,2-1 1,3 26-1,0-25 16,-1-2 67,7 23 0,-8-34-64,0-1 0,0 0 0,0 0 0,1 0 0,0 0 0,0 0 1,0 0-1,7 6 0,-8-9-2,1 0 0,0 0-1,0 0 1,0 0 0,-1-1 0,1 1 0,1-1 0,-1 0 0,0 0 0,0 0 0,0-1-1,1 1 1,-1-1 0,0 1 0,1-1 0,-1 0 0,0 0 0,1-1 0,-1 1 0,5-2 0,8-2-19,-1 0 0,30-14 1,-30 12-48,-6 2 19,0-1 1,-1 0 0,1 0-1,-1-1 1,-1 0-1,1 0 1,-1-1 0,11-13-1,0 2-45,-10 11 78,-1-1-1,0 0 0,-1-1 1,0 1-1,9-18 0,-12 20 20,1-1 0,-1 1 0,1-1 0,1 1 0,9-11 0,-13 16-8,1 0-1,-1-1 1,1 1 0,-1 0 0,0-1-1,0 0 1,0 1 0,0-1 0,0 0 0,0 1-1,0-1 1,-1 0 0,1 0 0,-1 1 0,1-1-1,-1-3 1,-2 0 71,-9-6 5,10 10-84,1 1-1,-1 0 1,1-1-1,-1 1 1,1 0-1,-1-1 0,0 1 1,1 0-1,-1 0 1,1-1-1,-1 1 1,0 0-1,1 0 0,-1 0 1,1 0-1,-1 0 1,0 0-1,1 0 1,-1 0-1,0 0 0,1 0 1,-1 0-1,1 0 1,-1 0-1,0 1 1,0-1-2,-67 0-175,66 0 169,1 0 1,-1 0-1,0 1 0,0-1 0,1 0 0,-1 1 0,0-1 1,1 1-1,-1 0 0,1-1 0,-1 1 0,1 0 1,-1 0-1,1 0 0,-2 2 0,-5 2 25,-39 26-12,40-28-19,0 1-1,5 10 9,1-5-11,1-6 3,0-1 1,-1 0-1,1 1 1,0-1-1,0 0 1,0 1-1,1-1 1,-1 0 0,1 1-1,-1-1 1,1 0-1,0 0 1,-1 1-1,1-1 1,0 0 0,1 0-1,-1 0 1,0 0-1,1 0 1,-1 0-1,1-1 1,-1 1 0,4 2-1,2 1 7,1-1 1,-1 0-1,1 0 0,0-1 0,0 0 0,0-1 1,1 1-1,-1-2 0,1 1 0,-1-1 1,16 0-1,71-1 182,-86 0-160,-1 0 1,0-1-1,0 1 0,0-2 1,0 1-1,0-1 1,0-1-1,0 1 0,0-1 1,-1-1-1,1 1 1,11-9-1,3-1 37,-16 11-45,-4 1-3,0 1-1,0 0 1,0-1 0,0 0 0,-1 1 0,1-1-1,0 0 1,0 0 0,-1 0 0,1 0 0,0 0-1,-1 0 1,1-1 0,-1 1 0,1 0 0,-1-1-1,0 1 1,0-1 0,1 0 0,-1 1 0,0-1 0,-1 0-1,3-3 1,-3 2 7,1 0-1,0 0 1,0 0 0,0 0-1,0 1 1,1-1 0,-1 0-1,1 1 1,0-1-1,2-2 1,-3 4-14,-1 1 0,0-1-1,1 1 1,-1-1 0,0 1 0,1-1-1,-1 0 1,0 1 0,1-1 0,-1 0-1,0 1 1,0-1 0,0 0 0,0 0-1,0 1 1,0-1 0,0 0 0,0 1-1,0-1 1,0 0 0,0 1 0,0-1-1,-1 0 1,1-2-19,0-11-69,0 11-44,1 4 131,1-1 0,-1 1 0,1-1 0,-1 1 0,1 0 0,-1-1 0,0 1 0,1 0-1,-1 0 1,0 0 0,0 0 0,1 0 0,-1 0 0,0 1 0,0-1 0,0 0 0,-1 0-1,1 1 1,0-1 0,0 1 0,-1-1 0,1 0 0,0 4 0,2 0 125,-2-3-85,-1 0-1,1 0 1,0 0-1,-1 0 1,1 0-1,-1 0 1,0 0-1,0 0 0,0 1 1,0 1-1,0-2-14,0-1-1,0 1 0,0-1 0,0 1 1,0-1-1,0 0 0,0 1 1,1-1-1,-1 1 0,0-1 0,1 1 1,0-1-1,0 2 0,10 7 124,-10-10-137,0 1 0,1 0 0,-1-1 0,0 1-1,0 0 1,-1 0 0,1 0 0,0 0 0,0 0 0,0 0 0,0 0 0,-1 0 0,1 0 0,-1 0 0,1 0 0,-1 0 0,1 0 0,-1 1 0,1-1 0,-1 0 0,0 0 0,0 1 0,0-1 0,0 0 0,0 2 0,0 4 11,-1-4-3,1-1 1,0 1 0,0 0-1,0 0 1,0 0 0,0 0-1,0-1 1,1 1 0,-1 0-1,1 0 1,1 3 0,5-2 83,-7-4-80,1 1 1,-1-1 0,1 0 0,-1 0-1,1 1 1,-1-1 0,0 0 0,1 1-1,-1-1 1,0 0 0,1 1-1,-1-1 1,0 1 0,1-1 0,-1 1-1,0-1 1,0 0 0,1 1 0,-1-1-1,0 1 1,0-1 0,0 1-1,0-1 1,0 1 0,0-1 0,0 1-1,0-1 1,0 1 0,0-1 0,0 1-1,0-1 1,0 2 0,-3-5-32,-8-8 80,11 11-67,-1-1 0,1 0-1,-1 1 1,1-1 0,0 1-1,-1-1 1,1 0 0,0 1-1,0-1 1,-1 0 0,1 1-1,0-1 1,0 0 0,0 1-1,0-1 1,0 0 0,0 0-1,0 1 1,0-1 0,0 0-1,0 1 1,0-1 0,1 0-1,-1-2-3,0-43-174,0 42 149,0 1 0,1-1 1,-1 1-1,1 0 1,-1-1-1,1 1 0,0 0 1,0 0-1,3-6 1,1-2-76,-3 7 70,-1-1 0,1 0 1,0 1-1,1-1 0,-1 1 1,1 0-1,0 0 0,0 0 1,0 0-1,1 1 0,-1-1 1,1 1-1,0 0 0,0 0 1,5-3-1,-7 5 31,0 1 1,0-1-1,0 1 1,0-1-1,0 1 1,0 0-1,0 0 0,4 0 1,-6 0 0,13-1 0,0 0 0,14-4 0,-16 2 0,0 1 0,0 1 0,0 0 0,1 0 0,21 2 0,-18 2 0,10 1 0,0 0 0,24-1 0,184-3 181,-228 0-147,0 0-1,0 0 0,0 0 1,1-1-1,-1 0 1,0 0-1,0-1 1,0 1-1,0-1 1,6-4-1,-4 3 67,-6 3-93,-1 0 1,1 0-1,-1 0 0,1 0 1,-1 0-1,1-1 0,-1 1 1,0 0-1,1 0 0,-1-1 0,1 1 1,-1 0-1,0-1 0,1 1 1,-1 0-1,0-1 0,1 1 0,-1 0 1,0-1-1,1 1 0,-1-1 1,0 1-1,0-1 0,0 1 0,1-1 1,-1 1-1,0 0 0,0-1 1,0 1-1,0-1 0,0 1 1,0-1-1,0 1 0,0-1 0,0 0 1,0-2 88,-3 1 32,2 0-122,0 1 0,-1 0 0,1 0 0,0 0 0,-1 0 0,1 0 0,-1 0 0,1 1 0,-1-1 0,-3 0-1,-25-2-97,22 3 40,3 0 3,1-1 0,-1 2-1,1-1 1,0 0 0,-1 1 0,-5 1-1,9-1 37,0-1-1,0 1 1,0-1-1,0 1 1,0 0-1,0-1 1,0 1-1,0 0 1,0 0-1,0 0 0,1-1 1,-1 1-1,0 0 1,0 0-1,1 0 1,-1 0-1,1 1 1,-1-1-1,1 0 1,-1 0-1,1 0 1,0 0-1,-1 0 0,1 1 1,0-1-1,0 0 1,0 0-1,0 3 1,0 64-243,1-60 257,0 1 0,0-1 0,1 1 0,0-1 0,1 0 0,0 0 0,4 9 0,9 23 108,-5-20-76,-8-17-32,-1 0 1,0 0 0,-1 0 0,1 0-1,0 0 1,-1 0 0,0 1 0,1-1-1,-1 1 1,-1-1 0,2 5-1,-2-8-5,-1 1-1,1 0 1,0 0-1,0 0 1,1 0-1,-1 0 0,0 0 1,0-1-1,0 1 1,1 0-1,-1 0 1,0 0-1,1 1 0,3 0-13,-4-2 18,0 0-1,1 1 0,-1-1 1,0 0-1,0 0 0,1 0 1,-1 0-1,0 0 0,0 1 1,0-1-1,1 0 0,-1 0 0,0 0 1,0 1-1,0-1 0,1 0 1,-1 0-1,0 1 0,0-1 1,0 0-1,0 0 0,0 1 1,0-1-1,0 0 0,0 0 0,1 1 1,-1-1-1,-2 8-4,0 0 0,0 0 0,-5 10 0,-5 17-66,10-25 55,-4 13 6,-16 9 52,11 1-20,2-21-26,0 0 1,0-1-1,-1-1 1,-1 1-1,-17 12 0,19-16 51,-1-1-1,1 0 0,-1-1 0,1 0 1,-2-1-1,1 0 0,0 0 0,-1-1 0,0 0 1,1-1-1,-1-1 0,0 1 0,0-2 1,-13 0-1,6 1 6,9-1-24,-1 1 0,1-2 0,0 1 0,-15-3 0,10-1-26,1 0 0,0-1 0,0 0 0,-13-8 0,23 11-16,0 0 0,0-1 0,0 1 0,1-1 0,-1 0 0,1 0 0,0 0 0,0 0 0,0 0-1,0 0 1,0-1 0,1 1 0,-2-6 0,2 8 7,1 0 0,0 0-1,0 1 1,-1-1 0,1 0 0,0 0 0,0 0 0,0 0-1,0 0 1,0 0 0,0 0 0,0 0 0,0 0-1,1 0 1,-1 0 0,0 1 0,0-1 0,1 0-1,-1 0 1,1 0 0,-1 0 0,1-1 0,6-6-35,0-1 0,0 1 0,1 1 0,0-1 1,0 1-1,1 1 0,0-1 0,17-8 0,85-35-140,-103 47 170,74-27-127,-54 22 100,26-9-7,31-21 57,7 11 53,-3-14 111,-11 5-89,-16 13-120,-30 12 142,-1-1 1,-1-2 0,42-24-1,-66 34-37,-1 0 1,1-1-1,-1 0 0,1 0 1,-1 0-1,-1 0 0,8-11 1,-12 15-68,1 1-1,-1-1 1,0 0 0,1 1 0,-1-1 0,0 0-1,0 1 1,0-1 0,1 0 0,-1 0 0,0 1 0,0-1-1,0 0 1,0 1 0,0-1 0,0 0 0,0 1 0,-1-1-1,1 0 1,0 0 0,0 1 0,0-1 0,-1 0-1,1 1 1,0-1 0,-1 1 0,1-1 0,-1 0 0,0 0-1,-1-1 6,0 1 0,0-1 0,-1 1-1,1 0 1,0-1 0,-5 0 0,-1-2 87,0-1 102,6 4-160,1 0 1,-1 0-1,1 0 1,-1 0 0,0 1-1,1-1 1,-1 0 0,0 1-1,1-1 1,-1 1 0,0 0-1,0-1 1,0 1-1,1 0 1,-4 1 0,-34-1 291,39 0-330,-4-1 37,0 2-1,0-1 0,0 0 0,-7 2 1,5 0-19,3-2-13,-1 1 1,1 0-1,0-1 0,-1 2 0,1-1 0,0 0 0,0 1 1,0-1-1,0 1 0,0 0 0,0 0 0,0 0 1,1 0-1,-1 1 0,1-1 0,-4 5 0,4-4 2,0 0-1,1 0 1,-1 0-1,1 0 1,-1 0-1,1 1 1,0-1-1,0 0 1,1 1-1,-1-1 1,1 0-1,-1 1 1,1-1-1,0 1 0,1-1 1,-1 1-1,0-1 1,1 0-1,0 1 1,0-1-1,0 0 1,0 1-1,0-1 1,1 0-1,0 0 1,-1 0-1,5 5 1,1 0 29,1 1 0,0-1 0,1-1 0,0 0 0,0 0 0,1-1 0,12 7 0,40 20 76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0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1312 480,'-10'-35'59,"-29"-113"106,9 23-106,28 115-43,1 0 1,0 1 0,1-11-1,-2-16 99,0 22-80,-3-11 33,-1-48 0,6 62-76,2-61 309,-1 62-238,0 1 0,1-1 0,0 0 0,6-15 0,6-11-58,-12 25-16,4-11-10,21-17-8,-10 16 37,-13 16 5,1 1 1,1-1 0,-1 1-1,1 1 1,0-1 0,11-7-1,-17 13-12,9-6 30,1 0 1,20-9-1,-20 10-43,0 0 0,19-12 0,83-62 12,-107 75 1,0 2 0,1-1 0,-1 1 0,0 0 1,1 0-1,7-2 0,-8 3 5,0 0 1,-1-1-1,1 1 1,0-1-1,-1 0 1,5-3 0,12-9 18,0 0 0,1 2 1,0 1-1,1 0 0,0 2 1,1 0-1,36-7 0,52 0-153,-93 14 111,27 0 0,6 0 14,-41 0 4,0 0-1,18-7 1,21-5-30,-7 7-74,-26 5 78,30-8-1,-34 6 64,0 0-1,0 1 1,1 1 0,13-2 0,-3 2-25,156-26-34,-115 26 33,-45 2 11,23-3 1,-9-3-10,-19 3-85,0 1 1,25-1-1,-17 2 14,31-6-1,-30 4 95,36-2-1,101 5 118,-139-1-89,42-6-1,-43 3 16,39 0-1,123 4-356,-118 0 96,708 0 319,-752 1-164,28 5 0,-23-2 17,39 1 1,-13-5 2,-15 2 5,0-3 0,1 0 0,-1-3 0,38-8 0,-42 3 43,63-12 82,21 4 30,-82 14-64,56 3-1,-34 0-38,-31 0-90,-6-1-16,0 1 1,26 4-1,96 23 12,-135-25 32,1-1 44,0 0-1,0 0 1,0 1 0,0 1 0,0 0 0,8 4 0,-11-5-38,1 1 0,-1-1 1,1 0-1,-1 0 0,1-1 0,0 0 0,-1 0 1,1 0-1,10 0 0,-10-1 3,1 1 1,-1 0-1,1 0 0,10 3 0,8 3 139,8-5-32,-23-3-160,0 2 1,19 2-1,-17 0 7,-6-2 24,0 1 0,1-1 0,8 0 0,34-6-66,-16 10 60,-16-2 22,-4-1 5,23-1 0,-23-1 9,23 2 0,46 15 63,-47-6-112,9-6 11,-8 6 27,-4-5 5,-28-5 0,9 2 8,0 0 0,1 0 0,22 0 0,84-3 243,238 0-363,-354 0 137,0 1 0,0-1 0,0 1 0,0-1 1,0 1-1,-1 0 0,1 1 0,0-1 1,0 1-1,6 3 0,6-3-186,-15-2 152,0 0 0,-1 0 0,1 0 0,0 0 1,0 0-1,0 0 0,0 1 0,0-1 0,0 0 1,-1 0-1,1 1 0,0-1 0,0 0 0,1 1 1,0 3-1,4 3 23,-4-6-9,1 0-1,0-1 1,-1 1-1,1-1 1,-1 0-1,5 0 1,-2 0 27,-2 0-5,8 0-38,-11 0 10,0 0-1,0 0 1,0 0 0,0 0 0,0 0 0,0 0-1,1 0 1,-1 0 0,0 0 0,0 0 0,0 0-1,0 0 1,0 0 0,0 0 0,0 0-1,0 0 1,0 0 0,1 0 0,-1 0 0,0 0-1,0 0 1,0 0 0,0 0 0,0 0 0,0 0-1,0 0 1,0 0 0,0 0 0,0 0-1,0 1 1,0-1 0,0 0 0,1 0 0,-1 0-1,0 0 1,0 0 0,0 0 0,0 0-1,0 0 1,0 0 0,0 0 0,0 0 0,0 1-1,0-1 1,0 0 0,0 0 0,0 0 0,0 0-1,0 0 1,0 0 0,0 0 0,0 0-1,0 0 1,0 0 0,0 1 0,0-1 0,0 0 0,0 1 1,0-1 0,0 1 0,0-1 0,0 1 0,0-1 0,0 1-1,0-1 1,0 1 0,0-1 0,0 1 0,1-1 0,-1 1 0,0-1-1,0 1 1,1-1 0,-1 1 0,0-1 0,1 0 0,-1 1-1,0-1 1,1 1 0,-1-1 0,1 0 0,-1 0 0,0 1 0,1-1-1,-1 0 1,1 0 0,-1 1 0,1-1 0,0 0 0,21 0 28,-19 0-37,0 0 1,0-1-1,-1 1 0,1 0 0,0 1 1,0-1-1,0 0 0,0 1 0,5 1 1,6 9-115,-14-11 122,0 1-1,0-1 1,1 0-1,-1 0 1,0 1-1,1-1 1,-1 0-1,0 0 1,0 0 0,1 0-1,-1 1 1,0-1-1,1 0 1,-1 0-1,0 0 1,1 0 0,-1 0-1,0 0 1,1 0-1,-1 0 1,0 0-1,1 0 1,-1 0-1,0 0 1,1 0 0,56 0 289,-57 0-290,1 0 1,-1 0 0,0 0 0,0 0 0,0 0 0,0 0 0,0 0 0,0 0-1,0 0 1,0 0 0,0 0 0,0 0 0,1 0 0,-1 0 0,0 0 0,0 0 0,0 0-1,0 0 1,0 0 0,0 0 0,0 0 0,0 0 0,0 0 0,0 0 0,1 0-1,-1 0 1,0 0 0,0 0 0,0 0 0,0 0 0,0 0 0,0 0 0,0 0-1,0 1 1,0-1 0,0 0 0,0 0 0,0 0 0,0 0 0,0 0 0,0 0-1,0 0 1,0 0 0,0 0 0,0 0 0,0 1 0,0-1 0,0 0 0,0 0-1,0 0 1,0 0 0,0 0 0,0 0 0,0 0 0,0 0 0,0 1 0,0 9-26,0-7 70,0-3-22,14 0-85,-14 0 65,0 0-1,0 0 1,0 0 0,0 0 0,0 0-1,0 0 1,0 0 0,1 0 0,-1 0-1,0 0 1,0 0 0,0 0 0,0 0-1,0 0 1,0 0 0,0 0 0,0 0-1,0 0 1,0 0 0,1 0 0,-1 0-1,0 0 1,0 0 0,0 0 0,0 0-1,0 0 1,0 0 0,0 1 0,0-1-1,0 0 1,0 0 0,0 0 0,0 0-1,0 0 1,0 0 0,1 0 0,-1 0-1,0 0 1,0 0 0,0 0 0,0 1-1,0-1 1,0 0 0,0 0 0,0 0-1,0 0 1,0 0 0,0 0 0,0 0-1,0 0 1,0 0 0,0 0 0,0 1-1,0-1 1,0 0 0,-1 0 0,4 14 36,8-1 11,-10-12-42,-1-1 0,0 1-1,1-1 1,-1 1 0,0-1 0,1 1 0,-1-1 0,0 1-1,0 0 1,1-1 0,-1 1 0,0-1 0,0 1-1,0 0 1,0-1 0,0 1 0,0 0 0,0-1 0,0 1-1,0 0 1,0-1 0,0 1 0,0-1 0,0 1-1,-1 0 1,1 0 3,0 61 167,0 141-272,0-195 121,1 0 1,0 0-1,1 0 0,2 9 1,-2-9 1,0 0 0,0-1-1,-1 2 1,0 8 0,-1 98-187,0-110 136,-1 1 1,0 0-1,0-1 0,0 1 0,-3 7 1,2-8 42,1 1 0,-1-1 1,1 1-1,0-1 0,0 9 1,1 1 28,1-7-29,-1 0 0,-1 1 0,1-1 1,-3 9-1,2-13-13,-2 9-20,0 0 1,0 0-1,-1 23 1,4 63-94,1-78 109,1 0 0,5 24 0,-3-18 45,13 72 119,-15-87-101,-1 1 1,0 0 0,0 0 0,-3 18 0,1 1 106,1-28-145,0-1-1,0 0 1,-1 1-1,1-1 1,-1 0 0,0 1-1,0-1 1,0 0-1,-3 6 1,0 2 27,3-8-34,0-1-17,0 1 0,0-1 0,1 1 0,-1-1 0,-1 1 0,1-1 0,0 0 0,-1 1 0,1-1 0,-1 0 0,1 0 0,-4 2 0,-11 12-846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 1664,'-14'14'731,"28"-28"298,-14 14-394,0 0 170,0 0-229,0-3 85,0-8-202,0 9-1,0 2-143,0 0 53,0 0-69,0 0 159,0 0-100,0 0 90,0 0-112,0 0 42,0 0-95,0 0 16,0 0-86,0 0 27,2 0-48,9 0 85,-8 0-95,0 0 4,434 0 1932,-434 0-1958,-3-3-91,0 2-72,0 0 0,0 1-1,0-1 1,0 0 0,-1 1 0,1-1 0,0 0-1,0 1 1,0-1 0,-1 0 0,1 0 0,0 1-1,0-1 1,-1 0 0,0 1-15,1-1 1,-1 1 0,0 0-1,1-1 1,-1 1-1,0 0 1,1 0 0,-1-1-1,0 1 1,0 0-1,1 0 1,-1 0-1,0 0 1,0 0 0,1 0 17,0 0-14,0 0 0,0 0 0,0 0 0,-1 0 0,1 0 0,0 0 0,0 0 0,0 0 0,0 0 0,0 0 0,0 0 0,0 0 0,0 0 0,0 0 0,0 0 1,-1 0-1,1 0 0,0 0 0,0 0 0,0 0 0,0 0 0,0 0 0,0 0 0,0 0 0,0 0 0,0 0 0,0 0 0,0 0 0,-1 0 0,1 0 0,0 0 0,0 0 1,0 0-1,0 0 0,0-1 0,0 1 0,0 0 0,0 0 0,0 0 0,0 0 0,0 0 0,0 0 0,0 0 0,0 0 0,0 0 0,0 0 0,0-1 0,0 1 0,0 0 1,0 0-1,0 0 0,0 0 0,0 0 0,0 0 0,0 0 0,0-1 0,0-9-2813,0 7 785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3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1056,'7'-3'81,"-1"-1"0,1 1 0,-1-1 0,0-1-1,11-9 1,-15 13-62,-1-1 0,1 1 0,0-1-1,0 1 1,-1 0 0,1 0 0,0 0 0,0 0-1,0 0 1,0 0 0,0 1 0,0-1 0,1 1-1,-1-1 1,0 1 0,0 0 0,0 0 0,0 0-1,1 0 1,2 0 0,0 1 69,-1-1 0,0 0 0,1-1 0,-1 1 0,1-1 0,-1 0 0,5-1 0,2-2 41,-8 2-92,0 1 1,0-1-1,0 1 0,0 0 0,1 0 0,-1 1 1,0-1-1,1 1 0,5-1 0,-1 1-11,0-1 0,-1 0 0,15-4 0,-14 2-31,1 1 1,-1 1-1,18-2 1,760 3 1321,-773 0-1189,23 3 0,-19 0-55,16 2-23,4-10-177,-28 3 86,0 0-1,17 0 1,220 2-50,-224 1 149,41 7 1,-36-3 22,88 11 153,-64-13-182,-40-3-64,-1 0 0,16 3 0,-2 2-11,-13-3 19,0 1 1,0-2-1,17 1 1,267-2 472,-195 9-255,-6-1 159,190-8-101,-190-8-129,6-1-100,274 9 448,-367 0-487,-1 0-1,1-1 1,0 0-1,-1-1 1,8-1-1,10-3-35,-10 4-37,1 1 0,-1 0 0,15 2 0,-12-1 121,-1 0-1,24-3 0,-15-1 37,-9 0-58,0 2-1,25-2 0,-15 3-29,35-6 0,-39 3 0,27 0 0,107 4 117,-147 0-76,-1 0 0,16-3 0,3-8 23,-2 9-62,0 0 0,43 3 0,-30 0 34,358-1 274,-388 0-311,0 1 0,0 0 0,0 1 0,9 2 0,-9-2-30,0 0 0,0 0 0,0-1 0,9 0 0,360-1-76,-267 0 102,-100 0 5,0 1-1,0 0 1,0 0 0,12 4-1,3 1 13,-1-4 35,0 0-1,26-3 0,-17 0 45,147 1-315,-114-2 352,-44-2-85,21 0 26,1 8-8,-22 0-37,22-1-3,46-3 0,-46-1-36,171 1-113,-108-8 39,-82 4 106,1 2 0,-1 0 0,52 5-1,-43 3-9,-19-3 5,0-1 0,22 0 0,157-2 105,-185 0-115,1 0-1,0-1 0,-1-1 1,13-3-1,-13 3-1,1 0 0,-1 0-1,1 1 1,12 0 0,276 1-144,-279 1 165,0 1 1,32 7-1,-45-7-11,12 0-37,0-1 0,29-1 0,-18-1-20,-15 1 83,0-1-1,25-6 1,-26 4-38,0 1 0,25-1 1,435 3-133,-467 0 155,1-1-1,0 1 0,-1-1 0,1-1 1,7-2-1,10-2 18,-2 4-23,0 0 1,1 1-1,23 2 0,-19 1 19,43-5-1,-48 0 42,22-2 112,-1 10-61,-21-2-98,1-1-37,0 0 0,-1-2-1,39-4 1,-41 0 29,11 0 29,9 9-7,-33-4-51,0 0 0,0 0 0,0 0 0,1-1 0,-1 0 0,9-1 0,-1-2-14,10-1-1,0 1-1,24-1 1,33 3-19,126 5 11,-134 7 32,-47-9-52,0 0 0,0-2 0,34-4 0,-30-1 104,-8 1 13,40-1 0,-30 6-33,68-4 58,-22-8 60,0 5 26,-36 1 48,-15 1-13,35 0-1,-39 2-75,33-5 0,-33 4-113,35-2 1,-46 5-11,-1-2 1,0 1-1,1-1 0,12-5 1,-18 6 10,-1-1 11,0 1 0,0 1 0,0-1-1,8 2 1,-3-1 101,-9 0-103,0 0 1,-1-1-1,1 1 0,0 0 0,0-1 1,-1 1-1,1-1 0,-1 1 0,1-1 1,0 0-1,-1 0 0,1 0 0,1-1 1,5-3 214,0 2-32,-1-1-37,-6-11 762,-1 13-921,0 1 0,-1-1 1,1 0-1,-1 0 0,1 0 0,-1 1 0,0-1 1,1 0-1,-1 1 0,0-1 0,0 1 0,0-1 1,-1 1-1,-1-3 0,2 4-105,1-1 0,0 1 0,-1-1-1,1 1 1,-1 0 0,1-1 0,-1 1 0,1 0 0,0-1 0,-1 1-1,1 0 1,-1 0 0,0 0 0,1-1 0,-1 1 0,1 0 0,-1 0-1,1 0 1,-1 0 0,0 0 0,0 0 40,1 0 0,0 0 0,-1 0 0,1 0 0,-1 0 0,1 0 1,0 0-1,-1 0 0,1 0 0,-1-1 0,1 1 0,0 0 0,-1 0 0,1 0 0,0 0 0,-1-1 0,1 1 0,0 0 1,-1 0-1,1-1 0,-4-3-927,1-1 0,1 1 0,-1-1 1,-2-5-1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0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2 3328,'0'0'1061,"0"0"-634,0 0-262,0 0-186,-3 0-27,1-1 49,2 1-1,0 0 0,0 0 0,0 0 0,0 0 0,-1 0 0,1 0 0,0 0 0,0 0 0,0 0 0,0 0 0,0 0 0,0 0 0,0 0 0,-1 0 0,1 0 0,0 0 0,0 0 0,0 0 0,0 0 0,0 0 0,0 0 0,0 0 0,-1 0 0,1 0 0,0 0 0,0 0 0,0 0 0,0 0 0,0 0 0,0 0 0,0 0 0,0 0 0,-1 0 0,1 0 1,0 0-1,0 1 0,0-1 0,0 0 0,0 0 0,-10 17 46,8-15-36,1 0-1,-1 0 1,0 0 0,0 0 0,0 0 0,0 0-1,0 0 1,0-1 0,-1 1 0,-3 1 0,-12 10 90,-4 14-31,-2-10-145,16-12 51,-16 11-19,1 0-1,1 1 1,0 1 0,1 2 0,2 0 0,-28 34 0,-136 195-95,175-237 168,-112 189 59,-28 58-93,147-256 5,-159 276 176,29 43-245,107-250 67,-16 77 0,-1 67 186,29-148-178,-16 97-24,-7 200-1,29-185 35,-5 1-59,6 2 11,-6 8 27,6-8 5,-6 0 0,5 8 32,1-94 40,-1 156 165,17-76 88,-8-114-226,32 379-64,-7-289-62,-13-54 29,22 125 167,-20-142-104,48 286 83,-33-45-63,-16-85-54,-13-165 13,8 85 153,-7-95-133,-1 13 176,3 1 0,20 87 0,6-50-82,-4-15-70,-20-63-45,2 9 21,24 68-1,28 34-249,-55-129 191,22 52 96,-26-64-94,-1 0-1,1 0 1,-1 1-1,-1-1 0,1 1 1,0 7-1,-2-13-30,0 1 0,0-1 0,0 0 0,0 1 0,0-1 0,0 0 0,0 0 0,0 1 0,-1-1 0,1 0 0,-1 0 0,1 1 0,-1-1 0,1 0 0,-1 0 0,0 0 0,-1 2 0,1-3-29,0 1-1,0 0 0,0-1 1,-1 1-1,1-1 0,0 1 1,-1-1-1,1 1 0,0-1 1,-1 0-1,1 0 0,0 0 1,-1 0-1,1 0 0,0 0 1,-1 0-1,1 0 0,-1 0 0,1-1 1,0 1-1,-2-1 0,-13-4-227,1-1 1,-1 0-1,-14-9 0,-51-31-91,51 28 444,5 3 172,2-1 1,-35-32-1,16 13 281,-23-14 1118,56 42-1264,2 1 0,-1-1 1,-8-10-1,6 7-467,10 11 69,0-1 0,0 1 0,-1 0 0,1-1 0,0 1 0,0 0-1,0-1 1,0 1 0,0 0 0,0-1 0,0 1 0,0 0 0,0-1 0,0 1 0,0 0 0,1-1 0,-1 1-1,0 1 1,30 47-130,-22-34 195,0 1 1,1-1-1,1-1 0,0 0 0,1-1 0,1 0 1,0 0-1,23 19 0,-5-10 354,-20-12-48,-9-9-289,0 1 1,0-1-1,1 1 0,-1-1 0,1 1 1,-1-1-1,1 0 0,0 0 1,-1 0-1,1 0 0,0 0 1,0 0-1,-1 0 0,1-1 1,0 1-1,0 0 0,0-1 0,0 0 1,0 1-1,0-1 0,0 0 1,3 0-1,2-1 100,0 1 0,0-1 0,0 0 1,0 0-1,0-1 0,0 0 0,-1 0 0,1-1 0,-1 0 0,1 0 0,-1 0 1,6-5-1,-3 2-83,-1-1 0,0-1 0,0 1 1,-1-1-1,0 0 0,0-1 0,7-12 1,25-53 223,-9 24-154,-15 26-28,19-39 0,-16 18-1148,20-82-1,-26 84 227,32-118-1680,-9-14-2358,-35 172 4759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0 312 736,'7'0'53,"0"-1"0,0 0 0,1 0 0,9-3-1,-8 1 1,-1 1 0,1 1 0,-1-1-1,16 1 1,-13 1-12,0 1 31,0-1 1,0-1-1,19-2 1,-15-3-47,-11 5-24,-1-1 1,1 1-1,-1 0 1,1 0-1,-1 1 0,1-1 1,0 1-1,3-1 1,20 2-57,-16 0 55,1-1 0,-1 0 0,0-1 0,16-2 1,8-8 88,12 5 182,-22 2-150,-9 0 45,0 2 1,25-1-1,-16 1-18,35-5 0,-38 4-114,32-2 0,-35 4-8,1 0 0,19-5 0,-21 3 24,0 0 0,18 1 1,35 3 67,-16 0-216,65-6 0,-87 1 263,-3-1 45,38 0-1,574 5-605,-624 1 419,0 1 0,35 7 0,-44-7-10,12 1 29,1-2 1,39-1 0,-20-1 11,402 1 47,-332-8 19,10-1 8,-87 10-120,3 0 11,39-5-1,-64 2-9,154-10 92,-91 11-3,123 5 37,-169 0-124,16 0 13,5-9 10,-21 2-16,53 0 12,2 0-20,-47 0-4,118-7 248,-108 10-171,83-3-78,-80-3-26,-23 2 57,35 0 0,66-4 10,4 0-62,-83 8 55,96-3 90,-61-8-44,-42 7-51,80-11-60,6-2-62,-15 1 30,1 1 110,-78 11-36,6-2-11,-22 3 7,35-1 0,-32 4 7,-15 1 11,0-1-1,0 0 0,0 0 1,0-1-1,-1 0 1,1-1-1,0 1 1,0-1-1,13-6 1,-19 7 5,1 1 0,-1-1-1,1 0 1,-1 1 0,0 0 0,1 0 0,-1 0 0,5 0-1,-3 0 37,-4 0-69,0 0-1,0 0 0,0 0 0,1 0 0,-1 0 0,0 0 0,0 0 0,0 0 0,0 0 0,0 0 0,0 0 0,0 0 0,0 0 0,0 0 0,0 0 0,1 0 0,-1 0 1,0 0-1,0 0 0,0 0 0,0 0 0,0 0 0,0 0 0,0 0 0,0 0 0,0 0 0,0 0 0,0 0 0,1 0 0,-1 0 0,0 0 0,0 0 0,0 0 0,0 0 1,0-1-1,0 1 0,0 0 0,0 0 0,0 0 0,0 0 0,0 0 0,0 0 0,0 0 0,0 0 0,0 0 0,0 0 0,0-1 0,0 1 0,0 0 0,0 0 0,0 0 1,0 0-1,0 0 0,0 0 0,0 0 0,0-1 0,0 1 3,0-1-1,0 1 1,0-1 0,0 1-1,-1-1 1,1 1 0,0-1 0,0 0-1,0 1 1,0-1 0,-1 1-1,1-1 1,0 1 0,-1 0 0,1-1-1,0 1 1,-1-1 0,1 1 0,-1-1-1,1 1 1,0 0 0,-1-1-1,1 1 1,-1 0 0,1 0 0,-1-1-1,1 1 1,-1 0 0,0 0-1,1 0 1,-1-1 0,0 1 0,-26-1 175,14 2-95,-8-1 0,-15-1 35,-1 2 0,0 1 0,-59 12 0,69-8-159,0-2 0,0-1-1,-36-1 1,-22 2-38,-3 7 317,-24-5-32,-2 7-12,-17 1-78,0-8-128,-167 23-470,-27 2-363,249-28 708,-157 13-2,20-1 133,134-11 8,-55 7-20,0-6-144,66 0 98,-137 4 92,29-1-6,5 0-53,-167-8-67,250-2 16,61-2 89,-28-1 35,-24 11-23,67-7-42,-23-3-1,14 1-4,-2 1 14,-30 2 0,32 0 29,0 0 0,-25-4 0,21-1-123,10 2-15,0 1 0,-28-2 0,-1 4 163,46 1-55,-1-1-1,1 1 0,0-1 1,-1 1-1,1-1 1,0 1-1,-1 0 0,1 0 1,-1 0-1,0-1 1,3 3-1,2 1-233,-3-3 194,-1 0 1,0 0 0,1-1 0,-1 1 0,1-1-1,-1 1 1,1-1 0,0 0 0,4-1-1,12 3-96,17 9 15,13-6 113,19 6 21,42-8-1,-9-1 23,-47 2 14,157 6 46,-23-11-289,290 5 238,-395 0 35,205 5 102,76 8-8,-99-2-53,-170-11-70,-2 1 30,145 4 64,20 1-72,-208-7-44,10-2 22,80-9 0,-94 4-36,0 1-17,105-13-43,81-33 113,-207 41-76,0 0 0,32-18 0,-3 2-24,-47 22 77,-1-2 0,1 1 0,5-5 0,8-5 79,-11 9-14,8-6 47,-16 9-137,0 0 1,-1 1-1,1-1 1,0 0 0,-1 0-1,1 0 1,-1 0-1,0 0 1,1 0 0,-1 0-1,0 0 1,0 0-1,1 0 1,-1 0 0,0 0-1,0 0 1,0-1 0,0-1 99,-3 0 118,2 2-221,-1 0 0,1-1 0,0 1 0,-1 0 1,1 0-1,-1 0 0,1 0 0,-1 0 0,0 1 0,1-1 0,-1 0 0,0 1 0,1-1 0,-1 1 0,0 0 0,0 0 0,0-1 1,1 1-1,-1 0 0,0 0 0,0 1 0,0-1 0,1 0 0,-1 1 0,-3 0 0,-4 4 25,8-4-18,-1 0-1,1 0 0,-1 0 1,1 0-1,-1 0 1,1-1-1,-1 1 1,0-1-1,1 1 0,-1-1 1,0 1-1,1-1 1,-3 0-1,1 0-1,1 0 0,-1 0 0,0 0 0,1 1 0,-1-1 0,0 1 0,1 0 0,-1-1 0,1 1 0,0 0 0,-1 1 0,1-1 0,0 0 0,-1 1 0,-2 2 0,-23 14-573,21-15 365,-1 0 0,1-1 0,-12 3 0,-17-2-2072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2304,'0'-17'864,"0"17"-672,0 0-32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2912,'0'0'923,"0"3"-550,0-3-353,0 1 0,0 0 1,0-1-1,0 1 0,0 0 0,0 0 1,0-1-1,-1 1 0,1 0 1,0-1-1,0 1 0,-1 0 0,1-1 1,-1 2-1,-3 1 298,4-3-304,0 1-1,0-1 1,0 0 0,-1 0 0,1 0 0,0 0-1,0 0 1,0 0 0,0 0 0,0 0 0,0 0-1,-1 0 1,1 1 0,0-1 0,0 0-1,0 0 1,0 0 0,0 0 0,0 0 0,0 1-1,0-1 1,0 0 0,0 0 0,0 0 0,0 0-1,0 0 1,0 1 0,0-1 0,0 0 0,0 0-1,0 0 1,0 0 0,0 0 0,0 1 0,0-1-1,0 0 1,0 0 0,0 0 0,0 0 0,0 0-1,0 1 1,0-1 0,0 0 0,0 0-1,0 0 1,1 0 0,-1 0 0,0 0 0,0 1-1,0-1 1,5 9 266,-4-7-172,0 0 0,-1 0 0,1 0 0,-1 0-1,0 0 1,1 0 0,-1 0 0,0 0 0,0 0 0,-1 3 0,1 5 156,1-2-133,0 0 1,0 0-1,1 0 0,0-1 1,0 1-1,1-1 1,0 1-1,1-1 0,-1 0 1,8 10-1,-2-3 94,-6-11-176,-1 1 1,1-1-1,-1 1 1,0-1-1,0 1 1,0 0-1,0 0 1,-1 0-1,0 0 1,0 0-1,0 1 1,0-1 0,0 0-1,-1 0 1,0 1-1,0 5 1,0-5 26,0-1 0,1 0 0,0 0 1,-1 0-1,2 0 0,-1 0 1,0 0-1,1 0 0,3 6 0,-4-9-44,-1 0-1,0 0 0,0 0 1,0 0-1,1 1 0,-1-1 0,0 0 1,0 0-1,0 0 0,-1 0 1,1 0-1,0 0 0,0 1 1,-1-1-1,1 0 0,-1 0 1,1 0-1,-1 0 0,1 0 0,-1 0 1,1 0-1,-1 0 0,0 0 1,-1 1-1,0 0-6,1 0-1,-1 0 1,-1-1 0,1 1-1,0 0 1,0-1 0,-1 1-1,1-1 1,-5 2 0,-23 3 87,13-1-13,11-3-60,-1 0 1,0-1-1,0 0 1,0 0-1,-7 0 1,-5 0 53,9-1-416,1 1-1,0-2 0,0 1 0,-14-3 0,21 2 232,0 0 0,0 0 0,0 0-1,0 0 1,0-1 0,1 1-1,-1 0 1,1-1 0,-2-1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4160,'0'0'1333,"0"0"-821,0 0-176,3 0 197,8 0-127,-11 0-396,0 0 0,0 0 0,0 0 1,0 0-1,1 0 0,-1 0 0,0 0 0,0 0 1,0 0-1,0 0 0,0 0 0,0 0 0,0 0 1,0 0-1,0 0 0,0 0 0,1 0 0,-1 0 1,0 0-1,0 0 0,0 0 0,0 0 0,0 0 1,0 0-1,0 0 0,0 0 0,0 0 0,0 0 1,0 1-1,1-1 0,-1 0 0,0 0 0,0 0 1,0 0-1,0 0 0,0 0 0,0 0 0,0 0 1,0 0-1,0 0 0,0 0 0,0 1 0,0-1 1,0 0-1,0 0 0,0 0 0,0 0 0,0 0 1,0 0-1,0 0 0,0 0 0,0 0 0,0 0 0,0 1 1,0-1-1,0 0 0,0 0 14,0 1 0,0 0-1,0-1 1,0 1 0,0-1-1,0 1 1,0-1 0,0 1 0,0-1-1,0 1 1,0-1 0,1 1-1,-1-1 1,0 1 0,0-1 0,1 1-1,-1-1 1,1 1 0,0 0 17,0-1 0,0 1 0,0-1-1,0 0 1,0 1 0,0-1 0,0 0 0,0 0 0,0 1 0,0-1 0,0 0 0,0 0 0,2 0 0,22-1 358,-9 0-235,-1 1 0,0 0 1,26 4-1,-24 1-137,-10-3 5,-1 0 0,1 0 0,0-1 0,0 0 0,7 0 0,82-1 1237,-96 0-1265,0 0-1,0 0 1,0 0 0,0 0 0,1 0-1,-1 0 1,0 0 0,0 0 0,0 0-1,0 0 1,0 0 0,0 0 0,0 0-1,0 0 1,0 0 0,0 0 0,1 0-1,-1 0 1,0 0 0,0 0 0,0 0-1,0 0 1,0 0 0,0 0 0,0 0-1,0 0 1,0 0 0,0 0 0,0 0-1,0-1 1,1 1 0,-1 0-1,0 0 1,0 0 0,0 0 0,0 0-1,0 0 1,0 0 0,0 0 0,0 0-1,0 0 1,0 0 0,0-1 0,0 1-1,0 0 1,0 0 0,0 0 0,0 0-1,0 0 1,0 0 0,0 0 0,0 0-1,0 0 1,0-1 0,0 1 0,0 0-1,0-11 147,0 9-92,0 2-95,0-3-80,0-8-267,0 8 112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3136,'0'55'1029,"0"-53"-972,0 1 0,0-1 1,0 1-1,-1 0 0,1-1 0,-2 4 0,0 2-8,-1 5 108,0-1 1,1 1 0,0 0 0,0 19 0,2-17 65,-2 0 0,-3 18 0,-1 2 211,4-15-259,-4 20 141,-16 12 345,11-3-111,-5-16 67,7-17-312,7-11-245,-4 7 216,0 0 0,-14 18-1,16-25-195,0 0 0,-1-1 0,1 0 0,-1 0-1,0 0 1,0-1 0,0 1 0,-8 2 0,4-2-29,1-1 1,0 0 0,-1-1-1,0 0 1,0 0 0,1-1 0,-1 0-1,0 0 1,0-1 0,0 0-1,0-1 1,-15-3 0,18 2-150,1 0 1,-1 0 0,1-1-1,-1 0 1,1 0-1,0 0 1,0 0 0,0-1-1,0 0 1,1 0 0,0 0-1,0-1 1,0 1-1,-4-7 1,3 5-80,-30-43-857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2912,'0'0'923,"0"0"-550,0 0-58,0 0 442,0 0-176,0 0 96,-3 0-239,-8 0-6,8 0-150,3 0-31,-2 0-96,1 0-147,0 1 1,0-1-1,0 0 1,1 0 0,-1 0-1,0 1 1,0-1-1,1 0 1,-1 1 0,0-1-1,1 0 1,-1 1-1,0-1 1,1 1-1,-1-1 1,1 1 0,-1 0-1,0-1 1,1 1-1,0 0 1,-2 0-1,-8 22 229,3-6-70,-23 29-135,27-42-24,1-1 1,0 1-1,0 0 1,0 0-1,1 0 1,0 0-1,-2 5 1,0 4 24,-8 9 90,5 5-49,-1-12-47,7-14-22,-1 0-1,0 1 0,0-1 0,0 0 0,1 1 1,-1-1-1,1 1 0,-1-1 0,1 1 0,-1-1 1,1 1-1,0-1 0,0 1 0,0 0 0,0-1 1,0 1-1,0-1 0,0 1 0,1-1 1,-1 1-1,0-1 0,1 1 0,0 1 0,1 0 21,0-1-1,-1 1 1,1-1 0,0 1-1,0-1 1,1 0-1,-1 0 1,0 0-1,5 3 1,-6-4-11,1 0 0,-1 0 1,1 0-1,-1-1 0,1 1 1,-1-1-1,1 1 0,0-1 0,-1 1 1,1-1-1,0 0 0,-1 0 1,1 0-1,0 0 0,-1 0 1,1 0-1,0 0 0,-1 0 0,1-1 1,0 1-1,2-2 0,83-47-1059,-85 48 1040,0 1 8,0-1-1,0-1 0,0 1 0,0 0 0,-1 0 0,1-1 1,0 1-1,0-1 0,-1 1 0,1-1 0,-1 0 0,0 0 0,1 0 1,-1 0-1,0 0 0,2-3 0,7-9 9,-7 12-235,-3 2 128,0 2 135,0 0 0,-1 1 0,1-1 0,1 1 0,-1-1 0,0 1 1,0-1-1,1 0 0,0 1 0,-1-1 0,1 0 0,0 1 0,0-1 0,0 0 0,0 0 1,1 0-1,-1 0 0,0 0 0,1 0 0,2 2 0,12 17 60,-14-17-90,1-1 1,-1 0-1,1 1 0,0-1 0,6 5 1,-3-4 9,0 0 0,0-1 0,1 0 0,0 0 0,-1 0 0,12 2 0,46 8 105,-59-13-115,23 6 36,32 3 184,-54-8-200,-1-1-1,1 0 0,0 0 0,-1-1 0,1 1 1,-1-1-1,1-1 0,6-1 0,24-19 271,-15 14-157,-19 8-114,0-1-1,0 1 0,1-1 0,-1 1 0,0-1 0,0 0 1,0 0-1,0 0 0,0 0 0,0-1 0,-1 1 0,1 0 1,0-1-1,-1 1 0,1-1 0,-1 1 0,1-1 1,-1 0-1,0 0 0,1 0 0,-1 0 0,0 0 0,1-2 1,-2 1-19,1 0 1,-1-1 0,0 1 0,0 0 0,0 0-1,0 0 1,-1 0 0,1-1 0,-1 1 0,0 0-1,0 0 1,-2-5 0,-2-9 12,0-1 7,2 5-22,-9-24 0,-7-29-338,16 57 266,1 7 22,1-1 1,0 1 0,-1-1-1,1 0 1,1 1 0,-1-1-1,0 0 1,1 0 0,-1 0 0,1 0-1,0 0 1,0 0 0,0 0-1,0 0 1,0 1 0,1-1 0,0-4-1,10-6-954,-5 10-1867,7 3 795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47 2816,'0'-27'917,"0"22"-565,0 2-64,0-8 811,0 12-1084,0-1 0,0 1 0,0-1 0,0 1 0,0-1 1,0 1-1,1-1 0,-1 1 0,0-1 0,0 1 0,0-1 0,1 1 0,-1-1 1,0 1-1,0-1 0,1 1 0,-1-1 0,0 1 0,1-1 0,-1 0 0,1 1 1,-1-1-1,0 0 0,1 1 0,0-1 0,0 1 12,0-1-1,-1 1 1,1-1 0,0 1 0,-1 0-1,1-1 1,-1 1 0,1 0 0,-1-1-1,1 1 1,-1 0 0,1-1-1,-1 1 1,0 0 0,1 0 0,-1 0-1,0-1 1,0 1 0,1 0-1,-1 0 1,0 0 0,0 0 0,0 0-1,0-1 1,0 3 0,0 7 35,0 1 1,-1-1 0,0 0-1,-1 0 1,0 1 0,0-1-1,-7 16 1,4-8-15,0 0 0,1 0 0,-2 20 0,-7 28 160,1-20-106,-25 75 31,33-107-83,-5 21 1,7-19-22,1-11-13,0 0-1,1 0 1,-2 1-1,-1 4 1,-9 13 102,10-20-94,0-1 1,1 1-1,-1 0 0,1 0 1,-1 0-1,1 1 0,0-1 1,0 0-1,1 0 1,-1 1-1,0 4 0,1 9 462,0-15-689,3-4-1893,10-12 523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3136,'-16'-16'1184,"16"16"-928,0 0-64,0 0 960,0 0-672,0 16 160,0 17-384,-17 16 32,17-16-160,-16 32 160,0 1-192,16 0 96,-17 15-96,17-15 352,-16 0-224,16-1-1248,-17-16 544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4160,'17'0'1536,"-17"0"-1216,32 17-64,-15-17 928,16 16-704,16-16 224,-16 0-416,16 0 96,0 0-224,-16 0 224,-1 0-256,1-16-2080,0 16 1056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4736,'0'0'1760,"0"0"-1376,16 0-96,0 17 1024,1-17-768,16 0 64,-1 16-384,1-16 160,0 0-256,16 0 320,-16 0-256,-17 0 320,17 0-288,-17 0-2240,1-16 1120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3648,'-14'0'1173,"14"0"-1165,0 0 1,0 0-1,0 0 0,0 0 0,0 0 1,0 0-1,0 0 0,0 0 0,-1 0 1,1 0-1,0 0 0,0 0 0,0 0 0,0 0 1,0 0-1,0 0 0,0 0 0,0 0 1,0 0-1,-1 0 0,1 0 0,0 0 1,0 0-1,0 0 0,0 0 0,0 0 0,0-1 1,0 1-1,0 0 0,0 0 0,0 0 1,0 0-1,0 0 0,0 0 0,0 0 1,-1 0-1,1 0 0,0 0 0,0 0 1,0 0-1,0-1 0,0 1 0,0 0 0,0 0 1,0 0-1,0 0 0,0 0 0,0 0 1,0 0-1,0 0 0,0 0 0,0 0 1,0-1-1,0 1 0,0 0 0,1 0 1,-1 117 1985,0-108-1970,1-1 0,0 0 0,0 0 0,4 8 0,-3-8 6,0 0 1,-1 0-1,1 0 1,-1 10-1,-1-14 9,0 0 1,1 0-1,-1 0 0,1 0 0,0 0 1,0 0-1,0 0 0,1-1 1,-1 1-1,5 6 0,-6-8 19,1 1-1,0-1 1,-1 0 0,0 1-1,1-1 1,-1 1 0,0-1-1,-1 5 1,1-3 15,0-4-69,0 0-1,0 0 0,0 0 1,0 0-1,0 0 1,0 1-1,0-1 1,0 0-1,0 0 1,0 0-1,0 0 1,0 0-1,0 0 1,0 0-1,0 0 0,0 0 1,0 1-1,0-1 1,0 0-1,0 0 1,0 0-1,0 0 1,0 0-1,0 0 1,0 0-1,0 0 1,1 0-1,-1 0 0,0 0 1,0 0-1,0 1 1,0-1-1,0 0 1,0 0-1,0 0 1,0 0-1,0 0 1,0 0-1,0 0 1,0 0-1,1 0 0,-1 0 1,0 0-1,0 0 1,0 0-1,0 0 1,0 0-1,0 0 1,0 0-1,0 0 1,0 0-1,1 0 1,-1 0-1,0 0 0,0 0 1,0 0-1,1 0-1,0 0-2,-1 0-1,1 0 0,-1 0 1,1 0-1,-1 0 1,0 0-1,1 0 1,-1 0-1,1 0 1,-1 0-1,1 0 1,-1-1-1,0 1 1,1 0-1,-1 0 1,1 0-1,-1-1 1,0 1-1,1 0 1,0-1-1,-1 0-90,1-1 0,-1 1-1,1-1 1,-1 1 0,0-1 0,1 1-1,-1-1 1,0 0 0,0 1-1,0-3 1,0 1 32,0-1-1,0 1 1,1 0-1,-1 0 1,1 0 0,0 0-1,0-1 1,0 1-1,1 0 1,-1 1-1,1-1 1,-1 0 0,4-4-1,-3 3 31,1 0 0,-1-1 0,-1 0 0,1 1 0,-1-1 0,2-7 0,2-9-125,12-14-556,-7 21 817,-7 11 554,-6 17 267,-10-8-677,-20 21 101,0-11 75,32-15-417,0-1 0,0 0 1,0 0-1,0 1 0,0-1 1,0 0-1,0 0 0,0 0 0,0 0 1,0 0-1,0-1 0,0 1 1,0 0-1,0 0 0,0-1 0,0 1 1,0 0-1,0-1 0,0 1 1,0-1-1,0 1 0,0-1 1,0 0-1,1 1 0,-1-1 0,0 0 1,0 0-1,0-1 0,-1 0-36,2 2 25,0 0 0,0 0 1,0 0-1,0 0 0,0 0 1,-1 0-1,1 0 0,0 0 1,0 0-1,0 0 1,0 0-1,0-1 0,0 1 1,0 0-1,0 0 0,0 0 1,0 0-1,-1 0 0,1 0 1,0 0-1,0 0 0,0-1 1,0 1-1,0 0 0,0 0 1,0 0-1,0 0 0,0 0 1,0 0-1,0-1 0,0 1 1,0 0-1,0 0 0,0 0 1,0 0-1,0 0 0,0 0 1,0-1-1,0 1 1,1 0-1,-1 0 0,0 0 1,0 0-1,0 0 0,0 0 1,0 0-1,0 0 0,0-1 1,0 1-1,0 0 0,0 0 1,1 0-1,-1 0 0,0 0 1,0 0-1,0 0 0,6-4-38,0 0-1,0 0 0,0 1 0,0 0 1,1 0-1,-1 1 0,13-3 0,-4 0-4,2-1-53,-14 5 88,0-1 0,1 1 0,-1 0 0,1 0 0,-1 1 0,6-2 0,-9 2 19,1 0 1,-1 0-1,0 0 1,1 0-1,-1 0 1,0 0-1,1 0 0,-1 0 1,0 0-1,1 0 1,-1 0-1,0 1 1,1-1-1,-1 0 1,0 0-1,1 0 1,-1 0-1,0 0 1,1 1-1,-1-1 0,0 0 1,0 0-1,1 0 1,-1 1-1,0-1 1,11 11 223,-8-5-15,-3 7-96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2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3232,'0'0'1035,"0"-3"-614,0-7-112,0 7 310,-3 3-171,3 0-422,-1 0 0,1 0 1,-1 0-1,0 0 0,1 0 1,-1 0-1,1 0 0,-1 0 1,1 0-1,-1 0 0,1 0 1,-1 1-1,0-1 0,1 0 1,-1 0-1,1 1 0,-1-1 1,0 1 13,1 0 1,-1 0 0,1 0 0,0 0 0,-1 1 0,1-1-1,0 0 1,0 0 0,0 0 0,-1 0 0,1 0-1,0 0 1,1 2 0,-1-2-31,0-1-1,0 1 1,0-1 0,-1 1-1,1 0 1,0-1 0,0 1-1,0-1 1,0 1 0,-1-1-1,1 1 1,0-1 0,-1 1-1,1-1 1,0 1-1,-1-1 1,1 1 0,0-1-1,-1 1 1,1-1 0,-1 1-1,1-1 1,-2 1 0,2-1 2,-1 1-1,0-1 1,1 1 0,-1-1 0,0 1 0,1-1 0,-1 1 0,1-1-1,-1 1 1,1 0 0,0-1 0,-1 1 0,1 0 0,0-1 0,-1 1-1,1 0 1,0 0 0,0-1 0,-1 1 0,1 0 0,0 0 0,0-1-1,0 1 1,0 1 0,0 12 313,0-14-321,0 0 0,0 0 0,0 0-1,0 0 1,0 0 0,0 0 0,0 0-1,0 0 1,0 0 0,0 1 0,0-1-1,0 0 1,0 0 0,0 0 0,0 0-1,0 0 1,0 0 0,0 0 0,0 0-1,0 0 1,0 0 0,0 1 0,0-1-1,0 0 1,0 0 0,0 0-1,1 0 1,-1 0 0,0 0 0,0 0-1,0 0 1,0 0 0,0 0 0,0 0-1,0 0 1,0 0 0,0 0 0,0 0-1,0 0 1,0 0 0,1 1 0,-1-1-1,0 0 1,0 0 0,0 0 0,0 0-1,0 0 1,0 0 0,0 0 0,0 0-1,0 0 1,1 0 0,-1-1 0,0 1-1,0 0 1,0 0 0,7 1 56,-2-1 57,1 0 0,-1 0 0,0 0 0,0 0 0,0-1 1,6-1-1,0-2-115,25-9-79,-20 2 264,-2 6-38,-14 5-149,0-1-1,0 1 1,0 0 0,1-1-1,-1 1 1,0 0 0,0-1-1,0 1 1,0 0 0,0-1-1,1 1 1,-1 0 0,0-1-1,0 1 1,0 0 0,0-1-1,0 1 1,0-1 0,0 1-1,0 0 1,-1-1-1,1 1 1,0 0 0,0-1-1,0 1 1,0 0 0,0-1-1,-1 1 1,1 0 0,0-1-1,-3 0-5,0 0-1,0 0 1,0 1-1,0-1 1,0 1-1,1 0 1,-1 0-1,0 0 1,0 0-1,-4 1 1,-4-1 381,9 0-338,1 0 0,-1 1 0,0-1-1,1 0 1,-1 1 0,0-1 0,1 1-1,-1-1 1,0 1 0,1 0 0,-1 0-1,1-1 1,-1 1 0,1 0-1,0 1 1,-1-1 0,-1 2 0,0 0 144,3-3 27,0 0-85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2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33 3712,'13'-14'1221,"-12"14"-1191,-1-1-1,1 1 0,-1-1 0,0 1 1,1-1-1,-1 1 0,0-1 1,0 1-1,1-1 0,-1 0 1,0 1-1,0-1 0,0 1 1,0-1-1,0 0 0,0 1 1,0-1-1,0 0 0,0 1 1,0-1-1,0 0 0,0 1 1,0-1-1,0 1 0,-1-2 1,1 2 50,0-3 757,0 3-250,-3 3-43,0 1-454,0 0 0,0 0 0,0 0 0,0 0 0,0 1 1,1-1-1,-2 7 0,-12 38 365,13-37-408,0 0-1,-1-1 0,-1 1 0,-5 10 1,-18 19 43,22-26-27,-7 28-1,-3 6 208,-3-6-21,12-27-143,0 1-1,-7 24 0,10-22 16,4-14-89,-1 0 1,-1 0-1,1 0 0,-1 0 0,0 0 1,0-1-1,-3 6 0,0-2 56,4-7-67,0 1 1,0-1-1,0 1 0,0-1 0,0 1 0,0 0 0,0-1 0,0 1 0,1 0 0,-1 0 0,1-1 1,-1 5-1,1-3-704,0-9-165,0-18-955,0 4 561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4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50 131 4480,'-41'-27'1445,"33"22"-885,8 2-149,0-4 328,0 11-262,2-12-200,1 7-249,-1 0 0,1 0 0,-1 1 0,1-1 1,-1 1-1,1 0 0,0-1 0,-1 1 0,1 0 0,-1 0 0,1 1 0,2 0 0,8-1 87,3-1-32,-1 0-1,18-4 0,2-1-25,25 0-20,-28 1-32,-9 2 1,37-2-1,-33 5 19,-12 0 0,0 0 0,26-3 0,-6-8 51,28-6-27,-59 17-24,-1-1-1,1 0 1,-1 1-1,1-1 1,-1 1 0,5 1-1,9-3 196,-17 2-216,1 0 1,-1 0 0,0-1 0,1 1 0,-1 0 0,1-1 0,-1 1 0,0 0-1,1-1 1,-1 1 0,0 0 0,0-1 0,1 1 0,-1-1 0,0 1 0,0-1-1,1 1 1,-1-1 0,0 1 0,0-1 0,0 1 0,0 0 0,0-1 0,0 1 0,0-1-1,0 1 1,0-1 0,0 0 0,0-2 55,0 6 42,1 35-47,0-23-9,0 1 1,-2 0-1,-4 30 0,1-27-32,1-9-38,1 0 0,0 0 0,1 1 0,0 11 0,0-8 25,-1-1 0,0 1 0,-6 21 0,7-32 10,-1 10 30,0-1-1,1 0 0,1 1 1,1 19-1,0 1 79,-1-26-109,2 12 93,-2-19-103,0 0 1,0 1-1,1-1 1,-1 1-1,0-1 1,0 1-1,1-1 1,-1 0-1,0 1 1,1-1-1,-1 0 1,0 1-1,1-1 1,-1 0-1,1 0 1,-1 1-1,1-1 1,-1 0-1,0 0 1,1 0-1,-1 1 1,1-1-1,-1 0 1,1 0-1,-1 0 1,1 0-1,-1 0 1,1 0 0,0 0-1,4-3-303,12-7-37,-15 9 282,1 0-1,0-1 0,-1 1 0,1-1 1,-1 1-1,1-1 0,-1 0 1,0 0-1,0 0 0,4-5 1,10-17-171,1 13 118,-1-14 75,0 6 32,14-11 181,-27 27 10,-3 6 236,0 4-231,-1-4-135,1 0 0,0 1 1,0-1-1,0 0 0,0 1 0,1-1 0,-1 0 0,1 0 0,1 5 0,2-6-56,3 4-32,-4 5 6,-3-10 34,0 0-1,1 0 0,-1 0 1,0 0-1,0-1 0,1 1 1,-1 0-1,1 0 0,-1 0 1,1 0-1,-1 0 0,1-1 1,-1 1-1,1 0 0,0 0 1,-1-1-1,1 1 0,0-1 1,0 1-1,0 0 0,-1-1 1,1 1-1,0-1 0,0 0 1,1 1-1,14 12 116,-15-11-117,1-1 0,-1 0 0,0 1 0,1-1 0,-1 0 0,1 0 1,-1 0-1,1 0 0,0 0 0,-1 0 0,1 0 0,0-1 0,0 1 1,-1 0-1,1-1 0,0 0 0,0 1 0,0-1 0,3 0 0,-1 0-5,0 0 0,0 0 1,0 1-1,7 1 0,-2 2-4,4 0-42,-3-6-54,-1 0 1,1-1 0,-1 0 0,1 0-1,16-10 1,9-2-96,-31 14 183,0 0 0,0-1 1,0 0-1,0 1 0,-1-1 1,1 0-1,-1-1 0,1 1 1,-1-1-1,0 1 0,0-1 0,0 0 1,3-4-1,11-11 86,-12 13-61,-1-1 0,1 0 0,6-12-1,-4 7-25,-4 7 7,-1 0 0,0 0 1,0-1-1,0 1 0,2-8 1,0-2 0,-3 14 1,-1-1 1,0 1-1,1-1 1,-1 0-1,0 1 1,1-1-1,-1 1 1,1-1 0,-1 1-1,1 0 1,-1-1-1,1 1 1,-1 0-1,1-1 1,0 1-1,3-4-48,-2-9 19,-2 12 32,0 1-1,0-1 1,0 1 0,0-1 0,0 1-1,0-1 1,0 1 0,0-1 0,1 1-1,-1-1 1,0 1 0,0-1-1,0 1 1,1-1 0,-1 1 0,0-1-1,1 1 1,-1 0 0,0-1 0,1 1-1,-1 0 1,0-1 0,1 1-1,-1 0 1,1-1 0,-1 1 0,1 0-1,-1 0 1,1-1 0,0 1 1,-1 0 0,0 0 0,0 0 0,1 0 0,-1 0 0,0 0 0,0 0 0,1 1 0,-1-1 0,0 0 0,0 0 0,0 0 0,1 0 0,-1 0 0,0 0 0,0 1 0,1-1 0,-1 0 0,0 0 0,0 0 0,0 1 0,0-1 0,0 0 0,1 0 0,-1 1 0,2 13 93,-2 13 130,3-21-75,-2-5-142,1 0-1,-1 1 1,0-1-1,0 0 1,0 1-1,0-1 1,0 1-1,0-1 1,-1 1 0,1-1-1,0 1 1,-1 0-1,1-1 1,-1 1-1,0 0 1,1 0-1,-1 2 1,-1 2 3,2-5-6,12 25 35,-7-13 57,1-8-47,-7-5-49,1 1 0,-1-1 0,1 0-1,-1 0 1,0 1 0,1-1 0,-1 0 0,0 0-1,1 1 1,-1-1 0,0 0 0,1 1 0,-1-1-1,0 0 1,0 1 0,1-1 0,-1 0-1,0 1 1,0-1 0,0 1 0,0-1 0,1 1-1,-1-1 1,0 0 0,0 1 0,0-1 0,0 1-1,0-1 1,0 1 0,0 0 0,0-1-1,0 0 1,0 0-1,-1 0 1,1 0-1,0 0 1,0 0-1,0 0 1,0 1-1,0-1 1,0 0 0,0 0-1,0 0 1,0 0-1,0 0 1,0 0-1,0 0 1,0 0-1,0 0 1,1 0-1,-1 1 1,0-1-1,0 0 1,0 0-1,0 0 1,0 0 0,0 0-1,0 0 1,0 0-1,0 0 1,0 0-1,0 0 1,0 0-1,0 0 1,0 0-1,0 0 1,0 1-1,1-1 1,-1 0-1,0 0 1,0 0-1,0 0 1,0 0 0,0 0-1,0 0 1,0 0-1,0 0 1,0 0-1,1 0 1,-1 0-1,0 0 1,0 0-1,0 0 1,0 0-1,0 0 1,0 0-1,0-1 1,11 1 16,-8 0 80,-3 0 0,0 0 53,0 0-69,0 0-42,0 0-38,0 0-112,0 0 37,0 0 27,0 0-27,0 0 86,0 7 159,-1 12-310,0-19 132,1 1-1,0-1 1,0 0-1,0 1 1,-1-1-1,1 1 1,0-1-1,-1 0 1,1 1-1,0-1 1,-1 1 0,1-1-1,0 0 1,-1 0-1,1 1 1,-1-1-1,1 0 1,-1 0-1,1 1 1,0-1-1,-1 0 1,1 0-1,-1 0 1,1 0-1,-1 0 1,1 0-1,-1 0 1,1 0-1,-2 0 1,0 0-45,2 3 138,0 13 22,-3-2-59,-8 0 53,8-12-5,3-2 53,0 0-90,0-2-123,0 0 56,1 0 0,-1 0-1,1 0 1,-1 0 0,1 1 0,0-1 0,-1 0-1,1 1 1,0-1 0,2-2 0,2-4-3,17-42 128,-11 31 6,-6-8-59,6 5-80,-7 9 0,-3 9-4,0 0 0,0 0 0,1 0 0,-1 0 0,1 0 0,0 0 0,3-4 0,2-3-20,-6 8 23,0 0 0,1 0-1,0 0 1,0 1 0,0-1 0,0 0-1,0 1 1,0 0 0,0-1 0,6-3-1,-3 4-13,-4 2 24,-1-1 1,1 1-1,0 0 1,-1-1 0,1 1-1,0 0 1,-1-1-1,1 1 1,-1-1-1,1 1 1,-1-1-1,1 1 1,-1-1-1,1 1 1,-1-1-1,1 1 1,-1-1-1,0 0 1,1 1-1,-1-1 1,1-1-1,1-3-16,9-8-4,-11 12 34,1 1 1,-1-1-1,1 1 0,-1 0 0,1-1 0,0 1 0,-1 0 0,1 0 0,-1 0 1,1-1-1,-1 1 0,1 0 0,0 0 0,-1 0 0,1 0 0,0 0 0,-1 0 1,1 0-1,-1 0 0,1 0 0,0 0 0,-1 1 0,1-1 0,-1 0 0,1 0 1,-1 0-1,1 1 0,0-1 0,-1 0 0,1 1 0,0 0 12,0-1-15,0 1 0,0-1 0,0 1 0,0-1 0,0 1 0,-1 0 0,1 0 0,0-1 0,0 1-1,-1 0 1,1 0 0,0 0 0,-1 0 0,1 0 0,-1 0 0,0 0 0,1 0 0,-1 0 0,0 0 0,1 0 0,-1 0-1,0 0 1,0 0 0,0 0 0,0 3 0,0-2 18,1 0 0,-1 1 0,0-1 0,1 1 0,0-1 0,-1 0 0,2 3 0,1-1 0,-1 0 1,0 1-1,-1-1 1,1 1-1,-1-1 1,0 1 0,0 0-1,0-1 1,-1 1-1,1 0 1,-1 0-1,-1 8 1,1 129 265,0-139-208,0-3 5,0 0 22,0 0 117,3 0-123,-2 0-105,1 0 0,-1-1 0,1 1 0,-1 0 0,0-1 0,1 1 0,-1-1 0,1 0 0,-1 1 0,0-1 0,1 0 0,-1 0 0,0 0 0,0 0 0,0 0 0,0 0 0,0 0 0,0 0 0,0 0 0,0-1 0,0 1-1,0 0 1,-1 0 0,1-1 0,0 1 0,0-3 0,0 1 30,1-1-1,0 1 0,0 0 0,1-1 1,2-2-1,3-2-4,-1 1 1,0-2-1,-1 1 0,0-1 1,9-16-1,-11 17 1,-3 5-25,1-1 0,0 1-1,0-1 1,0 1 0,0 0 0,0 0 0,1 0 0,-1 0-1,1 0 1,0 0 0,5-3 0,3-1-30,-4 3-48,-1 0 0,0 0 0,10-10 0,-14 13 74,0-1 1,0 0 0,0 1 0,0-1 0,1 1 0,-1-1-1,0 1 1,1 0 0,-1 0 0,1 0 0,-1 1-1,1-1 1,-1 0 0,1 1 0,-1 0 0,1-1-1,0 1 1,-1 0 0,1 1 0,0-1 0,-1 0 0,1 1-1,-1-1 1,6 3 0,-5-1 41,0 1 0,0-1 0,-1 1-1,1 0 1,0 0 0,-1 0 0,0 0 0,0 0 0,3 5 0,-2-2 46,1 0-1,0 0 1,6 6 0,-6-8-33,1 1-1,-1-1 1,0 1 0,4 6-1,-7-8-36,0-1-1,0 1 0,0 0 1,0-1-1,0 1 0,-1 0 1,1-1-1,-1 1 0,0 0 1,1 3-1,-1-3 2,0 0 0,0-1 0,1 1 0,0-1 0,-1 1 0,1-1 0,0 1 0,0-1 0,0 0 0,2 3 0,-2-3 1,0-1 0,0 0 0,0 1 0,-1-1 1,1 0-1,0 1 0,-1-1 0,1 1 0,-1-1 0,0 1 1,1-1-1,-1 1 0,0 0 0,0-1 0,0 1 1,0-1-1,0 1 0,0-1 0,-1 1 0,1-1 0,0 1 1,-1-1-1,-1 4 0,-3 3 50,4-7-42,0 1-1,0-1 0,0 1 1,1-1-1,-1 1 1,0-1-1,1 1 0,-1-1 1,1 1-1,-1 0 0,1-1 1,0 1-1,0 0 1,0 0-1,0 1 0,0 24-436,0-24-1445,0-3 512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82 2560,'14'-13'832,"-14"12"-811,0 1 0,1-1 0,-1 1 0,1-1 0,-1 1 0,0-1 0,0 0 0,1 1 0,-1-1 0,0 1 0,0-1 0,0 0 0,1 1 0,-1-1 0,0 1 0,0-1 0,0 0 0,0 1 0,0-1 0,0 0 0,-1 1 0,1-1 0,0 0 0,0 1 0,-1-2 0,1 2 41,0 0-50,0 0 1,0 0-1,0 0 1,0 0-1,0 0 1,0 0-1,0 0 0,0 0 1,0-1-1,0 1 1,0 0-1,0 0 1,0 0-1,0 0 1,0 0-1,0 0 0,0 0 1,0 0-1,0 0 1,0 0-1,0-1 1,0 1-1,0 0 1,0 0-1,0 0 0,1 0 1,-1 0-1,0 0 1,0 0-1,0 0 1,0 0-1,0 0 1,0 0-1,0 0 0,0 0 1,0 0-1,0-1 1,0 1-1,0 0 1,1 0-1,-1 0 1,0 0-1,0 0 0,0 0 1,0 0-1,0 0 1,0 0-1,0 0 1,0 0-1,0 0 1,1 0-1,-1 0 0,0 0 1,0 0-1,0 0 1,0 1-1,0-1 2,0 0 1,1 0-1,-1 0 0,0 0 0,0 0 1,0 0-1,1 0 0,-1 0 1,0 0-1,0 0 0,0 0 0,1 0 1,-1 0-1,0 0 0,0 0 0,1 0 1,-1 0-1,0 0 0,0 0 0,0 0 1,1 0-1,-1 0 0,0 0 0,0 0 1,0 0-1,0-1 0,1 1 0,-1 0 1,0 0-1,0 0 0,0 0 1,0 0-1,1-1 0,-1 1 0,0 0 1,0 0-1,0 0 0,0-1 0,0 1 1,0 0-1,0 0 0,0 0 0,0-1 1,0 1-1,0 0 0,0 0 0,0-1 1,-7-8 676,7 9-658,-1-1-1,1 1 0,0 0 1,-1-1-1,1 1 1,0 0-1,-1-1 0,1 1 1,0 0-1,0-1 1,-1 1-1,1-1 0,0 1 1,0 0-1,0-1 1,0 1-1,0-1 0,0 1 1,-1-1-1,1 1 1,0-1-1,0 1 0,0 0 1,0-1-1,0 1 1,1-1-1,-2-4 128,-13-1 117,6 1-211,6 4-61,1 0-1,-1 0 1,1 0-1,-1 0 1,1 1-1,-1-1 1,0 0-1,1 1 1,-1-1-1,0 1 1,1 0-1,-1 0 0,0-1 1,-3 1-1,-87 0 7,88 0 8,1 1-1,-1-1 1,1 0-1,0 1 1,-1 0-1,1-1 1,0 1-1,0 1 1,-6 1-1,-2 2 42,-8 1 34,17-6-80,0 1-1,0-1 1,-1 1-1,1 0 1,0 0-1,0 0 1,0 0-1,0 0 1,0 1-1,0-1 1,-2 2-1,-4 11 67,4-12-64,-3 4 6,3 7 1,3-11-2,1 1-1,-1-1 0,1 1 0,-1-1 1,0 0-1,0 0 0,0 1 0,-1-1 1,1 0-1,-1 0 0,-2 4 0,1-3 15,0 0 0,0 1 0,0-1 0,0 1 0,1 0 0,0-1 0,0 1 0,0 0 0,0 1 0,0-1-1,1 0 1,0 0 0,-1 9 0,-3 7 52,-6 15 79,8-14-109,1-10-21,0 0 1,-1 0-1,-6 17 0,-40 98 204,36-82 17,11-37-214,1 0 1,-1 1-1,-1-1 1,0 0-1,-6 11 1,3-10-7,5-7-42,1-1 1,-1 1-1,0 0 0,0 0 0,1 0 0,-1-1 1,1 1-1,-1 0 0,1 0 0,-1 0 1,1 0-1,-1 0 0,1 0 0,0 0 1,0 0-1,-1 0 0,1 0 0,0 0 1,0 0-1,0 0 0,0 0 0,0 0 1,0 0-1,0 0 0,1 0 0,-1 0 0,1 2 1,2 4-52,-2-4 55,1 1-1,0 0 1,0-1 0,0 1-1,0-1 1,0 1-1,1-1 1,0 0 0,5 5-1,-7-7 10,0-1-1,1 1 1,-1-1-1,1 0 1,-1 1-1,1-1 0,-1 0 1,1 0-1,1 0 1,16 2 45,-8 3-22,-8-3-19,0-1 0,1 0 0,-1 0 0,0 0 0,1 0 0,-1 0 0,0-1 0,7 1 0,-8-1 5,1 0 0,0 0 0,-1 1 1,1-1-1,-1 1 0,1-1 0,-1 1 0,4 1 0,-3 0-15,0-1-1,0 1 0,-1-1 1,1 0-1,0 0 0,0 0 1,0 0-1,0-1 1,1 1-1,-1-1 0,3 0 1,11 0-34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2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84 4224,'0'-4'207,"0"0"1,1 0-1,0 0 1,0 0-1,0 0 1,1 0-1,-1 1 1,1-1-1,0 0 1,3-3-1,-3 4-122,-1 1 0,1 0 0,0 0 1,0 0-1,1 1 0,-1-1 0,0 0 0,1 1 0,-1-1 0,1 1 0,2-1 0,28-8 387,-30 9-450,6-1 51,0 1-1,0 0 1,1 1 0,-1 0-1,0 0 1,0 1 0,9 2-1,0 0 41,0 2 1,-1 0-1,1 1 0,23 11 0,-10 0 105,39 25 1,-58-33-167,0-1-1,-1 2 1,-1-1-1,10 12 1,-16-17 0,-1 0 1,0 0-1,0 0 1,0 0-1,0 1 0,-1-1 1,0 1-1,1-1 1,-2 1-1,1 0 1,-1 0-1,1 0 1,0 9-1,-2-12-29,0 0-1,-1 0 1,1 0-1,0 0 1,-1 1 0,1-1-1,-1 0 1,1 0 0,-1 0-1,0 0 1,0 0-1,0-1 1,0 1 0,-1 0-1,1 0 1,0-1-1,-1 1 1,1-1 0,-1 1-1,1-1 1,-4 3-1,-2 2 57,7-6-79,-3 3 29,0 0 1,0-1-1,0 1 0,-1-1 1,1 1-1,-1-1 0,-3 2 1,4-3-9,-13 7 103,1-1 1,-1 0-1,-1-1 1,1-1-1,-24 4 1,1-4-16,22-3-131,-1 0 0,1 1 0,0 0 1,0 2-1,-30 11 0,22-2-186,14-12 68,10-2 128,1 0-1,-1 0 0,0 0 1,0 0-1,1 0 1,-1 0-1,0 0 1,1 0-1,-1 0 1,0 0-1,1 1 0,-1-1 1,0 0-1,1 0 1,-1 1-1,1-1 1,-1 1-1,0-1 1,1 0-1,-1 1 1,1-1-1,-1 1 0,1-1 1,-1 1-1,1-1 1,0 1-1,-1 0 1,1-1-1,0 1 1,-1 0-1,1-1 1,0 1-1,0-1 0,-1 1 1,1 1-1,0-2 4,0 1 1,0-1-1,0 0 0,0 0 0,0 0 0,0 1 0,0-1 1,0 0-1,1 0 0,-1 1 0,0-1 0,0 0 0,0 0 1,0 0-1,0 1 0,0-1 0,1 0 0,-1 0 0,0 0 1,0 0-1,0 0 0,0 1 0,1-1 0,-1 0 0,0 0 1,0 0-1,0 0 0,1 0 0,-1 0 0,0 0 0,0 0 1,1 0-1,-1 0 0,1 1 0,22 9-132,34 9-1,-30-10 94,40 18 0,-42-14 23,-7-3 16,38 13 1,-52-21 8,1-1 0,-1 1 0,0-1 0,1 1 0,-1 0 0,0 1 0,0-1 0,0 1 0,-1 0 0,1 0 0,0 0 0,-1 0 0,0 1 0,0-1 0,4 7 0,-5-7 8,0 0 1,0-1 0,-1 1-1,1 0 1,-1 1 0,0-1-1,0 0 1,0 0 0,0 0-1,0 1 1,-1 5 0,0-6 5,0-1 1,0 0-1,-1 1 1,1-1 0,-1 0-1,0 1 1,0-1-1,1 0 1,-2 0 0,1 0-1,0 0 1,0 0-1,-1 0 1,1 0-1,-1 0 1,-2 2 0,-26 18 358,21-15-240,-1-1 1,0 0-1,-1 0 0,0-1 1,1 0-1,-24 6 0,-23 7 288,26-8-154,-48 9 0,71-18-215,-1 0 1,1 0-1,-1-1 0,1 0 0,-1 0 1,1-1-1,-14-2 0,18 1-55,-1 1-1,1-1 1,-1 0-1,1 0 1,-1 0-1,1-1 1,0 1-1,0-1 1,0 0-1,0 0 1,1-1 0,-1 1-1,1-1 1,0 0-1,-3-5 1,3 5-298,1 0 0,0 0 0,0-1 1,0 1-1,1 0 0,0-1 1,0 0-1,0 1 0,0-1 0,0 0 1,1 0-1,0-6 0,0-36-1933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2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5984,'0'-16'2208,"0"16"-1728,16-17-128,1 17 544,-1 0-576,33 0 416,-16 0-416,16 0 320,0 17-352,-16-17 64,16 0-224,-16 0 352,-17 16-256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3072,'0'0'976,"-3"0"-587,-4 0 1925,10 0-819,18 0-276,25 0-1020,57 0-151,-101 0-42,0 0 0,0-1 0,0 1 0,0 0 0,0-1 0,-1 1 0,1-1 0,0 0 0,0 0 0,-1 1 0,1-1 0,1-2 1,-1 2 21,-1 0 0,1 1 1,0-1-1,-1 0 1,1 0-1,0 1 0,0-1 1,-1 1-1,1-1 1,0 1-1,0 0 0,2-1 1,42 1 2243,-54 0-2122,19 0-711,-11 0 252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3488,'0'0'1115,"0"0"-673,0 0-127,0 0 239,-3 2-95,0 3-332,-1 0 0,1-1 0,0 1 1,0 0-1,0 1 0,1-1 0,0 0 0,0 1 0,0-1 0,-1 9 0,1-4-17,-1 0 0,-8 17 0,8-20-68,1 0-1,-1-1 1,1 1-1,-2 15 1,-4 11 70,-3-6 25,7-17-64,0 0-1,0 0 0,-3 18 1,-6 16 104,10-33-141,-1-1 0,1 1 1,1-1-1,0 1 0,-1 20 0,3-23 40,-1-1 0,0 1 0,-1-1 0,1 1 0,-6 12-1,5-15 4,0 14 193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1472,'0'391'4949,"0"-377"-4771,-1-1 0,0 1 0,-3 15 0,2-22-95,0 0 0,0-1 0,-1 1 0,0-1 0,0 1 0,0-1 0,-9 11 0,6-9-16,0 0-1,-1-1 0,0 0 1,0 0-1,-1 0 1,0-1-1,0 0 1,-1-1-1,1 0 1,-1 0-1,0-1 1,-11 3-1,-1 1 6,-49 12 99,62-18-179,0-1 0,-1 0 0,0 0 0,1-1 0,-1 0 0,-13-3 0,12 1-149,1 0 1,-18-7-1,-9-8-189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5472,'0'-16'2016,"0"16"-1536,0 0-160,0 0 96,0 16-288,0-16 96,16 0-128,-16 16-2720,17 1 1408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212 131 3232,'0'0'1035,"0"-2"-614,0 1-400,0 0 1,0 0-1,0 1 0,0-1 1,0 0-1,0 1 0,-1-1 1,1 0-1,0 1 0,0-1 1,-1 0-1,1 1 0,0-1 1,-1 0-1,-4-4 311,4 6-11,1-1-313,0 0 1,0 0-1,0 0 1,0 0 0,0 0-1,0 0 1,0 0 0,0 0-1,0 0 1,0-1-1,0 1 1,0 0 0,0 0-1,0 0 1,0 0 0,0 0-1,0 0 1,0 0 0,0 0-1,1 0 1,-1 0-1,0 0 1,0-1 0,0 1-1,0 0 1,0 0 0,0 0-1,0 0 1,0 0-1,0 0 1,0 0 0,0 0-1,0 0 1,0 0 0,1 0-1,-1 0 1,0 0-1,0 0 1,0 0 0,0 0-1,0 0 1,0 0 0,0 0-1,0 0 1,0 0 0,1 0-1,-1 0 1,0 0-1,0 0 1,0 0 0,0 0-1,0 0 1,0 0 0,0 0-1,0 0 1,-8-11 455,5 9-128,3 2 37,-2 0-112,0 0-237,0 0 0,-1 0 0,1 0 0,0 0 0,0 1 0,0-1 0,0 1 0,0-1 0,0 1 0,0 0 0,1 0 0,-1 0 0,0 0 0,0 0 0,0 0 0,1 0 0,-1 1 0,1-1 0,-1 1 0,1-1-1,0 1 1,-1-1 0,1 1 0,0 0 0,-1 2 0,-15 18 287,3-8-118,4-5-89,0 0 0,1 1 1,0 1-1,1-1 0,0 1 0,-6 13 0,-16 25 248,14-16-282,15-32-63,1 0 1,0 0-1,-1 0 1,1 0-1,0 1 1,0-1-1,0 0 1,0 0-1,0 0 1,1 0-1,-1 0 0,0 0 1,0 0-1,1 0 1,-1 0-1,1 0 1,-1 0-1,1 0 1,-1 0-1,1 0 1,-1 0-1,1 0 1,0 0-1,0 0 1,-1 0-1,1-1 1,1 2-1,-1-1 18,0 0-9,0-1 0,-1 0-1,1 1 1,0-1-1,-1 1 1,1-1 0,0 0-1,-1 0 1,1 1-1,0-1 1,-1 0 0,1 0-1,0 0 1,0 0 0,-1 0-1,1 0 1,0 0-1,0 0 1,-1 0 0,1 0-1,1-1 1,3 1 51,7-1-17,0 0-1,0-1 1,17-6 0,-20 6-36,46-14 141,-45 14-128,-8 1-21,0 1-1,0 0 0,1-1 0,-1 0 1,0 1-1,0-1 0,3-1 0,17-20 33,-4 14-24,-15 8-20,-1-1 1,0 0-1,1 0 0,-1 1 1,0-1-1,0-1 1,0 1-1,0 0 0,0 0 1,0-1-1,2-1 0,-3 2-36,1-1 0,-1 1 0,1 0 0,-1-1 0,0 1 0,0-1 0,0 0 0,0 1 0,0-1 0,0 0 0,0 1 0,-1-1 0,1 0 0,-1 0 0,1 0 0,-1-2 0,1 5 51,-1 1 0,0-1-1,0 1 1,1-1 0,-1 1 0,1-1 0,-1 1 0,1-1 0,0 1 0,0-1 0,-1 0 0,1 0 0,0 1 0,0-1 0,0 0 0,0 0 0,2 1-1,-1 0 15,0 0-1,0 0 1,-1 0-1,1 0 1,-1 0-1,1 1 0,-1-1 1,2 5-1,1 6 43,-4-10-49,1-1 0,-1 1 0,1-1 0,-1 0 0,1 1 0,0-1 0,0 0 0,0 0 0,1 0 0,-1 1 0,1-1-1,-1-1 1,3 3 0,4 4 34,-3-3 16,-1 0 1,1 0-1,5 8 0,-8-10-36,0 0 0,0 0 0,0 0 0,1 0 0,-1-1 0,4 3 0,-4-4 7,0 1 1,0-2-1,0 1 1,0 0 0,0 0-1,0-1 1,0 1 0,0-1-1,0 1 1,0-1-1,0 0 1,4 0 0,2 0 35,0-1 0,0 0 0,-1-1 0,1 0 0,-1 0 0,1 0-1,7-4 1,0-1 74,-1-1 0,17-10 0,-28 16-113,0-1 0,0 1 0,-1-1 0,1 0 0,0 0 0,-1 0 1,0 0-1,0 0 0,0 0 0,2-4 0,2-5 92,-3 9-101,-1-1 0,0 0-1,-1 1 1,1-1 0,-1 0 0,1 0 0,-1 0 0,0 0-1,-1 0 1,1 0 0,-1-1 0,0-4 0,-1-2 0,0 0 0,-6-22 0,3 13-23,-1-5 5,3 13-49,0 0 1,-8-21 0,4 19 2,4 11 20,0 0 0,1 0 0,0-1 0,0 1-1,0 0 1,0 0 0,1-1 0,-1 1 0,1-6 0,-1 8-51,1-1 0,0 0 0,0 0 0,-1 0 0,1 0 1,-1 1-1,0-1 0,0 0 0,-1-2 0,-2-8-1028,4 10 1024,0 1 1,1 0-1,-1 0 1,1 0-1,-1 0 1,1 0-1,0-1 1,-1 1-1,1 0 1,0 0-1,0 1 1,0-1-1,2-2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99 3648,'0'-30'1946,"0"27"-1375,0 0-155,0-8 80,0 11-490,0 0-1,0 0 1,0 0 0,0 0-1,0-1 1,0 1 0,0 0-1,0 0 1,0 0-1,0 0 1,0 0 0,0-1-1,0 1 1,0 0 0,0 0-1,0 0 1,0 0-1,0 0 1,-1 0 0,1 0-1,0-1 1,0 1 0,0 0-1,0 0 1,0 0-1,0 0 1,0 0 0,-1 0-1,1 0 1,0 0 0,0 0-1,0 0 1,0 0 0,0 0-1,-1 0 1,1 0-1,0 0 1,0 0 0,0 0-1,0 0 1,0 0 0,0 0-1,-1 0 1,1 0-1,0 0 1,0 0 0,0 0-1,0 0 1,0 0 0,-1 0-1,1 0 1,0 0-1,0 1 1,-3-1 20,1 0 0,-1 0 0,0-1 0,1 1 0,-1-1 0,-3 0-1,-5-10 98,8 10-91,0 0 1,0 1-1,0-1 1,-1 1-1,1 0 0,-6 0 1,-23-3 161,15-1-40,10 1-98,0 2-1,1-1 0,-1 1 0,0 0 1,-8 0-1,2 2 23,10-1-51,-1 0 0,0 0 0,0 0 0,1 0-1,-1 0 1,0-1 0,1 0 0,-6-1 0,-1-1 12,1 0-1,0 1 1,-1 0 0,1 0 0,-1 1 0,-13 0 0,-7 1-413,30 0 371,0 0-1,0 0 0,0 0 0,0 0 0,0 0 0,0 0 1,0 0-1,0 0 0,0 0 0,-1 0 0,1 0 0,0 0 1,0 0-1,0 0 0,0 0 0,0 0 0,0 0 0,0 0 1,0 0-1,0 0 0,-1 0 0,1 0 0,0 0 0,0 0 1,0 1-1,0-1 0,0 0 0,0 0 0,0 0 0,0 0 0,0 0 1,0 0-1,0 0 0,0 0 0,0 0 0,0 0 0,0 0 1,0 0-1,-1 1 0,1-1 0,0 0 0,0 0 0,0 0 1,0 0-1,0 0 0,0 0 0,0 0 0,0 0 0,0 0 1,0 0-1,0 1 0,0-1 0,0 0 0,0 0 0,1 0 1,-1 0-1,0 5-48,0-2 39,0 0 1,0 0-1,0 0 0,0 0 0,-1 0 0,1 1 0,-2 2 0,-1 4-6,0 0 1,0 1-1,1-1 0,1 1 1,-1 16-1,3-3 16,-1-6 13,0-1 0,-4 22 0,3-27 21,-4 15 89,-2 44 1,6-62-82,1 0-1,-2 0 1,1 0 0,-1-1 0,0 1 0,-1 0-1,-4 8 1,-5 21 93,10-27-100,2-9-25,-1 1 1,1-1-1,0 0 1,-1 0-1,0 1 0,0-1 1,-1 4-1,-20 16 78,14-3-38,8-17-45,-1 0 1,0 1-1,1-1 0,-1 0 1,0 0-1,0 0 0,-1 0 1,1 1-1,0-1 0,-1-1 1,-1 3-1,2-3-4,-4 3 34,1 1 1,-1 0-1,-5 9 1,8-11-37,1-1 0,0 1 0,0-1 0,0 1 0,1 0 1,-1-1-1,1 1 0,-1 0 0,1 0 0,0 4 0,3-2 68,-1-3-49,0 0 1,1-1-1,-1 1 0,1-1 0,-1 0 0,1 0 0,-1 0 0,1 0 0,0 0 0,0-1 0,-1 1 0,1-1 1,3 0-1,45 1 157,-29-2-140,139 1 827,-159 0-851,-1 0 1,1 0-1,0 0 1,-1 0-1,1 1 1,0-1-1,-1 0 0,1 1 1,-1-1-1,1 1 1,-1 0-1,1-1 0,-1 1 1,1 0-1,-1 0 1,1 0-1,-1 0 1,0 0-1,2 2 0,-2-2 0,-1-1 4,1 1 1,-1-1-1,1 0 0,-1 1 0,1-1 1,-1 0-1,1 1 0,0-1 0,-1 0 1,1 0-1,-1 0 0,1 1 0,0-1 1,-1 0-1,1 0 0,0 0 0,-1 0 1,1 0-1,-1 0 0,1 0 1,0 0-1,-1-1 0,1 1 0,0 0 1,0 0-1,-1-1 10,3 1 69,-3 0-315,0 0-933,0 0-326,0-2-1973,0-12 1051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3072,'-33'0'1120,"33"0"-864,0 0-64,-17 0 1440,34 0-928,-17 0 352,0 0-640,33 0 256,-17 0-384,17 0 128,-17 0-256,17 0 128,16 0-160,-33-16 160,17 16-192,-16 0-32,-1 0-32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3552,'0'-17'1312,"0"17"-992,0-16-128,0 16 1344,16 0-896,1 0 448,-1 0-640,17-16 224,0 16-384,-1-17 0,1 17-192,0-16 224,16 16-192,-16 0 320,0 0-256,0 0-4128,-1 16 2144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3904,'16'0'1440,"-16"0"-1120,16 0-96,1 0 960,-1 0-704,17-16 160,-17 16-384,17-17-96,-16 17-96,15-16 96,1 0-96,0-1 32,-17 17-32,1-16-1824,-1-1 992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67 427 3712,'-28'14'1221,"28"-14"-1208,0 0 1,0 0-1,-1 0 0,1 0 0,0 0 1,0 0-1,0 0 0,-1 0 0,1 0 1,0 0-1,0 0 0,0 0 1,-1 0-1,1 1 0,0-1 0,0 0 1,0 0-1,-1 0 0,1 0 0,0 1 1,0-1-1,0 0 0,0 0 0,0 0 1,-1 1-1,1-1 0,0 0 0,0 0 1,0 0-1,0 1 0,0-1 0,0 0 1,0 0-1,0 1 0,0 10 366,0-8 458,-3-3-261,3 0-565,0-1 0,0 1 0,-1 0 1,1 0-1,0 0 0,0 0 0,0 0 0,-1 0 0,1 0 0,0 0 0,0 0 0,0 0 0,-1 0 0,1 0 1,0 0-1,0 0 0,0 0 0,-1 0 0,1 0 0,0 0 0,0 0 0,0 0 0,-1 0 0,1 1 1,0-1-1,0 0 0,0 0 0,0 0 0,-1 0 0,1 0 0,0 1 0,0-1 0,0 0 0,0 0 1,0 0-1,-1 0 0,1 1 0,0-1 0,0 0 0,0 0 0,0 0 0,0 1 0,0-1 0,0 0 1,0 0-1,0 0 0,0 1 0,7 8 219,-4-6 15,0-3-53,3 0-49,0 0-80,-1 0 1,0 0 0,0 0-1,0-1 1,9-2 0,-12 2-50,0 0 0,0 0 1,0 0-1,0 0 0,0 0 1,0 0-1,-1-1 0,1 1 1,0-1-1,-1 0 0,1 1 1,-1-1-1,1 0 0,-1 0 0,0 0 1,2-4-1,0-7 71,-3 13-84,0-1-1,0 1 1,0 0-1,0 0 1,0 0-1,0 0 1,0 0-1,0 0 1,0 0-1,0 0 1,0 0-1,0 0 0,0-1 1,0 1-1,0 0 1,0 0-1,0 0 1,0 0-1,0 0 1,0 0-1,0 0 1,0 0-1,0 0 1,0 0-1,0-1 1,0 1-1,0 0 0,0 0 1,-1 0-1,1 0 1,0 0-1,0 0 1,0 0-1,0 0 1,0 0-1,0 0 1,0 0-1,0 0 1,0 0-1,0 0 1,0 0-1,0 0 0,-1 0 1,1 0-1,0 0 1,0 0-1,0 0 1,0 0-1,0 0 1,0 0-1,0 0 1,0 0-1,0 0 1,-1 0-1,1 0 1,0 0-1,-95 0 336,94 0-326,0 0 0,0 0 0,0 0 0,0 0 0,0 0-1,0 0 1,0 0 0,1 0 0,-1 1 0,0-1 0,0 0 0,0 0 0,-1 2 0,1-2-5,1 1 1,0 0 0,-1 0 0,1 0-1,0 0 1,0-1 0,-1 1-1,1 0 1,0 0 0,0 0 0,0 0-1,0 0 1,0 1 0</inkml:trace>
  <inkml:trace contextRef="#ctx0" brushRef="#br0" timeOffset="1">673 17 4800,'0'-13'1557,"0"10"-954,0 6-310,-1 1-204,0 1 0,0 0-1,0 0 1,-3 6 0,-2 5 59,-8 63 219,12-62-313,-14 111 234,14-110-254,-5 21 39,-3-9 1,5-17-29,1 0 1,0 0 0,-3 19-1,5-18 13,-1 0-1,-1 0 1,-1-1-1,-11 25 1,3-5 241,10-20-236,3-12-157,0 0 0,0 0 0,0 0 0,0 0 0,-1 0 0,1 0 0,0 0 0,0 0 0,-1 0-1,1 0 1,-1 0 0,1 0 0,-1-1 0,1 1 0,-1 0 0,0 0 0,1 0 0,-1-1 0,0 1 0,0 0 0,1-1 0,-1 1-1,0-1 1,0 1 0,0-1 0,0 1 0,-1 0 0,-15 12-1591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3808,'-14'-27'1227,"14"26"-1216,0 1 0,0 0 0,-1 0 1,1 0-1,0 0 0,0 0 1,0-1-1,0 1 0,0 0 0,0 0 1,-1 0-1,1-1 0,0 1 1,0 0-1,0 0 0,0 0 0,0-1 1,0 1-1,0 0 0,0 0 1,0 0-1,0-1 0,0 1 0,0 0 1,0 0-1,0-1 0,0 1 1,0 0-1,0 0 0,0 0 0,0-1 1,0 1-1,1 0 0,-1 0 1,0 0-1,0 0 0,0-1 0,0 1 1,0 0-1,1 0 0,-1 0 1,0-1-1,5-3 133,0-1 0,0 1 0,0 0 0,1 0 0,0 1 0,-1-1 0,1 1 0,0 1 0,1-1 0,-1 1 0,0 0 0,8-1 0,3 1-23,1 0 1,-1 2 0,0 0-1,29 4 1,-27-1-81,0 0 1,0 2 0,0 0-1,0 2 1,-1 0-1,0 1 1,0 0 0,-1 2-1,27 18 1,-16-4 90,32 34 0,-33-30-82,-13-13-5,0 0 0,-2 1-1,18 28 1,-23-32 90,0 0-1,-1 0 0,-1 1 1,0-1-1,-1 1 1,4 19-1,-7-20 150,0-1-1,0 1 1,-2 20-1,1-26-183,-1-1-1,0 0 1,0 0-1,0 0 0,-1 0 1,1 0-1,-1 0 1,-1 0-1,-4 8 0,5-10-52,-1-1-1,1 1 1,-1-1-1,0 1 1,0-1-1,0 0 1,-5 2-1,3 0-7,-25 15 108,15-9-98,-1 0-1,-22 11 1,15-13-10,-1-1 0,0-1 0,0-1-1,-34 2 1,20-2-19,19-2-7,-17 2 59,26-6 2,0 0-1,-17-4 1,20 4-28,-28-7 172,16-3-161,18 11-55,0-1-12,0 1 1,0-1-1,0 0 1,0 1-1,0-1 1,0 0-1,0 0 1,0 1-1,0-1 1,0 0-1,1 0 1,-1 0-1,0 0 1,1 0-1,-1 0 1,1-1-1,-1 1 1,1 0-1,-1 0 0,1 0 1,0 0-1,-1-3 1,2 2-112,-1-1 0,1 1 0,0-1 1,0 1-1,0-1 0,1 1 0,-1 0 0,0 0 0,3-3 1,-3 3-26,16-25-3172,-1 7 956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3648,'-16'0'1344,"16"0"-1024,0 0-128,0 0 1888,0 0-1184,0 0 352,16 0-736,-16 0-64,17 0-256,16 0 192,-1 0-256,-15 0 384,16 0-288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2560,'-32'0'960,"32"0"-768,0 0-32,0 16 1184,0-16-768,-17 16 0,17 17-384,0-16 96,17 15-192,-17-15 256,16 16-224,0-1 256,-16-15-256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3072,'-41'0'976,"40"0"-961,0 0 0,1 0 0,-1 0 0,1 0 0,-1 0 0,1 0 0,-1 0 0,0 0 0,1 0 0,-1 0 0,1 0 0,-1 0 0,1 1 0,-1-1-1,1 0 1,-1 0 0,1 1 0,-1-1 0,1 0 0,-1 1 0,1-1 0,0 0 0,-1 1 0,1-1 0,-1 1 0,0 0 2,-3 3 137,0 0-1,0-1 0,0 0 0,0 1 0,-1-2 0,0 1 1,-8 3-1,10-3-15,-1-1 1,1 1-1,0-1 0,0 1 1,-5 6-1,-3 2 114,10-10-233,-3 3 48,0 0-1,0 0 1,-1-1 0,1 1-1,-1-1 1,1 0 0,-1-1-1,-6 3 1,-4 4 182,-8 4 257,23-13-492,-1 0 0,1 0 0,0 0 0,0 0 0,-1 1 1,1-1-1,0 0 0,0 0 0,-1 0 0,1 0 0,0 0 0,0 0 0,-1 0 0,1 0 0,0 0 0,0 0 0,-1 0 0,1 0 0,0 0 0,-1 0 1,1 0-1,0 0 0,0 0 0,-1 0 0,1 0 0,0 0 0,0 0 0,-1 0 0,1-1 0,0 1 0,0 0 0,-1 0 0,1 0 0,0 0 0,0-1 1,0 1-1,-1 0 0,1 0 0,0-1 0,0 1 0,0 0 0,0 0 0,0 0 0,-1-1 0,1 1 0,0 0 0,0-1 0,0 1 0,0 0 0,0 0 1,0-1-1,0 1 0,0-1 0,0 1-6,0 0 0,0 0 0,0 0 0,0 0 0,0 0 0,0 0 0,0 0 0,0 0 0,0 0 0,0-1 0,0 1 0,0 0 0,0 0 0,0 0 0,0 0 0,0 0 1,0 0-1,0 0 0,0 0 0,0 0 0,0 0 0,0-1 0,0 1 0,0 0 0,0 0 0,0 0 0,0 0 0,0 0 0,0 0 0,0 0 0,0 0 0,0 0 0,-1 0 0,1 0 0,0 0 0,0 0 0,0 0 0,0 0 1,0 0-1,0 0 0,0-1 0,0 1 0,0 0 0,0 0 0,-1 0 0,1 0 0,0 0 0,0 0 0,0 0 0,0 0 0,0 0 0,0 0 0,0 1 0,0-1 0,0 0 0,-1 0 0,-6-1 540,5-1 21,16-13 317,-13 14-857,3-4 63,-2 3-63,0-1 0,1 1-1,-1-1 1,1 1 0,0 0 0,-1 0 0,1 0 0,6-3 0,1 3 56,0 1 0,0 0 0,0 1-1,20 1 1,-8 0 131,-2-1-50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3232,'0'-14'1035,"0"11"-614,0 3 27,0 0 789,0 0-341,3 0-101,15 1 685,-8-1-1256,0 1 1,0-2-1,0 1 1,11-3-1,-17 2-182,9-3 93,0 1 0,0 1 0,23-2 0,65 4 185,-96 0-292,-1 0 1,1 0 0,-1 0 0,8-3 0,-3 0 54,-8 3-69,0-1-1,0 1 1,0 0 0,0-1 0,0 1 0,0 0 0,0 0 0,0-1-1,0 1 1,0 0 0,-1 0 0,1 0 0,0 0 0,0 1 0,0-1 0,0 0-1,0 0 1,0 0 0,0 1 0,0-1 0,0 1 0,0-1 0,0 1-1,0-1 1,-1 1 0,2 0 0,-1-1-7,12 3 579,-10-3-164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33 4992,'0'0'1589,"-3"-3"-960,-8-8-271,9 9 106,-1-1-224,2 2-228,0-1-1,-1 1 1,1 0 0,-1 0 0,1 0 0,0 1 0,-1-1-1,1 0 1,-1 0 0,-3 0 0,-25-2 34,-164 3-89,190 0 31,1 1-1,-1-1 0,0 0 1,1 1-1,-1 0 1,0 0-1,1 0 1,-4 2-1,-9 3 9,3-3-2,12-3 4,-1 0-1,0 0 0,1 0 1,-1 0-1,1 1 1,-1-1-1,1 1 1,-1-1-1,1 1 1,-1 0-1,1-1 1,-1 1-1,1 0 1,0 0-1,0 0 1,-1 0-1,1 0 1,0 0-1,0 1 1,-2 1-1,0 5 33,-1 0 1,2 0-1,-4 13 1,5-17-14,-4 18 86,-3 40 0,6-40-36,-8 36 1,-9 0 125,11-36-97,-8 32-1,8-19-26,-20 77 107,-35 82 496,33-82 262,29-108-856,-4 9 321,4-13-380,1 0 0,-1 1 0,1-1 0,-1 0 0,1 0 0,-1 1 1,1-1-1,-1 0 0,1 0 0,-1 0 0,1 0 0,-1 0 0,1 1 0,-1-1 1,1 0-1,-1 0 0,0-1 0,3 1-22,0 0 0,-1 0 0,1-1 1,0 1-1,0-1 0,-1 0 0,1 1 0,0-1 0,-1 0 0,1 0 1,-1 0-1,1 0 0,-1 0 0,1-1 0,-1 1 0,0 0 0,2-2 1,16-13-102,-15 13 71,0 1-1,0 0 0,1 0 0,-1 1 0,0 0 1,1-1-1,-1 1 0,8 0 0,39-1-192,-39 2 175,204 0-610,-183 0 21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4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4320,'-32'-16'1600,"32"16"-1248,16 16-96,-16-16 352,16 0-384,17 0 896,0 0-640,16 0 160,0 0-384,17 17 32,-17-17-160,16 0 160,-32 0-192,16 0-864,-16-17 384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5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4064,'-49'-17'1504,"49"17"-1184,-17 17-64,17-17 1472,17 0-992,-17 0 128,16 0-512,33 0-96,-16 0-160,16-17 224,0 34-192,1-34 800,-1 17-512,0 0-3136,0 0 1440</inkml:trace>
  <inkml:trace contextRef="#ctx0" brushRef="#br0" timeOffset="1">623 688 5408,'-16'17'1984,"16"-17"-1536,0 0-128,0 0 96,16 16-288,-16-32 384,16 16-288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5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5408,'0'0'1728,"2"-3"-1046,-1 2-637,1 0-1,-1 0 1,0 0-1,0 0 0,1 0 1,-1 0-1,1 0 1,-1 0-1,1 1 0,-1-1 1,1 0-1,-1 1 0,1 0 1,-1-1-1,1 1 1,0 0-1,-1 0 0,1 0 1,-1 0-1,3 0 1,34-4 740,-31 2-731,14-2 106,1 1-1,38-2 1,248 5 549,-299 0-716,0 0 0,17 3 0,-1 8 2,-19-10-57,12 4-342,-17-5 393,-1 0-1,0 0 0,0 0 1,0 0-1,1 0 1,-1 0-1,0 0 0,0 0 1,1 1-1,-1-1 1,0 0-1,0 0 0,0 0 1,1 0-1,-1 0 0,0 1 1,0-1-1,0 0 1,0 0-1,1 0 0,-1 1 1,0-1-1,0 0 1,0 0-1,0 1 0,0-1 1,0 0-1,0 0 1,0 0-1,0 1 0,0-1 1,0 0-1,0 0 1,0 1-1,0-1 0,0 0 1,0 0-1,0 1 0,0-1 1,0 0-1,0 0 1,0 1-1,0-1 0,0 0 1,0 0-1,-1 0 1,1 1-1,0-1 0,0 0 1,0 0-1,0 0 1,0 1-1,-1-1 0,1 0 1,-1 1-38,0-1 0,1 0 1,-1 1-1,0-1 0,0 0 0,0 1 1,0-1-1,0 0 0,1 0 0,-1 0 1,0 0-1,0 0 0,0 0 1,-1 0-1,-14 3-602,-3 8 231,16-8 365,-1-1 1,1 0 0,-1 0 0,0 0 0,0 0 0,-4 1-1,-24 3-154,27-6 181,1 0 1,0 1-1,0 0 0,0 0 0,-1 0 0,1 0 0,0 1 0,1 0 0,-1 0 0,0 0 0,0 0 0,1 0 0,-1 1 0,1-1 0,-5 5 0,-5 6-159,10-10 161,0 0 1,-1 0-1,1 0 1,0 0 0,1 1-1,-1 0 1,1-1-1,-1 1 1,1 0-1,0 0 1,1 0 0,-1 0-1,1 0 1,0 1-1,0-1 1,0 0 0,-1 8-1,2-11 21,-5 33-6,-3 56 0,8 153 1499,-1-226-1121,0-1-1,-6 27 0,2-17 135,3-10-241,-4 17 142,0-19-179,-1 0 1,0-1-1,-1 0 1,-1 0-1,0 0 0,0-1 1,-1-1-1,-1 1 1,-22 17-1,29-26-184,1-1 0,-1 0-1,0 0 1,0 0 0,0 0 0,0-1-1,0 1 1,0-1 0,0 0-1,-8 0 1,-6 2 31,1 1 1,9-2-44,0 0 0,0 0 0,0-1 0,0 0 1,0-1-1,0 0 0,-11-1 0,-26-11 301,41 11-300,-1-1 0,1 0-1,0 0 1,0 0 0,0 0-1,0-1 1,-4-4 0,4 3-177,0-1 0,0 0 0,1 0 0,0 0 0,0-1 1,0 1-1,1-1 0,0 0 0,0 1 0,-1-8 0,1 2-196,1 0 1,1-14-1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4576,'-16'-16'1664,"16"16"-1280,0 0-96,16 0 544,-16 0-512,0 0 480,17 0-448,-1 0 480,0 0-512,17 0 64,-16 0-224,15-17 128,1 17-192,0 0 384,0-16-256,-17 16-2240,0-16 1120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5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6144,'0'17'2272,"0"-17"-1760,16 0-160,-16 0 800,33 0-704,-17 0 256,33 0-416,-16 0 160,0 0-224,0 0 416,-1-17-352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4480,'0'-16'1664,"0"16"-1312,0 16-64,0-16-32,0 17-192,0-1 384,0 33-224,0-16-32,0 0-128,0 0 32,16-17-64,0 17 416,-16-17-256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5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5216,'-13'27'1696,"13"-26"-1665,-1-1 0,1 1 1,0-1-1,0 1 0,-1-1 0,1 1 0,0-1 1,-1 1-1,1-1 0,0 0 0,-1 1 1,1-1-1,0 0 0,-1 1 0,1-1 1,-1 0-1,1 1 0,-1-1 0,1 0 1,-1 1-1,-43 26 758,39-25-715,4-1-61,0-1 1,1 0-1,-1 0 0,0 1 1,1-1-1,-1 0 1,1 1-1,-1-1 1,0 1-1,1-1 0,-1 1 1,1-1-1,-1 1 1,1-1-1,-1 1 1,1 0-1,0-1 1,-1 1-1,1-1 0,0 1 1,-1 1-1,-1 3 39,1-4-34,0 0 0,0 0-1,1 1 1,-1-1 0,0 0-1,0 0 1,0 0-1,0-1 1,0 1 0,-1 0-1,1 0 1,0-1-1,0 1 1,0 0 0,-1-1-1,1 1 1,0-1 0,-1 0-1,1 1 1,0-1-1,-1 0 1,-1 0 0,1 0 227,15 1 512,-10-2-634,4 2 82,-4-1-154,-1 0 1,0 0-1,0 0 1,1 0-1,-1 0 1,0-1-1,0 1 1,0-1-1,4 0 1,2-4 91,19-7 242,-1-1-15,-19 9-898,0 0-1,0 0 1,12-4-1,11-5-836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8:5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82 1152,'-11'1'358,"21"-1"-198,-5 1-101,-1-1-1,0-1 1,1 1-1,-1-1 1,8-1-1,-7-1-12,-2 1-26,1 1-1,-1-1 0,1 1 1,-1-1-1,1 1 1,0 1-1,0-1 1,-1 0-1,1 1 1,0 0-1,0 0 0,4 0 1,111-8 58,-47 2-71,57 1 84,7-6 224,25 6-182,-77 0-234,176-4-257,8 1 277,-3-1 221,191 9 1295,-471 1-1306,1 0 1,-15 4-1,-25 2-32,-58-1 47,-22 5 85,-30-6-79,-9 8-66,-28 1-30,-172-10-16,230-5-220,28 4-20,56 4-31,-10-1-126,63-6 204,12-2 0,10-3 142,0 2 0,0 0 0,1 1 0,-1 1 0,30 1 0,43-3 75,50-8-56,52 8 4,-27 1 70,-62-3-31,154-4 206,107 9 1884,-352 2-1722,-11-2-419,0 0 1,0 0 0,0 0 0,0 0-1,0 0 1,0 0 0,0 1 0,0-1-1,0 0 1,0 0 0,0 0 0,0 0-1,0 0 1,0 0 0,0 0 0,0 0-1,0 1 1,0-1 0,0 0 0,0 0-1,0 0 1,0 0 0,0 0 0,0 0-1,0 0 1,0 0 0,0 1 0,-1-1-1,1 0 1,0 0 0,0 0 0,0 0-1,0 0 1,0 0 0,0 0 0,0 0-1,0 0 1,0 0 0,-1 0 0,1 0-1,0 0 1,0 0 0,0 0 0,0 0-1,-22 10-596,19-8 548,-44 14-558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 1056,'-13'-13'357,"10"10"-229,3 0-16,0-5 70,0 13-16,0-13 100,0 6-48,3 2 134,10 0 347,-13-3-422,0-24 1153,0 24-1111,0 3 145,0 0-165,0 0-112,0 0-17,0 0 177,0-3-112,0 3-228,0-1-1,0 1 1,0-1 0,0 1-1,0-1 1,0 1 0,0-1 0,1 1-1,-1-1 1,0 1 0,0-1 0,0 1-1,0-1 1,1 1 0,-1-1-1,0 1 1,0-1 0,1 1 0,-1 0-1,0-1 1,1 1 0,-1-1 0,1 1-1,-1 0 1,0-1 0,1 1-1,-1 0 1,1 0 0,-1-1 0,1 1-1,-1 0 1,1 0 0,-1 0 0,1 0-1,-1 0 1,1-1 0,-1 1 0,1 0-1,-1 0 1,1 0 0,0 1-1,2-1 170,0-3-74,1-1-103,0 1 0,0 0 0,0 0 0,1 1 0,-1-1 0,1 1 1,0 0-1,0 0 0,0 1 0,0-1 0,0 1 0,0 0 0,6 0 0,12-1 12,40 3-1,-27 0 24,30-4 25,-44 0-21,22-2 47,9 10-25,-34-2-66,23 0 0,201-3 198,-240 0-165,0-1 0,-1 1 0,1 0 0,0-1 1,-1 1-1,1-1 0,0 0 0,-1 0 0,1 0 0,-1 0 0,3-2 1,-4 2 14,0 0 0,1 0 1,-1 0-1,1 1 0,-1-1 1,0 1-1,1-1 0,-1 1 1,1-1-1,-1 1 0,1 0 1,0 0-1,-1 0 0,1 0 1,-1 0-1,1 0 0,2 0 1,-6 0 39,-3 0-89,0 0 0,0 0-1,1 0 1,-1 0 0,0 1 0,-5 1 0,5 9-84,-6-5-85,5 7 43,-24 36-118,22-34 249,1 0-1,0 1 1,1-1 0,1 1 0,1 0-1,-5 28 1,7-19-13,-4 24-2,2-37 14,-9 25 1,5-18 2,-4 16 9,3-12 27,0 1 0,-13 22 0,-8 9 33,8 5-31,-17 14 16,18-36-18,-17 31 56,33-62-77,0 0 1,0-1 0,-1 0 0,0 0 0,-13 10 0,6-6 96,-24 13 0,36-22-99,0 0 0,-1-1 0,0 1 0,1-1 0,-1 0 0,1 1 0,-1-1 0,1 0 0,-1 0 0,0 0 0,1 0 0,-1 0 0,1 0 0,-1 0 0,0-1 0,1 1 0,-1 0 0,1-1 0,-1 1 0,1-1 0,-1 0 0,1 0 0,0 1 0,-1-1 0,1 0 0,0 0 0,-1 0 1,1 0-1,0-1 0,0 1 0,0 0 0,0 0 0,0-1 0,-1-2 0,-3-5 9,0-1 1,0 1 0,1-1 0,-3-12-1,1 6-68,-14-44 189,-17-75 1,29 104-122,-2-8-25,3 12-6,-6-41 0,10 42 0,2 9-24,-1 0-1,-1 1 0,-7-26 0,6 28 49,-4-28 0,6 32 60,0-1 0,0 1 0,-1 0 0,0 0 0,-6-14 0,-10-25 90,14 41-169,4 6-23,0 1 1,0-1 0,0 1-1,0-1 1,0 1 0,1-1-1,-1 1 1,1-1-1,-1 0 1,1 1 0,0-1-1,-1 0 1,1-2 0,3 4 52,11 0 12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3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1728,'-2'1'65,"0"-1"1,0 0-1,0 0 0,1 1 1,-1-1-1,0 1 0,0-1 1,1 1-1,-1 0 0,0-1 1,1 1-1,-1 0 0,-1 2 1,-4 1 48,0-1 175,6-3-266,1 1 1,-1-1-1,1 0 1,-1 0-1,1 0 0,-1 1 1,1-1-1,-1 0 1,1 0-1,-1 1 1,1-1-1,0 0 0,-1 1 1,1-1-1,-1 1 1,1-1-1,0 0 1,0 1-1,-1-1 0,1 1 1,0-1-1,0 1 1,-1-1-1,1 1 0,0-1 1,0 1-1,0-1 1,0 1-1,0-1 1,0 1-1,0 0 0,0-1 1,0 1-1,0-1 1,0 1-1,0-1 0,0 1 1,0 2 59,-1 0 0,1-1 0,-1 1 0,0-1 1,0 1-1,0 0 0,-2 3 0,-6 14 43,9-19-124,0 0 0,-1 0 0,1-1-1,0 1 1,0 0 0,0 0 0,0 0-1,0-1 1,0 1 0,0 0 0,0 0-1,1-1 1,-1 1 0,0 0 0,0-1-1,1 1 1,-1 0 0,0 0 0,1-1 0,-1 1-1,0-1 1,2 2 0,11 4 142,-4-2-83,-7-2-53,-1-1 0,1 0 1,-1 0-1,1-1 1,0 1-1,0 0 0,0 0 1,-1-1-1,1 1 0,0-1 1,0 0-1,0 0 1,0 1-1,0-1 0,0 0 1,0-1-1,-1 1 1,1 0-1,0 0 0,0-1 1,3-1-1,1 1 24,0-1 18,1 0 0,-1 0 0,0-1 0,0 0 0,0 0 0,-1 0 0,10-8 0,-1-2-29,-14 12-24,1 1 0,-1-1-1,1 0 1,-1 1-1,0-1 1,1 1 0,-1-1-1,0 0 1,0 1-1,0-1 1,1 0-1,-1 1 1,0-1 0,0 0-1,0 0 1,0 1-1,0-1 1,0 0 0,0 1-1,0-1 1,0 0-1,-1 1 1,1-2-1,0 0 6,0 0 16,0 1-1,0 0 0,0 0 0,0 0 0,0-1 0,0 1 0,-1 0 0,1 0 1,0 0-1,-1 0 0,1-1 0,-1 1 0,1 0 0,-1 0 0,1 0 0,-1 0 1,0 0-1,1 0 0,-1 0 0,0 0 0,0 1 0,0-1 0,0 0 0,0 0 1,0 1-1,0-1 0,0 0 0,-1 0 0,-3 0 87,1 0 1,-1 0-1,0 1 0,1-1 0,-1 1 1,-6 1-1,-2-1 376,13 0-468,-1 0-1,1 0 1,-1 0 0,0 0-1,1 0 1,-1 0 0,1 0-1,-1 0 1,1 1-1,-1-1 1,1 0 0,-1 0-1,1 1 1,-1-1 0,1 0-1,-1 1 1,1-1-1,0 0 1,-1 1 0,1-1-1,-1 1 1,1-1 0,0 0-1,0 1 1,-1-1-1,1 1 1,-1 0 0,1-1-7,1 1 0,-1-1 0,0 0 1,0 0-1,0 1 0,0-1 0,0 0 1,0 0-1,0 0 0,0 1 0,0-1 1,0 0-1,0 0 0,1 1 0,-1-1 1,0 0-1,0 0 0,0 0 1,0 0-1,1 1 0,-1-1 0,0 0 1,0 0-1,1 0 0,-1 0 0,0 0 1,0 1-1,1-1 0,15 2 280,9-2-456,-6 0 22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 2080,'-3'0'137,"1"0"-50,-1 0 0,1 0 1,0 0-1,-1 0 0,1 0 1,0 1-1,-1-1 1,1 1-1,0-1 0,-1 1 1,1 0-1,0 0 0,0 0 1,0 0-1,0 0 0,0 1 1,0-1-1,0 1 0,0-1 1,0 1-1,-1 2 1,-57 56 898,33-36-746,-28 17 251,43-32-354,1 0-1,1 1 1,-1 0 0,1 0 0,1 1-1,0 0 1,-12 21 0,13-19-10,-31 43 357,17-25-6,-26 48 0,16-2-19,23-52-315,5-17-90,-10 28 211,1 0 0,2 1 0,-10 61 0,14-51-134,-2 10 47,-2 77-1,11-103-115,3-1 1,0 1 0,2-1-1,1 0 1,2 0 0,1-1-1,17 38 1,-19-52-48,0-1-1,1 0 1,1-1-1,13 16 1,43 40 4,-55-59-36,3 3-227,0-1 0,1 0 0,28 17 0,-38-26-129,1-1 1,-1 0-1,1 1 0,-1-2 1,1 1-1,6 1 1,0-1-258,0-1 1,14-1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771 117 2560,'0'-14'832,"0"12"-517,-3 2-59,0-1-117,1 1 1,-1-1 0,1 0 0,-1 1 0,1-1-1,-1 0 1,-4-3 0,-17-7 219,19 10-307,-2-2 13,-1 1 0,1 0 0,0 0 0,-1 1 0,-13-1 0,15 1-42,-1 1-1,0-1 1,1 0-1,-12-4 1,-6-1 94,-20 1 341,9-6-143,7 4-193,-29-8 167,51 13-267,-1-1 19,0 1 0,0 0 0,0 1 0,0-1 0,0 1 0,-8 0 0,3 1-146,9-1 106,-1 1-1,1 0 0,0 0 1,-1 0-1,1 0 0,0 1 1,-1-1-1,1 1 0,-4 1 1,-1 2 27,0 1-1,0 0 1,1 1 0,-8 7-1,11-9-28,0 1 0,1 0 0,0 0 0,0 0 0,0 1-1,1-1 1,0 0 0,-3 10 0,-5 12-37,-17 38 118,5 12 438,-5-6-172,11-9-238,11-37-58,-12 32 0,-4-4 123,-21 61 140,41-113-311,-31 96 161,28-87-140,1 1-1,0-1 1,1 1 0,0-1-1,1 1 1,0-1 0,1 13-1,0-21-11,0 1 0,0-1 0,0 0-1,0 0 1,1 1 0,-1-1 0,1 0-1,0 0 1,-1 1 0,1-1 0,0 0-1,0 0 1,0 0 0,1 0 0,-1 0-1,1-1 1,-1 1 0,1 0 0,-1-1 0,1 1-1,0-1 1,0 1 0,-1-1 0,4 2-1,2 0 23,0 0-1,0-1 1,1 1-1,-1-1 1,12 1-1,-7-1-64,12 3 13,-13-2-19,0-1 0,0 0 1,17 0-1,-13-1 10,1 1-1,-1 1 1,0 0 0,1 1 0,-2 1 0,23 10-1,-1-2 163,-24-10-89,-8-2-25,0 0 1,0 0-1,0 0 1,0 1-1,0-1 1,-1 1-1,1 0 1,5 3-1,21 12 55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2304,'-33'-16'1387,"34"16"-1288,0 0 1,1 0-1,-1 0 1,0 0 0,0 0-1,1 0 1,-1 0 0,0 0-1,0-1 1,1 1 0,-1 0-1,0-1 1,0 1 0,0-1-1,0 0 1,0 1-1,0-1 1,0 0 0,0 1-1,0-1 1,2-1 0,3-3 390,-3 4-389,-1 0 0,1 1 0,0-1 0,0 0 0,0 1 0,0 0-1,0 0 1,0 0 0,0 0 0,5 1 0,4 0 149,-6-2-164,1 1 0,-1-1 0,1 0-1,10-4 1,8-1-3,-9 4-52,0 0 1,-1 1-1,25 2 0,4 0 25,22-1 83,13 0 234,-63 0-287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3648,'0'0'1344,"0"0"-1024,0-16-128,16 16 1344,-16 0-896,17 0 448,16-16-640,-17 16-64,17 0-224,0 0-32,-1 0-64,17-17-256,1 34 96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1478 992,'0'0'309,"0"0"-175,0 0 175,3 0 816,41 0 1497,-8 2-1498,62-7-1,-49-6-925,-8 5-96,33-7-2,20-3-119,-65 13 21,41-11-1,-24 1 44,75-23 193,-101 28-158,0 0 0,36-23 0,-45 25-44,1 0 1,17-6-1,3-2 36,-15 6-36,0-2 0,-1 0 0,-1 0 0,1-1 0,-2-1 0,0-1 0,22-25 0,-14 8 55,3 8 5,-24 20-83,0 0 0,-1 0 0,1 0 0,0 0 0,-1 0 0,1 0 0,0-3 0,1-6 32,-1 8-34,2-11 50,0 1 1,0 0-1,0-23 0,-2-1 22,0 29-67,-1-1 1,0 1-1,-1 0 0,1-1 0,-2 1 1,1 0-1,-1-1 0,-1 1 0,1 0 0,-5-8 1,-42-126 281,45 133-285,0 0-1,-1 0 0,0 1 1,-1 0-1,-8-10 0,-16-25-6,-47-83-112,71 115 106,0-1 0,-4-12 0,-6-11 0,-18-11 19,8 10 20,7 8 38,-32-40 0,36 50-71,5 5-5,-1 1 0,-1 0 0,-23-19-1,-47-22-56,61 40 117,8 4-64,1 2 1,-1-1-1,0 2 1,-27-11-1,-26 4-162,14 4 117,33 5 48,9 1 0,0 1 0,-1 0 0,-18 0 0,0 1 12,14 0 12,1 1-1,-1 0 1,-26 4-1,8 7 52,0-5-70,0 5-143,22-8 99,1 0 1,-1 0 0,1 1 0,0 1 0,-17 10-1,-30 15-11,43-24 45,1 1 0,0 0 0,1 1 1,-24 18-1,-18 40 5,39-51-30,-11 19 0,13-17 4,-15 15 0,5-6 34,-23 32 0,36-44-62,4-7 22,2 1 0,-1-1 0,1 0 0,0 1 0,1 0 0,-4 13 0,5-10-7,-4 11-18,-5-7 33,8-13 21,1 1-1,0 0 0,1-1 0,-1 1 1,0 0-1,1 0 0,0-1 0,-1 1 0,1 0 1,0 0-1,-1 6 0,-25 68-151,11 5 321,13-57-243,2 0-1,1 32 1,1-19 37,-1-16 39,0-7 3,0-1 0,3 19 0,2-2 37,1 1 0,13 34 0,-14-55-24,1-1 0,11 19-1,4 5 97,-19-29-107,1-1-1,0 0 1,0 1-1,0-1 1,1-1 0,-1 1-1,8 6 1,3 3-49,8 14 2,8-5 107,7 10-12,-25-21-57,0-1 0,1 0 0,14 9 0,-6-6 46,81 51 174,-99-62-201,0 0-1,-1 0 1,1 0-1,0 0 0,0-1 1,1 1-1,-1-1 0,0 0 1,0 0-1,1 0 1,-1 0-1,0 0 0,1-1 1,3 0-1,11 3 58,6 3 12,-17-4-65,-1-1 1,0 1 0,1-1 0,11 0-1,11 0 33,-10-1 16,-1 0-1,28-4 1,-8-6 82,6 4-79,-6-5-86,8 6-11,6-6 22,8 5 15,-8-5 38,-5 6 0,-9-6 27,-17 8-51,-14 2-7,1 0 1,0-1-1,-1 0 0,1 0 1,12-6-1,-11 4-7,0 1 0,0 0 0,10-2 0,-12 4 1,-1-1-1,1 0 0,-1 0 0,1-1 0,10-5 0,-14 6 9,14-9 87,-1 0 0,0-2 0,16-15 0,18-22-63,-49 49-34,1-1 1,-1 0 0,1 0 0,-1-1-1,0 1 1,1 0 0,-1 0 0,0-1-1,-1 1 1,1 0 0,1-6 0,2-4 107,7 1 1,-11 10-120,1-1 1,-1 1 0,0 0-1,0-1 1,1 1 0,-1 0-1,0-1 1,0 1 0,-1-3-1,1 1-3,0-1 0,0 1 0,0 0 0,1-1 0,-1 1 0,1 0 0,1-5 0,1 1 11,-1 0 13,0 1 0,0-1 0,0 1 0,-1-1 0,0 0 0,0-11 0,-1-11 48,1 7 10,-1 0 0,-4-31 1,-2 28-60,4 19-15,0 0-1,1-1 1,0 1 0,-1-12 0,2 11-3,-1 0 0,0 0 0,0 0 0,0 0 0,-4-7 0,1-3 0,-2-13 0,-5 8 0,6-8 32,-22-49 160,24 71-201,-1 1 0,1-1 1,-7-9-1,-3-8 54,10 16-16,-1 1 0,1 1 0,-10-15 0,0-1-22,4 3 5,6 13-35,-1-1 1,0 1-1,0 0 0,0 0 0,-1 0 0,0 1 0,-9-9 0,-16-22 99,23 26-58,0 2 0,-1-1 0,-1 1 0,-9-8 0,-1 3-3,13 10-27,-1-1 1,1 0-1,0 0 1,0 0 0,-7-9-1,10 10 13,0-1 1,-1 1-1,1 0 0,-1 0 0,0 1 0,0-1 0,-1 1 0,1 0 1,-1 0-1,1 0 0,-1 1 0,0-1 0,-7-1 0,11 3 1,-7-1 4,0-2 0,0 1 0,0-1-1,1 0 1,0 0 0,-12-10 0,10 4 3,-6-7 25,11 15-21,-1-1 0,1 1 0,0 0 1,-1 1-1,1-1 0,-1 1 0,1 0 1,-10-1-1,-14-4 17,-5-5-94,-29-5-155,56 14 212,1 1 1,-1 0-1,0 1 0,1-1 0,-1 1 1,1 0-1,-9 1 0,-2 0 29,-9-1 53,-38 1-137,56 0 47,0 0-1,-1 0 1,1 1-1,0-1 0,0 2 1,-9 3-1,8-2 14,1-1 0,-1-1 0,-11 3 0,13-4 31,0 0 0,0 1 0,0 0 0,0 0 0,0 0 0,1 1 0,-10 6 0,-18 18 67,3-5-218,8 5-444,-5-7-1540,7-4 570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2912,'0'0'923,"0"0"-550,0 0-80,2 3 369,2 1-387,-1 1 1,0 0 0,-1 0-1,1 0 1,3 10 0,3 9 91,10 21 53,-16-35-349,0-1 1,1 1-1,0-1 0,1 0 0,9 13 1,14 11 130,-7-3 97,9-8-112,3 5-1,-3-5-52,-8 3 20,-3-18-66,-17-6-59,1-1 0,-1 1 0,0 0 0,0 0 1,1 0-1,-1 0 0,0 0 0,0 0 0,0 1 0,0-1 1,2 2-1,9 11 120,-10-11-309,-3-3 11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 1888,'-39'19'859,"21"-6"-282,0 0 0,1 1 1,-22 25-1,-23 14-58,45-40-325,0 1 0,1 1 1,-20 24-1,27-27-120,-1 0-1,-1-1 1,0 0 0,0-1 0,-19 13-1,-3-2-14,18-12-62,0 1-1,1 0 1,0 1 0,-12 13 0,12-12 113,-1 0 1,-16 10-1,14-8-25,14-11-298,3-3-897,0 0 300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1664,'0'0'528,"0"0"-325,0 0 53,0 3 517,0 112 2027,1-52-2094,0-14 159,-6 65 1,-23 78 147,23-138-879,3-43-95,-3 17 77,-2 43 1,7 27-821,3-109-1606,11-5 652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2144,'0'0'800,"0"0"-608,0 17-64,0-1 704,0 1-480,-16 32 352,16 16-416,0 17-160,-17 0-64,1 0 128,16 0-96,-17 0-32,1-17-32,0 17 32,-1-16-32,1 0 256,16-17-160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17 853 3328,'-16'0'1216,"16"0"-928,32 0-96,-15-16 1152,-1 16-768,17-17 256,16 17-480,17-16 64,-17 0-256,16-1 224,1 17-256,-33-16-384,16 16 128,-16-17-1824,-17 17 1088</inkml:trace>
  <inkml:trace contextRef="#ctx0" brushRef="#br0" timeOffset="1">214 116 2912,'16'-17'1056,"-16"17"-800,33 0-96,-17-16 704,1 16-512,15-16 896,17 16-672,1-17-384,-1 17-128,16-16 288,-32 16-192,16-17-768,-16 1 320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1248,'0'0'448,"0"0"-352,0 33-32,0-17 480,0 1-320,0 16 416,0-1-384,17 18 96,-17-18-224,0 1-64,0-16-32,0 15 160,16-15-96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1312,'-28'14'421,"28"-14"-412,-1 0-1,1 0 0,-1 1 1,1-1-1,-1 0 1,1 0-1,-1 1 0,1-1 1,0 0-1,-1 1 0,1-1 1,-1 1-1,1-1 1,0 0-1,-1 1 0,1-1 1,0 1-1,0-1 1,-1 1-1,1 0 0,-3 5 38,1 0-1,0 0 0,0 0 1,1 1-1,-1-1 0,1 1 1,0 6-1,1-10-25,0-1 0,0 0-1,-1 0 1,1 0 0,-1 1 0,1-1 0,-1 0-1,0 0 1,0 0 0,0 0 0,0 0 0,0 0-1,-1 0 1,1-1 0,-1 1 0,1 0 0,-1-1-1,1 1 1,-1-1 0,-2 2 0,1-1 1,1 0 1,0 0-1,0 0 0,0 0 1,0 0-1,0 0 0,1 1 1,-1-1-1,1 1 0,-3 4 1,0 6 20,4-11-31,-1 1 1,1 0-1,-1 0 1,0-1-1,0 1 1,0 0 0,0-1-1,-1 1 1,1-1-1,-1 0 1,0 1-1,1-1 1,-1 0-1,0 0 1,0 0-1,0 0 1,-1 0-1,-4 2 1,-25 13 287,31-17-255,0 0 1,0 1 0,-1-1 0,1 0-1,0 0 1,0 0 0,0 0 0,0 0-1,0 0 1,0 0 0,0-1 0,0 1-1,0 0 1,0 0 0,0-1 0,0 1-1,0-1 1,0 1 0,0-1 0,0 1-1,0-1 1,0 0 0,-1 0 0,2 0-22,-1 1 1,1 0-1,-1-1 0,1 1 1,-1-1-1,1 1 1,0-1-1,-1 1 1,1-1-1,-1 1 0,1-1 1,0 1-1,-1-1 1,1 1-1,0-1 1,0 0-1,0 1 1,-1-1-1,1 1 0,0-1 1,0 0-1,0 1 1,0-1-1,0 1 1,0-1-1,0 0 0,0 1 1,0-1-1,0 0 1,1 1-1,-1-1 1,0 1-1,0-1 1,1 0-1,-1 1 0,1-1 1,10-5 477,-5-5-165,-5 10-300,-1-1 0,1 1 0,0-1 0,0 1 0,0-1 0,0 1 1,0-1-1,0 1 0,0 0 0,1 0 0,-1 0 0,2-2 0,2 1 23,-1 0 1,1 0-1,-1 0 0,1 0 0,0 1 0,6-2 0,10-2 215,4-6-12,-17 10-195,1 0 1,15 0-1,12 1 51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5:4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0 2080,'41'41'667,"-22"-19"-411,-2 1-9,-1 0 0,24 49 0,-32-57-130,-1 1 1,-1 0-1,0 0 1,-1 0-1,4 29 1,-5-3 81,-2 52 1,-2-87-184,0 4 8,1 27 55,-2 0-1,-2 0 0,-1 0 1,-11 42-1,0-32 160,-1-2 0,-27 52 1,-55 79 139,71-135-243,-65 76-1,66-91-65,-1-2 0,-1-1-1,-40 27 1,-221 124-1248,220-140 337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1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17 896,'0'1'12,"0"-1"1,-1 1-1,1-1 1,0 1-1,0-1 1,0 0-1,0 1 1,0-1-1,0 1 1,0-1-1,0 1 1,0-1-1,0 0 1,0 1-1,1-1 1,-1 1-1,0-1 1,0 0-1,0 1 1,1-1-1,-1 1 1,0-1-1,0 0 0,1 1 1,-1-1-1,0 0 1,1 1-1,7-7 175,-6 3-147,1 0 445,-3 3-95,0 0 58,0 0-134,0 0 54,0 0-106,0 0 31,3 3-90,8 8-11,-8-8-48,-3-3 58,2 0-15,28 11 447,-11-19-458,-13 6-137,-1 2-1,0-1 1,1 1-1,8 0 0,-14 0-38,18 0 270,21-3-1,-7-2-14,-10 2-4,42-3 0,-9 7-61,-17 1 14,63-7 0,-52-4-44,-43 10-119,1 0 1,-1-1 0,11 4 0,12 1 255,4-5 391,-33 0-683,0 0-1,0 1 1,0-1 0,1 0 0,-1 0 0,0 0 0,0 0 0,0 0 0,0 0-1,0 0 1,0 0 0,0 0 0,0 0 0,0 0 0,1 0 0,-1 0-1,0 0 1,0 0 0,0 0 0,0-1 0,0 1 0,0 0 0,0 0-1,0 0 1,0 0 0,0 0 0,0 0 0,1 0 0,-1 0 0,0 0 0,0 0-1,0 0 1,0 0 0,0 0 0,0 0 0,0 0 0,0-1 0,0 1-1,0 0 1,0 0 0,0 0 0,0 0 0,0 0 0,0 0 0,0 0 0,0 0-1,0 0 1,0 0 0,0-1 0,0 1 0,0 0 0,0 0 0,0 0-1,0 0 1,0 0 0,0 0 0,0-11 219,0 11-222,0 0 1,0 0-1,0-1 1,0 1-1,0 0 1,0 0-1,0 0 0,0 0 1,0 0-1,0 0 1,0 0-1,0 0 1,0 0-1,0-1 1,0 1-1,0 0 0,0 0 1,0 0-1,0 0 1,0 0-1,0 0 1,0 0-1,0 0 0,0 0 1,0 0-1,0 0 1,0-1-1,0 1 1,0 0-1,-1 0 0,1 0 1,0 0-1,0 0 1,0 0-1,0 0 1,0 0-1,0 0 0,0 0 1,0 0-1,0 0 1,0 0-1,0 0 1,-1 0-1,1 0 1,0 0-1,0 0 0,0 0 1,0 0-1,0 0 1,0 0-1,0 0 1,0 0-1,0 0 0,-1 0 1,1 0-1,0 0 1,-20 0-93,16 0-977,15 0-2320,-11 0 1419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2080,'-14'0'667,"11"0"-411,3 0 16,0 0 458,0 0-180,0 0 15,3 0-160,-3-1-386,1 1 0,-1 0 0,1 0 0,-1 0 1,1 0-1,-1 1 0,0-1 0,1 0 0,-1 0 0,1 0 0,-1 0 0,1 0 0,-1 0 0,0 1 0,1-1 0,-1 0 0,0 0 1,1 1-1,-1-1 0,0 0 0,1 0 0,-1 1 0,0-1 0,1 0 0,-1 1 0,0-1 0,1 1 0,7 7 332,-3-7-240,0 0-1,0 0 0,0 0 0,1-1 0,-1 0 0,8-1 0,6 1 74,273 0 909,-287 0-1049,-1 0 0,1 0 0,-1 0-1,8 3 1,-10-3-28,0 1-1,0 0 0,0 0 1,0 1-1,-1-1 1,1 0-1,0 1 1,-1-1-1,2 2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2:2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3072,'0'0'976,"0"0"-587,0 0-85,0 0 315,0 0-182,0 0 16,0 3-138,0-1-254,-1 1 35,1-1 0,0 1-1,0 0 1,0 0 0,1-1 0,-1 1-1,1 0 1,0 3 0,2-2-57,-1 0 1,0 1-1,-1-1 0,1 1 1,-1 0-1,0-1 0,0 1 1,0 0-1,-1 0 1,1-1-1,-1 1 0,-1 5 1,1 75 696,0-83-718,0 0 0,-1 0 0,1 0-1,-1 0 1,0-1 0,1 1 0,-1 0 0,0 0 0,0-1 0,-1 3 0,1-2-9,0-1 0,0 1 1,0 0-1,0-1 0,0 1 0,1 0 1,-1 0-1,1 0 0,-1 0 0,1 2 0,0-1-46,0-3 26,2 0 102,9 0-11,-8 0 5,0-3-26,2-2-83,1 1 0,0 1 1,0-1-1,0 1 0,1 0 0,-1 0 1,1 1-1,10-3 0,29-12 185,-27 6-103,8 5-26,2-9-12,-26 13 1,0 0 0,0 1 0,0-1 0,0 1 0,0-1 0,1 1 0,-1 0 0,0 0 0,6-1 0,-8 2 4,0 0 1,0 0-1,0 0 1,0 0-1,0 0 1,1 0-1,-1 0 0,0 0 1,0-1-1,0 1 1,0 0-1,0-1 1,1 0-1,-1 0-17,-1 1 0,0-1 0,1 1-1,-1-1 1,0 1 0,0-1 0,0 1-1,1-1 1,-1 1 0,0-1-1,0 1 1,0-1 0,0 1 0,0-1-1,0 0 1,0 1 0,0-1 0,0-2 93,0 3-58,0 0-6,14 0 64,-12 0-26,-2-3-11,0-8 59,0 11-121,0 0 0,0 0 0,0 0 0,0 0 0,0 0 1,0 0-1,0-1 0,0 1 0,1 0 0,-1 0 0,0 0 1,0 0-1,-1 0 0,1 0 0,0 0 0,0 0 0,0 0 0,0 0 1,0-1-1,0 1 0,0 0 0,0 0 0,0 0 0,0 0 0,0 0 1,0 0-1,0 0 0,0 0 0,0 0 0,0 0 0,0 0 1,0 0-1,0 0 0,0-1 0,-1 1 0,1 0 0,0 0 0,0 0 1,0 0-1,0 0 0,0 0 0,0 0 0,0 0 0,0 0 1,0 0-1,0 0 0,-1 0 0,1 0 0,0 0 0,0 0 0,0 0 1,0 0-1,0 0 0,0 0 0,0 0 0,0 0 0,-11 0 244,11 0-243,-1 0 0,1 1 0,0-1 0,0 0 0,0 0 0,0 0 0,0 0 0,0 0 0,0 0 1,0 0-1,0 0 0,0 0 0,-1 0 0,1 0 0,0 0 0,0 0 0,0 0 0,0 0 0,0 0 0,0-1 1,0 1-1,0 0 0,0 0 0,0 0 0,-1 0 0,1 0 0,0 0 0,0 0 0,0 0 0,0 0 0,0 0 0,0 0 1,0 0-1,0 0 0,0 0 0,0 0 0,0-1 0,0 1 0,0 0 0,0 0 0,0 0 0,0 0 0,0 0 1,0 0-1,0 0 0,0 0 0,0 0 0,0 0 0,0-1 0,0 1 0,0 0 0,0 0 0,0 0 0,0 0 0,0 0 1,0 0-1,0-2 43,-1 0 1,1 0 0,0 0 0,-1 0-1,0 1 1,1-1 0,-1 0 0,0 1-1,0-1 1,0 0 0,0 1 0,0-1-1,0 1 1,0-1 0,-1 1 0,-2-2-1,1 0 28,0 0 0,0 1 1,0 0-1,-1 0 0,-4-3 0,5 4-20,-1-1 0,0 0-1,1-1 1,0 1 0,-5-4 0,-57-60 362,60 61-435,1-1-1,0 0 0,0 0 0,0 0 0,-2-8 1,3 8-1,0-10-2028,3 16 832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1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1824,'0'0'587,"0"0"-353,0 0 44,0 0 564,0 0-207,0 0 10,0 0-255,0 0-129,0 0-75,2 0 166,9 0-64,-8 0 32,-3 0-101,0 0 21,3 0-59,90 0 555,-90 0-728,0 0 0,1 0-1,-1-1 1,0 1 0,1-1-1,-1 0 1,0 0 0,7-3-1,5-2-1,-5 5 7,-1-1-1,0 2 1,1-1 0,14 2-1,-6 0 10,115-1 272,-132-1-282,0 1 0,-1 0 1,1 0-1,-1 0 1,1 0-1,-1 0 0,1 0 1,-1 0-1,1 0 0,0 0 1,-1 0-1,1 0 1,-1 0-1,1 1 0,-1-1 1,1 0-1,-1 0 0,1 0 1,-1 1-1,1-1 1,-1 0-1,1 1 0,-1-1 1,0 0-1,1 1 0,-1-1 1,1 1-1,-1-1 1,0 0-1,1 1 0,-1-1 1,0 1-1,0-1 0,1 1 1,-1-1-1,0 1 1,0 0-1,0-1 0,0 1 1,0-1-1,1 1 0,-1-1 1,0 1-1,0-1 1,0 1-1,-1 0 0,1-1 1,0 1-1,0 0 0,-3-1 95,-8 0-64,8 0-11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1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2144,'-14'-14'699,"15"14"-625,0-1 0,0 1 1,-1-1-1,1 1 0,0 0 0,0 0 1,0-1-1,-1 1 0,1 0 1,0 0-1,0 0 0,0 0 1,0 0-1,1 0 0,-2 0 342,0 0-32,0 0-26,0 0 361,0 0-105,0 0 255,0 0-314,0 0-155,0 0-139,0 0 123,0 0-80,0 0 69,0 0-133,0 0-133,0 0-38,3 0 81,43 0 148,-21 0-287,-14-1-5,-1 0-1,1 2 0,-1-1 0,19 4 1,-14 2-1,-11-5 1,-1 1 0,1-1 0,-1 0 0,1 0 0,0-1 0,-1 1 0,1-1-1,4 1 1,76-1 69,-80 0-63,1 0 1,-1 1-1,0 0 0,0 0 0,0 0 1,0 0-1,0 0 0,0 1 0,6 3 1,-8-4 14,0 0 0,0-1 0,0 1 0,0-1 1,0 0-1,0 1 0,0-1 0,0 0 0,5-1 1,0 1 302,-7-3-148,0-8 4,0 9-314,0 2-874,0 0 266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1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1888,'0'0'613,"0"-3"-367,0-8 4,0 8 385,0 1-155,0 1-459,0 1 1,0-1 0,0 1-1,0-1 1,0 1-1,0-1 1,0 1 0,0-1-1,0 1 1,1-1-1,-1 1 1,0-1 0,0 1-1,0-1 1,1 1-1,-1-1 1,0 1-1,1-1 1,-1 1 0,0 0-1,1-1 1,-1 1-1,0 0 1,1-1 0,-1 1-1,1 0 1,-1-1-1,0 1 1,1 0-1,-1 0 1,1-1 0,-1 1-1,1 0 1,-1 0-1,1 0 1,-1 0 0,1 0-1,-1 0 1,1 0-1,-1 0 1,2 0 0,1 0 468,-3 0-127,0 3 85,-1-2-408,1 1 1,0-1-1,0 1 1,-1-1-1,1 1 1,-1-1-1,1 1 1,-1-1-1,0 0 1,-1 3-1,-5 10 229,6-9-204,0-1 0,1 0 0,-1 1 0,1 8 0,0-7 35,0 0 0,0 0 0,-3 8 1,2-7-39,-3 5 26,2 0 0,-1 1-1,2-1 1,-1 14 0,1-9 42,0-1 0,-6 24 0,2-14 93,0 23 39,-6 0-129,5-3-48,0-20-10,4-20-59,0 1 0,1-1 0,0 0 0,0 9 0,1 31-533,0-46 484,-1 0 0,1 1 1,0-1-1,0 0 0,0 0 1,0 0-1,0 0 0,0 0 1,0 0-1,0 1 0,0-1 0,0 0 1,0 0-1,0 0 0,0 0 1,0 0-1,0 1 0,0-1 1,0 0-1,0 0 0,0 0 1,0 0-1,0 0 0,0 1 0,0-1 1,0 0-1,0 0 0,0 0 1,0 0-1,0 0 0,0 0 1,1 1-1,-1-1 0,0 0 1,0 0-1,0 0 0,0 0 0,0 0 1,0 0-1,0 0 0,0 0 1,1 0-1,-1 0 0,0 1 1,0-1-1,0 0 0,0 0 1,0 0-1,1 0 0,-1 0 1,0 0-1,0 0 0,0 0 0,14 0-1241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1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3328,'-1'0'56,"1"0"1,-1 0-1,1 0 1,-1 0-1,1 0 0,-1 0 1,0 0-1,1 0 1,-1 0-1,1 0 0,-1 0 1,1 1-1,-1-1 1,1 0-1,-1 0 0,1 1 1,-1-1-1,0 1 1,4 6 528,-2-5-476,0 0 0,0 0 0,0 0-1,0 0 1,-1 0 0,1 0-1,0 0 1,-1 0 0,0 0-1,1 4 1,-1 237 1662,-1-207-1642,-7 37 0,3-37-94,1 4-7,-11 67 24,9-80-137,-22 88 292,23-98-698,-2-1-1,1 0 0,-2 0 1,-14 23-1,6-20-665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1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4064,'0'-17'1504,"0"17"-1184,32 0-64,1 0 928,-16 0-704,32-16 160,0 0-384,16-1-32,1 17-128,-17 0-128,-16-16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2400,'0'0'779,"0"0"-481,0 0 81,2 2 800,-1 0-1049,1-1 1,-1 0 0,0 0-1,1 0 1,-1 0 0,1 0 0,-1 0-1,1-1 1,-1 1 0,4 1 0,25 0 1689,145-2 596,-80 0-2396,-59 0-3309,-33 0 1481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2400,'-16'0'896,"16"0"-704,0 0-64,0 0 448,0 16-352,0 1 256,16 15-256,-16 1-128,17 0-64,-17 0 96,0 0-64,16-1 320,-16-15-192,0 15-960,0-15 416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2240,'-46'46'1253,"42"-41"-1135,0-1 0,1 1-1,0 0 1,0 0 0,0 0 0,0 0-1,1 0 1,0 0 0,0 1-1,-2 10 1,-1 0-63,3-12-29,0-1 0,1 1 1,-1-1-1,0 0 0,-1 0 1,1 0-1,0 0 0,-1-1 1,-5 5-1,6-5 13,0 0 0,0-1 1,0 1-1,-1-1 0,1 1 0,-1-1 0,1 0 1,-1 0-1,0 0 0,1 0 0,-1 0 1,-4 0-1,5-1-28,0 1 1,0-1 0,0 0-1,1 1 1,-1-1-1,0 1 1,0 0 0,1-1-1,-4 3 1,-7 1 10,7-5 59,0-1 0,0 0-1,0-1 1,0 1 0,0-1-1,0 0 1,-6-5 0,10 7-46,1 1 0,-1-1 1,1 0-1,0 1 1,-1-1-1,1 1 0,0-1 1,-1 0-1,1 1 0,0-1 1,0 0-1,0 1 0,0-1 1,-1 0-1,1 0 0,0 1 1,0-1-1,0 0 0,1 1 1,-1-1-1,0 0 0,0 1 1,0-2-1,1 0 109,-1-12 288,0 14-421,0 0-1,0 0 1,0 0 0,0-1 0,0 1-1,0 0 1,0 0 0,0 0 0,0 0-1,0 0 1,0 0 0,0 0 0,0 0-1,0 0 1,0 0 0,0-1 0,0 1-1,0 0 1,0 0 0,0 0 0,0 0-1,0 0 1,0 0 0,0 0 0,0 0 0,0 0-1,0 0 1,0 0 0,0-1 0,0 1-1,0 0 1,0 0 0,1 0 0,-1 0-1,0 0 1,0 0 0,0 0 0,0 0-1,0 0 1,0 0 0,0 0 0,0 0-1,0 0 1,0 0 0,1 0 0,-1 0-1,0 0 1,0 0 0,0 0 0,0 0 0,0 0-1,0 0 1,0 0 0,0 0 0,0 0-1,1 0 1,124 0 1344,-122 0-1345,0 0 1,-1 0 0,1 0 0,0 1-1,0-1 1,-1 1 0,1-1 0,-1 1-1,1 0 1,0 0 0,3 2 0,-4-1-2,1-1 1,-1 0 0,1 0-1,-1 0 1,1 0 0,0-1 0,-1 1-1,1-1 1,0 0 0,-1 1-1,5-1 1,18 0-250,-25-1 193,0 1-1,1 0 1,-1 0 0,0 0-1,1 0 1,-1 0-1,0 0 1,1 0 0,-1 0-1,0 0 1,1 1-1,-1-1 1,0 0 0,1 0-1,-1 0 1,0 0 0,1 0-1,-1 0 1,0 1-1,1-1 1,-1 0 0,0 0-1,0 0 1,1 1-1,-1-1 1,11 11-1334,-8-8-1376,-3-3 858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1824,'0'-13'587,"0"10"-353,0 3-52,0 0 234,0-3-128,0 3-278,0-1 1,0 1 0,0-1-1,0 1 1,1-1 0,-1 1-1,0-1 1,0 1 0,0-1-1,0 1 1,1-1 0,-1 1-1,0 0 1,1-1 0,-1 1-1,0-1 1,1 1 0,-1 0-1,0-1 1,1 1 0,-1 0-1,0 0 1,2-1 0,13-3 264,27 4 393,-27 0-273,-9 3-256,5 8-32,-11-11-98,0 1 0,1-1 0,-1 0 0,0 1 0,1-1 0,-1 1 0,0-1 0,0 1 0,1-1 0,-1 1 0,0-1 0,0 0 0,0 1 0,0-1 0,0 1 0,0-1 0,0 1 0,0-1 0,0 1 0,0-1 0,0 1 0,0-1 0,0 1 0,0-1 0,0 1 0,0-1 0,-1 1 0,1-1 0,0 1 0,0-1 0,0 0 0,-1 1 0,1-1 0,0 1 0,-1-1 0,1 0-8,-11 6 223,6 1-132,5-7-89,0 1-1,0-1 1,-1 1 0,1-1 0,0 0 0,-1 1 0,1-1 0,0 1 0,-1-1 0,1 0 0,0 1 0,-1-1 0,1 0 0,-1 0 0,1 1 0,-1-1 0,1 0 0,-1 0 0,1 1 0,-1-1 0,1 0 0,-1 0 0,1 0 0,-1 0 0,1 0 0,-1 0 0,1 0 0,-1 0 0,1 0 0,-1 0 0,0 0-1,-10 0 46,-15-1-33,25 1-18,1 0-1,-1 0 0,1 0 1,-1 0-1,1 0 1,-1-1-1,0 1 1,1 0-1,-1 0 1,1-1-1,-1 1 1,1 0-1,0-1 1,-1 1-1,1 0 1,-1-1-1,1 1 1,0-1-1,-1 1 1,1-1-1,0 1 1,-1-1-1,1 1 1,0-1-1,-1 1 1,1-1-1,0 1 1,0-1-1,0 1 1,0-1-1,0 0 1,0 0-1,0 0-5,0 0 0,0 0 0,0-1 0,0 1 0,0 0 1,1 0-1,-1 0 0,0 0 0,1 0 0,-1 0 0,1 0 0,-1 0 0,1 0 0,0 0 0,-1 0 0,1 0 0,0 0 0,0 1 0,-1-1 0,1 0 0,0 0 0,0 1 1,0-1-1,0 1 0,0-1 0,0 1 0,2-1 0,9-7-168,-10 5 65,1 3 187,-2 0-64,-1 0 0,1 0 0,-1 0-1,1 0 1,-1 0 0,1 0 0,-1 0 0,1 1-1,-1-1 1,1 0 0,-1 0 0,1 0-1,-1 0 1,1 1 0,-1-1 0,0 0 0,1 0-1,-1 1 1,1-1 0,-1 0 0,0 1 0,1-1-1,-1 0 1,1 1 0,-1-1 0,0 1 0,0-1-1,1 1 1,-1-1 0,0 1 0,0-1 0,0 1-1,1-1 1,-1 1 0,0-1 0,0 1 0,0-1-1,0 1 1,0-1 0,0 1 0,0 0-1,-3 5 262,-8 4 91,8-7-86,3 0 86,0-3-361,0 0 0,0 1 0,0-1 0,0 0 0,0 1 0,0-1 0,0 0 0,0 1 0,0-1 0,0 0-1,0 0 1,0 1 0,0-1 0,0 0 0,0 1 0,1-1 0,-1 0 0,0 0 0,0 1 0,0-1 0,0 0 0,1 0 0,-1 1 0,0-1 0,0 0 0,1 0 0,5-3-444,2-1 47,-7 3 334,1 1-1,-1-1 1,0 1 0,1 0-1,-1-1 1,1 1 0,-1 0-1,1 0 1,1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3232,'0'-13'1035,"0"12"-1028,0 1 0,0 0 1,0 0-1,0 0 0,0 0 1,0 0-1,0 0 1,0 0-1,0 0 0,0 0 1,0 0-1,0-1 1,0 1-1,0 0 0,0 0 1,0 0-1,0 0 1,0 0-1,0 0 0,0 0 1,0 0-1,0 0 1,0 0-1,0-1 0,0 1 1,0 0-1,0 0 0,0 0 1,0 0-1,0 0 1,-1 0-1,1 0 0,0 0 1,0 0-1,0 0 1,0 0-1,0 0 0,0 0 1,0 0-1,0 0 1,0 0-1,0 0 0,0 0 1,-1 0-1,1 0 1,0 0-1,0 0 0,0 0 1,0 0-1,0 0 0,0 0 1,0 0-1,0 0 1,0 0-1,-1 0 0,1 0 1,-11 0 392,9 0 624,2 0-262,0 0 12,0 3-358,0-3-392,-1 0-16,1 1 1,0 0-1,0-1 1,0 1-1,-1-1 1,1 1-1,0 0 1,0-1-1,0 1 1,0 0-1,0-1 1,0 1-1,0-1 1,1 1-1,-1 0 1,0-1-1,0 1 1,0-1-1,1 1 1,-1 0-1,0-1 1,1 1 0,-1-1-1,0 1 1,1 0-1,13 10 13,-11-9-7,1 0-1,-1-1 0,1 1 1,0 0-1,0-1 0,-1 0 1,7 2-1,23-12 110,-12 7-109,0 0 1,41 3-1,-21 0-36,153-1 347,-194 0-320,0 0 0,0-1 0,0 1-1,0 0 1,0 0 0,0 0 0,1 0 0,-1 0-1,0 0 1,0 0 0,0 0 0,0 0-1,0 0 1,0 0 0,0 0 0,0 0 0,0 0-1,1 0 1,-1 0 0,0 1 0,0-1-1,0 0 1,0 0 0,0 0 0,0 0-1,0 0 1,0 0 0,0 0 0,0 0 0,0 0-1,0 0 1,1 0 0,-1 0 0,0 0-1,0 0 1,0 0 0,0 1 0,0-1-1,0 0 1,0 0 0,0 0 0,0 0 0,0 0-1,0 0 1,0 0 0,0 0 0,0 0-1,0 0 1,0 1 0,0-1 0,0 0 0,0 0-1,0 0 1,0 0 0,0 0 0,0 0-1,0 1 3,0-1 0,0 1 0,0-1 0,0 1 0,0-1 0,0 0 0,0 1 0,0-1 0,0 1 0,-1-1 0,1 1 0,0-1 0,0 0 0,0 1 0,0-1 0,-1 1 0,1-1 0,0 0 0,0 1 0,-1-1 0,1 0-1,0 1 1,-1-1 0,1 0 0,0 0 0,-1 1 0,1-1 0,0 0 0,-1 0 0,0 1 0,-6 4 87,1 5-10,6-9-78,-1 0 0,1 0 1,0 0-1,-1 0 0,1 0 1,-1 0-1,1 0 0,-1 0 1,0-1-1,1 1 1,-1 0-1,0 0 0,1-1 1,-1 1-1,0 0 0,0-1 1,0 1-1,0-1 1,0 1-1,1-1 0,-3 1 1,-6 1 28,-9 4 31,13-1-33,0 0 0,0 0-1,1 0 1,0 1 0,0 0 0,-5 9-1,-10 15 6,12-21-18,-3 4-59,0 0 0,1 1-1,1 0 1,-11 24 0,-63 139 167,52-128 298,28-43-372,2-6-44,-1 1 0,1 0 0,0-1 0,0 1 0,-1 0 0,1-1 0,-1 1 0,1-1 0,0 1 0,-1-1 0,1 1 0,-1-1 0,0 1 0,1-1 0,-1 1 0,1-1-1,-1 1 1,0-1 0,1 0 0,-1 0 0,-1 1 0,-3 2 27,4-3-29,0 1 1,-1 0-1,1-1 1,-1 1-1,1-1 1,-1 1-1,1-1 1,-1 1-1,1-1 0,-1 0 1,0 0-1,-2 0 1,0-1 24,0 0 1,0-1-1,0 0 1,-7-3-1,9 3-2,-1 1 1,1-1-1,-1 0 0,1 0 1,0-1-1,0 1 0,0 0 1,0-1-1,0 1 0,1-1 1,-1 1-1,1-1 0,0 0 1,0 0-1,0 0 0,0 0 1,0 0-1,0 0 0,1 0 1,-1 0-1,1-4 1,-2-7 19,-6-3 2,2 7-52,-1-10 15,1-1 0,-7-41 0,9 42 186,2 11-115,1 1 0,1-1 0,-1 0 0,3-15 0,-2 16-38,1 1 1,-1 0-1,0-1 0,-1 1 1,-3-14-1,-1 5-9,3 13-37,1 0 0,0-1-1,0 1 1,0 0-1,0 0 1,1-1 0,-1 1-1,1-7 1,0-50-595,0 60 587,0 0 0,0-1 0,0 1 0,0 0 0,0 0 0,0 0 0,0 0 0,0 0-1,0 0 1,0 0 0,0 0 0,0 0 0,0 0 0,0-1 0,0 1 0,0 0 0,0 0 0,0 0 0,0 0 0,0 0 0,0 0 0,0 0 0,0 0 0,0 0 0,0 0 0,0-1 0,0 1-1,0 0 1,0 0 0,0 0 0,0 0 0,0 0 0,0 0 0,1 0 0,-1 0 0,0 0 0,0 0 0,0 0 0,0 0 0,0 0 0,0 0 0,0 0 0,0 0 0,0 0 0,0 0 0,1 0-1,-1 0 1,0 0 0,0 0 0,0 0 0,0 0 0,0 0 0,0 0 0,0 0 0,0 0 0,1 0 0,2 0-78,-1 0-448,1 0-1,-1 0 1,0 0-1,0 0 1,0 0 0,0 0-1,0 1 1,1-1-1,1 2 1,-4-2 349,1 1 0,-1 0 1,0 0-1,1 0 0,-1 0 1,0-1-1,0 1 0,1 0 0,-1 0 1,0 0-1,0 0 0,0 0 1,0 1-1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0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2458 2304,'0'0'752,"3"0"-453,-1 0-256,0 0 1,0-1 0,0 1-1,-1-1 1,1 1 0,0-1 0,0 0-1,-1 0 1,1 0 0,0 0 0,-1 0-1,1 0 1,-1 0 0,2-2 0,3 0 324,-5 3-301,1 0 0,0-1-1,-1 1 1,1 0 0,-1-1 0,0 1 0,1-1 0,-1 0 0,1 1 0,1-2 0,12-6 231,0 8-47,-13 0-215,0 0 1,0 0 0,0 0-1,1 0 1,-1 0 0,0-1-1,0 1 1,0 0-1,0-1 1,0 0 0,0 1-1,0-1 1,0 0 0,3-2-1,28-21 476,-24 19-375,1 0-1,21-6 1,14-7 200,-31 11-281,-1-2 0,1 1 1,-2-2-1,0 0 0,0 0 0,19-23 1,31-27 125,244-178 675,18 18-401,-111 77-441,56-30 75,-40 27 60,-52 25-140,3 12-20,181-131 84,390-203-164,-682 405 178,75-55 0,-62 33 40,-60 46-76,-2 1 30,1-2 0,31-28 0,-17 11 121,-5 10-96,-11-3-97,-8 17-32,-11 8 20,1 0 0,-1 0 0,0 0 0,1-1-1,-1 1 1,0 0 0,1 0 0,-1-1-1,0 1 1,1 0 0,-1-1 0,0 1 0,0 0-1,1-1 1,-1 1 0,0 0 0,0-1-1,0 1 1,0-1 0,1 1 0,-1 0 0,0-1-1,0 1 1,0-1 0,0 1 0,0 0 0,0-1-1,0 1 1,0-1 0,0 0 0,0 1 0,0 0 1,0 0-1,0 0 1,0 0 0,0 0-1,0 0 1,0-1-1,0 1 1,0 0 0,0 0-1,0 0 1,0 0-1,0 0 1,0 0 0,0 0-1,0 0 1,0 0-1,0 0 1,0-1 0,0 1-1,0 0 1,0 0-1,0 0 1,0 0 0,0 0-1,-1 0 1,1 0-1,0 0 1,0 0 0,0 0-1,0 0 1,0 0-1,0-1 1,0 1 0,0 0-1,0 0 1,0 0-1,0 0 1,0 0 0,-1 0-1,1 0 1,0 0-1,0 0 1,0 0 0,0 0-1,0 0 1,0 0-1,0 0 1,0 0 0,0 0-1,0 0 1,-1 0-1,1 0 1,0 0 0,0 0-1,0 0 1,-2 1-60,0-1 1,0 1-1,0-1 1,0 1-1,0-1 0,0 1 1,0 0-1,0 0 1,0 0-1,1 0 1,-1 1-1,0-1 1,-1 2-1,-21 21-2553,16-15 791,5-6-44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2400,'0'0'779,"0"0"-481,0 0 12,0 0 559,0 0-218,3 3 42,11 13-227,0 1 0,-1 0 0,-1 0 0,14 28 0,-21-36-399,1 1 0,0-1 0,0-1 0,0 1 0,1-1 0,14 12 0,-12-11-13,-4-3 2,0-1 0,-1 1 0,0 0 0,0 1 0,4 7 0,5 5 258,-12-18-339,-1 0 0,1-1-1,-1 1 1,1-1 0,-1 1-1,1 0 1,-1 0 0,0-1 0,1 1-1,-1 0 1,0 0 0,0 0-1,1-1 1,-1 1 0,0 0-1,0 0 1,0 0 0,0-1-1,0 2 1,0 1-2460,0-3 645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17 3072,'0'-16'1120,"0"16"-864,-16 16-64,-1-16 1376,1 16-896,-1 1 352,-15 16-608,-1-1 256,0 1-384,-16 0-160,16 0-64,0-17-64,1 17 0,15-17-160,-16 17 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67 2912,'0'-2'95,"0"0"0,0 1-1,0-1 1,0 0 0,1 1 0,-1-1 0,1 0-1,-1 1 1,1-1 0,0 1 0,0-1 0,0 1-1,0-1 1,0 1 0,0-1 0,0 1 0,2-2 0,-2 2-40,-1 1 1,0 0 0,1-1 0,-1 1 0,0-1 0,0 1 0,1 0 0,-1-1 0,0 1-1,0-1 1,0 1 0,0-1 0,1 1 0,-1-1 0,0 1 0,0-1 0,0 1 0,0-1 0,0 1-1,0-1 1,0 1 0,0-1 0,0 1 0,-1-1 0,1 1 0,0 0 0,0-1 0,0 1-1,-1-1 1,1 1 0,0-1 0,0 1 0,-1 0 0,1-1 0,-1 0 0,1 1-53,-2-1 85,-1 1 0,1-1-1,-1 0 1,1 1 0,-1-1-1,0 1 1,1 0-1,-1 0 1,1 0 0,-1 0-1,-3 1 1,-9 0-9,-141-1-287,130 0 203,12 0 5,1 0 0,-21-3 0,8-2 4,9 2 154,-33-3 0,-21 6 156,57 0-298,14 0-15,0 0 0,0 0 0,0 0 0,0 0 0,0 0-1,0 0 1,0 0 0,0 0 0,0 0 0,0 0 0,-1 0 0,1 0-1,0 0 1,0 0 0,0 0 0,0 0 0,0 0 0,0 0-1,0 0 1,0 0 0,0 0 0,0 0 0,-1 0 0,1 0-1,0 0 1,0 0 0,0 0 0,0 0 0,0 1 0,0-1 0,0 0-1,0 0 1,0 0 0,0 0 0,0 0 0,0 0 0,0 0-1,0 0 1,0 0 0,0 0 0,0 0 0,0 1 0,0-1-1,0 0 1,-1 0 0,1 0 0,0 0 0,0 0 0,1 0 0,-1 0-1,0 0 1,0 0 0,0 0 0,0 1 0,0-1 0,0 0-1,0 13 27,0 6-3,-3 28 0,-8 2 29,5-8-3,-7 33 140,5-41-124,-14 62 103,19-77-140,0 6-4,-10 38 1,11-55-23,-2 5 1,1 0 0,0 0 0,1 0 0,1 1 0,-1 17 0,0-7 49,-1 0 0,-1 0 1,-1-1-1,-11 29 0,14-31-111,2-7 47,0-13 9,0 0 1,0 0-1,0 1 1,-1-1-1,1 0 1,0 0-1,0 0 0,0 0 1,0 0-1,0 0 1,0 0-1,0 0 0,0 0 1,0 1-1,0-1 1,0 0-1,0 0 0,1 0 1,-1 0-1,0 0 1,0 0-1,0 0 0,0 0 1,0 0-1,0 0 1,0 0-1,0 1 1,0-1-1,0 0 0,0 0 1,0 0-1,0 0 1,0 0-1,0 0 0,0 0 1,1 0-1,-1 0 1,0 0-1,0 0 0,0 0 1,0 0-1,0 0 1,0 0-1,0 0 0,0 0 1,0 0-1,0 0 1,1 0-1,-1 0 1,0 0-1,0 0 0,0 0 1,0 0-1,0 0 1,0 0-1,0 0 0,172 0 173,-161 0-140,-1-1-1,0 0 1,0 0-1,12-4 1,3-1 35,-14 5-13,1 0 0,16 2-1,-18-1-37,0 0-1,1 0 0,-1-1 0,13-2 0,7-8-835,-11 8 181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4896,'-17'0'1824,"17"0"-1440,0 0-96,0 0 1120,17 0-832,-1 0 832,17 0-800,16 0 32,-16 0-384,32 0-384,-16 0 64,1-16 224,-18 32-96,1-32-1280,0 16 672,-17 0-2752,17 0 1824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2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4384,'0'0'1424,"0"0"-854,2 0-68,0-1-366,1 1 244,0 0-1,0 0 1,-1 0-1,1 0 1,0 1-1,-1-1 1,1 0-1,3 2 1,-2 0-221,-1 0 1,1 0-1,0-1 1,0 1-1,0-1 1,-1 0-1,1 0 1,0 0-1,0-1 1,8 1-1,217-1 1500,-221-1-1627,-1 1 1,1-1-1,-1-1 1,0 1-1,14-6 1,-16 5-9,-2 1-137,0 1 0,0-1 0,0 1 0,0-1-1,0 1 1,0 0 0,4 0 0,-2 1-470,-3-1-1135,-4 2-2484,-12 12 1258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5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1984,'-14'-13'640,"11"10"-389,1 3 90,-19 0 2938,16 0-809,17 0-2401,479 0-127,-466 1 83,0 1 0,37 9-1,-48-9 12,0-1-1,0 0 1,27-2-1,-3 0 826,-31 0-534,-14 5-163,1 7-95,-7-6-58,7-1-36,0 0 0,1 1 0,0-1 1,0 1-1,0 0 0,1 0 0,-6 9 0,9-13 21,-23 30-94,13-17 91,-17 26 0,12-2 21,8-16-7,-20 32 4,17-25-1,4-12-42,0 0 0,-1 0 0,-11 15 1,2-5 36,-15 28 0,28-46 46,0-1 1,-1 1-1,-1-1 0,1 0 0,-1 0 0,0-1 0,-1 0 0,0 0 0,-8 6 0,12-11-31,0 0 0,0-1 0,0 1 0,0 0 0,0-1-1,0 0 1,-1 0 0,1 0 0,0 0 0,-1-1 0,1 1-1,-1-1 1,1 0 0,-1 0 0,1 0 0,0 0 0,-1-1 0,1 1-1,-1-1 1,1 0 0,0 0 0,-1 0 0,1-1 0,0 1-1,0-1 1,0 1 0,-5-5 0,-5-2 61,6 3-27,-1 0 1,1-1-1,-10-8 1,-48-63 25,52 64-59,0-1 0,2-1 1,-15-22-1,-21-31 86,37 36-110,9 28-12,0 0-1,0 0 0,0 1 1,-1-1-1,1 0 0,-3-4 1,2 6 4,0 0 0,1-1 0,-1 1 1,1-1-1,-1 1 0,1-1 0,0 0 0,-1-4 1,2 5 11,0 1 1,1-1-1,-1 1 1,0-1-1,1 1 1,-1 0-1,1-1 1,-1 1-1,1 0 1,0 0 0,0-1-1,0 1 1,-1 0-1,1 0 1,0 0-1,0 0 1,3-2-1,-3 2-2,0-1 0,0 1-1,0 0 1,1 0 0,-1 0-1,1-1 1,-1 1 0,1 0-1,-1 1 1,1-1 0,-1 0-1,1 0 1,0 1 0,-1-1-1,1 1 1,0-1 0,0 1-1,0 0 1,1 0 0,1 0-248,-1-1 0,0 1 1,1-1-1,-1 1 0,0-1 1,1 0-1,-1 0 0,3-2 1,11-3-762,-12 5 194,1 0 1,0 1-1,9-1 0,-15 1 767,33 0-2207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5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3488,'33'32'1280,"-33"-32"-992,33 66-64,-17-17 288,17-16-320,0 0 64,0 16-160,-1-16 288,1-1-192,0-15 32,0 16-128,-17-17 160,0 0-160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6:5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0 4800,'-33'0'1792,"33"0"-1408,-16 49-96,16-32 576,-17 15-544,-16 1 352,1 16-384,-17 0 128,-1 1-256,-32-18-128,33 18-64,0-18 384,0-15-192,0-1-352,32 1 96,1-1 0,16-16 96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61 2656,'2'0'79,"0"0"0,-1 0 0,1-1 0,0 1 0,0 0 1,-1-1-1,1 1 0,-1-1 0,1 0 0,0 1 0,-1-1 0,1 0 0,-1 0 0,0 0 1,1 0-1,-1 0 0,2-3 0,0 2 417,0 2-133,-3 0-346,1 0 1,-1 0 0,1 0 0,-1 0 0,1 0 0,-1 0 0,1 0 0,-1-1 0,1 1 0,-1 0-1,1 0 1,-1 0 0,1 0 0,-1-1 0,1 1 0,-1 0 0,1 0 0,-1-1 0,1 1 0,-1 0 0,0-1-1,1 1 1,-1-1 0,0 1 0,1 0 0,-1-1 0,0 1 0,0-1 0,1 1 0,-1-1 0,0 1-1,0-1 1,0 1 0,0-1 0,1 1 0,-1-1 0,0 1 0,0-1 0,0 1 0,0-1 0,0 0-1,0 1-8,0 0-1,0 0 0,0 0 0,0-1 0,0 1 0,0 0 0,0 0 1,0 0-1,0 0 0,0 0 0,0 0 0,0 0 0,0 0 0,0 0 1,0 0-1,0-1 0,0 1 0,0 0 0,0 0 0,0 0 0,0 0 1,0 0-1,-1 0 0,1 0 0,0 0 0,0 0 0,0 0 0,0 0 1,0-1-1,0 1 0,0 0 0,0 0 0,0 0 0,0 0 0,0 0 1,0 0-1,0 0 0,-1 0 0,1 0 0,0 0 0,0 0 0,0 0 1,0 0-1,0 0 0,0 0 0,0 0 0,0 0 0,0 0 0,0 0 0,-1 0 1,1 0-1,0 0 0,0 0 0,0 0 0,0 0 0,0 0 0,-9 1 210,4-1-218,1 0 0,-1 0 0,1 0 0,-1 0 1,1-1-1,0 1 0,-5-3 0,1 1 22,1-1 0,1 1 0,-1 0 0,0 1 0,1 0 0,-1 0 0,-14 0 0,-222 1-43,235 0 31,-1 0 1,-15-3 0,0-5 133,5 13-75,16-4-83,0 0-1,0 0 1,0 0-1,0-1 1,0 1-1,-4 0 1,2 1-66,-9 15 10,11-13 63,2-2 3,-1 1 0,0-1 0,1 1 0,0 0 0,-1-1 1,1 1-1,0 0 0,1 0 0,-1 0 0,0 0 0,1 0 1,-1 0-1,1 0 0,0 0 0,1 3 0,-1 16 111,-1 0-1,-1 1 1,-1-1 0,-8 34-1,6-40-79,-55 175 352,45-165-427,12-22 39,0 1 1,1-1-1,-1 0 1,-1 8-1,-2 15 46,-1-13 84,6-13-104,1 1 1,-1-1-1,0 0 1,0 1-1,1 0 0,-1-1 1,1 1-1,-1-1 1,1 1-1,0 0 0,0-1 1,-1 3-1,1 2 36,0-5-51,0 0-1,0 0 0,0 0 1,-1 0-1,1 0 0,0 0 1,0 0-1,0 0 0,1 0 1,-1 0-1,0 0 0,0 0 1,0 0-1,1 0 0,-1 0 1,1 0-1,-1 0 0,1 0 1,-1-1-1,1 1 0,-1 0 1,1 0-1,-1-1 0,1 1 1,0 0-1,0-1 0,-1 1 1,1 0-1,0-1 0,0 1 1,0-1-1,0 1 0,0-1 1,-1 0-1,3 1 0,5 3-37,19 8 227,-20-9-163,0-1 52,0 0-1,-1 0 1,1 0 0,0-1 0,0 0 0,11 0 0,3-1 63,-3-1 16,0 2-1,20 2 0,-12 2-37,-16-2-17,0-1 1,0-1 0,19 1-1,37-2 328,-23 0-219,-40 0-698,-6 0-1814,-10 0 609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4480,'-16'0'1664,"16"0"-1312,16 0-64,-16-17 800,17 34-640,15-17 608,1 0-608,33 0-32,-17 0-256,0-17 480,0 17-384,0 0-576,0 0 128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0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2560,'0'0'832,"3"0"-517,-2 0-270,1 0 1,0-1 0,-1 1 0,1 0 0,0-1 0,-1 1 0,1-1 0,-1 0-1,1 0 1,-1 1 0,2-2 0,-1 0 25,0 1 0,0 0 0,-1 0 0,1 1 0,0-1 0,0 0 0,0 1 0,0-1 0,0 1 0,0-1 0,3 1 0,21-1 495,-14 1-175,23 1 0,-31-1-348,1 1 0,-1 0 0,0 0 0,1 1-1,-1-1 1,0 1 0,0 0 0,7 4-1,0 1 56,-7-6-74,-1 1 0,0 0 0,0 0 1,0 1-1,0-1 0,0 0 0,0 1 0,0 0 0,-1 0 0,3 3 0,4 11 72,0 0 0,-1 1 0,-1 0 1,8 32-1,-14-45-65,4 15 13,-1 1 1,0-1-1,0 23 0,-2-13-61,4 14-2,2 60 91,-8 144 526,-1-225-565,-7 37 0,3-28-78,0 28-8,-6-8 69,6-6 26,-2-20 11,5-20-43,1 1-1,-1-1 1,1 0 0,0 9 0,1 18-112,0-31 43,3-4-4,-2 0-115,1 0-1,-1-1 1,0 1 0,0 0 0,1 0 0,-1-1 0,-1 1 0,1 0-1,0-1 1,0-4 0,3-7-1371,-3 12 1344,0 0 1,0 0 0,0 0-1,0 0 1,0 1 0,1-1 0,-1 0-1,0 1 1,3-2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5632,'17'0'2112,"-17"0"-1664,33-33-96,-1 33 704,1-16-640,16 16 64,0-17-320,17 1 256,-33 16-224,32 0 320,-32 0-288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4576,'0'0'1664,"0"0"-1280,33 16-96,-17 0 736,17-16-608,0 17 192,16-17-352,-16 16 192,16 1-256</inkml:trace>
  <inkml:trace contextRef="#ctx0" brushRef="#br0" timeOffset="1">34 312 3232,'-17'0'1184,"17"0"-896,33 16-96,0-16 448,-17 0-384,33 0 256,1 0-288,-1 0-2400,16 0 1184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3072,'-16'0'1120,"16"0"-864,0 0-64,0 0 1376,16 0-896,-16 16 864,16-16-896,1 0 224,-1 0-512,33 0-64,-16 17-160,0-17 672,16 0-416,-16 0-32,0 0-224,-1-17-3616,1 17 1920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0 992,'-13'0'309,"10"0"-175,3 0 31,0 0 320,0 0-26,0 3 298,0 177 1963,-3-140-2394,-15 78 0,9-65-141,6-33-131,2-12 33,0-1 1,0 1 0,-1 0-1,0-1 1,0 0-1,-5 10 1,2-8-9,0 1 130,0 0-1,-9 12 0,12-19-152,-1 1 0,0-1 0,0 0 0,-1 0 0,1 0 0,0 0 0,-1-1 0,0 0 0,-4 3 0,-7 3 174,-18 13-1,27-15-178,-2-1 0,1-1 0,0 0 0,-1 0 0,0 0 0,-9 2 0,-48 11 221,62-17-271,1 1 0,0-1 0,0 1 0,0-1 0,0 0 0,0 0 0,-1 0 0,1 0 0,0-1 0,0 1 1,0 0-1,0-1 0,0 0 0,0 1 0,0-1 0,0 0 0,0 0 0,0 0 0,0 0 0,0 0 0,-2-3 0,0 1-8,-15-13-30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4896,'-32'-17'1824,"32"17"-1440,0 17-96,0-1 768,0-16-640,0 17-96,0-17-192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116 116 1888,'6'-6'284,"-2"3"-117,0-1 0,-1 0 1,1 0-1,5-8 0,-9 11-118,0 0 0,1 0 0,-1 0 0,1 0 0,-1 0 0,0 1 0,1-1 1,0 0-1,-1 0 0,1 0 0,-1 1 0,1-1 0,0 0 0,0 1 0,-1-1 0,1 1 0,0-1 0,0 0 0,0 1 0,0 0 0,0-1 1,-1 1-1,1 0 0,0-1 0,0 1 0,0 0 0,0 0 0,0 0 0,0 0 0,0 0 0,0 0 0,0 0 0,0 0 0,0 0 1,1 1-1,5-1 237,-6 0-260,-1 0-1,1 0 1,-1 0-1,1 0 1,-1 0-1,1 0 1,0 0 0,-1 0-1,1 0 1,-1 0-1,1 0 1,-1 0-1,1 0 1,-1-1-1,1 1 1,-1 0-1,1 0 1,-1-1-1,0 1 1,1 0 0,-1 0-1,1-1 1,-1 1-1,0 0 1,1-1-1,-1 1 1,0-1-1,1 1 1,-1 0-1,0-1 1,1 0 0,4-6 388,1 2-125,-5 5-271,-1 0 0,1 0-1,-1-1 1,1 1 0,-1 0 0,0-1 0,1 1-1,-1 0 1,1-1 0,-1 1 0,0 0 0,1-1 0,-1 1-1,0-1 1,0 1 0,1-1 0,-1 1 0,0-1-1,0 1 1,0-1 0,0 1 0,1-1 0,-1 1-1,0-1 1,0 1 0,0-1 0,0 1 0,0-1-1,0 1 1,0-1 0,-1 0 0,2-8 178,-1 8-140,0-1 0,0 1 0,0-1-1,0 1 1,0-1 0,0 1 0,-1-1-1,1 1 1,0 0 0,-1-2 0,0 2-50,1 1 1,-1-1 0,1 0-1,-1 1 1,1-1 0,-1 1 0,0 0-1,1-1 1,-1 1 0,0-1-1,0 1 1,1 0 0,-1 0-1,0-1 1,0 1 0,1 0 0,-1 0-1,0 0 1,0 0 0,0 0-1,1 0 1,-1 0 0,-1 0-1,-2 0-1,1 1 0,-1 0 0,1-1-1,-1 1 1,1 0 0,-1 1-1,-3 1 1,-5 2 0,6-3 5,1-1 1,-1 1 0,1 0 0,0 0 0,-1 1 0,-6 4 0,10-5-5,-1 0 0,1 1 0,0-1 1,0 1-1,0 0 0,0 0 0,0 0 0,1 0 1,-1 0-1,-1 5 0,-62 167 149,61-167-141,1 1 0,1-1 0,0 0 0,0 1 0,0 0 0,1-1 0,0 12 0,1-17 5,0 0 0,0 0 0,0 0 0,0 0 0,1 0 0,-1 0 1,1 0-1,0 0 0,0 0 0,0 0 0,0-1 0,0 1 0,1 0 1,-1-1-1,3 3 0,-1-1 16,-1-1 7,0 0-1,1 0 1,-1 0-1,1-1 1,0 1-1,0-1 1,0 0-1,0 0 1,0 0-1,0 0 1,1-1-1,-1 1 1,6 1-1,-6-2 1,0-1 0,0 1 0,0-1 0,-1 1 0,1-1 0,5 0 0,-8 0-42,17-2 187,33-5 0,-25 2-28,-9 3-89,-11 2-53,0-1 0,1 0 0,-1 0 0,5-2 0,-4 0-9,1-1 1,-1 1-1,10-9 0,17-10 28,-25 18 1,0-1 1,0 0-1,-1-1 0,1 0 1,-1 0-1,-1-1 0,10-10 1,-6 4-77,-1 0 0,0-1 1,7-15-1,-12 16-302,-5 10 169,1 2 93,0 13-332,-1-1 239,1-1 0,0 1 0,4 19 0,-2-24 179,1 0 0,0 0 0,1 0 0,7 10 0,-4-7 33,-4-5-5,0 1 1,1-1-1,0 0 0,0-1 1,0 1-1,0-1 0,1 0 1,-1 0-1,1 0 0,0-1 1,0 1-1,0-1 0,0 0 1,0-1-1,6 2 0,-6-2 25,-1 0-1,1 0 1,-1 0-1,1-1 1,0 0-1,8 0 1,1-1 9,-9 1-30,0-1 1,0 0-1,0 0 1,1 0-1,-1-1 0,0 1 1,-1-1-1,1-1 1,0 1-1,-1 0 1,1-1-1,-1 0 1,1 0-1,3-5 1,-7 7-29,0 0 0,-1 0 0,1 0-1,0 0 1,-1-1 0,1 1 0,-1 0 0,1 0 0,-1-1 0,0 1 0,1 0 0,-1-1 0,0 1 0,0 0 0,0-1 0,0 1 0,0 0 0,-1-3 0,1-5 26,0-51 182,0 58-211,0 0 0,0 0 0,-1 0 0,1 0 0,0 0 0,-1 0 0,1 0 0,-1 0 0,1 0 0,-1 1 0,-1-3 0,0 1-5,-4-10-6,0 0-1,1 0 1,-6-21-1,10 30-1,-1-5-4,0 0-1,-1 1 1,-5-12-1,7 19 0,1 0-3,-1 1-1,0-1 1,1 0-1,-1 0 1,1 0-1,-1 0 1,1 0-1,0 0 0,-1 0 1,1 0-1,0 0 1,0 0-1,0 0 1,0 0-1,-1 0 1,1 0-1,1 0 1,-1 0-1,0 0 1,0 0-1,0 0 0,0 0 1,1 1-1,-1-1 1,0 0-1,1 0 1,-1 0-1,1 0 1,-1 0-1,2-1 1,-1 1-11,4-13-819,-4 14 801,0-1 1,0 1-1,-1-1 0,1 1 0,0 0 0,0 0 0,0-1 0,0 1 0,0 0 0,-1 0 0,1 0 1,0 0-1,2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3904,'-14'-14'1253,"11"12"-762,3 4-235,0 0-204,0 0-1,-1-1 1,1 1 0,-1 0 0,1-1 0,-1 1 0,1 0-1,-1-1 1,-2 3 0,-3 10 144,0 19-14,-6 30 50,-22 98 224,20-94-183,9-36-189,-6 7 28,8-21-77,2-11 15,0 0 0,0 0 0,-1 0 1,0 0-1,-5 10 0,6-14-107,1 0-1,-1 1 1,1-1 0,-1 0-1,1 0 1,0 1 0,0-1-1,0 0 1,0 4 0,0 1-474,0 9-258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 3904,'2'0'103,"0"0"1,0 0-1,-1 0 1,1-1-1,0 1 1,0-1-1,-1 1 1,1-1-1,0 0 1,-1 1-1,1-1 1,-1 0-1,1 0 1,-1 0-1,1 0 1,-1 0-1,0-1 1,0 1-1,2-2 1,-3 3-105,1-1 37,0 0 0,0 0 0,0 0 0,-1 0 0,1 1-1,0-1 1,0 0 0,1 1 0,-1-1 0,0 1 0,0-1 0,2 0 0,8 4 312,-9-2-274,0 0-1,0 0 0,0 0 0,1 0 0,-1-1 0,0 1 0,1-1 1,-1 0-1,4 1 0,5-2 92,-7 1-76,1-1 0,0 1 0,-1 1 0,1-1 1,0 1-1,8 1 0,3 2 37,31 9 100,-44-12-214,0 0 0,0 0 0,-1 1 0,1-1 0,0 1 0,-1 0 0,3 2 0,12 15 495,-25-3-150,5-7-257,-3 9 61,1-12-98,-1 0 0,-1-1 0,1 0 0,-1 0 0,1-1 0,-1 0 0,-1 0 0,1 0 0,-10 2 0,-13 0 22,-8 10 11,13-5-187,24-10 80,0-1 0,-1 1-1,1-1 1,0 1-1,0-1 1,0 1-1,0 0 1,0 0 0,0-1-1,0 1 1,0 0-1,0 0 1,0 0-1,1 0 1,-2 1 0,0 2-31,2-4 40,0 0 0,0 0 0,-1 0 0,1 0 0,0 0 0,0 0 0,0 0 0,0 0 0,0 0 0,0 0 0,0 0 0,0 1 0,0-1 0,-1 0-1,1 0 1,0 0 0,0 0 0,0 0 0,0 0 0,0 0 0,0 0 0,0 1 0,0-1 0,0 0 0,0 0 0,0 0 0,0 0 0,0 0 0,0 0 0,0 1 0,0-1-1,0 0 1,0 0 0,0 0 0,0 0 0,0 0 0,0 0 0,0 1 0,0-1 0,0 0 0,0 0 0,0 0 0,0 0 0,1 0 0,-1 0 0,0 0 0,0 0 0,0 1-1,0-1 1,0 0 0,0 0 0,0 0 0,0 0 0,0 0 0,1 0 0,-1 0 0,5 5-56,0 0 11,0 0 0,0 0 1,5 8-1,-5-7 27,-1 1 0,2-1 0,-1 0 0,0-1 1,1 0-1,12 9 0,-6-4 28,18 20 1,-21-20-9,-1-1-1,2-1 1,-1 1 0,14 8 0,-1-5-21,-16-9 12,0-1 0,-1 2 0,1-1 0,-1 0 0,0 1 0,0 0 0,0 0 1,7 9-1,0 6-26,-8-13 43,0 0-1,0-1 0,7 8 0,-10-13-4,0 1 0,-1 0-1,1-1 1,0 1-1,-1 0 1,1-1-1,-1 1 1,1 0 0,-1-1-1,1 1 1,-1 0-1,0 0 1,1 0 0,-1-1-1,0 1 1,0 0-1,1 0 1,-1 0-1,0 0 1,0 0 0,0-1-1,0 1 1,0 0-1,0 0 1,-1 2 0,0-1 9,0 0 0,-1 0 0,1 0 1,-1 0-1,1 0 0,-1 0 1,-4 3-1,-2 3 30,4-5-7,1 0 1,-1 0-1,1 0 0,-1-1 0,0 1 0,0-1 0,0 0 0,0 0 0,-1-1 1,1 1-1,-9 1 0,-1-1 79,1-1 1,-23-1-1,24 0 60,-1 0-1,-21 4 1,20-1-47,-10 2 39,4-7-69,-1-1 0,-29-9 1,15 4-86,-30-8 15,41 7-54,20 7-1,0 0-1,0 1 1,0 0-1,0 0 1,0 0-1,0 0 1,-1 0-1,-4 1 1,9 0 14,0 0 0,0 0 0,0 0 1,0 0-1,0 0 0,0 0 0,0 0 0,0 0 0,-1 0 1,1 0-1,0 0 0,0 0 0,0 0 0,0 0 0,0 0 0,0 0 1,0 0-1,0 0 0,0 0 0,0 0 0,-1 0 0,1 0 0,0 0 1,0 0-1,0 0 0,0 0 0,0-1 0,0 1 0,0 0 1,0 0-1,0 0 0,0 0 0,0 0 0,0 0 0,0 0 0,0 0 1,-1 0-1,1 0 0,0 0 0,0 0 0,0-1 0,0 1 1,0 0-1,0 0 0,0 0 0,0 0 0,0 0 0,0 0 0,0 0 1,0 0-1,0 0 0,0 0 0,0-1 0,0 1 0,0 0 1,1 0-1,-2-1-164,1 1 0,0-1 0,0 0 1,1 0-1,-1 1 0,0-1 0,0 0 0,0 1 1,0-1-1,1 0 0,-1 1 0,0-1 1,1 0-1,-1 0 0,1 1 41,0-1-1,0 1 1,-1 0-1,1-1 0,0 1 1,0 0-1,0 0 1,0-1-1,0 1 1,0 0-1,-1 0 1,1 0-1,2 0 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0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4064,'0'-14'1307,"0"12"-801,0 2-63,0 0 565,0 0-219,0 0 219,0 0-357,0 0-118,3 0-224,-2 0-263,1 0 1,0 1-1,0-1 0,0 1 0,0-1 0,-1 1 0,1 0 0,0 0 0,-1 0 1,4 2-1,3 1 60,-5-3-76,-1 0 1,1 0-1,1 0 1,-1-1-1,0 1 1,0-1 0,0 0-1,0 0 1,0 0-1,4-1 1,2 0 54,36 2 224,-21 0-174,-1-1 0,35-5 1,-32 0-66,-16 2 43,-1 1 0,1 1 0,20-1 0,27 2 911,-62 0-1470,0 0 1,0 1-1,0 0 0,0 0 0,0 0 0,0 1 0,0 0 0,1-1 1,-9 6-1,-6 9-2098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541 475 4480,'0'0'1445,"-5"3"-885,2-1-513,-1-1 46,1 1 0,0-1 0,-1 1 0,1 0 0,0 0 0,0 0 0,0 1 0,1-1 0,-1 1 0,0-1 0,-1 4 0,-15 43 1165,16-43-1179,-2 2-13,1 0 1,0 0 0,1 0 0,0 1 0,0-1-1,1 1 1,0 0 0,0 0 0,1 0 0,0 0 0,1 11-1,-2 16 17,-7 33-1,6-51-33,-2 25 184,5-34-138,-1 1 0,0-1 1,-1 0-1,0 0 0,0 0 0,-1 0 0,0 0 0,-1 0 0,0-1 1,-7 12-1,10-19-83,-3 7 135,-2 0 0,-8 11 0,12-17-83,0 1-1,-1-1 1,1 0-1,-1 0 1,1 0-1,-1 0 1,0 0-1,0 0 1,0-1 0,0 0-1,-6 2 1,0-1 42,0-1 0,0 0 1,0 0-1,-16-2 0,4 0-35,16 1-57,0 0 0,-1-1 0,1 0 0,0 0-1,0 0 1,0-1 0,0 1 0,0-1 0,0 0 0,0-1-1,0 1 1,1-1 0,0 0 0,-8-6 0,-5-4 40,-35-17 42,34 16-91,-21-23 0,39 37-5,-39-39-26</inkml:trace>
  <inkml:trace contextRef="#ctx0" brushRef="#br0" timeOffset="1">656 17 5728,'16'-17'2112,"-16"17"-1632,0 0-128,0 0 0,0 0-256,0 17 32,17-17-64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0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212 115 1984,'14'-27'640,"-14"26"-627,0 1 1,1-1-1,-1 0 1,1 1-1,-1-1 1,0 0-1,1 1 1,-1-1-1,0 0 1,0 0-1,1 1 0,-1-1 1,0 0-1,0 0 1,0 1-1,0-1 1,0 0-1,0 0 1,0-1-1,-2-7 1985,2-2-1103,0 9-303,-2 2-106,-2 0-355,1-1-39,0 1-1,0 0 1,0 0-1,0 1 1,0-1 0,0 1-1,-3 0 1,-29 29 564,35-29-651,-11 5 144,1 1 0,0 0-1,0 1 1,1 0 0,0 0 0,0 1-1,1 0 1,-9 13 0,-5 22 160,-2-9-122,18-13-117,3-11-55,-2 5-22,4-14 6,0 0 0,0 1-1,0-1 1,0 1 0,1-1-1,-1 1 1,1-1 0,-1 1-1,1-1 1,0 1 0,0-1-1,0 1 1,1-1 0,-1 1-1,0-1 1,1 1 0,0-1-1,0 4 1,0-4 9,0-1 1,1 1-1,-1 0 0,0 0 1,0 0-1,1-1 1,-1 1-1,1-1 0,0 1 1,-1-1-1,1 0 0,0 1 1,3 0-1,2 1 38,0 0 1,15 3-1,-7-2 4,-9-2-34,0 0 0,0-1 0,1 0-1,-1 0 1,0 0 0,1-1 0,-1 0-1,11-1 1,32-10 64,-32 9-62,16-4-9,-20 0-31,0 0 0,0-1 1,0-1-1,13-10 0,-3 3-93,-17 10 127,0 1 0,0-1 0,0 0 0,-1-1 0,0 1 0,9-12 0,-13 14-3,1 0 0,0 1 0,-1-1 0,1 0 0,-1 0 0,0 0 1,0 0-1,0 0 0,0 0 0,0-1 0,-1 1 0,0 0 0,1 0 1,-1-1-1,-1 1 0,1 0 0,0 0 0,-1 0 0,0-4 0,-2 1-7,0-1-1,0 1 1,-1 0-1,-7-9 1,5 6 6,-8-7 32,12 14-38,0 0 0,0 1-1,1-1 1,-1 0 0,1 0 0,0 0 0,-1 0 0,1 0 0,-1-4 0,-4-24-93,1 13 16,3 10-455,0 0 0,1 0 0,-1 0 0,1-10 0,1-3-1075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2304,'-14'0'752,"12"0"-453,2 0 37,0 0 565,0 0-170,0 0 202,-3 0-288,-1 0-404,1 0-33,0 0 1,0 0-1,0 0 1,1 1 0,-1-1-1,0 1 1,-3 0-1,-16 15 352,-1-2-199,14-9-219,1 0 0,-1 1 1,1 0-1,-11 10 0,-14 25 338,3-2-208,8 7-208,9-22-58,3-5-6,-14 36 0,18-37 11,4-14 0,0 0-1,1 1 1,-1-1-1,1 0 1,0 1 0,1-1-1,-1 1 1,1-1-1,0 8 1,0-10 0,0-1 1,0 1-1,0 0 0,1 0 0,-1 0 1,0 0-1,1 0 0,-1 0 0,1-1 1,0 1-1,0 0 0,0 0 1,1 1-1,0 0 43,1 0 1,0-1 0,-1 1-1,1-1 1,6 4-1,-5-4-23,-1 1 0,1-1-1,-1 0 1,1-1 0,0 1-1,0-1 1,0 0 0,0 1-1,0-2 1,0 1 0,0 0-1,0-1 1,1 0 0,-1 0-1,0 0 1,0 0 0,0-1-1,0 0 1,6-1 0,25-9 59,-14 7-62,-13 4-201,-1-2 0,1 1 1,0-1-1,-1 0 1,14-6-1,-15 5 18,1-1-1,-1 0 1,1 0-1,-1 0 1,11-10-1,-16 12 133,0 1 0,1 0-1,-1-1 1,0 1 0,1 0 0,-1 0 0,1 0-1,0 0 1,-1 0 0,1 0 0,0 0-1,0 1 1,0-1 0,-1 1 0,1-1 0,3 0-1,-3 1-98,1 0 148,-2 1 2,0-1 0,0 0 0,0 0 0,0 1 0,0-1 0,-1 1 0,1-1 0,0 1-1,0-1 1,0 1 0,-1-1 0,1 1 0,0 0 0,-1-1 0,1 1 0,-1 0 0,2 1 0,13 21 611,-12-17-491,0 0 0,1-1 0,5 7 0,-4-8-84,1 0 1,-1 0 0,0-1-1,1 0 1,0 0 0,0-1 0,0 0-1,8 2 1,4 3 78,10 6 61,-24-10-151,0-1 1,0 0 0,0 0-1,1 0 1,-1-1-1,0 1 1,1-1 0,-1 0-1,1 0 1,-1 0-1,1-1 1,-1 0-1,1 0 1,0 0 0,5-1-1,31-10 294,-36 10-244,0-1-1,1 1 1,-1-1 0,0 0-1,0 0 1,9-6 0,-11 5-35,1 0 0,-1 0 0,0-1 1,0 1-1,-1-1 0,4-5 0,-4 7-53,0-3 9,1 0 0,-1 1 0,0-1 0,0 0 0,0 0 0,-1-1 1,0 1-1,0 0 0,0 0 0,-1-1 0,1 1 0,-1 0 0,-2-11 1,2-3 26,-1 0 14,-6-37 0,3 37-39,0-35-1,3 24-123,-1 19-348,2 0 0,0-1 0,0 1 1,1 0-1,3-15 0,-3 25 318,-1 0 0,1-1 0,0 1 0,0 0 0,-1 0 0,1 0 0,0-1 0,0 1 0,0 0 0,0 0 0,0 0 0,0 1 0,0-1 0,1 0 0,-1 0 0,0 1 0,2-2 0,38-14-4715,-5-1 1505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4896,'-16'0'1824,"16"0"-1440,16 0-96,-16 17 640,0-17-576,0 32 192,0 18-288,-16 15-32,16-16-128,-17 33 96,17-33-128,0 17 256,-16-17-192,16-16-192,0 0 32,-16-17-2688,16 0 1504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3808,'0'-52'1712,"0"51"-1668,0 1 1,0-1 0,1 1-1,-1-1 1,0 0-1,0 1 1,1-1-1,-1 1 1,0-1 0,1 1-1,-1-1 1,0 1-1,1-1 1,-1 1 0,1 0-1,-1-1 1,1 1-1,-1 0 1,1-1-1,-1 1 1,1 0 0,-1-1-1,1 1 1,0 0-1,-1 0 1,1 0-1,0-1 1,27-3 1379,-17 4-987,0 0 0,-1 1 1,16 3-1,10 7-26,-21-9-312,14 4 47,-25-4-126,0 1 0,1-1-1,-1 1 1,4 3 0,8 5 46,41 25 217,-34-17-74,-1 1 0,0 1 0,33 44 0,-27-32-64,-11-13 34,-1 0 0,24 39 0,-36-52-117,-1-1-1,0 1 0,0 0 0,0 0 1,-1-1-1,0 2 0,-1-1 0,1 0 1,-1 0-1,-1 0 0,1 1 0,-1-1 1,-1 0-1,0 9 0,-1-9 57,0 0 0,0 0-1,0 0 1,-1-1 0,0 1-1,-1-1 1,1 0 0,-1 0-1,0 0 1,-1-1 0,1 1-1,-1-1 1,0 0 0,0 0-1,-10 6 1,2-2 28,0-2-1,0 0 1,-1 0 0,0-2 0,-26 9 0,19-9-50,1-1 1,-1-1-1,0 0 1,0-2-1,0 0 1,0-2-1,0 0 1,0-1-1,-34-9 1,52 11-110,-19-7-127,21 6 131,0 1-1,0-1 0,0 1 1,1-1-1,-1 0 0,0 1 1,1-1-1,-1 0 0,0 0 1,1 0-1,-1 1 0,1-1 1,-2-2-1,2 3 2,0 0 1,0-1 0,-1 1-1,1 0 1,0-1 0,0 1-1,-1 0 1,1-1 0,0 1-1,0 0 1,0-1 0,0 1-1,0 0 1,0-1 0,0 1-1,-1-1 1,1 1 0,0 0-1,0-1 1,0 1 0,1-1-1,-1 1 1,0 0-1,0-1 1,0 1 0,0-1-1,0 1 1,0 0 0,0-1-1,1 1 1,-1 0 0,0-1-1,0 1 1,1 0 0,-1 0-1,0-1 1,0 1 0,1 0-1,-1-1 1,0 1 0,1 0-1,-1 0 1,0 0 0,1-1-1,-1 1 1,0 0-1,1 0 1,0 0 0,8-7-460,10-17-1383,-15 21 1629,0 0 1,-1 0-1,2 0 1,-1 1-1,6-3 1,-10 5 199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3712,'-50'-16'1408,"50"16"-1120,-16 0-64,16 0 2016,0 0-1280,0 0 1152,0 0-1216,16 0-192,1 0-448,32 0-160,0 0-64,17-17 160,-1 34-96,1-17-320,-1 0 128,1 0-5760,16 16 3200</inkml:trace>
  <inkml:trace contextRef="#ctx0" brushRef="#br0" timeOffset="1">737 394 5568,'-65'0'2048,"65"0"-1568,33 0-160,-17-17 1728,0 17-1184,34 0 160,15-16-640,1 0-96,-1 16-192,1-17 352,-1 17-224,-16-33-480,1 33 160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3488,'0'0'1280,"0"0"-992,-16 16-64,16 1 1696,0-1-1088,-17 17 640,1 16-864,0 17 32,-1-1-384,1 17 32,0-16-160,-1-1 224,1-16-224,16-16 448,0 0-320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 1824,'-63'0'3360,"14"0"250,194 0-3306,-120-1-290,34-6-1,-36 3 43,31 0 0,126 4-67,-173 0 22,0 1 0,0 0 0,0 0 0,0 0 0,0 1 0,10 3 0,-10-2-8,-2-2 72,0 0-1,1 0 0,-1 0 0,1-1 0,-1 0 0,1 0 0,6-1 0,6 0 1285,-18 4-1417,-3 14 4,-1-9 35,0 1 0,-1-1 0,-7 11 0,-9 16-49,16-26 44,-1 0-1,-9 12 1,-6 8 7,15-17 54,1 0 0,-8 25 0,2-5-15,-3 6-84,9-24 67,0-1-1,-1 0 1,-13 24 0,10-25 48,-15 22 374,23-33-401,0 0-1,-1-1 0,1 1 1,0 0-1,-1-1 0,1 1 1,0-1-1,-1 0 0,1 1 1,-1-1-1,1 0 1,-1 0-1,1 0 0,0 0 1,-1 0-1,1 0 0,-2 0 1,-1-1 67,-2-1 136,-3-8 86,1 4-102,1-2 1,0 1-1,-8-11 0,12 12-156,-2-2 21,-1 1 1,1-1-1,-1 1 1,0 0-1,-12-11 1,0 5 27,5 4 137,-22-20 0,28 21-194,-1 1 0,0 0 0,0 1-1,-1-1 1,-16-8 0,15 10-134,0-1 0,1 0-1,0-1 1,-16-15 0,25 22 81,0 0 1,0 0 0,0 0-1,-1 0 1,1 0 0,0 0 0,0 0-1,0-1 1,0 1 0,0 0 0,0 0-1,0 0 1,0 0 0,-1 0-1,1 0 1,0 0 0,0 0 0,0 0-1,0-1 1,0 1 0,0 0 0,0 0-1,0 0 1,0 0 0,0 0-1,0 0 1,0-1 0,0 1 0,0 0-1,0 0 1,0 0 0,0 0 0,0 0-1,0 0 1,0-1 0,0 1-1,0 0 1,0 0 0,0 0 0,0 0-1,0 0 1,0 0 0,0 0-1,1-1 1,-1 1 0,0 0 0,0 0-1,0 0 1,0 0 0,0 0 0,0 0-1,0 0 1,0 0 0,1 0-1,-1 0 1,0 0 0,2-3-56,0 0 0,1 1-1,-1 0 1,1-1 0,-1 1 0,1 0 0,0 0 0,0 1-1,0-1 1,0 1 0,0-1 0,0 1 0,0 0-1,1 0 1,-1 0 0,0 1 0,1-1 0,-1 1 0,0-1-1,5 1 1,38-2-3898,-32-1 2514,21-8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4736,'0'0'1760,"0"0"-1376,16 33-96,-16-1 672,16-15-576,1 16 256,-1-1-352,17 1-192,0 0-32,-17 0 352,17-17-224,0 0 256,0 1-224,-17-17-992,0 16 416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4992,'-16'17'1824,"16"-17"-1408,-66 65-128,50-32 832,-17 0-672,0 16 32,1 0-288,-18 0 224,34-16-224,-17 0 32,17-1-128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2656,'-13'14'837,"12"-14"-823,1 1 0,0-1 0,0 0 0,-1 1 0,1-1 0,0 0 0,0 1 0,-1-1 0,1 1 0,0-1 0,0 1 0,0-1 0,0 0 0,0 1 0,0-1 0,0 1 0,0-1 0,0 1 0,0-1 0,0 1 0,0-1 0,0 1 0,0 0 0,-1 13 366,-1 0 0,-4 20 0,-4 16 891,-1-3-458,5-21-399,-4 29 1,6-19-158,1 1 12,-9 38 0,-2 10-143,-5 24 137,14-90-189,1 1-1,1 1 0,-2 31 1,5-43 14,-1 0 0,0 1 0,-1-1 1,-3 11-1,3-14 16,0 1 1,1 0-1,-1 11 0,2-12-109,3-39-2907,10 0 1211</inkml:trace>
  <inkml:trace contextRef="#ctx0" brushRef="#br0" timeOffset="1">591 197 3904,'-14'0'1253,"14"0"-1239,0 0 0,0 0 0,-1 0 0,1 0 0,0 0 0,0 0 0,-1 0 0,1 0 0,0 0 0,0 0 0,0 1 0,-1-1 0,1 0 0,0 0 0,0 0 0,0 0 0,-1 0 1,1 1-1,0-1 0,0 0 0,0 0 0,0 0 0,0 0 0,-1 1 0,1-1 0,0 0 0,0 0 0,0 1 0,0-1 0,0 0 0,0 0 0,0 0 0,0 1 0,0-1 0,-3 5 71,2-2 37,-1 0-1,1 0 0,-1 0 1,1 0-1,0 0 0,0 0 0,1 0 1,-1 1-1,1-1 0,-1 0 1,1 5-1,-1 5 214,-1 0-1,0 1 0,-1-1 1,0 0-1,-10 23 1,6-18-147,1 0 0,-3 21 0,3 13 25,-5 11 144,7-29-211,1-3-43,-9 35 0,7-41-49,-2 26-1,6-34-62,-2 0-1,0-1 0,0 1 1,-8 18-1,-2 0-838,12-32 654,1 0 0,0-1 1,-1 1-1,0-1 0,0 1 0,0-1 1,0 1-1,0-1 0,0 1 0,-1-1 1,1 0-1,-1 0 0,0 0 0,1 1 0,-1-2 1,0 1-1,0 0 0,0 0 0,0-1 1,-5 3-1,-12 13-1822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16 754 4992,'-16'-17'1824,"16"17"-1408,0 0-128,0 0 928,16 17-736,17-17 512,-16 0-576,32 0 256,0 0-384,16 0 192,1 0-256,0-17-288,-17 17 32</inkml:trace>
  <inkml:trace contextRef="#ctx0" brushRef="#br0" timeOffset="1">410 16 4736,'-33'0'1760,"33"0"-1376,0 0-96,0 0 1088,0 0-800,16 0 352,17 0-576,0 0-64,16 0-160,0 0 256,0-16-192,1 16-672,-1 0 256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3:0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2976,'-14'0'971,"14"0"-965,0 0 0,0 0 1,0 0-1,0 0 1,0 0-1,0 0 1,-1 0-1,1 0 1,0 0-1,0 0 1,0 0-1,0 0 0,0 0 1,0 0-1,0 0 1,0 0-1,0 0 1,0 0-1,-1 0 1,1 0-1,0 0 1,0 0-1,0 0 0,0 0 1,0 0-1,0 0 1,0 0-1,0 0 1,0 0-1,0 1 1,0-1-1,0 0 1,0 0-1,-1 0 1,1 0-1,0 0 0,0 0 1,0 0-1,0 0 1,0 0-1,0 0 1,0 0-1,0 1 1,0-1-1,0 0 1,0 0-1,0 0 0,0 0 1,0 0-1,0 0 1,0 0-1,0 0 1,0 0-1,0 0 1,0 1-1,0-1 1,0 11 350,0-11-342,0 0 1,1 0-1,-1 0 1,0 0-1,0 0 0,0 0 1,0 0-1,0 0 1,0 1-1,0-1 1,0 0-1,0 0 1,0 0-1,0 0 0,0 0 1,0 0-1,0 0 1,0 0-1,0 0 1,-1 0-1,1 1 0,0-1 1,0 0-1,0 0 1,0 0-1,0 0 1,0 0-1,0 0 1,0 0-1,0 0 0,0 0 1,0 0-1,0 0 1,0 0-1,0 0 1,0 0-1,-1 1 1,1-1-1,0 0 0,0 0 1,0 0-1,0 0 1,0 0-1,0 0 1,0 0-1,0 0 0,0 0 1,0 0-1,-1 0 1,1 0-1,0 0 1,0 0-1,0 0 1,0 0-1,0 0 0,0-1 1,-1 1 7,1 0-1,-1 0 1,1 0 0,-1 0 0,1 0 0,0 0-1,-1 0 1,1 0 0,-1 0 0,1 0 0,-1 1-1,1-1 1,-1 0 0,1 0 0,0 0 0,-1 0-1,1 1 1,-1-1 0,1 0 0,0 0 0,-1 1 0,1-1-1,0 0 1,-1 1 0,1-1 0,0 0 0,0 1-1,-1-1 1,1 1 0,0-1 0,0 0 0,-1 1-1,1-1 1,0 1 0,0-1 0,0 1 0,0-1-1,0 0 1,0 1 0,0-1 0,0 1 0,0-1-1,0 1 1,0-1 0,0 1 0,0 0 0,0 1 21,0 0 1,0-1-1,0 1 0,0 0 1,-1 0-1,1 0 1,-1 0-1,-1 2 1,-3 5 54,4-8-74,0 0 0,0 1 0,0-1 0,1 1 0,-1-1 1,0 1-1,1-1 0,-1 1 0,1 0 0,-1-1 0,1 1 0,0 0 1,0-1-1,0 1 0,0 2 0,0 5 95,1-5-82,-1 1 1,0-1-1,0 1 0,-1-1 1,1 1-1,-1-1 0,-1 5 1,-8 26 405,2 1-1,-4 47 1,-5 20 310,12-76-613,0 2 1,2-1-1,0 35 0,3-40-100,-1-1-1,-2 0 1,0 1-1,-6 21 1,3-17 47,1 0 0,-1 42-1,6 56 257,0-64-247,0-58-136,0 0 0,-1 1 0,0-1 0,0 0 0,-2 6 0,-1 6-485,4-15 504,0 1-1,0-1 1,0 0-1,0 0 0,0 1 1,0-1-1,0 0 1,0 0-1,0 1 1,1-1-1,-1 0 1,0 0-1,0 0 1,0 1-1,0-1 1,0 0-1,1 0 0,-1 0 1,0 1-1,0-1 1,0 0-1,1 0 1,-1 0-1,0 0 1,0 1-1,1-1 1,-1 0-1,0 0 1,0 0-1,1 0 0,-1 0 1,0 0-1,0 0 1,1 0-1,-1 0 1,0 0-1,0 0 1,1 0-1,-1 0 1,1 0-1,-1 0-84,0-1-1,1 1 1,-1 0 0,0-1-1,0 1 1,1-1 0,-1 1-1,0 0 1,0-1 0,0 1-1,0-1 1,1 1 0,-1-1-1,0 1 1,0 0 0,0-1-1,0 1 1,0-1 0,0 1-1,0-1 1,0 1 0,0-1-1,-1 0 1,1-15-1676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4320,'-50'-17'1600,"50"17"-1248,17 17-96,-1-1 832,-16-16-640,17 0 544,15 0-576,1 0-96,16 0-192,1 0-2976,-1 0 1536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4736,'0'17'1760,"0"-17"-1376,17 0-96,-1 0 800,1 16-640,32-32 128,16 16-384,1 0 192,16 0-256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2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2560,'0'0'832,"-3"0"-517,-7 0-22,7 0 416,3 0-234,0 0-134,3 0-101,10 0 480,-13 2-427,0-1-279,0-1-1,0 1 0,0-1 1,0 1-1,0-1 0,0 0 0,0 1 1,0-1-1,0 1 0,0-1 1,1 1-1,-1-1 0,0 0 0,0 1 1,0-1-1,0 1 0,1-1 1,-1 0-1,0 1 0,1-1 0,-1 0 1,0 1-1,0-1 0,1 0 1,-1 0-1,1 1 0,-1-1 0,0 0 1,1 0-1,0 1 0,6 4 375,-2 8 2,0-4-189,-4-8-168,0 1 0,0-1 1,0 1-1,0-1 0,0 1 0,-1-1 1,1 1-1,-1 0 0,1-1 0,-1 1 1,1 0-1,-1-1 0,0 3 0,0 26 639,3-24-496,-2-5-156,0 0-1,1 1 0,-1-1 0,0 1 0,0-1 1,0 1-1,0 0 0,0-1 0,-1 1 0,1 0 1,0 0-1,-1 0 0,1-1 0,-1 4 0,3 0 93,8 6-48,-8-8 0,-3-3 86,0 0-6,0 0 80,0 0-64,0 0 64,0 0-54,0 0 102,-3 0-394,-4 0-995,14 0-401,-4 0-1756,-3 0 991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1984,'-14'0'640,"12"0"-389,2 3 10,0 0-7,-2 44 1864,1-43-2050,0 0 0,1 1 1,-2-1-1,1 0 0,0 0 1,-1 0-1,0 0 0,-3 6 0,-28 28 380,-16 38 59,47-73-487,0 0 1,0-1-1,-1 1 0,1-1 0,-1 1 1,0-1-1,1 0 0,-5 2 0,5-3-5,0 0-1,0 1 1,0-1 0,0 1-1,0-1 1,1 1-1,-3 3 1,-7 22 113,-3-14-28,6-7-46,-3 8-112,-11-9-529,16 2 275,4-3 149,-15 10-503,7-22 639,7 5 320,3 0 145,0-8 660,0 8-202,0 1 219,0 1-1052,0 0 0,1 0 0,-1 0 0,0 0-1,1 0 1,-1 0 0,1 0 0,-1 0 0,1 0 0,-1 0 0,1 0-1,0 0 1,-1 1 0,1-1 0,0 0 0,0 0 0,-1 1 0,1-1 0,0 1-1,0-1 1,0 1 0,0-1 0,0 1 0,0-1 0,1 1 0,34-10 688,-25 7-641,-8 2-78,0 0 0,0 0 1,0-1-1,-1 1 0,1-1 0,3-2 0,-2 2 53,-1 0-1,0 0 1,1 0-1,0 0 0,-1 0 1,8-1-1,10-1 106,-13 3-246,0-1-1,-1 1 1,1-1-1,-1-1 0,10-4 1,15-5-1213,-26 11 107,-1 0 1,1 0 0,11 0-1,16 1-2187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2720,'17'-17'1237,"-15"4"-229,3 11-804,-4 3-163,-1-1 0,1 0 0,-1 0 1,1 0-1,-1 0 0,0 0 0,1 0 1,-1 0-1,1 0 0,-1-1 0,1 1 1,-1 0-1,1 0 0,-1 0 0,0 0 1,1 0-1,-1-1 0,1 1 0,-1 0 1,0 0-1,1-1 0,-1 1 0,0 0 1,1-1-1,-1 1 0,1-1 0,10-10 503,-11 11-509,1-1 0,-1 1 0,1-1-1,-1 1 1,1 0 0,0-1 0,-1 1-1,1 0 1,0 0 0,-1-1-1,1 1 1,0 0 0,-1 0 0,1 0-1,0 0 1,-1 0 0,1 0-1,0 0 1,0 0 0,-1 0 0,1 0-1,0 0 1,0 1 0,2-1 91,-2 0-81,0 0 0,1 0 0,-1 0 0,0 0 0,1 1 0,-1-1 0,0 0 0,0 0 0,1 1 0,-1-1 0,0 1-1,0-1 1,0 1 0,1 0 0,-1-1 0,0 1 0,0 0 0,0 0 0,0 0 0,0 0 0,0 0 0,-1 0 0,1 0 0,0 0-1,1 2 1,3 8 149,-4-9-151,0 0 0,0 1 0,0-1 0,0 0 0,1 0 0,-1 1 0,1-1 1,2 2-1,0 1 34,0 0 0,-1 1 0,0 0 0,0-1 0,0 1 0,0 1 0,2 10 0,-3-12-59,-1-1 18,0 0-1,0-1 0,-1 1 0,1 0 0,-1-1 1,0 1-1,0 0 0,-1 5 0,1 4 11,0 69 1015,0-81-1038,0 0-1,0 0 0,0-1 1,0 1-1,0 0 0,0 0 1,0-1-1,0 1 1,1 0-1,-1 0 0,0-1 1,1 1-1,-1 0 0,0-1 1,1 1-1,-1 0 0,1-1 1,-1 1-1,1-1 1,-1 1-1,1-1 0,-1 1 1,1-1-1,1 1 0,-2 0-29,1-1-1,-1 0 0,1 1 0,-1-1 1,1 0-1,-1 1 0,0-1 0,1 1 1,-1-1-1,1 1 0,-1-1 1,0 1-1,0-1 0,1 1 0,-1-1 1,0 1-1,0-1 0,1 1 0,-1 0 1,0-1-1,0 1 0,0-1 0,0 2 1,0 1-185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2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2304,'0'0'752,"0"5"-453,0-2-268,0-1 0,0 1 0,0 0 1,0-1-1,-1 1 0,0 3 0,-7 2 279,8-8-298,-1 1-1,1-1 1,-1 0-1,1 1 0,-1-1 1,1 0-1,0 1 0,-1-1 1,1 1-1,0-1 0,-1 1 1,1-1-1,0 0 1,0 1-1,-1-1 0,1 1 1,0-1-1,0 1 0,0 0 1,0-1-1,0 1 1,0-1-1,0 1 0,0-1 1,0 1-1,0-1 0,0 1 1,0 0-1,0 2 31,0 1-1,-1-1 0,1 1 1,-1-1-1,0 0 1,0 1-1,0-1 1,-3 5-1,-1 3 24,0 7 74,-9 16 58,-5 15 304,17-44-576,-2 4-182,-1 0 1,-9 12-1,13-19 223,0-1 0,0 1 0,-1-1 0,1 1-1,-1-1 1,1 1 0,-1-1 0,1 0 0,-1 0 0,0 1 0,0-1-1,1 0 1,-1-1 0,0 1 0,0 0 0,0-1 0,0 1 0,-4 0 0,-10-1 204,10-3 273,5 2-286,0 0-1,-1-1 1,1 1 0,0-1 0,0 1 0,0-1-1,0 0 1,0 1 0,0-1 0,1 0 0,-1 0-1,1 0 1,-1 1 0,1-4 0,2-1 1176,4 0-975,0 1 0,1-1 0,-1 1 0,1 0 1,1 0-1,12-6 0,-1 5-77,-15 5-219,0 0-1,0-1 1,0 1-1,0-1 1,6-4-1,-6 3-118,0 1 0,0 0-1,-1 0 1,1 0-1,0 1 1,1 0 0,3-2-1,6 0-421,-12 2 410,0 0 0,-1 0 0,1 0 0,0 0 1,0-1-1,0 1 0,-1 0 0,1-1 1,1-1-1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5408,'104'0'4103,"57"0"-2158,-65 8-1690,0 0 12,2-8 752,-95 0-694,-6 0-159,1 0-187,1 0 1,-1 0 0,1-1-1,-1 1 1,1-1-1,-1 1 1,1-1 0,-1 1-1,1-1 1,-2-1 0,-12-5-460,5 5 101,0 0 1,-1 1-1,1 0 0,-1 1 1,-16 2-1,-6-1-587,30-1 907,-1 0-1,1 1 1,-1-1-1,1 1 0,0 0 1,-1 0-1,1 0 1,0 1-1,0-1 1,-4 2-1,3 0-21,3-3 56,0 1 0,-1-1-1,1 1 1,0 0 0,-1 0-1,1-1 1,0 1 0,0 0-1,0 0 1,0 0 0,0 0-1,0 1 1,-1 0 0,-2 4-26,-4 3 79,1 0-1,0 0 1,1 1 0,0 0-1,1 0 1,0 1 0,0 0-1,1-1 1,1 1-1,-4 20 1,1 10 328,-7 33 333,7-52-491,2 0-1,1 1 0,-1 41 1,3-31 188,-11 58 1,12-90-371,-2 10 131,1-1 0,1 0 1,1 21-1,-1-24-71,1 1 0,-1-1-1,-1 0 1,1 1 0,-1-1 0,-2 7 0,-1 2 109,1-9-19,1 0 1,1 0-1,0 0 1,0 0-1,-1 8 1,2-13-85,0-1 0,0 1 0,0 0 0,0-1 0,-1 1 0,1 0 0,-1-1 0,1 1 1,-1 0-1,0-1 0,0 1 0,0-1 0,1 1 0,-1-1 0,-1 0 0,1 1 0,-2 1 0,2-3-61,1 1 0,-1-1 0,1 1-1,-1-1 1,0 0 0,1 1 0,-1-1 0,0 0-1,1 0 1,-1 1 0,0-1 0,1 0 0,-1 0 0,0 0-1,1 0 1,-1 0 0,0 0 0,0 0 0,1 0-1,-1 0 1,0 0 0,1 0 0,-2-1 0,0 1 66,-1 0-9,0-1-1,1 1 1,-1-1 0,0 0-1,1 1 1,-1-1 0,1 0-1,-1 0 1,-2-2 0,-18-7 99,-2-1 101,14 3-44,6 2-174,2 4-40,1 0 0,0-1 0,-1 1 0,1-1 0,0 0 0,1 0 0,-1 0 0,0 1 0,1-2 0,0 1 0,0 0 0,-2-5 0,-10-19-265,-4 8 26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1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3328,'-14'-13'1061,"14"13"-906,0 1-1,-1 0 0,1 0 0,-1 0 1,1-1-1,0 1 0,0 0 1,0 0-1,-1 0 0,1 0 1,0-1-1,0 1 0,0 0 0,1 1 1,-1-2 965,2 0 240,-1 0-1292,0 1 0,0-1 0,-1 0 0,1 0 0,0 0 1,0 1-1,0-1 0,-1 0 0,1 1 0,0-1 0,-1 0 0,1 1 1,0-1-1,-1 1 0,1-1 0,-1 1 0,1 0 0,-1-1 1,1 1-1,-1-1 0,1 1 0,-1 0 0,1-1 0,-1 1 0,1 1 1,-1 0-15,1-1 0,0 0 0,-1 0 0,1 0 1,0 1-1,0-1 0,0 0 0,0 0 1,0 0-1,0 0 0,0 0 0,0-1 1,0 1-1,0 0 0,0 0 0,1-1 1,-1 1-1,0-1 0,1 1 0,-1-1 1,0 0-1,1 1 0,-1-1 0,1 0 1,-1 0-1,0 0 0,3 0 0,8 0 144,-4-1-41,1 1 0,-1 1 1,17 2-1,-15 0-62,-6-2-68,-1 0 0,0 0-1,1 0 1,-1-1 0,6 1 0,20-6 81,-12 2-61,8 0 79,0 2 0,33 1 0,-21 1 77,-33-1-152,0 0-1,0 0 1,-1-1 0,1 1-1,0-1 1,0 0 0,0 0 0,-1 0-1,1 0 1,-1-1 0,6-2-1,-7 2-82,12 0-901,-14 2 904,0 0 1,0 0 0,0 0-1,0 0 1,0 0-1,0 0 1,0 0 0,0 0-1,0 0 1,0 0 0,1 0-1,-1 0 1,0 0 0,0 0-1,0 0 1,0 0 0,0 0-1,0 0 1,0 0 0,0 0-1,0 0 1,0 0 0,1 0-1,-1 0 1,0 0-1,0 0 1,0-1 0,0 1-1,0 0 1,0 0 0,0 0-1,0 0 1,0 0 0,0 0-1,0 0 1,0 0 0,0 0-1,0 0 1,0 0 0,0 0-1,0-1 1,1 1 0,-1 0-1,0 0 1,0 0-1,0 0 1,0 0 0,0 0-1,0 0 1,0 0 0,0 0-1,-1 0 1,1-1 0,0 1-1,0 0 1,0 0 0,0 0 28,0-1-295,0 1 0,0-1 0,0 0 1,0 0-1,0 1 0,0-1 0,0 0 1,0 1-1,-1-1 0,1 0 0,0 1 1,0-1-1,-1 0 0,1 0 0,-1 1 72,0-1-1,0 1 1,0 0-1,1-1 0,-1 1 1,0 0-1,0 0 1,0-1-1,0 1 0,0 0 1,0 0-1,0 0 0,-1 0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2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4640,'0'0'1504,"0"3"-912,0-2-484,0 1 1,0-1-1,1 1 1,-1-1-1,1 1 1,-1-1-1,1 1 1,-1-1-1,3 3 1,4 14 390,-3 4-234,-2-11-138,1 0 0,-1 0 0,6 13 0,19 52 255,-18-47-175,2 0 0,1-1 0,28 51 1,-10-33 522,-28-41-922,-2-5-538,0 0-1841,0 0 694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 3072,'-14'-14'976,"9"28"-261,-3 0-143,5-8-383,0-1 0,0 0-1,0 1 1,1 0-1,0 0 1,0-1-1,1 1 1,0 0 0,-2 11-1,4-1 90,-1-8-162,0 0 0,0 0 0,-1 0 1,-1 9-1,-3 1-73,3-12-36,0 1 0,0 0 0,1 0 0,0 0 0,0 7 0,1 2 121,1-10-60,-1 1 1,0 0-1,-1-1 1,1 1-1,-3 7 1,-8 10 312,10-23-364,1 0 0,-1 0-1,1-1 1,-1 1-1,0 0 1,1-1 0,-1 1-1,0 0 1,1-1 0,-1 1-1,0-1 1,0 1 0,0-1-1,1 1 1,-1-1 0,0 0-1,0 1 1,0-1 0,-1 0-1,-14 0 134,10-2-140,-5-9-74,11 10 66,0 1-1,0 0 0,-1 0 0,1 0 1,0-1-1,0 1 0,-1 0 0,1-1 0,0 1 1,0 0-1,0 0 0,0-1 0,0 1 1,0 0-1,-1-1 0,1 1 0,0 0 1,0-1-1,0 1 0,0 0 0,0-1 0,0 1 1,0 0-1,0-1 0,1 1 0,-2-8 98,1 5-33,-1-1 0,1 0 0,0 0 0,0 0 0,1 1 0,-1-1 1,1 0-1,1-5 0,2 1 119,0 1 0,1-1 0,0 1 0,0 0 0,1 0 0,-1 0 0,1 1 0,1 0 0,9-7 0,-8 8-125,-1 0 0,1 1 0,1 0 0,-1 0 1,12-3-1,-1 0 70,17-9 89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34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683 936 2560,'0'0'832,"0"0"-517,0 0-22,3 0 416,1 0-479,15-1 893,-18 0-1109,-1 1 0,0 0 0,1 0 0,-1 0 0,1 0 0,-1-1 0,0 1 0,1 0 0,-1 0 0,0-1 0,0 1 0,1 0-1,-1-1 1,0 1 0,0 0 0,1-1 0,-1 1 0,0 0 0,0-1 0,0 1 0,0 0 0,1-1 0,-1 1 0,0-1 0,0 1 0,0 0 0,0-1 0,0 1 0,0-1 0,0 1 0,0 0 0,0-1-1,0 1 1,0-1 0,-1 1 0,1 0 0,0-1 0,0 1 0,0 0 0,0-1 0,-1 1 0,1 0 0,0-1 0,0 1 0,-1-1 0,1 0 2,-1 0 6,0 1 0,1-1 0,-1 0 0,1 0 0,-1 0 0,1 0-1,-1 0 1,1 0 0,0 0 0,0 0 0,-1 0 0,1 0 0,0 0 0,0 0 0,0 0 0,0 0 0,0 0 0,0 0-1,0 0 1,0 0 0,1 0 0,-1 0 0,0 0 0,0 0 0,1 1 0,-1-1 0,1 0 0,-1 0 0,1 0 0,1-1-1,-2 1-2,1-2 19,0 1-1,0 0 0,-1-1 1,1 1-1,-1-1 0,1 1 1,-1-1-1,0 1 0,0-1 1,0 1-1,0-1 0,-2-4 0,-8-26 177,6 23-161,3 7-40,1 1 0,-1-1 0,1 0 0,0 0 0,-1 0 0,2-4 0,-1-1 16,-1 0-1,-1-15 0,-9-4 31,5-11-43,-4 13 27,9 21-23,0 0 0,0-1 0,1 1 0,0-9 0,0 7 7,0 0 0,-1 0 0,-1-8 0,1 9 5,-1 1 0,0-1 0,1 1 0,-2 0 0,1 0 0,0 0 0,-1 0 0,0 1 0,0-1 0,-5-5 0,6 7-9,0 0 0,1 0 0,-1 0 0,1 0 0,0 0 0,-1-1 1,1 1-1,0 0 0,0-1 0,0 1 0,1-1 0,-1-2 0,0 2-5,1 1-1,-1-1 1,0 1-1,0-1 1,0 1-1,0-1 1,0 1-1,0 0 1,-1-1-1,1 1 1,-1 0-1,-2-2 1,-15-20 152,18 22-147,-1-1 0,1 1 0,-1-1 0,0 1 0,0 0 0,0 0 0,-1 0 0,1 0 0,0 0 0,-1 0 0,1 1 0,-4-2 0,4 2-12,1 0 0,-1 0 1,0-1-1,1 1 0,0-1 0,-1 1 0,1-1 1,0 1-1,-2-3 0,-14-24 58,1 6-37,0-5-42,5 7-35,10 18 39,0-1 1,-1 1-1,1-1 0,0 1 1,-1 0-1,1 0 1,-1-1-1,0 1 0,0 0 1,0 0-1,-3-2 1,3 3 11,0 0 1,0 0-1,0 0 1,0 0-1,0-1 1,0 1-1,0 0 1,1-1 0,-1 0-1,0 1 1,1-1-1,0 0 1,-1 0-1,1 0 1,0 0-1,-2-3 1,3 4-1,-2-2 12,1 1 0,-1-1 0,1 1 0,-1 0 0,0-1 0,0 1 0,0 0 0,0 0 0,-3-2 0,4 3-13,-1 0 0,1 0 0,0 0 0,0-1 0,-1 1-1,1 0 1,0 0 0,-1-3 0,-3-8 7,5 11-10,-1 0-1,1 0 0,0 0 1,-1-1-1,1 1 1,-1 0-1,0 0 0,1 0 1,-1 0-1,0 0 1,0 0-1,0 0 0,1 1 1,-1-1-1,0 0 1,0 0-1,-2 0 0,-11-5 5,6-8 15,7 13-14,-1 0 0,1 0 0,0 0 0,-1-1 0,1 1 1,-1 0-1,1 1 0,-1-1 0,-2-1 0,-12-6 77,-9-7-102,15 8-13,0 1-1,-19-9 1,-20-2-97,46 16 123,0 0 0,-1 1 1,1-1-1,-1 1 1,1-1-1,0 1 0,-5 0 1,-10-1 35,4-6 2,13 6-22,0 0 1,-1 1-1,1-1 1,-1 0-1,1 1 1,-1-1-1,0 1 0,1-1 1,-1 1-1,1 0 1,-1-1-1,-1 1 1,-27 0 36,24 3-64,-5 8 58,11-11-40,0 0-1,0 1 0,-1-1 0,1 0 0,0 0 1,-1 0-1,1 1 0,0-1 0,0 0 1,-1 0-1,1 0 0,0 0 0,-1 0 1,1 1-1,0-1 0,-1 0 0,1 0 0,0 0 1,-1 0-1,1 0 0,0 0 0,-1 0 1,1 0-1,0 0 0,-1 0 0,-2-1 2,-13 3 2,16-2-3,-1 1-1,0-1 0,1 0 0,-1 1 0,1-1 1,-1 0-1,1 1 0,0-1 0,-1 1 1,1-1-1,-1 1 0,1-1 0,0 1 1,-1-1-1,1 1 0,0-1 0,0 1 1,-1-1-1,1 1 0,0 0 0,0-1 1,0 1-1,0-1 0,0 1 0,0 0 1,0-1-1,0 2 0,0 0 4,0-1 1,-1 1-1,1 0 1,0-1-1,-1 1 1,1 0-1,-1-1 0,1 1 1,-1-1-1,0 1 1,1 0-1,-3 1 0,2-1-12,0 0 0,0 0-1,0-1 1,0 1-1,0 0 1,1 0-1,-1 0 1,0 0-1,1 0 1,0 0-1,0 0 1,-1 4-1,1 10-38,-1-3 36,1 0 1,1 0-1,2 14 0,1-11 49,-1-1 37,-1 0-1,0 0 1,1 22-1,-3 23-21,0-58-57,0 0 1,0 0-1,-1 0 1,1 0-1,0-1 1,-1 1-1,1 0 0,-1 0 1,0 0-1,1-1 1,-1 1-1,0 0 1,-2 1-1,2-1 7,0 0-1,0-1 0,1 1 0,-1 0 1,0-1-1,0 1 0,1 0 1,-1 0-1,1 0 0,0 0 0,-1-1 1,1 1-1,0 3 0,0 19 189,0-24-189,0 1 0,1-1-1,-1 0 1,0 0 0,0 0-1,0 0 1,0 0 0,0 0-1,0 1 1,0-1 0,0 0-1,0 0 1,0 0 0,0 0-1,0 0 1,0 1 0,0-1-1,0 0 1,0 0 0,0 0-1,0 0 1,0 0 0,0 1-1,0-1 1,0 0 0,0 0-1,0 0 1,0 0 0,0 0-1,0 0 1,0 1 0,-1-1-1,1 0 1,0 0 0,0 0-1,0 0 1,0 0 0,0 0-1,0 0 1,0 0 0,-1 0-1,1 1 1,0-1 0,0 0-1,0 0 1,0 0 0,0 0-1,0 0 1,-1 0 0,1 0-1,0 0 1,0 0 0,0 0-1,-9 0 89,20-3-43,-9 2-43,-1 0 0,0 0 0,1 0 0,-1 0 0,0-1 0,0 1 0,0 0 0,0-1 0,0 1 0,0-1 0,0 1 0,0-1 0,0-2 0,0 2-4,0 0 1,-1 1 0,1-1 0,0 0 0,0 1 0,0-1 0,0 1 0,0 0 0,0-1-1,0 1 1,1 0 0,-1-1 0,3-1 0,7-2 1,-9 4-23,1 0 0,-1 0 0,0 0 0,1 0 1,-1-1-1,0 1 0,0-1 0,2-2 0,0-1-19,1 0-1,-1 1 1,1-1 0,1 1 0,-1 0-1,0 0 1,1 1 0,0 0 0,0 0-1,7-3 1,6 2-65,-14 3 81,0 0-1,0 0 0,0-1 0,0 1 1,0-1-1,0 0 0,4-3 1,-4 2 31,0 0 1,1 0 0,-1 1-1,1 0 1,-1 0 0,8-2-1,-8 3 2,0 0-1,0 0 1,-1-1 0,1 0-1,-1 0 1,5-3 0,6-5 4,-10 6-10,0 1-1,0-1 1,0 1-1,9-3 1,-12 5 1,0 1 1,0-1 0,0 0-1,0 1 1,0-1-1,0 0 1,0-1 0,0 1-1,-1 0 1,1 0 0,0-1-1,-1 1 1,1-1-1,-1 1 1,2-3 0,-2 2 3,0 1 1,1-1 0,0 0 0,-1 0-1,1 1 1,0-1 0,0 1 0,0 0-1,0-1 1,3 0 0,-3 1-1,-1 0 1,1 0-1,-1-1 0,0 1 0,1 0 1,-1-1-1,0 1 0,0 0 0,0-1 1,0 0-1,0 1 0,0-1 0,1-2 1,0 0 24,-1 0 1,1 1 0,0-1 0,1 1 0,-1 0 0,4-3-1,5-5 4,-9 5-28,1-8-74,11-2 27,-12 14 39,-1 1 7,0 0 0,0 0-1,1 0 1,-1-1-1,0 1 1,0 0 0,0-1-1,-1 1 1,1 0 0,0-1-1,0 1 1,-1-1-1,1 1 1,-1-1 0,0 1-1,1-1 1,-1 0 0,0 1-1,0-1 1,0 0-1,0-1 1,0 1 18,-1 0 1,1-1-1,0 1 0,-1 0 1,1 0-1,0 0 1,1 0-1,-1 0 0,0 0 1,1 0-1,-1 0 1,1 0-1,-1 0 0,2-2 1,9-7 169,-11 10-193,1 1 1,-1-1-1,0 1 0,1-1 0,-1 1 1,0-1-1,1 1 0,-1-1 0,0 1 1,0-1-1,0 0 0,1 1 0,-1-1 1,0 0-1,0 1 0,0-1 1,0 0-1,0 1 0,0-1 0,0 1 1,0-1-1,-1 0 0,1 1 0,0-1 1,0 0-1,0 1 2,-1-13 91,2-10 404,-4 23-416,-8 0 0,11 0-83,0 0-1,0 0 0,0 0 1,-1 0-1,1 0 0,0 0 0,0 0 1,0 0-1,0 0 0,0 0 1,0 0-1,0 0 0,0 0 1,0 0-1,0 0 0,-1 0 1,1 0-1,0 0 0,0 0 0,0 0 1,0 0-1,0 0 0,0 0 1,0 0-1,0 0 0,0 0 1,0 0-1,0 0 0,-1 0 1,1 0-1,0-1 0,0 1 0,0 0 1,0 0-1,0 0 0,0 0 1,0 0-1,0 0 0,0 0 1,0 0-1,0 0 0,0 0 1,0 0-1,0-1 0,0 1 1,0 0-1,0 0 0,0 0 0,0 0 1,0 0-1,0 0 0,0 0 1,0 0-1,0 0 0,0 0 1,0-1-1,0-10 79,0 11-79,0 0 0,0 0 0,0 0 0,0 0 1,0 0-1,0 0 0,0 0 0,0 0 0,0 0 0,0-1 0,0 1 0,0 0 1,0 0-1,0 0 0,0 0 0,0 0 0,0 0 0,0 0 0,0 0 0,0 0 1,0-1-1,0 1 0,0 0 0,0 0 0,0 0 0,0 0 0,0 0 0,0 0 0,0 0 1,0 0-1,0 0 0,0 0 0,-1 0 0,1 0 0,0 0 0,0 0 0,0 0 1,0 0-1,0-1 0,0 1 0,0 0 0,0 0 0,0 0 0,0 0 0,-1 0 1,1 0-1,0 0 0,0 0 0,0 0 0,0 0 0,0 0 0,0 0 0,0 0 1,0 0-1,0 1 0,-1-1 0,-45 0 212,45 0-209,-7-1 7,-1 1 0,1 0 0,-1 1-1,1-1 1,-1 2 0,1-1 0,-1 1 0,1 1-1,-13 5 1,11-4-1,0 0-1,1-1 1,-12 2-1,11-2-2,0 0-1,1 0 1,-11 5-1,1 4 0,14-9-9,0 0-1,0 0 1,0 0 0,-8 3 0,-17-1-67,15 1 48,12-5 33,-1 1-1,1-1 1,0 0 0,0 0 0,-1 0 0,1-1-1,0 1 1,-8-1 0,-65 0 186,73 0-234,3 0-267,0 0 101,0 0 145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2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49 3232,'-6'0'413,"-13"-1"3319,19 1-3674,-1 0 0,1-1 1,-1 1-1,1 0 0,-1 0 0,1-1 1,0 1-1,-1 0 0,1-1 0,-1 1 1,1 0-1,0-1 0,0 1 1,-1 0-1,1-1 0,0 1 0,0-1 1,-1 1-1,1-1 0,0 1 1,0-1-1,0 1 0,0-1 0,-1 1 1,1 0-1,0-1 0,0 1 1,0-1-1,0 0 0,0 1-45,0 0 0,1-1 0,-1 1 0,0 0 1,0 0-1,0 0 0,0 0 0,0 0 0,0 0 0,0 0 0,0 0 0,0 0 0,0-1 0,0 1 1,0 0-1,0 0 0,0 0 0,0 0 0,0 0 0,-1 0 0,1 0 0,0 0 0,0 0 0,0 0 1,0 0-1,0-1 0,0 1 0,0 0 0,0 0 0,0 0 0,0 0 0,0 0 0,0 0 0,0 0 1,0 0-1,0 0 0,-1 0 0,1 0 0,0 0 0,0 0 0,0 0 0,0 0 0,0 0 0,0 0 1,0 0-1,0 0 0,0 0 0,0 0 0,-1 0 0,1 0 0,0 0 0,0 0 0,0 0 0,0 0 1,0 0-1,0 0 0,-18 1 1219,17-1-1214,1 0 1,0 0 0,0 0 0,0 0 0,0 0 0,0 0 0,0 0 0,0 0 0,-1 0 0,1 0 0,0 0-1,0 0 1,0 0 0,0 0 0,0 0 0,0 0 0,0 0 0,0 0 0,-1 0 0,1 0 0,0 0-1,0 0 1,0 0 0,0 0 0,0 0 0,0 1 0,0-1 0,0 0 0,0 0 0,-1 0 0,1 0 0,0 0-1,0 0 1,0 0 0,0 0 0,0 0 0,0 1 0,0-1 0,0 0 0,0 0 0,0 0 0,0 0 0,0 0-1,0 0 1,0 0 0,0 1 0,0-1 0,0 0 0,2 2 40,1-1 0,-1 0 0,1 0 0,-1 1-1,1-1 1,4 1 0,-4-1-21,1 0 0,0-1 0,-1 1 0,1-1-1,0 1 1,0-1 0,-1 0 0,7-1 0,3 0 37,-5 1-11,0-1 0,0 0 0,0-1-1,9-2 1,-9 2 43,0 0 0,-1 0 0,2 1 0,8 0 0,-10 1 31,1-1 1,-1 0 0,1-1 0,-1 1-1,14-6 1,-16 5-33,-2 2-137,0-1 0,-1 0 0,1 0 0,0 0 0,0-1 0,0 1 0,-1 0 0,1-1 0,-1 0 0,3-2 0,-2 1-390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230 116 2080,'0'-14'667,"0"11"-411,0 3-75,0 0 144,0 3-149,0 79 1152,1-78-1240,-1 0-1,-1 0 1,1 0-1,-2 7 1,-9 14 215,7-3-120,2-11-99,-1 0 0,1 0-1,-6 13 1,4-13-34,1 0 1,-3 14 0,0 7 26,-5 4 3,5 5-5,-5-17 95,11-21-152,-1-1-1,0 0 0,1 0 0,0 0 0,-1 0 0,1 1 0,0-1 0,0 3 0,1 5 203,-1-9-211,0-1 1,0 1-1,0-1 1,0 0-1,0 1 1,0-1 0,0 1-1,0-1 1,-1 1-1,1-1 1,0 0-1,0 1 1,0-1-1,0 1 1,-1-1-1,1 0 1,0 1-1,0-1 1,-1 1 0,1-1-1,0 0 1,0 0-1,-1 1 1,1-1-1,0 0 1,-1 1-1,1-1 1,-1 0-1,1 0 1,-1 1 0,-6 4 259,3 2-59,5-14-244,-4 1-57,2 4 77,-1 0-1,0 0 0,1-1 0,0 1 0,-1 0 0,1-1 0,0 1 0,0-1 0,0 1 1,1-1-1,-1 0 0,0 1 0,1-1 0,0 0 0,0 1 0,0-1 0,0 0 0,0 0 1,0 1-1,1-1 0,-1 0 0,1 1 0,2-5 0,7-26-33,-4-8 85,5 14-5,-6-14-21,6 5 10,-7 18-16,-2 10-5,0 0 0,0 0 1,1 0-1,3-7 0,-1 3 21,0 0 0,-1 0 0,3-17 0,-4 16 166,0-1 1,10-22-1,-11 31-163,1 0 0,0 1-1,0-1 1,0 1 0,0-1-1,1 1 1,-1 0-1,1 0 1,0 1 0,9-7-1,4-2-52,-13 8 63,1 0 1,0 1 0,0-1 0,0 1 0,1 0 0,-1 0 0,1 1 0,-1-1 0,1 1-1,0 1 1,0-1 0,0 1 0,8-1 0,1 2-16,-7-1 2,-1 1 1,1 0 0,-1 1-1,13 2 1,-17-2-5,0 0 1,0 0-1,0 0 0,0 1 1,0-1-1,0 1 1,-1 0-1,1 0 1,0 0-1,-1 0 0,0 0 1,1 0-1,-1 1 1,0-1-1,2 5 0,-3-6-6,0 0-1,0 1 0,0-1 1,0 1-1,-1-1 1,1 1-1,0 0 0,-1-1 1,0 1-1,1 0 0,-1-1 1,0 1-1,0 0 1,0-1-1,0 1 0,0 0 1,0 1-1,-1 2 51,-1-1 1,0 0-1,1 0 1,-1 0-1,-4 5 1,-4 10 60,1-5-56,0 0 0,-1 0 1,-1-1-1,0 0 0,0-1 0,-15 12 1,-2 3-19,16-15-20,0-1 0,-1-1 0,-1 0 0,1 0 1,-2-1-1,-18 8 0,30-16-60,0 0-1,0-1 1,0 1-1,0-1 1,0 0-1,0 0 1,-4 0-1,2 0-59,3 0-329,4-3 90,0 2 293,-1 0 0,0 0 1,1 0-1,-1 0 0,0 0 0,1 0 1,-1 0-1,1 0 0,0 1 0,2-2 1,27-1-241,-19 3 237,-2 0 31,0 0 0,0 0 1,13 3-1,-1 2-25,-1 1 0,1 1 0,-1 1 0,-1 1 0,0 0 0,0 2 0,-1 0 0,24 19 0,-23-14-1,-7-7 42,-1 1 1,-1 0-1,12 13 0,-20-18 5,1 0-1,-1 0 0,4 11 1,-2-6 17,0 1 41,-3-9-56,-1 0 0,0-1 0,0 1 0,0 0 0,0 0 0,0 0 1,-1 0-1,1 0 0,-1 1 0,1-1 0,-1 0 0,0 0 0,0 0 0,0 0 0,0 0 0,0 1 0,0-1 0,0 0 0,-2 3 0,1 1 31,-1 0 0,-1-1-1,1 1 1,-1 0 0,0-1-1,0 1 1,-1-1 0,1 0-1,-1 0 1,0 0 0,-1-1-1,1 0 1,-1 1 0,0-2-1,-6 5 1,3-2-2,5-3-25,0-1 1,-1 1 0,1-1-1,-1 1 1,0-1 0,-6 2-1,3-2 11,0-1-1,0 0 0,-8 1 0,-6 0 30,3 1 63,-27 9-1,36-9-51,0 0-1,0-1 0,0 0 0,0 0 0,0-1 1,0 0-1,0-1 0,0 0 0,-14-2 1,-26-8 273,-60-7 64,101 16-407,1 0 1,-1-1-1,0 0 0,1-1 0,0 1 0,-1-1 0,1-1 0,-11-7 0,11 7-13,3 2 1,-32-21-68,34 20 82,-1 1-1,0 0 0,1 0 1,0-1-1,0 1 1,0-1-1,0 0 1,-2-4-1,2 5 4,1-1-1,0 0 1,1 0 0,-1 0-1,1 0 1,-1 0 0,1 0-1,0 0 1,0-3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3648,'0'-14'1173,"0"12"-703,0 2-151,0 0 321,0 0-213,0 2-43,0-1-371,0-1 0,0 1 1,0-1-1,0 1 0,0-1 0,0 1 0,0-1 0,0 0 1,0 1-1,0-1 0,0 1 0,0-1 0,0 0 0,1 1 1,-1-1-1,0 1 0,0-1 0,1 0 0,-1 1 1,0-1-1,0 0 0,1 1 0,-1-1 0,0 0 0,1 1 1,-1-1-1,0 0 0,1 0 0,-1 0 0,1 1 0,6 4 278,-1 8 18,-5-11-248,0 2 22,1-1 1,0 1-1,0-1 1,0 0-1,0 0 1,5 6-1,18-4 168,-10 1-121,-11-5-79,-1 1 1,1-1-1,-1 0 0,1 0 1,-1-1-1,1 1 0,0-1 1,3 1-1,1-2 11,0 1 0,-1-1 0,1-1 0,9-2 0,-9 1-39,0 2 0,1-1 1,-1 1-1,12-1 1,-6 1 12,-1 0 1,1-1 0,21-6-1,-31 7-17,26-5 317,-24 4-292,-1 0 0,1-1 0,-1 1 0,1-1 0,-1-1 0,0 1 0,9-8 0,-13 10-150,0-1 1,0 1-1,0 0 1,1 0-1,-1-1 0,1 1 1,-1 0-1,1 0 1,-1 1-1,1-1 0,-1 0 1,1 0-1,0 1 1,-1-1-1,1 1 0,0-1 1,0 1-1,-1 0 1,3 0-1,-2 0-150,-1 0 0,1 0 0,-1 0 0,1-1 0,-1 1 0,1 0 0,-1 0 0,1-1 0,1 0 0,13-13-1525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4224,'-14'0'1365,"14"0"-1355,0 0-1,0 0 1,0 0-1,0 0 0,0 0 1,0 0-1,0 0 1,0 0-1,0 0 1,-1 0-1,1 0 1,0 0-1,0 0 0,0 0 1,0 0-1,0 0 1,0 0-1,0 0 1,0 0-1,0 0 1,0 0-1,-1 0 1,1 0-1,0 0 0,0 0 1,0 0-1,0 0 1,0 0-1,0 0 1,0 0-1,0 0 1,0 0-1,0 0 0,0 1 1,0-1-1,0 0 1,0 0-1,0 0 1,0 0-1,0 0 1,-1 0-1,1 0 1,0 0-1,0 0 0,0 0 1,0 1-1,0-1 1,0 0-1,0 0 1,0 0-1,0 0 1,0 0-1,1 0 0,-1 0 1,0 0-1,0 1 1,0 12 1126,2-13-614,5 0-283,-1 1 0,0 0 0,0 0-1,0 0 1,0 1 0,9 3 0,-7-2-145,-4-2-49,0 0 0,-1 0 0,1-1 0,0 1 0,0-1 0,-1 0 1,1 0-1,5-1 0,4 1 2,102 0 236,-106 0-257,-1 1 0,1 0 0,16 5 0,-18-4-16,1 0 0,0 0 0,14 0 0,13-2 411,-34 0-451,0 0 0,0 0 0,0 0 0,0 0 0,0 0-1,-1 0 1,1 0 0,0 0 0,0 1 0,0-1 0,0 0 0,0 1 0,1 0 0,-2-1-103,1 1 0,-1 0 0,0-1 0,1 1 0,-1 0 0,0-1 0,0 1 0,0 0 0,0-1 0,1 1 0,-1 0 0,0-1 0,0 1 0,0 1 0,0 0-1328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3392,'0'0'1088,"0"2"-651,0-1-414,0-1 0,0 1-1,0-1 1,0 1 0,0 0 0,0-1-1,0 1 1,0-1 0,0 1-1,0-1 1,0 1 0,0-1 0,1 0-1,-1 1 1,0-1 0,0 1 0,1-1-1,-1 1 1,0-1 0,1 0-1,-1 1 1,0-1 0,1 1 0,-1-1-1,1 0 1,-1 0 0,0 1 0,1-1-1,-1 0 1,1 0 0,-1 1 0,1-1-1,-1 0 1,1 0 0,-1 0-1,1 0 1,-1 0 0,1 0 0,-1 0-1,1 0 1,0 0 0,2 0 435,3 0 92,234 0 2207,-229 0-2694,15 0 535,-26 0-579,1 0 1,-1 0-1,1-1 1,-1 1 0,1 0-1,0 0 1,-1 0-1,1-1 1,-1 1-1,1 0 1,-1 0 0,1-1-1,-1 1 1,1 0-1,-1-1 1,0 1-1,1-1 1,-1 1 0,0-1-1,1 1 1,-1-1-1,0 1 1,1-1-1,-1 1 1,0-1 0,0 1-1,0-1 1,1 1-1,-1-1 1,0 1 0,0-1-1,0-1 1,0 2-22,0 0 0,0 0 0,0 0 1,0 0-1,0 0 0,0 0 0,0 0 0,0 0 1,0 0-1,0 0 0,0-1 0,0 1 1,0 0-1,0 0 0,0 0 0,0 0 0,0 0 1,0 0-1,0 0 0,0 0 0,0 0 1,0 0-1,0-1 0,0 1 0,0 0 0,0 0 1,0 0-1,0 0 0,0 0 0,0 0 1,0 0-1,-1 0 0,1 0 0,0 0 0,0 0 1,0 0-1,0 0 0,0 0 0,0 0 1,0 0-1,0 0 0,0 0 0,0-1 0,-1 1 1,1 0-1,0 0 0,0 0 0,0 0 1,0 0-1,0 0 0,0 1 0,0-1 0,0 0 1,0 0-1,0 0 0,-1 0 0,-10 0-1160,9 0 282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1 690 2912,'0'0'923,"0"0"-550,0 0-90,2 0 330,-1 0-597,-1 0 0,1 0 0,-1 0 0,0 0 0,1 0 0,-1 0 0,1 0 0,-1 0 0,1 0 0,-1 0 0,0 0 0,1-1 0,-1 1 0,1 0 0,-1 0 0,0 0 0,1 0 0,-1-1 0,0 1 0,1 0-1,-1 0 1,0-1 0,1 1 0,-1 0 0,0-1 0,0 1 0,1 0 0,-1-1 0,0 1 0,1-1 0,7-10 235,35-22 64,12-20-23,70-77-216,-101 104-79,48-62 33,-34 28 114,21-12 152,-8 10 170,-30 32-103,4 8-112,-19 7-108,-6 14-132,1 0 1,-1 0 0,0 0 0,1 0 0,-1 0 0,0 1-1,1-1 1,-1 0 0,1 0 0,-1 0 0,1 0-1,0 1 1,-1-1 0,1 0 0,0 1 0,0-1 0,-1 0-1,1 1 1,0-1 0,0 1 0,0-1 0,0 1 0,1-1-1,11-10 219,-12 11-224,-1 0 0,1-1 1,-1 1-1,0 0 0,1 0 0,-1-1 1,0 1-1,0-1 0,1 1 1,-1 0-1,0-1 0,0 1 0,0-1 1,1 1-1,-1 0 0,0-1 0,0 1 1,0-1-1,0 1 0,0-1 1,0 1-1,0-1 0,0 1 0,0 0 1,0-1-1,0 0 0,1-4 11,0 5-13,-1-1 0,1 1-1,-1 0 1,1-1-1,0 1 1,-1 0-1,1 0 1,0-1-1,0 1 1,-1 0-1,1 0 1,0 0 0,-1 0-1,2 0 1,-2 0-4,3 0 101,-6 3-53,-8 8-112,8-6 11,3-1 57,0-1 1,-1 0-1,0 1 1,0-1-1,0 0 1,-2 6-1,-3 9 23,-10 67 86,10-39-103,1-21 21,2-15-17,1 1 0,0-1 0,1 1 0,0 14 0,1-22 11,0 0 0,0-1 1,1 1-1,-1-1 1,1 1-1,0-1 0,-1 0 1,1 1-1,0-1 0,1 0 1,-1 1-1,0-1 0,1 0 1,-1 0-1,1 0 0,-1 0 1,1 0-1,0-1 1,0 1-1,0 0 0,0-1 1,0 0-1,4 3 0,-5-4-5,0 0 0,0 1 0,0-1 0,0 0 0,0 0 0,0 0 0,0 0-1,0 0 1,0 0 0,1 0 0,-1 0 0,0 0 0,0-1 0,0 1 0,0 0 0,0-1-1,0 1 1,0 0 0,0-1 0,0 0 0,0 1 0,0-1 0,-1 1 0,1-1 0,1-1-1,2-2-14,0 0-1,0 0 0,-1-1 1,4-4-1,3-6-66,0 1 0,19-20-1,-22 27 71,-1-1 0,0 0 0,0 0 0,-1 0 0,0-1 0,0 0 0,4-13 0,8-14 88,-10 24-59,0 0-1,1 1 0,10-13 1,-9 14-80,-1-1 0,0 0 0,6-12 0,2-10-256,-12 25 159,-4 8 135,0-1 0,0 1 0,0-1 1,0 1-1,1-1 0,-1 1 1,0-1-1,0 1 0,1 0 0,-1-1 1,0 1-1,1-1 0,-1 1 0,0 0 1,1-1-1,-1 1 0,1 0 1,-1-1-1,1 1 0,-1 0 0,0 0 1,1-1-1,-1 1 0,1 0 0,-1 0 1,1 0-1,-1 0 0,1 0 1,0 0-1,-1 0 0,1 0 0,-1 0 1,1 0-1,-1 0 0,1 0 1,-1 0-1,1 0 0,-3 3 218,0-2-189,1 1 0,0-1 0,0 0 0,0 1 0,0-1 0,0 0 0,0 1 0,0-1 0,0 1 0,1 0 0,-1-1 0,1 1 0,-1 0 0,1-1 0,0 1 0,-1 0 0,1 2 0,0 1 5,-1-1-1,0 0 0,1 1 1,-2-1-1,1 0 0,0 0 0,-1 1 1,0-1-1,-4 7 0,3-6-6,0 1-1,1-1 0,-4 11 0,4-9 5,1 0-1,0 1 0,1-1 1,0 0-1,1 15 0,0-13 5,-1 0-1,0 0 0,0-1 1,-3 17-1,-2-6 8,2-9-6,1 0 0,0 1-1,0 18 1,2 66 396,0-92-17,0-3-239,0 0-448,0-5-507,0-20-1771,0 6 710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3488,'-14'-13'1115,"14"12"-1085,-1 1 1,1-1-1,0 1 1,-1-1 0,1 1-1,0-1 1,-1 1 0,1-1-1,0 0 1,0 1 0,0-1-1,-1 1 1,1-1 0,0 0-1,0 1 1,0-1 0,0 0-1,0 1 1,0-1 0,0 0-1,0 1 1,1-1 0,-1 1-1,0-1 1,0 0 0,1 0 62,-1 1-73,-1 0 0,1 0 1,0 0-1,0 0 0,0 0 0,0 0 0,0 0 0,0 0 0,0 0 0,0-1 0,0 1 1,0 0-1,0 0 0,0 0 0,0 0 0,0 0 0,0 0 0,0 0 0,0 0 0,0 0 1,1-1-1,-1 1 0,0 0 0,0 0 0,0 0 0,0 0 0,0 0 0,0 0 1,0 0-1,0 0 0,0 0 0,0 0 0,0 0 0,0 0 0,0 0 0,0 0 0,1 0 1,-1 0-1,0-1 0,0 1 0,0 0 0,0 0 0,0 0 0,0 0 0,0 0 1,0 0-1,0 0 0,0 0 0,1 0 0,-1 0 0,0 0 0,0 0 0,0 0 0,0 0 1,0 1-1,0-1 0,24 0 2496,-10 1-2177,1 0 0,-1-2 0,29-3 0,-30-3-279,-12 6-45,1 1 0,-1-1-1,1 0 1,-1 0 0,1 1 0,0-1-1,-1 1 1,1-1 0,0 1-1,-1 0 1,1-1 0,0 1 0,2 0-1,42 0 557,-44 0-605,-1 0 0,1 0 0,-1 0 0,0 0 0,1 1 1,-1-1-1,1 0 0,-1 1 0,1-1 0,1 2 0,6 5-1464,-1 1-2341,-7-8 3373,12 14-2467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3072,'0'0'1120,"0"0"-864,0 0-64,0 0 1024,17 0-704,-1 0 352,-16 16-512,33-16 160,-17 0-288,1 0 64,-1 0-160,17-16 224,0 16-224,-17 0 256,17 0-256,0-17-3488,-1 17 1824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4640,'0'0'1728,"0"0"-1344,0 16-96,0-16 896,0 0-704,0 0-416,0 0-64,0 17 288,0-17-128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5T17:57:4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3904,'-30'0'2048,"29"0"-2040,1 0 1,0 0-1,0 0 1,0 0-1,0 0 0,0 0 1,0 0-1,0 0 1,0 0-1,0 0 0,0 0 1,-1 0-1,1 0 1,0 0-1,0 0 1,0 0-1,0 0 0,0 0 1,0 0-1,0 0 1,0 0-1,0 0 0,0 0 1,-1 0-1,1 0 1,0 0-1,0 0 1,0 0-1,0 1 0,0-1 1,0 0-1,0 0 1,0 0-1,0 0 1,0 0-1,0 0 0,0 0 1,0 0-1,0 0 1,0 0-1,0 0 0,0 1 1,0-1-1,0 0 1,0 0-1,0 0 1,0 0-1,0 0 0,0 0 1,0 0-1,0 0 1,0 0-1,0 0 1,0 1-1,0-1 0,0 0 1,0 12 302,0-3-109,0 1 0,0-1 1,-3 14-1,-4 5 129,-13 58 122,14-36-347,-1-10 129,-16 51 0,14-64-168,4-15-23,1 0-1,0 0 1,1 0 0,0 1 0,1-1-1,0 16 1,2-28-44,0 2 9,0 0-1,0-1 1,0 1-1,-1 0 1,1 0-1,0-1 1,-1 1-1,1 0 1,-1 1-1,-13 14 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E458B-E561-4FD8-81CD-45B75221FD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DB898-766D-4040-9511-D34F1998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0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B898-766D-4040-9511-D34F199896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4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DB898-766D-4040-9511-D34F199896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4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customXml" Target="../ink/ink32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59" Type="http://schemas.openxmlformats.org/officeDocument/2006/relationships/customXml" Target="../ink/ink80.xml"/><Relationship Id="rId170" Type="http://schemas.openxmlformats.org/officeDocument/2006/relationships/image" Target="../media/image84.png"/><Relationship Id="rId191" Type="http://schemas.openxmlformats.org/officeDocument/2006/relationships/customXml" Target="../ink/ink96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customXml" Target="../ink/ink8.xml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customXml" Target="../ink/ink27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28" Type="http://schemas.openxmlformats.org/officeDocument/2006/relationships/image" Target="../media/image63.png"/><Relationship Id="rId144" Type="http://schemas.openxmlformats.org/officeDocument/2006/relationships/image" Target="../media/image71.png"/><Relationship Id="rId149" Type="http://schemas.openxmlformats.org/officeDocument/2006/relationships/customXml" Target="../ink/ink75.xml"/><Relationship Id="rId5" Type="http://schemas.openxmlformats.org/officeDocument/2006/relationships/image" Target="../media/image2.png"/><Relationship Id="rId90" Type="http://schemas.openxmlformats.org/officeDocument/2006/relationships/image" Target="../media/image44.png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165" Type="http://schemas.openxmlformats.org/officeDocument/2006/relationships/customXml" Target="../ink/ink83.xml"/><Relationship Id="rId181" Type="http://schemas.openxmlformats.org/officeDocument/2006/relationships/customXml" Target="../ink/ink91.xml"/><Relationship Id="rId186" Type="http://schemas.openxmlformats.org/officeDocument/2006/relationships/image" Target="../media/image92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58.png"/><Relationship Id="rId134" Type="http://schemas.openxmlformats.org/officeDocument/2006/relationships/image" Target="../media/image66.png"/><Relationship Id="rId139" Type="http://schemas.openxmlformats.org/officeDocument/2006/relationships/customXml" Target="../ink/ink70.xml"/><Relationship Id="rId80" Type="http://schemas.openxmlformats.org/officeDocument/2006/relationships/image" Target="../media/image39.png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55" Type="http://schemas.openxmlformats.org/officeDocument/2006/relationships/customXml" Target="../ink/ink78.xml"/><Relationship Id="rId171" Type="http://schemas.openxmlformats.org/officeDocument/2006/relationships/customXml" Target="../ink/ink86.xml"/><Relationship Id="rId176" Type="http://schemas.openxmlformats.org/officeDocument/2006/relationships/image" Target="../media/image87.png"/><Relationship Id="rId192" Type="http://schemas.openxmlformats.org/officeDocument/2006/relationships/image" Target="../media/image95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08" Type="http://schemas.openxmlformats.org/officeDocument/2006/relationships/image" Target="../media/image53.png"/><Relationship Id="rId124" Type="http://schemas.openxmlformats.org/officeDocument/2006/relationships/image" Target="../media/image61.png"/><Relationship Id="rId129" Type="http://schemas.openxmlformats.org/officeDocument/2006/relationships/customXml" Target="../ink/ink65.xml"/><Relationship Id="rId54" Type="http://schemas.openxmlformats.org/officeDocument/2006/relationships/image" Target="../media/image26.png"/><Relationship Id="rId70" Type="http://schemas.openxmlformats.org/officeDocument/2006/relationships/image" Target="../media/image34.png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3.xml"/><Relationship Id="rId161" Type="http://schemas.openxmlformats.org/officeDocument/2006/relationships/customXml" Target="../ink/ink81.xml"/><Relationship Id="rId166" Type="http://schemas.openxmlformats.org/officeDocument/2006/relationships/image" Target="../media/image82.png"/><Relationship Id="rId182" Type="http://schemas.openxmlformats.org/officeDocument/2006/relationships/image" Target="../media/image9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customXml" Target="../ink/ink25.xml"/><Relationship Id="rId114" Type="http://schemas.openxmlformats.org/officeDocument/2006/relationships/image" Target="../media/image56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image" Target="../media/image29.png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56" Type="http://schemas.openxmlformats.org/officeDocument/2006/relationships/image" Target="../media/image77.png"/><Relationship Id="rId177" Type="http://schemas.openxmlformats.org/officeDocument/2006/relationships/customXml" Target="../ink/ink89.xml"/><Relationship Id="rId198" Type="http://schemas.openxmlformats.org/officeDocument/2006/relationships/image" Target="../media/image98.png"/><Relationship Id="rId172" Type="http://schemas.openxmlformats.org/officeDocument/2006/relationships/image" Target="../media/image85.png"/><Relationship Id="rId193" Type="http://schemas.openxmlformats.org/officeDocument/2006/relationships/customXml" Target="../ink/ink97.xml"/><Relationship Id="rId202" Type="http://schemas.openxmlformats.org/officeDocument/2006/relationships/image" Target="../media/image100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image" Target="../media/image24.png"/><Relationship Id="rId55" Type="http://schemas.openxmlformats.org/officeDocument/2006/relationships/customXml" Target="../ink/ink28.xml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image" Target="../media/image93.png"/><Relationship Id="rId7" Type="http://schemas.openxmlformats.org/officeDocument/2006/relationships/image" Target="../media/image3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162" Type="http://schemas.openxmlformats.org/officeDocument/2006/relationships/image" Target="../media/image80.png"/><Relationship Id="rId183" Type="http://schemas.openxmlformats.org/officeDocument/2006/relationships/customXml" Target="../ink/ink92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image" Target="../media/image32.png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88.png"/><Relationship Id="rId61" Type="http://schemas.openxmlformats.org/officeDocument/2006/relationships/customXml" Target="../ink/ink31.xml"/><Relationship Id="rId82" Type="http://schemas.openxmlformats.org/officeDocument/2006/relationships/image" Target="../media/image40.png"/><Relationship Id="rId152" Type="http://schemas.openxmlformats.org/officeDocument/2006/relationships/image" Target="../media/image75.png"/><Relationship Id="rId173" Type="http://schemas.openxmlformats.org/officeDocument/2006/relationships/customXml" Target="../ink/ink87.xml"/><Relationship Id="rId194" Type="http://schemas.openxmlformats.org/officeDocument/2006/relationships/image" Target="../media/image96.png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image" Target="../media/image27.png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8" Type="http://schemas.openxmlformats.org/officeDocument/2006/relationships/customXml" Target="../ink/ink4.xml"/><Relationship Id="rId51" Type="http://schemas.openxmlformats.org/officeDocument/2006/relationships/customXml" Target="../ink/ink26.xml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184" Type="http://schemas.openxmlformats.org/officeDocument/2006/relationships/image" Target="../media/image91.png"/><Relationship Id="rId189" Type="http://schemas.openxmlformats.org/officeDocument/2006/relationships/customXml" Target="../ink/ink95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image" Target="../media/image30.png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image" Target="../media/image86.png"/><Relationship Id="rId179" Type="http://schemas.openxmlformats.org/officeDocument/2006/relationships/customXml" Target="../ink/ink90.xml"/><Relationship Id="rId195" Type="http://schemas.openxmlformats.org/officeDocument/2006/relationships/customXml" Target="../ink/ink98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customXml" Target="../ink/ink29.xml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image" Target="../media/image25.png"/><Relationship Id="rId73" Type="http://schemas.openxmlformats.org/officeDocument/2006/relationships/customXml" Target="../ink/ink37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164" Type="http://schemas.openxmlformats.org/officeDocument/2006/relationships/image" Target="../media/image81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image" Target="../media/image89.png"/><Relationship Id="rId26" Type="http://schemas.openxmlformats.org/officeDocument/2006/relationships/customXml" Target="../ink/ink13.xml"/><Relationship Id="rId47" Type="http://schemas.openxmlformats.org/officeDocument/2006/relationships/customXml" Target="../ink/ink24.xml"/><Relationship Id="rId68" Type="http://schemas.openxmlformats.org/officeDocument/2006/relationships/image" Target="../media/image3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75" Type="http://schemas.openxmlformats.org/officeDocument/2006/relationships/customXml" Target="../ink/ink88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96.xml"/><Relationship Id="rId671" Type="http://schemas.openxmlformats.org/officeDocument/2006/relationships/image" Target="../media/image2250.png"/><Relationship Id="rId769" Type="http://schemas.openxmlformats.org/officeDocument/2006/relationships/customXml" Target="../ink/ink2323.xml"/><Relationship Id="rId21" Type="http://schemas.openxmlformats.org/officeDocument/2006/relationships/customXml" Target="../ink/ink1948.xml"/><Relationship Id="rId324" Type="http://schemas.openxmlformats.org/officeDocument/2006/relationships/image" Target="../media/image2081.png"/><Relationship Id="rId531" Type="http://schemas.openxmlformats.org/officeDocument/2006/relationships/customXml" Target="../ink/ink2203.xml"/><Relationship Id="rId629" Type="http://schemas.openxmlformats.org/officeDocument/2006/relationships/image" Target="../media/image2230.png"/><Relationship Id="rId170" Type="http://schemas.openxmlformats.org/officeDocument/2006/relationships/image" Target="../media/image2005.png"/><Relationship Id="rId836" Type="http://schemas.openxmlformats.org/officeDocument/2006/relationships/image" Target="../media/image2331.png"/><Relationship Id="rId268" Type="http://schemas.openxmlformats.org/officeDocument/2006/relationships/image" Target="../media/image2054.png"/><Relationship Id="rId475" Type="http://schemas.openxmlformats.org/officeDocument/2006/relationships/customXml" Target="../ink/ink2175.xml"/><Relationship Id="rId682" Type="http://schemas.openxmlformats.org/officeDocument/2006/relationships/image" Target="../media/image2255.png"/><Relationship Id="rId32" Type="http://schemas.openxmlformats.org/officeDocument/2006/relationships/image" Target="../media/image1937.png"/><Relationship Id="rId128" Type="http://schemas.openxmlformats.org/officeDocument/2006/relationships/image" Target="../media/image1984.png"/><Relationship Id="rId335" Type="http://schemas.openxmlformats.org/officeDocument/2006/relationships/customXml" Target="../ink/ink2105.xml"/><Relationship Id="rId542" Type="http://schemas.openxmlformats.org/officeDocument/2006/relationships/image" Target="../media/image2188.png"/><Relationship Id="rId181" Type="http://schemas.openxmlformats.org/officeDocument/2006/relationships/customXml" Target="../ink/ink2028.xml"/><Relationship Id="rId402" Type="http://schemas.openxmlformats.org/officeDocument/2006/relationships/image" Target="../media/image2120.png"/><Relationship Id="rId847" Type="http://schemas.openxmlformats.org/officeDocument/2006/relationships/customXml" Target="../ink/ink2362.xml"/><Relationship Id="rId279" Type="http://schemas.openxmlformats.org/officeDocument/2006/relationships/customXml" Target="../ink/ink2077.xml"/><Relationship Id="rId486" Type="http://schemas.openxmlformats.org/officeDocument/2006/relationships/image" Target="../media/image2160.png"/><Relationship Id="rId693" Type="http://schemas.openxmlformats.org/officeDocument/2006/relationships/customXml" Target="../ink/ink2285.xml"/><Relationship Id="rId707" Type="http://schemas.openxmlformats.org/officeDocument/2006/relationships/customXml" Target="../ink/ink2292.xml"/><Relationship Id="rId43" Type="http://schemas.openxmlformats.org/officeDocument/2006/relationships/customXml" Target="../ink/ink1959.xml"/><Relationship Id="rId139" Type="http://schemas.openxmlformats.org/officeDocument/2006/relationships/customXml" Target="../ink/ink2007.xml"/><Relationship Id="rId346" Type="http://schemas.openxmlformats.org/officeDocument/2006/relationships/image" Target="../media/image2092.png"/><Relationship Id="rId553" Type="http://schemas.openxmlformats.org/officeDocument/2006/relationships/customXml" Target="../ink/ink2214.xml"/><Relationship Id="rId760" Type="http://schemas.openxmlformats.org/officeDocument/2006/relationships/image" Target="../media/image2293.png"/><Relationship Id="rId192" Type="http://schemas.openxmlformats.org/officeDocument/2006/relationships/image" Target="../media/image2016.png"/><Relationship Id="rId206" Type="http://schemas.openxmlformats.org/officeDocument/2006/relationships/image" Target="../media/image2023.png"/><Relationship Id="rId413" Type="http://schemas.openxmlformats.org/officeDocument/2006/relationships/customXml" Target="../ink/ink2144.xml"/><Relationship Id="rId858" Type="http://schemas.openxmlformats.org/officeDocument/2006/relationships/image" Target="../media/image2342.png"/><Relationship Id="rId497" Type="http://schemas.openxmlformats.org/officeDocument/2006/relationships/customXml" Target="../ink/ink2186.xml"/><Relationship Id="rId620" Type="http://schemas.openxmlformats.org/officeDocument/2006/relationships/customXml" Target="../ink/ink2248.xml"/><Relationship Id="rId718" Type="http://schemas.openxmlformats.org/officeDocument/2006/relationships/image" Target="../media/image2272.png"/><Relationship Id="rId357" Type="http://schemas.openxmlformats.org/officeDocument/2006/relationships/customXml" Target="../ink/ink2116.xml"/><Relationship Id="rId54" Type="http://schemas.openxmlformats.org/officeDocument/2006/relationships/image" Target="../media/image1948.png"/><Relationship Id="rId217" Type="http://schemas.openxmlformats.org/officeDocument/2006/relationships/customXml" Target="../ink/ink2046.xml"/><Relationship Id="rId564" Type="http://schemas.openxmlformats.org/officeDocument/2006/relationships/image" Target="../media/image2199.png"/><Relationship Id="rId771" Type="http://schemas.openxmlformats.org/officeDocument/2006/relationships/customXml" Target="../ink/ink2324.xml"/><Relationship Id="rId869" Type="http://schemas.openxmlformats.org/officeDocument/2006/relationships/customXml" Target="../ink/ink2373.xml"/><Relationship Id="rId424" Type="http://schemas.openxmlformats.org/officeDocument/2006/relationships/image" Target="../media/image2130.png"/><Relationship Id="rId631" Type="http://schemas.openxmlformats.org/officeDocument/2006/relationships/image" Target="../media/image2231.png"/><Relationship Id="rId729" Type="http://schemas.openxmlformats.org/officeDocument/2006/relationships/customXml" Target="../ink/ink2303.xml"/><Relationship Id="rId270" Type="http://schemas.openxmlformats.org/officeDocument/2006/relationships/image" Target="../media/image2055.png"/><Relationship Id="rId65" Type="http://schemas.openxmlformats.org/officeDocument/2006/relationships/customXml" Target="../ink/ink1970.xml"/><Relationship Id="rId130" Type="http://schemas.openxmlformats.org/officeDocument/2006/relationships/image" Target="../media/image1985.png"/><Relationship Id="rId368" Type="http://schemas.openxmlformats.org/officeDocument/2006/relationships/image" Target="../media/image2103.png"/><Relationship Id="rId575" Type="http://schemas.openxmlformats.org/officeDocument/2006/relationships/customXml" Target="../ink/ink2225.xml"/><Relationship Id="rId782" Type="http://schemas.openxmlformats.org/officeDocument/2006/relationships/image" Target="../media/image2304.png"/><Relationship Id="rId228" Type="http://schemas.openxmlformats.org/officeDocument/2006/relationships/image" Target="../media/image2034.png"/><Relationship Id="rId435" Type="http://schemas.openxmlformats.org/officeDocument/2006/relationships/customXml" Target="../ink/ink2155.xml"/><Relationship Id="rId642" Type="http://schemas.openxmlformats.org/officeDocument/2006/relationships/customXml" Target="../ink/ink2259.xml"/><Relationship Id="rId281" Type="http://schemas.openxmlformats.org/officeDocument/2006/relationships/customXml" Target="../ink/ink2078.xml"/><Relationship Id="rId502" Type="http://schemas.openxmlformats.org/officeDocument/2006/relationships/image" Target="../media/image2168.png"/><Relationship Id="rId76" Type="http://schemas.openxmlformats.org/officeDocument/2006/relationships/image" Target="../media/image1959.png"/><Relationship Id="rId141" Type="http://schemas.openxmlformats.org/officeDocument/2006/relationships/customXml" Target="../ink/ink2008.xml"/><Relationship Id="rId379" Type="http://schemas.openxmlformats.org/officeDocument/2006/relationships/customXml" Target="../ink/ink2127.xml"/><Relationship Id="rId586" Type="http://schemas.openxmlformats.org/officeDocument/2006/relationships/image" Target="../media/image2209.png"/><Relationship Id="rId793" Type="http://schemas.openxmlformats.org/officeDocument/2006/relationships/customXml" Target="../ink/ink2335.xml"/><Relationship Id="rId807" Type="http://schemas.openxmlformats.org/officeDocument/2006/relationships/customXml" Target="../ink/ink2342.xml"/><Relationship Id="rId7" Type="http://schemas.openxmlformats.org/officeDocument/2006/relationships/customXml" Target="../ink/ink1941.xml"/><Relationship Id="rId239" Type="http://schemas.openxmlformats.org/officeDocument/2006/relationships/customXml" Target="../ink/ink2057.xml"/><Relationship Id="rId446" Type="http://schemas.openxmlformats.org/officeDocument/2006/relationships/image" Target="../media/image2141.png"/><Relationship Id="rId653" Type="http://schemas.openxmlformats.org/officeDocument/2006/relationships/image" Target="../media/image2242.png"/><Relationship Id="rId250" Type="http://schemas.openxmlformats.org/officeDocument/2006/relationships/image" Target="../media/image2045.png"/><Relationship Id="rId292" Type="http://schemas.openxmlformats.org/officeDocument/2006/relationships/image" Target="../media/image2065.png"/><Relationship Id="rId306" Type="http://schemas.openxmlformats.org/officeDocument/2006/relationships/image" Target="../media/image2072.png"/><Relationship Id="rId488" Type="http://schemas.openxmlformats.org/officeDocument/2006/relationships/image" Target="../media/image2161.png"/><Relationship Id="rId695" Type="http://schemas.openxmlformats.org/officeDocument/2006/relationships/customXml" Target="../ink/ink2286.xml"/><Relationship Id="rId709" Type="http://schemas.openxmlformats.org/officeDocument/2006/relationships/customXml" Target="../ink/ink2293.xml"/><Relationship Id="rId860" Type="http://schemas.openxmlformats.org/officeDocument/2006/relationships/image" Target="../media/image2343.png"/><Relationship Id="rId45" Type="http://schemas.openxmlformats.org/officeDocument/2006/relationships/customXml" Target="../ink/ink1960.xml"/><Relationship Id="rId87" Type="http://schemas.openxmlformats.org/officeDocument/2006/relationships/customXml" Target="../ink/ink1981.xml"/><Relationship Id="rId110" Type="http://schemas.openxmlformats.org/officeDocument/2006/relationships/image" Target="../media/image1976.png"/><Relationship Id="rId348" Type="http://schemas.openxmlformats.org/officeDocument/2006/relationships/image" Target="../media/image2093.png"/><Relationship Id="rId513" Type="http://schemas.openxmlformats.org/officeDocument/2006/relationships/customXml" Target="../ink/ink2194.xml"/><Relationship Id="rId555" Type="http://schemas.openxmlformats.org/officeDocument/2006/relationships/customXml" Target="../ink/ink2215.xml"/><Relationship Id="rId597" Type="http://schemas.openxmlformats.org/officeDocument/2006/relationships/customXml" Target="../ink/ink2236.xml"/><Relationship Id="rId720" Type="http://schemas.openxmlformats.org/officeDocument/2006/relationships/image" Target="../media/image2273.png"/><Relationship Id="rId762" Type="http://schemas.openxmlformats.org/officeDocument/2006/relationships/image" Target="../media/image2294.png"/><Relationship Id="rId818" Type="http://schemas.openxmlformats.org/officeDocument/2006/relationships/image" Target="../media/image2322.png"/><Relationship Id="rId152" Type="http://schemas.openxmlformats.org/officeDocument/2006/relationships/image" Target="../media/image1996.png"/><Relationship Id="rId194" Type="http://schemas.openxmlformats.org/officeDocument/2006/relationships/image" Target="../media/image2017.png"/><Relationship Id="rId208" Type="http://schemas.openxmlformats.org/officeDocument/2006/relationships/image" Target="../media/image2024.png"/><Relationship Id="rId415" Type="http://schemas.openxmlformats.org/officeDocument/2006/relationships/customXml" Target="../ink/ink2145.xml"/><Relationship Id="rId457" Type="http://schemas.openxmlformats.org/officeDocument/2006/relationships/customXml" Target="../ink/ink2166.xml"/><Relationship Id="rId622" Type="http://schemas.openxmlformats.org/officeDocument/2006/relationships/customXml" Target="../ink/ink2249.xml"/><Relationship Id="rId261" Type="http://schemas.openxmlformats.org/officeDocument/2006/relationships/customXml" Target="../ink/ink2068.xml"/><Relationship Id="rId499" Type="http://schemas.openxmlformats.org/officeDocument/2006/relationships/customXml" Target="../ink/ink2187.xml"/><Relationship Id="rId664" Type="http://schemas.openxmlformats.org/officeDocument/2006/relationships/customXml" Target="../ink/ink2270.xml"/><Relationship Id="rId871" Type="http://schemas.openxmlformats.org/officeDocument/2006/relationships/customXml" Target="../ink/ink2374.xml"/><Relationship Id="rId14" Type="http://schemas.openxmlformats.org/officeDocument/2006/relationships/image" Target="../media/image1928.png"/><Relationship Id="rId56" Type="http://schemas.openxmlformats.org/officeDocument/2006/relationships/image" Target="../media/image1949.png"/><Relationship Id="rId317" Type="http://schemas.openxmlformats.org/officeDocument/2006/relationships/customXml" Target="../ink/ink2096.xml"/><Relationship Id="rId359" Type="http://schemas.openxmlformats.org/officeDocument/2006/relationships/customXml" Target="../ink/ink2117.xml"/><Relationship Id="rId524" Type="http://schemas.openxmlformats.org/officeDocument/2006/relationships/image" Target="../media/image2179.png"/><Relationship Id="rId566" Type="http://schemas.openxmlformats.org/officeDocument/2006/relationships/image" Target="../media/image2200.png"/><Relationship Id="rId731" Type="http://schemas.openxmlformats.org/officeDocument/2006/relationships/customXml" Target="../ink/ink2304.xml"/><Relationship Id="rId773" Type="http://schemas.openxmlformats.org/officeDocument/2006/relationships/customXml" Target="../ink/ink2325.xml"/><Relationship Id="rId98" Type="http://schemas.openxmlformats.org/officeDocument/2006/relationships/image" Target="../media/image1970.png"/><Relationship Id="rId121" Type="http://schemas.openxmlformats.org/officeDocument/2006/relationships/customXml" Target="../ink/ink1998.xml"/><Relationship Id="rId163" Type="http://schemas.openxmlformats.org/officeDocument/2006/relationships/customXml" Target="../ink/ink2019.xml"/><Relationship Id="rId219" Type="http://schemas.openxmlformats.org/officeDocument/2006/relationships/customXml" Target="../ink/ink2047.xml"/><Relationship Id="rId370" Type="http://schemas.openxmlformats.org/officeDocument/2006/relationships/image" Target="../media/image2104.png"/><Relationship Id="rId426" Type="http://schemas.openxmlformats.org/officeDocument/2006/relationships/image" Target="../media/image2131.png"/><Relationship Id="rId633" Type="http://schemas.openxmlformats.org/officeDocument/2006/relationships/image" Target="../media/image2232.png"/><Relationship Id="rId829" Type="http://schemas.openxmlformats.org/officeDocument/2006/relationships/customXml" Target="../ink/ink2353.xml"/><Relationship Id="rId230" Type="http://schemas.openxmlformats.org/officeDocument/2006/relationships/image" Target="../media/image2035.png"/><Relationship Id="rId468" Type="http://schemas.openxmlformats.org/officeDocument/2006/relationships/image" Target="../media/image2151.png"/><Relationship Id="rId675" Type="http://schemas.openxmlformats.org/officeDocument/2006/relationships/customXml" Target="../ink/ink2276.xml"/><Relationship Id="rId840" Type="http://schemas.openxmlformats.org/officeDocument/2006/relationships/image" Target="../media/image2333.png"/><Relationship Id="rId882" Type="http://schemas.openxmlformats.org/officeDocument/2006/relationships/image" Target="../media/image2354.png"/><Relationship Id="rId25" Type="http://schemas.openxmlformats.org/officeDocument/2006/relationships/customXml" Target="../ink/ink1950.xml"/><Relationship Id="rId67" Type="http://schemas.openxmlformats.org/officeDocument/2006/relationships/customXml" Target="../ink/ink1971.xml"/><Relationship Id="rId272" Type="http://schemas.openxmlformats.org/officeDocument/2006/relationships/image" Target="../media/image2056.png"/><Relationship Id="rId328" Type="http://schemas.openxmlformats.org/officeDocument/2006/relationships/image" Target="../media/image2083.png"/><Relationship Id="rId535" Type="http://schemas.openxmlformats.org/officeDocument/2006/relationships/customXml" Target="../ink/ink2205.xml"/><Relationship Id="rId577" Type="http://schemas.openxmlformats.org/officeDocument/2006/relationships/customXml" Target="../ink/ink2226.xml"/><Relationship Id="rId700" Type="http://schemas.openxmlformats.org/officeDocument/2006/relationships/image" Target="../media/image126.png"/><Relationship Id="rId742" Type="http://schemas.openxmlformats.org/officeDocument/2006/relationships/image" Target="../media/image2284.png"/><Relationship Id="rId132" Type="http://schemas.openxmlformats.org/officeDocument/2006/relationships/image" Target="../media/image1986.png"/><Relationship Id="rId174" Type="http://schemas.openxmlformats.org/officeDocument/2006/relationships/image" Target="../media/image2007.png"/><Relationship Id="rId381" Type="http://schemas.openxmlformats.org/officeDocument/2006/relationships/customXml" Target="../ink/ink2128.xml"/><Relationship Id="rId602" Type="http://schemas.openxmlformats.org/officeDocument/2006/relationships/image" Target="../media/image2217.png"/><Relationship Id="rId784" Type="http://schemas.openxmlformats.org/officeDocument/2006/relationships/image" Target="../media/image2305.png"/><Relationship Id="rId241" Type="http://schemas.openxmlformats.org/officeDocument/2006/relationships/customXml" Target="../ink/ink2058.xml"/><Relationship Id="rId437" Type="http://schemas.openxmlformats.org/officeDocument/2006/relationships/customXml" Target="../ink/ink2156.xml"/><Relationship Id="rId479" Type="http://schemas.openxmlformats.org/officeDocument/2006/relationships/customXml" Target="../ink/ink2177.xml"/><Relationship Id="rId644" Type="http://schemas.openxmlformats.org/officeDocument/2006/relationships/customXml" Target="../ink/ink2260.xml"/><Relationship Id="rId686" Type="http://schemas.openxmlformats.org/officeDocument/2006/relationships/image" Target="../media/image2257.png"/><Relationship Id="rId851" Type="http://schemas.openxmlformats.org/officeDocument/2006/relationships/customXml" Target="../ink/ink2364.xml"/><Relationship Id="rId36" Type="http://schemas.openxmlformats.org/officeDocument/2006/relationships/image" Target="../media/image1939.png"/><Relationship Id="rId283" Type="http://schemas.openxmlformats.org/officeDocument/2006/relationships/customXml" Target="../ink/ink2079.xml"/><Relationship Id="rId339" Type="http://schemas.openxmlformats.org/officeDocument/2006/relationships/customXml" Target="../ink/ink2107.xml"/><Relationship Id="rId490" Type="http://schemas.openxmlformats.org/officeDocument/2006/relationships/image" Target="../media/image2162.png"/><Relationship Id="rId504" Type="http://schemas.openxmlformats.org/officeDocument/2006/relationships/image" Target="../media/image2169.png"/><Relationship Id="rId546" Type="http://schemas.openxmlformats.org/officeDocument/2006/relationships/image" Target="../media/image2190.png"/><Relationship Id="rId711" Type="http://schemas.openxmlformats.org/officeDocument/2006/relationships/customXml" Target="../ink/ink2294.xml"/><Relationship Id="rId753" Type="http://schemas.openxmlformats.org/officeDocument/2006/relationships/customXml" Target="../ink/ink2315.xml"/><Relationship Id="rId78" Type="http://schemas.openxmlformats.org/officeDocument/2006/relationships/image" Target="../media/image1960.png"/><Relationship Id="rId101" Type="http://schemas.openxmlformats.org/officeDocument/2006/relationships/customXml" Target="../ink/ink1988.xml"/><Relationship Id="rId143" Type="http://schemas.openxmlformats.org/officeDocument/2006/relationships/customXml" Target="../ink/ink2009.xml"/><Relationship Id="rId185" Type="http://schemas.openxmlformats.org/officeDocument/2006/relationships/customXml" Target="../ink/ink2030.xml"/><Relationship Id="rId350" Type="http://schemas.openxmlformats.org/officeDocument/2006/relationships/image" Target="../media/image2094.png"/><Relationship Id="rId406" Type="http://schemas.openxmlformats.org/officeDocument/2006/relationships/image" Target="../media/image2122.png"/><Relationship Id="rId588" Type="http://schemas.openxmlformats.org/officeDocument/2006/relationships/image" Target="../media/image2210.png"/><Relationship Id="rId795" Type="http://schemas.openxmlformats.org/officeDocument/2006/relationships/customXml" Target="../ink/ink2336.xml"/><Relationship Id="rId809" Type="http://schemas.openxmlformats.org/officeDocument/2006/relationships/customXml" Target="../ink/ink2343.xml"/><Relationship Id="rId9" Type="http://schemas.openxmlformats.org/officeDocument/2006/relationships/customXml" Target="../ink/ink1942.xml"/><Relationship Id="rId210" Type="http://schemas.openxmlformats.org/officeDocument/2006/relationships/image" Target="../media/image2025.png"/><Relationship Id="rId392" Type="http://schemas.openxmlformats.org/officeDocument/2006/relationships/image" Target="../media/image2115.png"/><Relationship Id="rId448" Type="http://schemas.openxmlformats.org/officeDocument/2006/relationships/image" Target="../media/image2142.png"/><Relationship Id="rId613" Type="http://schemas.openxmlformats.org/officeDocument/2006/relationships/customXml" Target="../ink/ink2244.xml"/><Relationship Id="rId655" Type="http://schemas.openxmlformats.org/officeDocument/2006/relationships/image" Target="../media/image2243.png"/><Relationship Id="rId697" Type="http://schemas.openxmlformats.org/officeDocument/2006/relationships/customXml" Target="../ink/ink2287.xml"/><Relationship Id="rId820" Type="http://schemas.openxmlformats.org/officeDocument/2006/relationships/image" Target="../media/image2323.png"/><Relationship Id="rId862" Type="http://schemas.openxmlformats.org/officeDocument/2006/relationships/image" Target="../media/image2344.png"/><Relationship Id="rId252" Type="http://schemas.openxmlformats.org/officeDocument/2006/relationships/image" Target="../media/image2046.png"/><Relationship Id="rId294" Type="http://schemas.openxmlformats.org/officeDocument/2006/relationships/image" Target="../media/image2066.png"/><Relationship Id="rId308" Type="http://schemas.openxmlformats.org/officeDocument/2006/relationships/image" Target="../media/image2073.png"/><Relationship Id="rId515" Type="http://schemas.openxmlformats.org/officeDocument/2006/relationships/customXml" Target="../ink/ink2195.xml"/><Relationship Id="rId722" Type="http://schemas.openxmlformats.org/officeDocument/2006/relationships/image" Target="../media/image2274.png"/><Relationship Id="rId47" Type="http://schemas.openxmlformats.org/officeDocument/2006/relationships/customXml" Target="../ink/ink1961.xml"/><Relationship Id="rId89" Type="http://schemas.openxmlformats.org/officeDocument/2006/relationships/customXml" Target="../ink/ink1982.xml"/><Relationship Id="rId112" Type="http://schemas.openxmlformats.org/officeDocument/2006/relationships/image" Target="../media/image1977.png"/><Relationship Id="rId154" Type="http://schemas.openxmlformats.org/officeDocument/2006/relationships/image" Target="../media/image1997.png"/><Relationship Id="rId361" Type="http://schemas.openxmlformats.org/officeDocument/2006/relationships/customXml" Target="../ink/ink2118.xml"/><Relationship Id="rId557" Type="http://schemas.openxmlformats.org/officeDocument/2006/relationships/customXml" Target="../ink/ink2216.xml"/><Relationship Id="rId599" Type="http://schemas.openxmlformats.org/officeDocument/2006/relationships/customXml" Target="../ink/ink2237.xml"/><Relationship Id="rId764" Type="http://schemas.openxmlformats.org/officeDocument/2006/relationships/image" Target="../media/image2295.png"/><Relationship Id="rId196" Type="http://schemas.openxmlformats.org/officeDocument/2006/relationships/image" Target="../media/image2018.png"/><Relationship Id="rId417" Type="http://schemas.openxmlformats.org/officeDocument/2006/relationships/customXml" Target="../ink/ink2146.xml"/><Relationship Id="rId459" Type="http://schemas.openxmlformats.org/officeDocument/2006/relationships/customXml" Target="../ink/ink2167.xml"/><Relationship Id="rId624" Type="http://schemas.openxmlformats.org/officeDocument/2006/relationships/customXml" Target="../ink/ink2250.xml"/><Relationship Id="rId666" Type="http://schemas.openxmlformats.org/officeDocument/2006/relationships/customXml" Target="../ink/ink2271.xml"/><Relationship Id="rId831" Type="http://schemas.openxmlformats.org/officeDocument/2006/relationships/customXml" Target="../ink/ink2354.xml"/><Relationship Id="rId873" Type="http://schemas.openxmlformats.org/officeDocument/2006/relationships/customXml" Target="../ink/ink2375.xml"/><Relationship Id="rId16" Type="http://schemas.openxmlformats.org/officeDocument/2006/relationships/image" Target="../media/image1929.png"/><Relationship Id="rId221" Type="http://schemas.openxmlformats.org/officeDocument/2006/relationships/customXml" Target="../ink/ink2048.xml"/><Relationship Id="rId263" Type="http://schemas.openxmlformats.org/officeDocument/2006/relationships/customXml" Target="../ink/ink2069.xml"/><Relationship Id="rId319" Type="http://schemas.openxmlformats.org/officeDocument/2006/relationships/customXml" Target="../ink/ink2097.xml"/><Relationship Id="rId470" Type="http://schemas.openxmlformats.org/officeDocument/2006/relationships/image" Target="../media/image2152.png"/><Relationship Id="rId526" Type="http://schemas.openxmlformats.org/officeDocument/2006/relationships/image" Target="../media/image2180.png"/><Relationship Id="rId58" Type="http://schemas.openxmlformats.org/officeDocument/2006/relationships/image" Target="../media/image1950.png"/><Relationship Id="rId123" Type="http://schemas.openxmlformats.org/officeDocument/2006/relationships/customXml" Target="../ink/ink1999.xml"/><Relationship Id="rId330" Type="http://schemas.openxmlformats.org/officeDocument/2006/relationships/image" Target="../media/image2084.png"/><Relationship Id="rId568" Type="http://schemas.openxmlformats.org/officeDocument/2006/relationships/image" Target="../media/image10.png"/><Relationship Id="rId733" Type="http://schemas.openxmlformats.org/officeDocument/2006/relationships/customXml" Target="../ink/ink2305.xml"/><Relationship Id="rId775" Type="http://schemas.openxmlformats.org/officeDocument/2006/relationships/customXml" Target="../ink/ink2326.xml"/><Relationship Id="rId165" Type="http://schemas.openxmlformats.org/officeDocument/2006/relationships/customXml" Target="../ink/ink2020.xml"/><Relationship Id="rId372" Type="http://schemas.openxmlformats.org/officeDocument/2006/relationships/image" Target="../media/image2105.png"/><Relationship Id="rId428" Type="http://schemas.openxmlformats.org/officeDocument/2006/relationships/image" Target="../media/image2132.png"/><Relationship Id="rId635" Type="http://schemas.openxmlformats.org/officeDocument/2006/relationships/image" Target="../media/image2233.png"/><Relationship Id="rId677" Type="http://schemas.openxmlformats.org/officeDocument/2006/relationships/customXml" Target="../ink/ink2277.xml"/><Relationship Id="rId800" Type="http://schemas.openxmlformats.org/officeDocument/2006/relationships/image" Target="../media/image2313.png"/><Relationship Id="rId842" Type="http://schemas.openxmlformats.org/officeDocument/2006/relationships/image" Target="../media/image2334.png"/><Relationship Id="rId232" Type="http://schemas.openxmlformats.org/officeDocument/2006/relationships/image" Target="../media/image2036.png"/><Relationship Id="rId274" Type="http://schemas.openxmlformats.org/officeDocument/2006/relationships/image" Target="../media/image2057.png"/><Relationship Id="rId481" Type="http://schemas.openxmlformats.org/officeDocument/2006/relationships/customXml" Target="../ink/ink2178.xml"/><Relationship Id="rId702" Type="http://schemas.openxmlformats.org/officeDocument/2006/relationships/image" Target="../media/image2264.png"/><Relationship Id="rId27" Type="http://schemas.openxmlformats.org/officeDocument/2006/relationships/customXml" Target="../ink/ink1951.xml"/><Relationship Id="rId69" Type="http://schemas.openxmlformats.org/officeDocument/2006/relationships/customXml" Target="../ink/ink1972.xml"/><Relationship Id="rId134" Type="http://schemas.openxmlformats.org/officeDocument/2006/relationships/image" Target="../media/image1987.png"/><Relationship Id="rId537" Type="http://schemas.openxmlformats.org/officeDocument/2006/relationships/customXml" Target="../ink/ink2206.xml"/><Relationship Id="rId579" Type="http://schemas.openxmlformats.org/officeDocument/2006/relationships/customXml" Target="../ink/ink2227.xml"/><Relationship Id="rId744" Type="http://schemas.openxmlformats.org/officeDocument/2006/relationships/image" Target="../media/image2285.png"/><Relationship Id="rId786" Type="http://schemas.openxmlformats.org/officeDocument/2006/relationships/image" Target="../media/image2306.png"/><Relationship Id="rId80" Type="http://schemas.openxmlformats.org/officeDocument/2006/relationships/image" Target="../media/image1961.png"/><Relationship Id="rId176" Type="http://schemas.openxmlformats.org/officeDocument/2006/relationships/image" Target="../media/image2008.png"/><Relationship Id="rId341" Type="http://schemas.openxmlformats.org/officeDocument/2006/relationships/customXml" Target="../ink/ink2108.xml"/><Relationship Id="rId383" Type="http://schemas.openxmlformats.org/officeDocument/2006/relationships/customXml" Target="../ink/ink2129.xml"/><Relationship Id="rId439" Type="http://schemas.openxmlformats.org/officeDocument/2006/relationships/customXml" Target="../ink/ink2157.xml"/><Relationship Id="rId590" Type="http://schemas.openxmlformats.org/officeDocument/2006/relationships/image" Target="../media/image2211.png"/><Relationship Id="rId604" Type="http://schemas.openxmlformats.org/officeDocument/2006/relationships/image" Target="../media/image2218.png"/><Relationship Id="rId646" Type="http://schemas.openxmlformats.org/officeDocument/2006/relationships/customXml" Target="../ink/ink2261.xml"/><Relationship Id="rId811" Type="http://schemas.openxmlformats.org/officeDocument/2006/relationships/customXml" Target="../ink/ink2344.xml"/><Relationship Id="rId201" Type="http://schemas.openxmlformats.org/officeDocument/2006/relationships/customXml" Target="../ink/ink2038.xml"/><Relationship Id="rId243" Type="http://schemas.openxmlformats.org/officeDocument/2006/relationships/customXml" Target="../ink/ink2059.xml"/><Relationship Id="rId285" Type="http://schemas.openxmlformats.org/officeDocument/2006/relationships/customXml" Target="../ink/ink2080.xml"/><Relationship Id="rId450" Type="http://schemas.openxmlformats.org/officeDocument/2006/relationships/image" Target="../media/image2143.png"/><Relationship Id="rId506" Type="http://schemas.openxmlformats.org/officeDocument/2006/relationships/image" Target="../media/image2170.png"/><Relationship Id="rId688" Type="http://schemas.openxmlformats.org/officeDocument/2006/relationships/image" Target="../media/image2258.png"/><Relationship Id="rId853" Type="http://schemas.openxmlformats.org/officeDocument/2006/relationships/customXml" Target="../ink/ink2365.xml"/><Relationship Id="rId38" Type="http://schemas.openxmlformats.org/officeDocument/2006/relationships/image" Target="../media/image1940.png"/><Relationship Id="rId103" Type="http://schemas.openxmlformats.org/officeDocument/2006/relationships/customXml" Target="../ink/ink1989.xml"/><Relationship Id="rId310" Type="http://schemas.openxmlformats.org/officeDocument/2006/relationships/image" Target="../media/image2074.png"/><Relationship Id="rId492" Type="http://schemas.openxmlformats.org/officeDocument/2006/relationships/image" Target="../media/image2163.png"/><Relationship Id="rId548" Type="http://schemas.openxmlformats.org/officeDocument/2006/relationships/image" Target="../media/image2191.png"/><Relationship Id="rId713" Type="http://schemas.openxmlformats.org/officeDocument/2006/relationships/customXml" Target="../ink/ink2295.xml"/><Relationship Id="rId755" Type="http://schemas.openxmlformats.org/officeDocument/2006/relationships/customXml" Target="../ink/ink2316.xml"/><Relationship Id="rId797" Type="http://schemas.openxmlformats.org/officeDocument/2006/relationships/customXml" Target="../ink/ink2337.xml"/><Relationship Id="rId91" Type="http://schemas.openxmlformats.org/officeDocument/2006/relationships/customXml" Target="../ink/ink1983.xml"/><Relationship Id="rId145" Type="http://schemas.openxmlformats.org/officeDocument/2006/relationships/customXml" Target="../ink/ink2010.xml"/><Relationship Id="rId187" Type="http://schemas.openxmlformats.org/officeDocument/2006/relationships/customXml" Target="../ink/ink2031.xml"/><Relationship Id="rId352" Type="http://schemas.openxmlformats.org/officeDocument/2006/relationships/image" Target="../media/image2095.png"/><Relationship Id="rId394" Type="http://schemas.openxmlformats.org/officeDocument/2006/relationships/image" Target="../media/image2116.png"/><Relationship Id="rId408" Type="http://schemas.openxmlformats.org/officeDocument/2006/relationships/image" Target="../media/image2123.png"/><Relationship Id="rId615" Type="http://schemas.openxmlformats.org/officeDocument/2006/relationships/customXml" Target="../ink/ink2245.xml"/><Relationship Id="rId822" Type="http://schemas.openxmlformats.org/officeDocument/2006/relationships/image" Target="../media/image2324.png"/><Relationship Id="rId212" Type="http://schemas.openxmlformats.org/officeDocument/2006/relationships/image" Target="../media/image2026.png"/><Relationship Id="rId254" Type="http://schemas.openxmlformats.org/officeDocument/2006/relationships/image" Target="../media/image2047.png"/><Relationship Id="rId657" Type="http://schemas.openxmlformats.org/officeDocument/2006/relationships/image" Target="../media/image2244.png"/><Relationship Id="rId699" Type="http://schemas.openxmlformats.org/officeDocument/2006/relationships/customXml" Target="../ink/ink2288.xml"/><Relationship Id="rId864" Type="http://schemas.openxmlformats.org/officeDocument/2006/relationships/image" Target="../media/image2345.png"/><Relationship Id="rId49" Type="http://schemas.openxmlformats.org/officeDocument/2006/relationships/customXml" Target="../ink/ink1962.xml"/><Relationship Id="rId114" Type="http://schemas.openxmlformats.org/officeDocument/2006/relationships/image" Target="../media/image1978.png"/><Relationship Id="rId296" Type="http://schemas.openxmlformats.org/officeDocument/2006/relationships/image" Target="../media/image2067.png"/><Relationship Id="rId461" Type="http://schemas.openxmlformats.org/officeDocument/2006/relationships/customXml" Target="../ink/ink2168.xml"/><Relationship Id="rId517" Type="http://schemas.openxmlformats.org/officeDocument/2006/relationships/customXml" Target="../ink/ink2196.xml"/><Relationship Id="rId559" Type="http://schemas.openxmlformats.org/officeDocument/2006/relationships/customXml" Target="../ink/ink2217.xml"/><Relationship Id="rId724" Type="http://schemas.openxmlformats.org/officeDocument/2006/relationships/image" Target="../media/image2275.png"/><Relationship Id="rId766" Type="http://schemas.openxmlformats.org/officeDocument/2006/relationships/image" Target="../media/image2296.png"/><Relationship Id="rId60" Type="http://schemas.openxmlformats.org/officeDocument/2006/relationships/image" Target="../media/image1951.png"/><Relationship Id="rId156" Type="http://schemas.openxmlformats.org/officeDocument/2006/relationships/image" Target="../media/image1998.png"/><Relationship Id="rId198" Type="http://schemas.openxmlformats.org/officeDocument/2006/relationships/image" Target="../media/image2019.png"/><Relationship Id="rId321" Type="http://schemas.openxmlformats.org/officeDocument/2006/relationships/customXml" Target="../ink/ink2098.xml"/><Relationship Id="rId363" Type="http://schemas.openxmlformats.org/officeDocument/2006/relationships/customXml" Target="../ink/ink2119.xml"/><Relationship Id="rId419" Type="http://schemas.openxmlformats.org/officeDocument/2006/relationships/customXml" Target="../ink/ink2147.xml"/><Relationship Id="rId570" Type="http://schemas.openxmlformats.org/officeDocument/2006/relationships/image" Target="../media/image2201.png"/><Relationship Id="rId626" Type="http://schemas.openxmlformats.org/officeDocument/2006/relationships/customXml" Target="../ink/ink2251.xml"/><Relationship Id="rId223" Type="http://schemas.openxmlformats.org/officeDocument/2006/relationships/customXml" Target="../ink/ink2049.xml"/><Relationship Id="rId430" Type="http://schemas.openxmlformats.org/officeDocument/2006/relationships/image" Target="../media/image2133.png"/><Relationship Id="rId668" Type="http://schemas.openxmlformats.org/officeDocument/2006/relationships/customXml" Target="../ink/ink2272.xml"/><Relationship Id="rId833" Type="http://schemas.openxmlformats.org/officeDocument/2006/relationships/customXml" Target="../ink/ink2355.xml"/><Relationship Id="rId875" Type="http://schemas.openxmlformats.org/officeDocument/2006/relationships/customXml" Target="../ink/ink2376.xml"/><Relationship Id="rId18" Type="http://schemas.openxmlformats.org/officeDocument/2006/relationships/image" Target="../media/image1930.png"/><Relationship Id="rId265" Type="http://schemas.openxmlformats.org/officeDocument/2006/relationships/customXml" Target="../ink/ink2070.xml"/><Relationship Id="rId472" Type="http://schemas.openxmlformats.org/officeDocument/2006/relationships/image" Target="../media/image2153.png"/><Relationship Id="rId528" Type="http://schemas.openxmlformats.org/officeDocument/2006/relationships/image" Target="../media/image2181.png"/><Relationship Id="rId735" Type="http://schemas.openxmlformats.org/officeDocument/2006/relationships/customXml" Target="../ink/ink2306.xml"/><Relationship Id="rId125" Type="http://schemas.openxmlformats.org/officeDocument/2006/relationships/customXml" Target="../ink/ink2000.xml"/><Relationship Id="rId167" Type="http://schemas.openxmlformats.org/officeDocument/2006/relationships/customXml" Target="../ink/ink2021.xml"/><Relationship Id="rId332" Type="http://schemas.openxmlformats.org/officeDocument/2006/relationships/image" Target="../media/image2085.png"/><Relationship Id="rId374" Type="http://schemas.openxmlformats.org/officeDocument/2006/relationships/image" Target="../media/image2106.png"/><Relationship Id="rId581" Type="http://schemas.openxmlformats.org/officeDocument/2006/relationships/customXml" Target="../ink/ink2228.xml"/><Relationship Id="rId777" Type="http://schemas.openxmlformats.org/officeDocument/2006/relationships/customXml" Target="../ink/ink2327.xml"/><Relationship Id="rId71" Type="http://schemas.openxmlformats.org/officeDocument/2006/relationships/customXml" Target="../ink/ink1973.xml"/><Relationship Id="rId234" Type="http://schemas.openxmlformats.org/officeDocument/2006/relationships/image" Target="../media/image2037.png"/><Relationship Id="rId637" Type="http://schemas.openxmlformats.org/officeDocument/2006/relationships/image" Target="../media/image2234.png"/><Relationship Id="rId679" Type="http://schemas.openxmlformats.org/officeDocument/2006/relationships/customXml" Target="../ink/ink2278.xml"/><Relationship Id="rId802" Type="http://schemas.openxmlformats.org/officeDocument/2006/relationships/image" Target="../media/image2314.png"/><Relationship Id="rId844" Type="http://schemas.openxmlformats.org/officeDocument/2006/relationships/image" Target="../media/image233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952.xml"/><Relationship Id="rId276" Type="http://schemas.openxmlformats.org/officeDocument/2006/relationships/image" Target="../media/image2058.png"/><Relationship Id="rId441" Type="http://schemas.openxmlformats.org/officeDocument/2006/relationships/customXml" Target="../ink/ink2158.xml"/><Relationship Id="rId483" Type="http://schemas.openxmlformats.org/officeDocument/2006/relationships/customXml" Target="../ink/ink2179.xml"/><Relationship Id="rId539" Type="http://schemas.openxmlformats.org/officeDocument/2006/relationships/customXml" Target="../ink/ink2207.xml"/><Relationship Id="rId690" Type="http://schemas.openxmlformats.org/officeDocument/2006/relationships/image" Target="../media/image2259.png"/><Relationship Id="rId704" Type="http://schemas.openxmlformats.org/officeDocument/2006/relationships/image" Target="../media/image2265.png"/><Relationship Id="rId746" Type="http://schemas.openxmlformats.org/officeDocument/2006/relationships/image" Target="../media/image2286.png"/><Relationship Id="rId40" Type="http://schemas.openxmlformats.org/officeDocument/2006/relationships/image" Target="../media/image1941.png"/><Relationship Id="rId136" Type="http://schemas.openxmlformats.org/officeDocument/2006/relationships/image" Target="../media/image1988.png"/><Relationship Id="rId178" Type="http://schemas.openxmlformats.org/officeDocument/2006/relationships/image" Target="../media/image2009.png"/><Relationship Id="rId301" Type="http://schemas.openxmlformats.org/officeDocument/2006/relationships/customXml" Target="../ink/ink2088.xml"/><Relationship Id="rId343" Type="http://schemas.openxmlformats.org/officeDocument/2006/relationships/customXml" Target="../ink/ink2109.xml"/><Relationship Id="rId550" Type="http://schemas.openxmlformats.org/officeDocument/2006/relationships/image" Target="../media/image2192.png"/><Relationship Id="rId788" Type="http://schemas.openxmlformats.org/officeDocument/2006/relationships/image" Target="../media/image2307.png"/><Relationship Id="rId82" Type="http://schemas.openxmlformats.org/officeDocument/2006/relationships/image" Target="../media/image1962.png"/><Relationship Id="rId203" Type="http://schemas.openxmlformats.org/officeDocument/2006/relationships/customXml" Target="../ink/ink2039.xml"/><Relationship Id="rId385" Type="http://schemas.openxmlformats.org/officeDocument/2006/relationships/customXml" Target="../ink/ink2130.xml"/><Relationship Id="rId592" Type="http://schemas.openxmlformats.org/officeDocument/2006/relationships/image" Target="../media/image2212.png"/><Relationship Id="rId606" Type="http://schemas.openxmlformats.org/officeDocument/2006/relationships/image" Target="../media/image2219.png"/><Relationship Id="rId648" Type="http://schemas.openxmlformats.org/officeDocument/2006/relationships/customXml" Target="../ink/ink2262.xml"/><Relationship Id="rId813" Type="http://schemas.openxmlformats.org/officeDocument/2006/relationships/customXml" Target="../ink/ink2345.xml"/><Relationship Id="rId855" Type="http://schemas.openxmlformats.org/officeDocument/2006/relationships/customXml" Target="../ink/ink2366.xml"/><Relationship Id="rId245" Type="http://schemas.openxmlformats.org/officeDocument/2006/relationships/customXml" Target="../ink/ink2060.xml"/><Relationship Id="rId287" Type="http://schemas.openxmlformats.org/officeDocument/2006/relationships/customXml" Target="../ink/ink2081.xml"/><Relationship Id="rId410" Type="http://schemas.openxmlformats.org/officeDocument/2006/relationships/image" Target="../media/image1584.png"/><Relationship Id="rId452" Type="http://schemas.openxmlformats.org/officeDocument/2006/relationships/image" Target="../media/image2144.png"/><Relationship Id="rId494" Type="http://schemas.openxmlformats.org/officeDocument/2006/relationships/image" Target="../media/image2164.png"/><Relationship Id="rId508" Type="http://schemas.openxmlformats.org/officeDocument/2006/relationships/image" Target="../media/image2171.png"/><Relationship Id="rId715" Type="http://schemas.openxmlformats.org/officeDocument/2006/relationships/customXml" Target="../ink/ink2296.xml"/><Relationship Id="rId105" Type="http://schemas.openxmlformats.org/officeDocument/2006/relationships/customXml" Target="../ink/ink1990.xml"/><Relationship Id="rId147" Type="http://schemas.openxmlformats.org/officeDocument/2006/relationships/customXml" Target="../ink/ink2011.xml"/><Relationship Id="rId312" Type="http://schemas.openxmlformats.org/officeDocument/2006/relationships/image" Target="../media/image2075.png"/><Relationship Id="rId354" Type="http://schemas.openxmlformats.org/officeDocument/2006/relationships/image" Target="../media/image2096.png"/><Relationship Id="rId757" Type="http://schemas.openxmlformats.org/officeDocument/2006/relationships/customXml" Target="../ink/ink2317.xml"/><Relationship Id="rId799" Type="http://schemas.openxmlformats.org/officeDocument/2006/relationships/customXml" Target="../ink/ink2338.xml"/><Relationship Id="rId51" Type="http://schemas.openxmlformats.org/officeDocument/2006/relationships/customXml" Target="../ink/ink1963.xml"/><Relationship Id="rId93" Type="http://schemas.openxmlformats.org/officeDocument/2006/relationships/customXml" Target="../ink/ink1984.xml"/><Relationship Id="rId189" Type="http://schemas.openxmlformats.org/officeDocument/2006/relationships/customXml" Target="../ink/ink2032.xml"/><Relationship Id="rId396" Type="http://schemas.openxmlformats.org/officeDocument/2006/relationships/image" Target="../media/image2117.png"/><Relationship Id="rId561" Type="http://schemas.openxmlformats.org/officeDocument/2006/relationships/customXml" Target="../ink/ink2218.xml"/><Relationship Id="rId617" Type="http://schemas.openxmlformats.org/officeDocument/2006/relationships/image" Target="../media/image2224.png"/><Relationship Id="rId659" Type="http://schemas.openxmlformats.org/officeDocument/2006/relationships/image" Target="../media/image2245.png"/><Relationship Id="rId824" Type="http://schemas.openxmlformats.org/officeDocument/2006/relationships/image" Target="../media/image2325.png"/><Relationship Id="rId866" Type="http://schemas.openxmlformats.org/officeDocument/2006/relationships/image" Target="../media/image2346.png"/><Relationship Id="rId214" Type="http://schemas.openxmlformats.org/officeDocument/2006/relationships/image" Target="../media/image2027.png"/><Relationship Id="rId256" Type="http://schemas.openxmlformats.org/officeDocument/2006/relationships/image" Target="../media/image2048.png"/><Relationship Id="rId298" Type="http://schemas.openxmlformats.org/officeDocument/2006/relationships/image" Target="../media/image2068.png"/><Relationship Id="rId421" Type="http://schemas.openxmlformats.org/officeDocument/2006/relationships/customXml" Target="../ink/ink2148.xml"/><Relationship Id="rId463" Type="http://schemas.openxmlformats.org/officeDocument/2006/relationships/customXml" Target="../ink/ink2169.xml"/><Relationship Id="rId519" Type="http://schemas.openxmlformats.org/officeDocument/2006/relationships/customXml" Target="../ink/ink2197.xml"/><Relationship Id="rId670" Type="http://schemas.openxmlformats.org/officeDocument/2006/relationships/customXml" Target="../ink/ink2273.xml"/><Relationship Id="rId116" Type="http://schemas.openxmlformats.org/officeDocument/2006/relationships/image" Target="../media/image1739.png"/><Relationship Id="rId158" Type="http://schemas.openxmlformats.org/officeDocument/2006/relationships/image" Target="../media/image1999.png"/><Relationship Id="rId323" Type="http://schemas.openxmlformats.org/officeDocument/2006/relationships/customXml" Target="../ink/ink2099.xml"/><Relationship Id="rId530" Type="http://schemas.openxmlformats.org/officeDocument/2006/relationships/image" Target="../media/image2182.png"/><Relationship Id="rId726" Type="http://schemas.openxmlformats.org/officeDocument/2006/relationships/image" Target="../media/image2276.png"/><Relationship Id="rId768" Type="http://schemas.openxmlformats.org/officeDocument/2006/relationships/image" Target="../media/image2297.png"/><Relationship Id="rId20" Type="http://schemas.openxmlformats.org/officeDocument/2006/relationships/image" Target="../media/image1931.png"/><Relationship Id="rId62" Type="http://schemas.openxmlformats.org/officeDocument/2006/relationships/image" Target="../media/image1952.png"/><Relationship Id="rId365" Type="http://schemas.openxmlformats.org/officeDocument/2006/relationships/customXml" Target="../ink/ink2120.xml"/><Relationship Id="rId572" Type="http://schemas.openxmlformats.org/officeDocument/2006/relationships/image" Target="../media/image2202.png"/><Relationship Id="rId628" Type="http://schemas.openxmlformats.org/officeDocument/2006/relationships/customXml" Target="../ink/ink2252.xml"/><Relationship Id="rId835" Type="http://schemas.openxmlformats.org/officeDocument/2006/relationships/customXml" Target="../ink/ink2356.xml"/><Relationship Id="rId225" Type="http://schemas.openxmlformats.org/officeDocument/2006/relationships/customXml" Target="../ink/ink2050.xml"/><Relationship Id="rId267" Type="http://schemas.openxmlformats.org/officeDocument/2006/relationships/customXml" Target="../ink/ink2071.xml"/><Relationship Id="rId432" Type="http://schemas.openxmlformats.org/officeDocument/2006/relationships/image" Target="../media/image2134.png"/><Relationship Id="rId474" Type="http://schemas.openxmlformats.org/officeDocument/2006/relationships/image" Target="../media/image2154.png"/><Relationship Id="rId877" Type="http://schemas.openxmlformats.org/officeDocument/2006/relationships/customXml" Target="../ink/ink2377.xml"/><Relationship Id="rId127" Type="http://schemas.openxmlformats.org/officeDocument/2006/relationships/customXml" Target="../ink/ink2001.xml"/><Relationship Id="rId681" Type="http://schemas.openxmlformats.org/officeDocument/2006/relationships/customXml" Target="../ink/ink2279.xml"/><Relationship Id="rId737" Type="http://schemas.openxmlformats.org/officeDocument/2006/relationships/customXml" Target="../ink/ink2307.xml"/><Relationship Id="rId779" Type="http://schemas.openxmlformats.org/officeDocument/2006/relationships/customXml" Target="../ink/ink2328.xml"/><Relationship Id="rId31" Type="http://schemas.openxmlformats.org/officeDocument/2006/relationships/customXml" Target="../ink/ink1953.xml"/><Relationship Id="rId73" Type="http://schemas.openxmlformats.org/officeDocument/2006/relationships/customXml" Target="../ink/ink1974.xml"/><Relationship Id="rId169" Type="http://schemas.openxmlformats.org/officeDocument/2006/relationships/customXml" Target="../ink/ink2022.xml"/><Relationship Id="rId334" Type="http://schemas.openxmlformats.org/officeDocument/2006/relationships/image" Target="../media/image2086.png"/><Relationship Id="rId376" Type="http://schemas.openxmlformats.org/officeDocument/2006/relationships/image" Target="../media/image2107.png"/><Relationship Id="rId541" Type="http://schemas.openxmlformats.org/officeDocument/2006/relationships/customXml" Target="../ink/ink2208.xml"/><Relationship Id="rId583" Type="http://schemas.openxmlformats.org/officeDocument/2006/relationships/customXml" Target="../ink/ink2229.xml"/><Relationship Id="rId639" Type="http://schemas.openxmlformats.org/officeDocument/2006/relationships/image" Target="../media/image2235.png"/><Relationship Id="rId790" Type="http://schemas.openxmlformats.org/officeDocument/2006/relationships/image" Target="../media/image2308.png"/><Relationship Id="rId804" Type="http://schemas.openxmlformats.org/officeDocument/2006/relationships/image" Target="../media/image2315.png"/><Relationship Id="rId4" Type="http://schemas.openxmlformats.org/officeDocument/2006/relationships/image" Target="../media/image1923.png"/><Relationship Id="rId180" Type="http://schemas.openxmlformats.org/officeDocument/2006/relationships/image" Target="../media/image2010.png"/><Relationship Id="rId236" Type="http://schemas.openxmlformats.org/officeDocument/2006/relationships/image" Target="../media/image2038.png"/><Relationship Id="rId278" Type="http://schemas.openxmlformats.org/officeDocument/2006/relationships/image" Target="../media/image2059.png"/><Relationship Id="rId401" Type="http://schemas.openxmlformats.org/officeDocument/2006/relationships/customXml" Target="../ink/ink2138.xml"/><Relationship Id="rId443" Type="http://schemas.openxmlformats.org/officeDocument/2006/relationships/customXml" Target="../ink/ink2159.xml"/><Relationship Id="rId650" Type="http://schemas.openxmlformats.org/officeDocument/2006/relationships/customXml" Target="../ink/ink2263.xml"/><Relationship Id="rId846" Type="http://schemas.openxmlformats.org/officeDocument/2006/relationships/image" Target="../media/image2336.png"/><Relationship Id="rId303" Type="http://schemas.openxmlformats.org/officeDocument/2006/relationships/customXml" Target="../ink/ink2089.xml"/><Relationship Id="rId485" Type="http://schemas.openxmlformats.org/officeDocument/2006/relationships/customXml" Target="../ink/ink2180.xml"/><Relationship Id="rId692" Type="http://schemas.openxmlformats.org/officeDocument/2006/relationships/image" Target="../media/image2260.png"/><Relationship Id="rId706" Type="http://schemas.openxmlformats.org/officeDocument/2006/relationships/image" Target="../media/image2266.png"/><Relationship Id="rId748" Type="http://schemas.openxmlformats.org/officeDocument/2006/relationships/image" Target="../media/image2287.png"/><Relationship Id="rId42" Type="http://schemas.openxmlformats.org/officeDocument/2006/relationships/image" Target="../media/image1942.png"/><Relationship Id="rId84" Type="http://schemas.openxmlformats.org/officeDocument/2006/relationships/image" Target="../media/image1963.png"/><Relationship Id="rId138" Type="http://schemas.openxmlformats.org/officeDocument/2006/relationships/image" Target="../media/image1989.png"/><Relationship Id="rId345" Type="http://schemas.openxmlformats.org/officeDocument/2006/relationships/customXml" Target="../ink/ink2110.xml"/><Relationship Id="rId387" Type="http://schemas.openxmlformats.org/officeDocument/2006/relationships/customXml" Target="../ink/ink2131.xml"/><Relationship Id="rId510" Type="http://schemas.openxmlformats.org/officeDocument/2006/relationships/image" Target="../media/image2172.png"/><Relationship Id="rId552" Type="http://schemas.openxmlformats.org/officeDocument/2006/relationships/image" Target="../media/image2193.png"/><Relationship Id="rId594" Type="http://schemas.openxmlformats.org/officeDocument/2006/relationships/image" Target="../media/image2213.png"/><Relationship Id="rId608" Type="http://schemas.openxmlformats.org/officeDocument/2006/relationships/image" Target="../media/image2220.png"/><Relationship Id="rId815" Type="http://schemas.openxmlformats.org/officeDocument/2006/relationships/customXml" Target="../ink/ink2346.xml"/><Relationship Id="rId191" Type="http://schemas.openxmlformats.org/officeDocument/2006/relationships/customXml" Target="../ink/ink2033.xml"/><Relationship Id="rId205" Type="http://schemas.openxmlformats.org/officeDocument/2006/relationships/customXml" Target="../ink/ink2040.xml"/><Relationship Id="rId247" Type="http://schemas.openxmlformats.org/officeDocument/2006/relationships/customXml" Target="../ink/ink2061.xml"/><Relationship Id="rId412" Type="http://schemas.openxmlformats.org/officeDocument/2006/relationships/image" Target="../media/image2124.png"/><Relationship Id="rId857" Type="http://schemas.openxmlformats.org/officeDocument/2006/relationships/customXml" Target="../ink/ink2367.xml"/><Relationship Id="rId107" Type="http://schemas.openxmlformats.org/officeDocument/2006/relationships/customXml" Target="../ink/ink1991.xml"/><Relationship Id="rId289" Type="http://schemas.openxmlformats.org/officeDocument/2006/relationships/customXml" Target="../ink/ink2082.xml"/><Relationship Id="rId454" Type="http://schemas.openxmlformats.org/officeDocument/2006/relationships/image" Target="../media/image2145.png"/><Relationship Id="rId496" Type="http://schemas.openxmlformats.org/officeDocument/2006/relationships/image" Target="../media/image2165.png"/><Relationship Id="rId661" Type="http://schemas.openxmlformats.org/officeDocument/2006/relationships/image" Target="../media/image2246.png"/><Relationship Id="rId717" Type="http://schemas.openxmlformats.org/officeDocument/2006/relationships/customXml" Target="../ink/ink2297.xml"/><Relationship Id="rId759" Type="http://schemas.openxmlformats.org/officeDocument/2006/relationships/customXml" Target="../ink/ink2318.xml"/><Relationship Id="rId11" Type="http://schemas.openxmlformats.org/officeDocument/2006/relationships/customXml" Target="../ink/ink1943.xml"/><Relationship Id="rId53" Type="http://schemas.openxmlformats.org/officeDocument/2006/relationships/customXml" Target="../ink/ink1964.xml"/><Relationship Id="rId149" Type="http://schemas.openxmlformats.org/officeDocument/2006/relationships/customXml" Target="../ink/ink2012.xml"/><Relationship Id="rId314" Type="http://schemas.openxmlformats.org/officeDocument/2006/relationships/image" Target="../media/image2076.png"/><Relationship Id="rId356" Type="http://schemas.openxmlformats.org/officeDocument/2006/relationships/image" Target="../media/image2097.png"/><Relationship Id="rId398" Type="http://schemas.openxmlformats.org/officeDocument/2006/relationships/image" Target="../media/image2118.png"/><Relationship Id="rId521" Type="http://schemas.openxmlformats.org/officeDocument/2006/relationships/customXml" Target="../ink/ink2198.xml"/><Relationship Id="rId563" Type="http://schemas.openxmlformats.org/officeDocument/2006/relationships/customXml" Target="../ink/ink2219.xml"/><Relationship Id="rId619" Type="http://schemas.openxmlformats.org/officeDocument/2006/relationships/image" Target="../media/image2225.png"/><Relationship Id="rId770" Type="http://schemas.openxmlformats.org/officeDocument/2006/relationships/image" Target="../media/image2298.png"/><Relationship Id="rId95" Type="http://schemas.openxmlformats.org/officeDocument/2006/relationships/customXml" Target="../ink/ink1985.xml"/><Relationship Id="rId160" Type="http://schemas.openxmlformats.org/officeDocument/2006/relationships/image" Target="../media/image2000.png"/><Relationship Id="rId216" Type="http://schemas.openxmlformats.org/officeDocument/2006/relationships/image" Target="../media/image2028.png"/><Relationship Id="rId423" Type="http://schemas.openxmlformats.org/officeDocument/2006/relationships/customXml" Target="../ink/ink2149.xml"/><Relationship Id="rId826" Type="http://schemas.openxmlformats.org/officeDocument/2006/relationships/image" Target="../media/image2326.png"/><Relationship Id="rId868" Type="http://schemas.openxmlformats.org/officeDocument/2006/relationships/image" Target="../media/image2347.png"/><Relationship Id="rId258" Type="http://schemas.openxmlformats.org/officeDocument/2006/relationships/image" Target="../media/image2049.png"/><Relationship Id="rId465" Type="http://schemas.openxmlformats.org/officeDocument/2006/relationships/customXml" Target="../ink/ink2170.xml"/><Relationship Id="rId630" Type="http://schemas.openxmlformats.org/officeDocument/2006/relationships/customXml" Target="../ink/ink2253.xml"/><Relationship Id="rId672" Type="http://schemas.openxmlformats.org/officeDocument/2006/relationships/customXml" Target="../ink/ink2274.xml"/><Relationship Id="rId728" Type="http://schemas.openxmlformats.org/officeDocument/2006/relationships/image" Target="../media/image2277.png"/><Relationship Id="rId22" Type="http://schemas.openxmlformats.org/officeDocument/2006/relationships/image" Target="../media/image1932.png"/><Relationship Id="rId64" Type="http://schemas.openxmlformats.org/officeDocument/2006/relationships/image" Target="../media/image1953.png"/><Relationship Id="rId118" Type="http://schemas.openxmlformats.org/officeDocument/2006/relationships/image" Target="../media/image1979.png"/><Relationship Id="rId325" Type="http://schemas.openxmlformats.org/officeDocument/2006/relationships/customXml" Target="../ink/ink2100.xml"/><Relationship Id="rId367" Type="http://schemas.openxmlformats.org/officeDocument/2006/relationships/customXml" Target="../ink/ink2121.xml"/><Relationship Id="rId532" Type="http://schemas.openxmlformats.org/officeDocument/2006/relationships/image" Target="../media/image2183.png"/><Relationship Id="rId574" Type="http://schemas.openxmlformats.org/officeDocument/2006/relationships/image" Target="../media/image2203.png"/><Relationship Id="rId171" Type="http://schemas.openxmlformats.org/officeDocument/2006/relationships/customXml" Target="../ink/ink2023.xml"/><Relationship Id="rId227" Type="http://schemas.openxmlformats.org/officeDocument/2006/relationships/customXml" Target="../ink/ink2051.xml"/><Relationship Id="rId781" Type="http://schemas.openxmlformats.org/officeDocument/2006/relationships/customXml" Target="../ink/ink2329.xml"/><Relationship Id="rId837" Type="http://schemas.openxmlformats.org/officeDocument/2006/relationships/customXml" Target="../ink/ink2357.xml"/><Relationship Id="rId879" Type="http://schemas.openxmlformats.org/officeDocument/2006/relationships/customXml" Target="../ink/ink2378.xml"/><Relationship Id="rId269" Type="http://schemas.openxmlformats.org/officeDocument/2006/relationships/customXml" Target="../ink/ink2072.xml"/><Relationship Id="rId434" Type="http://schemas.openxmlformats.org/officeDocument/2006/relationships/image" Target="../media/image2135.png"/><Relationship Id="rId476" Type="http://schemas.openxmlformats.org/officeDocument/2006/relationships/image" Target="../media/image2155.png"/><Relationship Id="rId641" Type="http://schemas.openxmlformats.org/officeDocument/2006/relationships/image" Target="../media/image2236.png"/><Relationship Id="rId683" Type="http://schemas.openxmlformats.org/officeDocument/2006/relationships/customXml" Target="../ink/ink2280.xml"/><Relationship Id="rId739" Type="http://schemas.openxmlformats.org/officeDocument/2006/relationships/customXml" Target="../ink/ink2308.xml"/><Relationship Id="rId33" Type="http://schemas.openxmlformats.org/officeDocument/2006/relationships/customXml" Target="../ink/ink1954.xml"/><Relationship Id="rId129" Type="http://schemas.openxmlformats.org/officeDocument/2006/relationships/customXml" Target="../ink/ink2002.xml"/><Relationship Id="rId280" Type="http://schemas.openxmlformats.org/officeDocument/2006/relationships/image" Target="../media/image2060.png"/><Relationship Id="rId336" Type="http://schemas.openxmlformats.org/officeDocument/2006/relationships/image" Target="../media/image2087.png"/><Relationship Id="rId501" Type="http://schemas.openxmlformats.org/officeDocument/2006/relationships/customXml" Target="../ink/ink2188.xml"/><Relationship Id="rId543" Type="http://schemas.openxmlformats.org/officeDocument/2006/relationships/customXml" Target="../ink/ink2209.xml"/><Relationship Id="rId75" Type="http://schemas.openxmlformats.org/officeDocument/2006/relationships/customXml" Target="../ink/ink1975.xml"/><Relationship Id="rId140" Type="http://schemas.openxmlformats.org/officeDocument/2006/relationships/image" Target="../media/image1990.png"/><Relationship Id="rId182" Type="http://schemas.openxmlformats.org/officeDocument/2006/relationships/image" Target="../media/image2011.png"/><Relationship Id="rId378" Type="http://schemas.openxmlformats.org/officeDocument/2006/relationships/image" Target="../media/image2108.png"/><Relationship Id="rId403" Type="http://schemas.openxmlformats.org/officeDocument/2006/relationships/customXml" Target="../ink/ink2139.xml"/><Relationship Id="rId585" Type="http://schemas.openxmlformats.org/officeDocument/2006/relationships/customXml" Target="../ink/ink2230.xml"/><Relationship Id="rId750" Type="http://schemas.openxmlformats.org/officeDocument/2006/relationships/image" Target="../media/image2288.png"/><Relationship Id="rId792" Type="http://schemas.openxmlformats.org/officeDocument/2006/relationships/image" Target="../media/image2309.png"/><Relationship Id="rId806" Type="http://schemas.openxmlformats.org/officeDocument/2006/relationships/image" Target="../media/image2316.png"/><Relationship Id="rId848" Type="http://schemas.openxmlformats.org/officeDocument/2006/relationships/image" Target="../media/image2337.png"/><Relationship Id="rId6" Type="http://schemas.openxmlformats.org/officeDocument/2006/relationships/image" Target="../media/image1924.png"/><Relationship Id="rId238" Type="http://schemas.openxmlformats.org/officeDocument/2006/relationships/image" Target="../media/image2039.png"/><Relationship Id="rId445" Type="http://schemas.openxmlformats.org/officeDocument/2006/relationships/customXml" Target="../ink/ink2160.xml"/><Relationship Id="rId487" Type="http://schemas.openxmlformats.org/officeDocument/2006/relationships/customXml" Target="../ink/ink2181.xml"/><Relationship Id="rId610" Type="http://schemas.openxmlformats.org/officeDocument/2006/relationships/image" Target="../media/image2221.png"/><Relationship Id="rId652" Type="http://schemas.openxmlformats.org/officeDocument/2006/relationships/customXml" Target="../ink/ink2264.xml"/><Relationship Id="rId694" Type="http://schemas.openxmlformats.org/officeDocument/2006/relationships/image" Target="../media/image2261.png"/><Relationship Id="rId708" Type="http://schemas.openxmlformats.org/officeDocument/2006/relationships/image" Target="../media/image2267.png"/><Relationship Id="rId291" Type="http://schemas.openxmlformats.org/officeDocument/2006/relationships/customXml" Target="../ink/ink2083.xml"/><Relationship Id="rId305" Type="http://schemas.openxmlformats.org/officeDocument/2006/relationships/customXml" Target="../ink/ink2090.xml"/><Relationship Id="rId347" Type="http://schemas.openxmlformats.org/officeDocument/2006/relationships/customXml" Target="../ink/ink2111.xml"/><Relationship Id="rId512" Type="http://schemas.openxmlformats.org/officeDocument/2006/relationships/image" Target="../media/image2173.png"/><Relationship Id="rId44" Type="http://schemas.openxmlformats.org/officeDocument/2006/relationships/image" Target="../media/image1943.png"/><Relationship Id="rId86" Type="http://schemas.openxmlformats.org/officeDocument/2006/relationships/image" Target="../media/image1964.png"/><Relationship Id="rId151" Type="http://schemas.openxmlformats.org/officeDocument/2006/relationships/customXml" Target="../ink/ink2013.xml"/><Relationship Id="rId389" Type="http://schemas.openxmlformats.org/officeDocument/2006/relationships/customXml" Target="../ink/ink2132.xml"/><Relationship Id="rId554" Type="http://schemas.openxmlformats.org/officeDocument/2006/relationships/image" Target="../media/image2194.png"/><Relationship Id="rId596" Type="http://schemas.openxmlformats.org/officeDocument/2006/relationships/image" Target="../media/image2214.png"/><Relationship Id="rId761" Type="http://schemas.openxmlformats.org/officeDocument/2006/relationships/customXml" Target="../ink/ink2319.xml"/><Relationship Id="rId817" Type="http://schemas.openxmlformats.org/officeDocument/2006/relationships/customXml" Target="../ink/ink2347.xml"/><Relationship Id="rId859" Type="http://schemas.openxmlformats.org/officeDocument/2006/relationships/customXml" Target="../ink/ink2368.xml"/><Relationship Id="rId193" Type="http://schemas.openxmlformats.org/officeDocument/2006/relationships/customXml" Target="../ink/ink2034.xml"/><Relationship Id="rId207" Type="http://schemas.openxmlformats.org/officeDocument/2006/relationships/customXml" Target="../ink/ink2041.xml"/><Relationship Id="rId249" Type="http://schemas.openxmlformats.org/officeDocument/2006/relationships/customXml" Target="../ink/ink2062.xml"/><Relationship Id="rId414" Type="http://schemas.openxmlformats.org/officeDocument/2006/relationships/image" Target="../media/image2125.png"/><Relationship Id="rId456" Type="http://schemas.openxmlformats.org/officeDocument/2006/relationships/image" Target="../media/image2146.png"/><Relationship Id="rId498" Type="http://schemas.openxmlformats.org/officeDocument/2006/relationships/image" Target="../media/image2166.png"/><Relationship Id="rId621" Type="http://schemas.openxmlformats.org/officeDocument/2006/relationships/image" Target="../media/image2226.png"/><Relationship Id="rId663" Type="http://schemas.openxmlformats.org/officeDocument/2006/relationships/image" Target="../media/image2247.png"/><Relationship Id="rId870" Type="http://schemas.openxmlformats.org/officeDocument/2006/relationships/image" Target="../media/image2348.png"/><Relationship Id="rId13" Type="http://schemas.openxmlformats.org/officeDocument/2006/relationships/customXml" Target="../ink/ink1944.xml"/><Relationship Id="rId109" Type="http://schemas.openxmlformats.org/officeDocument/2006/relationships/customXml" Target="../ink/ink1992.xml"/><Relationship Id="rId260" Type="http://schemas.openxmlformats.org/officeDocument/2006/relationships/image" Target="../media/image2050.png"/><Relationship Id="rId316" Type="http://schemas.openxmlformats.org/officeDocument/2006/relationships/image" Target="../media/image2077.png"/><Relationship Id="rId523" Type="http://schemas.openxmlformats.org/officeDocument/2006/relationships/customXml" Target="../ink/ink2199.xml"/><Relationship Id="rId719" Type="http://schemas.openxmlformats.org/officeDocument/2006/relationships/customXml" Target="../ink/ink2298.xml"/><Relationship Id="rId55" Type="http://schemas.openxmlformats.org/officeDocument/2006/relationships/customXml" Target="../ink/ink1965.xml"/><Relationship Id="rId97" Type="http://schemas.openxmlformats.org/officeDocument/2006/relationships/customXml" Target="../ink/ink1986.xml"/><Relationship Id="rId120" Type="http://schemas.openxmlformats.org/officeDocument/2006/relationships/image" Target="../media/image1980.png"/><Relationship Id="rId358" Type="http://schemas.openxmlformats.org/officeDocument/2006/relationships/image" Target="../media/image2098.png"/><Relationship Id="rId565" Type="http://schemas.openxmlformats.org/officeDocument/2006/relationships/customXml" Target="../ink/ink2220.xml"/><Relationship Id="rId730" Type="http://schemas.openxmlformats.org/officeDocument/2006/relationships/image" Target="../media/image2278.png"/><Relationship Id="rId772" Type="http://schemas.openxmlformats.org/officeDocument/2006/relationships/image" Target="../media/image2299.png"/><Relationship Id="rId828" Type="http://schemas.openxmlformats.org/officeDocument/2006/relationships/image" Target="../media/image2327.png"/><Relationship Id="rId162" Type="http://schemas.openxmlformats.org/officeDocument/2006/relationships/image" Target="../media/image2001.png"/><Relationship Id="rId218" Type="http://schemas.openxmlformats.org/officeDocument/2006/relationships/image" Target="../media/image2029.png"/><Relationship Id="rId425" Type="http://schemas.openxmlformats.org/officeDocument/2006/relationships/customXml" Target="../ink/ink2150.xml"/><Relationship Id="rId467" Type="http://schemas.openxmlformats.org/officeDocument/2006/relationships/customXml" Target="../ink/ink2171.xml"/><Relationship Id="rId632" Type="http://schemas.openxmlformats.org/officeDocument/2006/relationships/customXml" Target="../ink/ink2254.xml"/><Relationship Id="rId271" Type="http://schemas.openxmlformats.org/officeDocument/2006/relationships/customXml" Target="../ink/ink2073.xml"/><Relationship Id="rId674" Type="http://schemas.openxmlformats.org/officeDocument/2006/relationships/customXml" Target="../ink/ink2275.xml"/><Relationship Id="rId881" Type="http://schemas.openxmlformats.org/officeDocument/2006/relationships/customXml" Target="../ink/ink2379.xml"/><Relationship Id="rId24" Type="http://schemas.openxmlformats.org/officeDocument/2006/relationships/image" Target="../media/image1933.png"/><Relationship Id="rId66" Type="http://schemas.openxmlformats.org/officeDocument/2006/relationships/image" Target="../media/image1954.png"/><Relationship Id="rId131" Type="http://schemas.openxmlformats.org/officeDocument/2006/relationships/customXml" Target="../ink/ink2003.xml"/><Relationship Id="rId327" Type="http://schemas.openxmlformats.org/officeDocument/2006/relationships/customXml" Target="../ink/ink2101.xml"/><Relationship Id="rId369" Type="http://schemas.openxmlformats.org/officeDocument/2006/relationships/customXml" Target="../ink/ink2122.xml"/><Relationship Id="rId534" Type="http://schemas.openxmlformats.org/officeDocument/2006/relationships/image" Target="../media/image2184.png"/><Relationship Id="rId576" Type="http://schemas.openxmlformats.org/officeDocument/2006/relationships/image" Target="../media/image2204.png"/><Relationship Id="rId741" Type="http://schemas.openxmlformats.org/officeDocument/2006/relationships/customXml" Target="../ink/ink2309.xml"/><Relationship Id="rId783" Type="http://schemas.openxmlformats.org/officeDocument/2006/relationships/customXml" Target="../ink/ink2330.xml"/><Relationship Id="rId839" Type="http://schemas.openxmlformats.org/officeDocument/2006/relationships/customXml" Target="../ink/ink2358.xml"/><Relationship Id="rId173" Type="http://schemas.openxmlformats.org/officeDocument/2006/relationships/customXml" Target="../ink/ink2024.xml"/><Relationship Id="rId229" Type="http://schemas.openxmlformats.org/officeDocument/2006/relationships/customXml" Target="../ink/ink2052.xml"/><Relationship Id="rId380" Type="http://schemas.openxmlformats.org/officeDocument/2006/relationships/image" Target="../media/image2109.png"/><Relationship Id="rId436" Type="http://schemas.openxmlformats.org/officeDocument/2006/relationships/image" Target="../media/image2136.png"/><Relationship Id="rId601" Type="http://schemas.openxmlformats.org/officeDocument/2006/relationships/customXml" Target="../ink/ink2238.xml"/><Relationship Id="rId643" Type="http://schemas.openxmlformats.org/officeDocument/2006/relationships/image" Target="../media/image2237.png"/><Relationship Id="rId240" Type="http://schemas.openxmlformats.org/officeDocument/2006/relationships/image" Target="../media/image2040.png"/><Relationship Id="rId478" Type="http://schemas.openxmlformats.org/officeDocument/2006/relationships/image" Target="../media/image2156.png"/><Relationship Id="rId685" Type="http://schemas.openxmlformats.org/officeDocument/2006/relationships/customXml" Target="../ink/ink2281.xml"/><Relationship Id="rId850" Type="http://schemas.openxmlformats.org/officeDocument/2006/relationships/image" Target="../media/image2338.png"/><Relationship Id="rId35" Type="http://schemas.openxmlformats.org/officeDocument/2006/relationships/customXml" Target="../ink/ink1955.xml"/><Relationship Id="rId77" Type="http://schemas.openxmlformats.org/officeDocument/2006/relationships/customXml" Target="../ink/ink1976.xml"/><Relationship Id="rId100" Type="http://schemas.openxmlformats.org/officeDocument/2006/relationships/image" Target="../media/image1971.png"/><Relationship Id="rId282" Type="http://schemas.openxmlformats.org/officeDocument/2006/relationships/image" Target="../media/image2061.png"/><Relationship Id="rId338" Type="http://schemas.openxmlformats.org/officeDocument/2006/relationships/image" Target="../media/image2088.png"/><Relationship Id="rId503" Type="http://schemas.openxmlformats.org/officeDocument/2006/relationships/customXml" Target="../ink/ink2189.xml"/><Relationship Id="rId545" Type="http://schemas.openxmlformats.org/officeDocument/2006/relationships/customXml" Target="../ink/ink2210.xml"/><Relationship Id="rId587" Type="http://schemas.openxmlformats.org/officeDocument/2006/relationships/customXml" Target="../ink/ink2231.xml"/><Relationship Id="rId710" Type="http://schemas.openxmlformats.org/officeDocument/2006/relationships/image" Target="../media/image2268.png"/><Relationship Id="rId752" Type="http://schemas.openxmlformats.org/officeDocument/2006/relationships/image" Target="../media/image2289.png"/><Relationship Id="rId808" Type="http://schemas.openxmlformats.org/officeDocument/2006/relationships/image" Target="../media/image2317.png"/><Relationship Id="rId8" Type="http://schemas.openxmlformats.org/officeDocument/2006/relationships/image" Target="../media/image1925.png"/><Relationship Id="rId142" Type="http://schemas.openxmlformats.org/officeDocument/2006/relationships/image" Target="../media/image1991.png"/><Relationship Id="rId184" Type="http://schemas.openxmlformats.org/officeDocument/2006/relationships/image" Target="../media/image2012.png"/><Relationship Id="rId391" Type="http://schemas.openxmlformats.org/officeDocument/2006/relationships/customXml" Target="../ink/ink2133.xml"/><Relationship Id="rId405" Type="http://schemas.openxmlformats.org/officeDocument/2006/relationships/customXml" Target="../ink/ink2140.xml"/><Relationship Id="rId447" Type="http://schemas.openxmlformats.org/officeDocument/2006/relationships/customXml" Target="../ink/ink2161.xml"/><Relationship Id="rId612" Type="http://schemas.openxmlformats.org/officeDocument/2006/relationships/image" Target="../media/image2222.png"/><Relationship Id="rId794" Type="http://schemas.openxmlformats.org/officeDocument/2006/relationships/image" Target="../media/image2310.png"/><Relationship Id="rId251" Type="http://schemas.openxmlformats.org/officeDocument/2006/relationships/customXml" Target="../ink/ink2063.xml"/><Relationship Id="rId489" Type="http://schemas.openxmlformats.org/officeDocument/2006/relationships/customXml" Target="../ink/ink2182.xml"/><Relationship Id="rId654" Type="http://schemas.openxmlformats.org/officeDocument/2006/relationships/customXml" Target="../ink/ink2265.xml"/><Relationship Id="rId696" Type="http://schemas.openxmlformats.org/officeDocument/2006/relationships/image" Target="../media/image2262.png"/><Relationship Id="rId861" Type="http://schemas.openxmlformats.org/officeDocument/2006/relationships/customXml" Target="../ink/ink2369.xml"/><Relationship Id="rId46" Type="http://schemas.openxmlformats.org/officeDocument/2006/relationships/image" Target="../media/image1944.png"/><Relationship Id="rId293" Type="http://schemas.openxmlformats.org/officeDocument/2006/relationships/customXml" Target="../ink/ink2084.xml"/><Relationship Id="rId307" Type="http://schemas.openxmlformats.org/officeDocument/2006/relationships/customXml" Target="../ink/ink2091.xml"/><Relationship Id="rId349" Type="http://schemas.openxmlformats.org/officeDocument/2006/relationships/customXml" Target="../ink/ink2112.xml"/><Relationship Id="rId514" Type="http://schemas.openxmlformats.org/officeDocument/2006/relationships/image" Target="../media/image2174.png"/><Relationship Id="rId556" Type="http://schemas.openxmlformats.org/officeDocument/2006/relationships/image" Target="../media/image2195.png"/><Relationship Id="rId721" Type="http://schemas.openxmlformats.org/officeDocument/2006/relationships/customXml" Target="../ink/ink2299.xml"/><Relationship Id="rId763" Type="http://schemas.openxmlformats.org/officeDocument/2006/relationships/customXml" Target="../ink/ink2320.xml"/><Relationship Id="rId88" Type="http://schemas.openxmlformats.org/officeDocument/2006/relationships/image" Target="../media/image1965.png"/><Relationship Id="rId111" Type="http://schemas.openxmlformats.org/officeDocument/2006/relationships/customXml" Target="../ink/ink1993.xml"/><Relationship Id="rId153" Type="http://schemas.openxmlformats.org/officeDocument/2006/relationships/customXml" Target="../ink/ink2014.xml"/><Relationship Id="rId195" Type="http://schemas.openxmlformats.org/officeDocument/2006/relationships/customXml" Target="../ink/ink2035.xml"/><Relationship Id="rId209" Type="http://schemas.openxmlformats.org/officeDocument/2006/relationships/customXml" Target="../ink/ink2042.xml"/><Relationship Id="rId360" Type="http://schemas.openxmlformats.org/officeDocument/2006/relationships/image" Target="../media/image2099.png"/><Relationship Id="rId416" Type="http://schemas.openxmlformats.org/officeDocument/2006/relationships/image" Target="../media/image2126.png"/><Relationship Id="rId598" Type="http://schemas.openxmlformats.org/officeDocument/2006/relationships/image" Target="../media/image2215.png"/><Relationship Id="rId819" Type="http://schemas.openxmlformats.org/officeDocument/2006/relationships/customXml" Target="../ink/ink2348.xml"/><Relationship Id="rId220" Type="http://schemas.openxmlformats.org/officeDocument/2006/relationships/image" Target="../media/image2030.png"/><Relationship Id="rId458" Type="http://schemas.openxmlformats.org/officeDocument/2006/relationships/image" Target="../media/image342.png"/><Relationship Id="rId623" Type="http://schemas.openxmlformats.org/officeDocument/2006/relationships/image" Target="../media/image2227.png"/><Relationship Id="rId665" Type="http://schemas.openxmlformats.org/officeDocument/2006/relationships/image" Target="../media/image1034.png"/><Relationship Id="rId830" Type="http://schemas.openxmlformats.org/officeDocument/2006/relationships/image" Target="../media/image2328.png"/><Relationship Id="rId872" Type="http://schemas.openxmlformats.org/officeDocument/2006/relationships/image" Target="../media/image2349.png"/><Relationship Id="rId15" Type="http://schemas.openxmlformats.org/officeDocument/2006/relationships/customXml" Target="../ink/ink1945.xml"/><Relationship Id="rId57" Type="http://schemas.openxmlformats.org/officeDocument/2006/relationships/customXml" Target="../ink/ink1966.xml"/><Relationship Id="rId262" Type="http://schemas.openxmlformats.org/officeDocument/2006/relationships/image" Target="../media/image2051.png"/><Relationship Id="rId318" Type="http://schemas.openxmlformats.org/officeDocument/2006/relationships/image" Target="../media/image2078.png"/><Relationship Id="rId525" Type="http://schemas.openxmlformats.org/officeDocument/2006/relationships/customXml" Target="../ink/ink2200.xml"/><Relationship Id="rId567" Type="http://schemas.openxmlformats.org/officeDocument/2006/relationships/customXml" Target="../ink/ink2221.xml"/><Relationship Id="rId732" Type="http://schemas.openxmlformats.org/officeDocument/2006/relationships/image" Target="../media/image2279.png"/><Relationship Id="rId99" Type="http://schemas.openxmlformats.org/officeDocument/2006/relationships/customXml" Target="../ink/ink1987.xml"/><Relationship Id="rId122" Type="http://schemas.openxmlformats.org/officeDocument/2006/relationships/image" Target="../media/image1981.png"/><Relationship Id="rId164" Type="http://schemas.openxmlformats.org/officeDocument/2006/relationships/image" Target="../media/image2002.png"/><Relationship Id="rId371" Type="http://schemas.openxmlformats.org/officeDocument/2006/relationships/customXml" Target="../ink/ink2123.xml"/><Relationship Id="rId774" Type="http://schemas.openxmlformats.org/officeDocument/2006/relationships/image" Target="../media/image2300.png"/><Relationship Id="rId427" Type="http://schemas.openxmlformats.org/officeDocument/2006/relationships/customXml" Target="../ink/ink2151.xml"/><Relationship Id="rId469" Type="http://schemas.openxmlformats.org/officeDocument/2006/relationships/customXml" Target="../ink/ink2172.xml"/><Relationship Id="rId634" Type="http://schemas.openxmlformats.org/officeDocument/2006/relationships/customXml" Target="../ink/ink2255.xml"/><Relationship Id="rId676" Type="http://schemas.openxmlformats.org/officeDocument/2006/relationships/image" Target="../media/image2252.png"/><Relationship Id="rId841" Type="http://schemas.openxmlformats.org/officeDocument/2006/relationships/customXml" Target="../ink/ink2359.xml"/><Relationship Id="rId26" Type="http://schemas.openxmlformats.org/officeDocument/2006/relationships/image" Target="../media/image1934.png"/><Relationship Id="rId231" Type="http://schemas.openxmlformats.org/officeDocument/2006/relationships/customXml" Target="../ink/ink2053.xml"/><Relationship Id="rId273" Type="http://schemas.openxmlformats.org/officeDocument/2006/relationships/customXml" Target="../ink/ink2074.xml"/><Relationship Id="rId329" Type="http://schemas.openxmlformats.org/officeDocument/2006/relationships/customXml" Target="../ink/ink2102.xml"/><Relationship Id="rId480" Type="http://schemas.openxmlformats.org/officeDocument/2006/relationships/image" Target="../media/image2157.png"/><Relationship Id="rId536" Type="http://schemas.openxmlformats.org/officeDocument/2006/relationships/image" Target="../media/image2185.png"/><Relationship Id="rId701" Type="http://schemas.openxmlformats.org/officeDocument/2006/relationships/customXml" Target="../ink/ink2289.xml"/><Relationship Id="rId68" Type="http://schemas.openxmlformats.org/officeDocument/2006/relationships/image" Target="../media/image1955.png"/><Relationship Id="rId133" Type="http://schemas.openxmlformats.org/officeDocument/2006/relationships/customXml" Target="../ink/ink2004.xml"/><Relationship Id="rId175" Type="http://schemas.openxmlformats.org/officeDocument/2006/relationships/customXml" Target="../ink/ink2025.xml"/><Relationship Id="rId340" Type="http://schemas.openxmlformats.org/officeDocument/2006/relationships/image" Target="../media/image2089.png"/><Relationship Id="rId578" Type="http://schemas.openxmlformats.org/officeDocument/2006/relationships/image" Target="../media/image2205.png"/><Relationship Id="rId743" Type="http://schemas.openxmlformats.org/officeDocument/2006/relationships/customXml" Target="../ink/ink2310.xml"/><Relationship Id="rId785" Type="http://schemas.openxmlformats.org/officeDocument/2006/relationships/customXml" Target="../ink/ink2331.xml"/><Relationship Id="rId200" Type="http://schemas.openxmlformats.org/officeDocument/2006/relationships/image" Target="../media/image2020.png"/><Relationship Id="rId382" Type="http://schemas.openxmlformats.org/officeDocument/2006/relationships/image" Target="../media/image2110.png"/><Relationship Id="rId438" Type="http://schemas.openxmlformats.org/officeDocument/2006/relationships/image" Target="../media/image2137.png"/><Relationship Id="rId603" Type="http://schemas.openxmlformats.org/officeDocument/2006/relationships/customXml" Target="../ink/ink2239.xml"/><Relationship Id="rId645" Type="http://schemas.openxmlformats.org/officeDocument/2006/relationships/image" Target="../media/image2238.png"/><Relationship Id="rId687" Type="http://schemas.openxmlformats.org/officeDocument/2006/relationships/customXml" Target="../ink/ink2282.xml"/><Relationship Id="rId810" Type="http://schemas.openxmlformats.org/officeDocument/2006/relationships/image" Target="../media/image2318.png"/><Relationship Id="rId852" Type="http://schemas.openxmlformats.org/officeDocument/2006/relationships/image" Target="../media/image2339.png"/><Relationship Id="rId242" Type="http://schemas.openxmlformats.org/officeDocument/2006/relationships/image" Target="../media/image2041.png"/><Relationship Id="rId284" Type="http://schemas.openxmlformats.org/officeDocument/2006/relationships/image" Target="../media/image2062.png"/><Relationship Id="rId491" Type="http://schemas.openxmlformats.org/officeDocument/2006/relationships/customXml" Target="../ink/ink2183.xml"/><Relationship Id="rId505" Type="http://schemas.openxmlformats.org/officeDocument/2006/relationships/customXml" Target="../ink/ink2190.xml"/><Relationship Id="rId712" Type="http://schemas.openxmlformats.org/officeDocument/2006/relationships/image" Target="../media/image2269.png"/><Relationship Id="rId37" Type="http://schemas.openxmlformats.org/officeDocument/2006/relationships/customXml" Target="../ink/ink1956.xml"/><Relationship Id="rId79" Type="http://schemas.openxmlformats.org/officeDocument/2006/relationships/customXml" Target="../ink/ink1977.xml"/><Relationship Id="rId102" Type="http://schemas.openxmlformats.org/officeDocument/2006/relationships/image" Target="../media/image1972.png"/><Relationship Id="rId144" Type="http://schemas.openxmlformats.org/officeDocument/2006/relationships/image" Target="../media/image1992.png"/><Relationship Id="rId547" Type="http://schemas.openxmlformats.org/officeDocument/2006/relationships/customXml" Target="../ink/ink2211.xml"/><Relationship Id="rId589" Type="http://schemas.openxmlformats.org/officeDocument/2006/relationships/customXml" Target="../ink/ink2232.xml"/><Relationship Id="rId754" Type="http://schemas.openxmlformats.org/officeDocument/2006/relationships/image" Target="../media/image2290.png"/><Relationship Id="rId796" Type="http://schemas.openxmlformats.org/officeDocument/2006/relationships/image" Target="../media/image2311.png"/><Relationship Id="rId90" Type="http://schemas.openxmlformats.org/officeDocument/2006/relationships/image" Target="../media/image1966.png"/><Relationship Id="rId186" Type="http://schemas.openxmlformats.org/officeDocument/2006/relationships/image" Target="../media/image2013.png"/><Relationship Id="rId351" Type="http://schemas.openxmlformats.org/officeDocument/2006/relationships/customXml" Target="../ink/ink2113.xml"/><Relationship Id="rId393" Type="http://schemas.openxmlformats.org/officeDocument/2006/relationships/customXml" Target="../ink/ink2134.xml"/><Relationship Id="rId407" Type="http://schemas.openxmlformats.org/officeDocument/2006/relationships/customXml" Target="../ink/ink2141.xml"/><Relationship Id="rId449" Type="http://schemas.openxmlformats.org/officeDocument/2006/relationships/customXml" Target="../ink/ink2162.xml"/><Relationship Id="rId614" Type="http://schemas.openxmlformats.org/officeDocument/2006/relationships/image" Target="../media/image2223.png"/><Relationship Id="rId656" Type="http://schemas.openxmlformats.org/officeDocument/2006/relationships/customXml" Target="../ink/ink2266.xml"/><Relationship Id="rId821" Type="http://schemas.openxmlformats.org/officeDocument/2006/relationships/customXml" Target="../ink/ink2349.xml"/><Relationship Id="rId863" Type="http://schemas.openxmlformats.org/officeDocument/2006/relationships/customXml" Target="../ink/ink2370.xml"/><Relationship Id="rId211" Type="http://schemas.openxmlformats.org/officeDocument/2006/relationships/customXml" Target="../ink/ink2043.xml"/><Relationship Id="rId253" Type="http://schemas.openxmlformats.org/officeDocument/2006/relationships/customXml" Target="../ink/ink2064.xml"/><Relationship Id="rId295" Type="http://schemas.openxmlformats.org/officeDocument/2006/relationships/customXml" Target="../ink/ink2085.xml"/><Relationship Id="rId309" Type="http://schemas.openxmlformats.org/officeDocument/2006/relationships/customXml" Target="../ink/ink2092.xml"/><Relationship Id="rId460" Type="http://schemas.openxmlformats.org/officeDocument/2006/relationships/image" Target="../media/image2147.png"/><Relationship Id="rId516" Type="http://schemas.openxmlformats.org/officeDocument/2006/relationships/image" Target="../media/image2175.png"/><Relationship Id="rId698" Type="http://schemas.openxmlformats.org/officeDocument/2006/relationships/image" Target="../media/image2263.png"/><Relationship Id="rId48" Type="http://schemas.openxmlformats.org/officeDocument/2006/relationships/image" Target="../media/image1945.png"/><Relationship Id="rId113" Type="http://schemas.openxmlformats.org/officeDocument/2006/relationships/customXml" Target="../ink/ink1994.xml"/><Relationship Id="rId320" Type="http://schemas.openxmlformats.org/officeDocument/2006/relationships/image" Target="../media/image2079.png"/><Relationship Id="rId558" Type="http://schemas.openxmlformats.org/officeDocument/2006/relationships/image" Target="../media/image2196.png"/><Relationship Id="rId723" Type="http://schemas.openxmlformats.org/officeDocument/2006/relationships/customXml" Target="../ink/ink2300.xml"/><Relationship Id="rId765" Type="http://schemas.openxmlformats.org/officeDocument/2006/relationships/customXml" Target="../ink/ink2321.xml"/><Relationship Id="rId155" Type="http://schemas.openxmlformats.org/officeDocument/2006/relationships/customXml" Target="../ink/ink2015.xml"/><Relationship Id="rId197" Type="http://schemas.openxmlformats.org/officeDocument/2006/relationships/customXml" Target="../ink/ink2036.xml"/><Relationship Id="rId362" Type="http://schemas.openxmlformats.org/officeDocument/2006/relationships/image" Target="../media/image2100.png"/><Relationship Id="rId418" Type="http://schemas.openxmlformats.org/officeDocument/2006/relationships/image" Target="../media/image2127.png"/><Relationship Id="rId625" Type="http://schemas.openxmlformats.org/officeDocument/2006/relationships/image" Target="../media/image2228.png"/><Relationship Id="rId832" Type="http://schemas.openxmlformats.org/officeDocument/2006/relationships/image" Target="../media/image2329.png"/><Relationship Id="rId222" Type="http://schemas.openxmlformats.org/officeDocument/2006/relationships/image" Target="../media/image2031.png"/><Relationship Id="rId264" Type="http://schemas.openxmlformats.org/officeDocument/2006/relationships/image" Target="../media/image2052.png"/><Relationship Id="rId471" Type="http://schemas.openxmlformats.org/officeDocument/2006/relationships/customXml" Target="../ink/ink2173.xml"/><Relationship Id="rId667" Type="http://schemas.openxmlformats.org/officeDocument/2006/relationships/image" Target="../media/image2248.png"/><Relationship Id="rId874" Type="http://schemas.openxmlformats.org/officeDocument/2006/relationships/image" Target="../media/image2350.png"/><Relationship Id="rId17" Type="http://schemas.openxmlformats.org/officeDocument/2006/relationships/customXml" Target="../ink/ink1946.xml"/><Relationship Id="rId59" Type="http://schemas.openxmlformats.org/officeDocument/2006/relationships/customXml" Target="../ink/ink1967.xml"/><Relationship Id="rId124" Type="http://schemas.openxmlformats.org/officeDocument/2006/relationships/image" Target="../media/image1982.png"/><Relationship Id="rId527" Type="http://schemas.openxmlformats.org/officeDocument/2006/relationships/customXml" Target="../ink/ink2201.xml"/><Relationship Id="rId569" Type="http://schemas.openxmlformats.org/officeDocument/2006/relationships/customXml" Target="../ink/ink2222.xml"/><Relationship Id="rId734" Type="http://schemas.openxmlformats.org/officeDocument/2006/relationships/image" Target="../media/image2280.png"/><Relationship Id="rId776" Type="http://schemas.openxmlformats.org/officeDocument/2006/relationships/image" Target="../media/image2301.png"/><Relationship Id="rId70" Type="http://schemas.openxmlformats.org/officeDocument/2006/relationships/image" Target="../media/image1956.png"/><Relationship Id="rId166" Type="http://schemas.openxmlformats.org/officeDocument/2006/relationships/image" Target="../media/image2003.png"/><Relationship Id="rId331" Type="http://schemas.openxmlformats.org/officeDocument/2006/relationships/customXml" Target="../ink/ink2103.xml"/><Relationship Id="rId373" Type="http://schemas.openxmlformats.org/officeDocument/2006/relationships/customXml" Target="../ink/ink2124.xml"/><Relationship Id="rId429" Type="http://schemas.openxmlformats.org/officeDocument/2006/relationships/customXml" Target="../ink/ink2152.xml"/><Relationship Id="rId580" Type="http://schemas.openxmlformats.org/officeDocument/2006/relationships/image" Target="../media/image2206.png"/><Relationship Id="rId636" Type="http://schemas.openxmlformats.org/officeDocument/2006/relationships/customXml" Target="../ink/ink2256.xml"/><Relationship Id="rId801" Type="http://schemas.openxmlformats.org/officeDocument/2006/relationships/customXml" Target="../ink/ink233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054.xml"/><Relationship Id="rId440" Type="http://schemas.openxmlformats.org/officeDocument/2006/relationships/image" Target="../media/image2138.png"/><Relationship Id="rId678" Type="http://schemas.openxmlformats.org/officeDocument/2006/relationships/image" Target="../media/image2253.png"/><Relationship Id="rId843" Type="http://schemas.openxmlformats.org/officeDocument/2006/relationships/customXml" Target="../ink/ink2360.xml"/><Relationship Id="rId28" Type="http://schemas.openxmlformats.org/officeDocument/2006/relationships/image" Target="../media/image1935.png"/><Relationship Id="rId275" Type="http://schemas.openxmlformats.org/officeDocument/2006/relationships/customXml" Target="../ink/ink2075.xml"/><Relationship Id="rId300" Type="http://schemas.openxmlformats.org/officeDocument/2006/relationships/image" Target="../media/image2069.png"/><Relationship Id="rId482" Type="http://schemas.openxmlformats.org/officeDocument/2006/relationships/image" Target="../media/image2158.png"/><Relationship Id="rId538" Type="http://schemas.openxmlformats.org/officeDocument/2006/relationships/image" Target="../media/image2186.png"/><Relationship Id="rId703" Type="http://schemas.openxmlformats.org/officeDocument/2006/relationships/customXml" Target="../ink/ink2290.xml"/><Relationship Id="rId745" Type="http://schemas.openxmlformats.org/officeDocument/2006/relationships/customXml" Target="../ink/ink2311.xml"/><Relationship Id="rId81" Type="http://schemas.openxmlformats.org/officeDocument/2006/relationships/customXml" Target="../ink/ink1978.xml"/><Relationship Id="rId135" Type="http://schemas.openxmlformats.org/officeDocument/2006/relationships/customXml" Target="../ink/ink2005.xml"/><Relationship Id="rId177" Type="http://schemas.openxmlformats.org/officeDocument/2006/relationships/customXml" Target="../ink/ink2026.xml"/><Relationship Id="rId342" Type="http://schemas.openxmlformats.org/officeDocument/2006/relationships/image" Target="../media/image2090.png"/><Relationship Id="rId384" Type="http://schemas.openxmlformats.org/officeDocument/2006/relationships/image" Target="../media/image2111.png"/><Relationship Id="rId591" Type="http://schemas.openxmlformats.org/officeDocument/2006/relationships/customXml" Target="../ink/ink2233.xml"/><Relationship Id="rId605" Type="http://schemas.openxmlformats.org/officeDocument/2006/relationships/customXml" Target="../ink/ink2240.xml"/><Relationship Id="rId787" Type="http://schemas.openxmlformats.org/officeDocument/2006/relationships/customXml" Target="../ink/ink2332.xml"/><Relationship Id="rId812" Type="http://schemas.openxmlformats.org/officeDocument/2006/relationships/image" Target="../media/image2319.png"/><Relationship Id="rId202" Type="http://schemas.openxmlformats.org/officeDocument/2006/relationships/image" Target="../media/image2021.png"/><Relationship Id="rId244" Type="http://schemas.openxmlformats.org/officeDocument/2006/relationships/image" Target="../media/image2042.png"/><Relationship Id="rId647" Type="http://schemas.openxmlformats.org/officeDocument/2006/relationships/image" Target="../media/image2239.png"/><Relationship Id="rId689" Type="http://schemas.openxmlformats.org/officeDocument/2006/relationships/customXml" Target="../ink/ink2283.xml"/><Relationship Id="rId854" Type="http://schemas.openxmlformats.org/officeDocument/2006/relationships/image" Target="../media/image2340.png"/><Relationship Id="rId39" Type="http://schemas.openxmlformats.org/officeDocument/2006/relationships/customXml" Target="../ink/ink1957.xml"/><Relationship Id="rId286" Type="http://schemas.openxmlformats.org/officeDocument/2006/relationships/image" Target="../media/image2063.png"/><Relationship Id="rId451" Type="http://schemas.openxmlformats.org/officeDocument/2006/relationships/customXml" Target="../ink/ink2163.xml"/><Relationship Id="rId493" Type="http://schemas.openxmlformats.org/officeDocument/2006/relationships/customXml" Target="../ink/ink2184.xml"/><Relationship Id="rId507" Type="http://schemas.openxmlformats.org/officeDocument/2006/relationships/customXml" Target="../ink/ink2191.xml"/><Relationship Id="rId549" Type="http://schemas.openxmlformats.org/officeDocument/2006/relationships/customXml" Target="../ink/ink2212.xml"/><Relationship Id="rId714" Type="http://schemas.openxmlformats.org/officeDocument/2006/relationships/image" Target="../media/image2270.png"/><Relationship Id="rId756" Type="http://schemas.openxmlformats.org/officeDocument/2006/relationships/image" Target="../media/image2291.png"/><Relationship Id="rId50" Type="http://schemas.openxmlformats.org/officeDocument/2006/relationships/image" Target="../media/image1946.png"/><Relationship Id="rId104" Type="http://schemas.openxmlformats.org/officeDocument/2006/relationships/image" Target="../media/image1973.png"/><Relationship Id="rId146" Type="http://schemas.openxmlformats.org/officeDocument/2006/relationships/image" Target="../media/image1993.png"/><Relationship Id="rId188" Type="http://schemas.openxmlformats.org/officeDocument/2006/relationships/image" Target="../media/image2014.png"/><Relationship Id="rId311" Type="http://schemas.openxmlformats.org/officeDocument/2006/relationships/customXml" Target="../ink/ink2093.xml"/><Relationship Id="rId353" Type="http://schemas.openxmlformats.org/officeDocument/2006/relationships/customXml" Target="../ink/ink2114.xml"/><Relationship Id="rId395" Type="http://schemas.openxmlformats.org/officeDocument/2006/relationships/customXml" Target="../ink/ink2135.xml"/><Relationship Id="rId409" Type="http://schemas.openxmlformats.org/officeDocument/2006/relationships/customXml" Target="../ink/ink2142.xml"/><Relationship Id="rId560" Type="http://schemas.openxmlformats.org/officeDocument/2006/relationships/image" Target="../media/image2197.png"/><Relationship Id="rId798" Type="http://schemas.openxmlformats.org/officeDocument/2006/relationships/image" Target="../media/image2312.png"/><Relationship Id="rId92" Type="http://schemas.openxmlformats.org/officeDocument/2006/relationships/image" Target="../media/image1967.png"/><Relationship Id="rId213" Type="http://schemas.openxmlformats.org/officeDocument/2006/relationships/customXml" Target="../ink/ink2044.xml"/><Relationship Id="rId420" Type="http://schemas.openxmlformats.org/officeDocument/2006/relationships/image" Target="../media/image2128.png"/><Relationship Id="rId616" Type="http://schemas.openxmlformats.org/officeDocument/2006/relationships/customXml" Target="../ink/ink2246.xml"/><Relationship Id="rId658" Type="http://schemas.openxmlformats.org/officeDocument/2006/relationships/customXml" Target="../ink/ink2267.xml"/><Relationship Id="rId823" Type="http://schemas.openxmlformats.org/officeDocument/2006/relationships/customXml" Target="../ink/ink2350.xml"/><Relationship Id="rId865" Type="http://schemas.openxmlformats.org/officeDocument/2006/relationships/customXml" Target="../ink/ink2371.xml"/><Relationship Id="rId255" Type="http://schemas.openxmlformats.org/officeDocument/2006/relationships/customXml" Target="../ink/ink2065.xml"/><Relationship Id="rId297" Type="http://schemas.openxmlformats.org/officeDocument/2006/relationships/customXml" Target="../ink/ink2086.xml"/><Relationship Id="rId462" Type="http://schemas.openxmlformats.org/officeDocument/2006/relationships/image" Target="../media/image2148.png"/><Relationship Id="rId518" Type="http://schemas.openxmlformats.org/officeDocument/2006/relationships/image" Target="../media/image2176.png"/><Relationship Id="rId725" Type="http://schemas.openxmlformats.org/officeDocument/2006/relationships/customXml" Target="../ink/ink2301.xml"/><Relationship Id="rId115" Type="http://schemas.openxmlformats.org/officeDocument/2006/relationships/customXml" Target="../ink/ink1995.xml"/><Relationship Id="rId157" Type="http://schemas.openxmlformats.org/officeDocument/2006/relationships/customXml" Target="../ink/ink2016.xml"/><Relationship Id="rId322" Type="http://schemas.openxmlformats.org/officeDocument/2006/relationships/image" Target="../media/image2080.png"/><Relationship Id="rId364" Type="http://schemas.openxmlformats.org/officeDocument/2006/relationships/image" Target="../media/image2101.png"/><Relationship Id="rId767" Type="http://schemas.openxmlformats.org/officeDocument/2006/relationships/customXml" Target="../ink/ink2322.xml"/><Relationship Id="rId61" Type="http://schemas.openxmlformats.org/officeDocument/2006/relationships/customXml" Target="../ink/ink1968.xml"/><Relationship Id="rId199" Type="http://schemas.openxmlformats.org/officeDocument/2006/relationships/customXml" Target="../ink/ink2037.xml"/><Relationship Id="rId571" Type="http://schemas.openxmlformats.org/officeDocument/2006/relationships/customXml" Target="../ink/ink2223.xml"/><Relationship Id="rId627" Type="http://schemas.openxmlformats.org/officeDocument/2006/relationships/image" Target="../media/image2229.png"/><Relationship Id="rId669" Type="http://schemas.openxmlformats.org/officeDocument/2006/relationships/image" Target="../media/image2249.png"/><Relationship Id="rId834" Type="http://schemas.openxmlformats.org/officeDocument/2006/relationships/image" Target="../media/image2330.png"/><Relationship Id="rId876" Type="http://schemas.openxmlformats.org/officeDocument/2006/relationships/image" Target="../media/image2351.png"/><Relationship Id="rId19" Type="http://schemas.openxmlformats.org/officeDocument/2006/relationships/customXml" Target="../ink/ink1947.xml"/><Relationship Id="rId224" Type="http://schemas.openxmlformats.org/officeDocument/2006/relationships/image" Target="../media/image2032.png"/><Relationship Id="rId266" Type="http://schemas.openxmlformats.org/officeDocument/2006/relationships/image" Target="../media/image2053.png"/><Relationship Id="rId431" Type="http://schemas.openxmlformats.org/officeDocument/2006/relationships/customXml" Target="../ink/ink2153.xml"/><Relationship Id="rId473" Type="http://schemas.openxmlformats.org/officeDocument/2006/relationships/customXml" Target="../ink/ink2174.xml"/><Relationship Id="rId529" Type="http://schemas.openxmlformats.org/officeDocument/2006/relationships/customXml" Target="../ink/ink2202.xml"/><Relationship Id="rId680" Type="http://schemas.openxmlformats.org/officeDocument/2006/relationships/image" Target="../media/image2254.png"/><Relationship Id="rId736" Type="http://schemas.openxmlformats.org/officeDocument/2006/relationships/image" Target="../media/image2281.png"/><Relationship Id="rId30" Type="http://schemas.openxmlformats.org/officeDocument/2006/relationships/image" Target="../media/image1936.png"/><Relationship Id="rId126" Type="http://schemas.openxmlformats.org/officeDocument/2006/relationships/image" Target="../media/image1983.png"/><Relationship Id="rId168" Type="http://schemas.openxmlformats.org/officeDocument/2006/relationships/image" Target="../media/image2004.png"/><Relationship Id="rId333" Type="http://schemas.openxmlformats.org/officeDocument/2006/relationships/customXml" Target="../ink/ink2104.xml"/><Relationship Id="rId540" Type="http://schemas.openxmlformats.org/officeDocument/2006/relationships/image" Target="../media/image2187.png"/><Relationship Id="rId778" Type="http://schemas.openxmlformats.org/officeDocument/2006/relationships/image" Target="../media/image2302.png"/><Relationship Id="rId72" Type="http://schemas.openxmlformats.org/officeDocument/2006/relationships/image" Target="../media/image1957.png"/><Relationship Id="rId375" Type="http://schemas.openxmlformats.org/officeDocument/2006/relationships/customXml" Target="../ink/ink2125.xml"/><Relationship Id="rId582" Type="http://schemas.openxmlformats.org/officeDocument/2006/relationships/image" Target="../media/image2207.png"/><Relationship Id="rId638" Type="http://schemas.openxmlformats.org/officeDocument/2006/relationships/customXml" Target="../ink/ink2257.xml"/><Relationship Id="rId803" Type="http://schemas.openxmlformats.org/officeDocument/2006/relationships/customXml" Target="../ink/ink2340.xml"/><Relationship Id="rId845" Type="http://schemas.openxmlformats.org/officeDocument/2006/relationships/customXml" Target="../ink/ink2361.xml"/><Relationship Id="rId3" Type="http://schemas.openxmlformats.org/officeDocument/2006/relationships/customXml" Target="../ink/ink1939.xml"/><Relationship Id="rId235" Type="http://schemas.openxmlformats.org/officeDocument/2006/relationships/customXml" Target="../ink/ink2055.xml"/><Relationship Id="rId277" Type="http://schemas.openxmlformats.org/officeDocument/2006/relationships/customXml" Target="../ink/ink2076.xml"/><Relationship Id="rId400" Type="http://schemas.openxmlformats.org/officeDocument/2006/relationships/image" Target="../media/image2119.png"/><Relationship Id="rId442" Type="http://schemas.openxmlformats.org/officeDocument/2006/relationships/image" Target="../media/image2139.png"/><Relationship Id="rId484" Type="http://schemas.openxmlformats.org/officeDocument/2006/relationships/image" Target="../media/image2159.png"/><Relationship Id="rId705" Type="http://schemas.openxmlformats.org/officeDocument/2006/relationships/customXml" Target="../ink/ink2291.xml"/><Relationship Id="rId137" Type="http://schemas.openxmlformats.org/officeDocument/2006/relationships/customXml" Target="../ink/ink2006.xml"/><Relationship Id="rId302" Type="http://schemas.openxmlformats.org/officeDocument/2006/relationships/image" Target="../media/image2070.png"/><Relationship Id="rId344" Type="http://schemas.openxmlformats.org/officeDocument/2006/relationships/image" Target="../media/image2091.png"/><Relationship Id="rId691" Type="http://schemas.openxmlformats.org/officeDocument/2006/relationships/customXml" Target="../ink/ink2284.xml"/><Relationship Id="rId747" Type="http://schemas.openxmlformats.org/officeDocument/2006/relationships/customXml" Target="../ink/ink2312.xml"/><Relationship Id="rId789" Type="http://schemas.openxmlformats.org/officeDocument/2006/relationships/customXml" Target="../ink/ink2333.xml"/><Relationship Id="rId41" Type="http://schemas.openxmlformats.org/officeDocument/2006/relationships/customXml" Target="../ink/ink1958.xml"/><Relationship Id="rId83" Type="http://schemas.openxmlformats.org/officeDocument/2006/relationships/customXml" Target="../ink/ink1979.xml"/><Relationship Id="rId179" Type="http://schemas.openxmlformats.org/officeDocument/2006/relationships/customXml" Target="../ink/ink2027.xml"/><Relationship Id="rId386" Type="http://schemas.openxmlformats.org/officeDocument/2006/relationships/image" Target="../media/image2112.png"/><Relationship Id="rId551" Type="http://schemas.openxmlformats.org/officeDocument/2006/relationships/customXml" Target="../ink/ink2213.xml"/><Relationship Id="rId593" Type="http://schemas.openxmlformats.org/officeDocument/2006/relationships/customXml" Target="../ink/ink2234.xml"/><Relationship Id="rId607" Type="http://schemas.openxmlformats.org/officeDocument/2006/relationships/customXml" Target="../ink/ink2241.xml"/><Relationship Id="rId649" Type="http://schemas.openxmlformats.org/officeDocument/2006/relationships/image" Target="../media/image2240.png"/><Relationship Id="rId814" Type="http://schemas.openxmlformats.org/officeDocument/2006/relationships/image" Target="../media/image2320.png"/><Relationship Id="rId856" Type="http://schemas.openxmlformats.org/officeDocument/2006/relationships/image" Target="../media/image2341.png"/><Relationship Id="rId190" Type="http://schemas.openxmlformats.org/officeDocument/2006/relationships/image" Target="../media/image2015.png"/><Relationship Id="rId204" Type="http://schemas.openxmlformats.org/officeDocument/2006/relationships/image" Target="../media/image2022.png"/><Relationship Id="rId246" Type="http://schemas.openxmlformats.org/officeDocument/2006/relationships/image" Target="../media/image2043.png"/><Relationship Id="rId288" Type="http://schemas.openxmlformats.org/officeDocument/2006/relationships/image" Target="../media/image53.png"/><Relationship Id="rId411" Type="http://schemas.openxmlformats.org/officeDocument/2006/relationships/customXml" Target="../ink/ink2143.xml"/><Relationship Id="rId453" Type="http://schemas.openxmlformats.org/officeDocument/2006/relationships/customXml" Target="../ink/ink2164.xml"/><Relationship Id="rId509" Type="http://schemas.openxmlformats.org/officeDocument/2006/relationships/customXml" Target="../ink/ink2192.xml"/><Relationship Id="rId660" Type="http://schemas.openxmlformats.org/officeDocument/2006/relationships/customXml" Target="../ink/ink2268.xml"/><Relationship Id="rId106" Type="http://schemas.openxmlformats.org/officeDocument/2006/relationships/image" Target="../media/image1974.png"/><Relationship Id="rId313" Type="http://schemas.openxmlformats.org/officeDocument/2006/relationships/customXml" Target="../ink/ink2094.xml"/><Relationship Id="rId495" Type="http://schemas.openxmlformats.org/officeDocument/2006/relationships/customXml" Target="../ink/ink2185.xml"/><Relationship Id="rId716" Type="http://schemas.openxmlformats.org/officeDocument/2006/relationships/image" Target="../media/image2271.png"/><Relationship Id="rId758" Type="http://schemas.openxmlformats.org/officeDocument/2006/relationships/image" Target="../media/image2292.png"/><Relationship Id="rId10" Type="http://schemas.openxmlformats.org/officeDocument/2006/relationships/image" Target="../media/image1926.png"/><Relationship Id="rId52" Type="http://schemas.openxmlformats.org/officeDocument/2006/relationships/image" Target="../media/image1947.png"/><Relationship Id="rId94" Type="http://schemas.openxmlformats.org/officeDocument/2006/relationships/image" Target="../media/image1968.png"/><Relationship Id="rId148" Type="http://schemas.openxmlformats.org/officeDocument/2006/relationships/image" Target="../media/image1994.png"/><Relationship Id="rId355" Type="http://schemas.openxmlformats.org/officeDocument/2006/relationships/customXml" Target="../ink/ink2115.xml"/><Relationship Id="rId397" Type="http://schemas.openxmlformats.org/officeDocument/2006/relationships/customXml" Target="../ink/ink2136.xml"/><Relationship Id="rId520" Type="http://schemas.openxmlformats.org/officeDocument/2006/relationships/image" Target="../media/image2177.png"/><Relationship Id="rId562" Type="http://schemas.openxmlformats.org/officeDocument/2006/relationships/image" Target="../media/image2198.png"/><Relationship Id="rId618" Type="http://schemas.openxmlformats.org/officeDocument/2006/relationships/customXml" Target="../ink/ink2247.xml"/><Relationship Id="rId825" Type="http://schemas.openxmlformats.org/officeDocument/2006/relationships/customXml" Target="../ink/ink2351.xml"/><Relationship Id="rId215" Type="http://schemas.openxmlformats.org/officeDocument/2006/relationships/customXml" Target="../ink/ink2045.xml"/><Relationship Id="rId257" Type="http://schemas.openxmlformats.org/officeDocument/2006/relationships/customXml" Target="../ink/ink2066.xml"/><Relationship Id="rId422" Type="http://schemas.openxmlformats.org/officeDocument/2006/relationships/image" Target="../media/image2129.png"/><Relationship Id="rId464" Type="http://schemas.openxmlformats.org/officeDocument/2006/relationships/image" Target="../media/image2149.png"/><Relationship Id="rId867" Type="http://schemas.openxmlformats.org/officeDocument/2006/relationships/customXml" Target="../ink/ink2372.xml"/><Relationship Id="rId299" Type="http://schemas.openxmlformats.org/officeDocument/2006/relationships/customXml" Target="../ink/ink2087.xml"/><Relationship Id="rId727" Type="http://schemas.openxmlformats.org/officeDocument/2006/relationships/customXml" Target="../ink/ink2302.xml"/><Relationship Id="rId63" Type="http://schemas.openxmlformats.org/officeDocument/2006/relationships/customXml" Target="../ink/ink1969.xml"/><Relationship Id="rId159" Type="http://schemas.openxmlformats.org/officeDocument/2006/relationships/customXml" Target="../ink/ink2017.xml"/><Relationship Id="rId366" Type="http://schemas.openxmlformats.org/officeDocument/2006/relationships/image" Target="../media/image2102.png"/><Relationship Id="rId573" Type="http://schemas.openxmlformats.org/officeDocument/2006/relationships/customXml" Target="../ink/ink2224.xml"/><Relationship Id="rId780" Type="http://schemas.openxmlformats.org/officeDocument/2006/relationships/image" Target="../media/image2303.png"/><Relationship Id="rId226" Type="http://schemas.openxmlformats.org/officeDocument/2006/relationships/image" Target="../media/image2033.png"/><Relationship Id="rId433" Type="http://schemas.openxmlformats.org/officeDocument/2006/relationships/customXml" Target="../ink/ink2154.xml"/><Relationship Id="rId878" Type="http://schemas.openxmlformats.org/officeDocument/2006/relationships/image" Target="../media/image2352.png"/><Relationship Id="rId640" Type="http://schemas.openxmlformats.org/officeDocument/2006/relationships/customXml" Target="../ink/ink2258.xml"/><Relationship Id="rId738" Type="http://schemas.openxmlformats.org/officeDocument/2006/relationships/image" Target="../media/image2282.png"/><Relationship Id="rId74" Type="http://schemas.openxmlformats.org/officeDocument/2006/relationships/image" Target="../media/image1958.png"/><Relationship Id="rId377" Type="http://schemas.openxmlformats.org/officeDocument/2006/relationships/customXml" Target="../ink/ink2126.xml"/><Relationship Id="rId500" Type="http://schemas.openxmlformats.org/officeDocument/2006/relationships/image" Target="../media/image2167.png"/><Relationship Id="rId584" Type="http://schemas.openxmlformats.org/officeDocument/2006/relationships/image" Target="../media/image2208.png"/><Relationship Id="rId805" Type="http://schemas.openxmlformats.org/officeDocument/2006/relationships/customXml" Target="../ink/ink2341.xml"/><Relationship Id="rId5" Type="http://schemas.openxmlformats.org/officeDocument/2006/relationships/customXml" Target="../ink/ink1940.xml"/><Relationship Id="rId237" Type="http://schemas.openxmlformats.org/officeDocument/2006/relationships/customXml" Target="../ink/ink2056.xml"/><Relationship Id="rId791" Type="http://schemas.openxmlformats.org/officeDocument/2006/relationships/customXml" Target="../ink/ink2334.xml"/><Relationship Id="rId444" Type="http://schemas.openxmlformats.org/officeDocument/2006/relationships/image" Target="../media/image2140.png"/><Relationship Id="rId651" Type="http://schemas.openxmlformats.org/officeDocument/2006/relationships/image" Target="../media/image2241.png"/><Relationship Id="rId749" Type="http://schemas.openxmlformats.org/officeDocument/2006/relationships/customXml" Target="../ink/ink2313.xml"/><Relationship Id="rId290" Type="http://schemas.openxmlformats.org/officeDocument/2006/relationships/image" Target="../media/image2064.png"/><Relationship Id="rId304" Type="http://schemas.openxmlformats.org/officeDocument/2006/relationships/image" Target="../media/image2071.png"/><Relationship Id="rId388" Type="http://schemas.openxmlformats.org/officeDocument/2006/relationships/image" Target="../media/image2113.png"/><Relationship Id="rId511" Type="http://schemas.openxmlformats.org/officeDocument/2006/relationships/customXml" Target="../ink/ink2193.xml"/><Relationship Id="rId609" Type="http://schemas.openxmlformats.org/officeDocument/2006/relationships/customXml" Target="../ink/ink2242.xml"/><Relationship Id="rId85" Type="http://schemas.openxmlformats.org/officeDocument/2006/relationships/customXml" Target="../ink/ink1980.xml"/><Relationship Id="rId150" Type="http://schemas.openxmlformats.org/officeDocument/2006/relationships/image" Target="../media/image1995.png"/><Relationship Id="rId595" Type="http://schemas.openxmlformats.org/officeDocument/2006/relationships/customXml" Target="../ink/ink2235.xml"/><Relationship Id="rId816" Type="http://schemas.openxmlformats.org/officeDocument/2006/relationships/image" Target="../media/image2321.png"/><Relationship Id="rId248" Type="http://schemas.openxmlformats.org/officeDocument/2006/relationships/image" Target="../media/image2044.png"/><Relationship Id="rId455" Type="http://schemas.openxmlformats.org/officeDocument/2006/relationships/customXml" Target="../ink/ink2165.xml"/><Relationship Id="rId662" Type="http://schemas.openxmlformats.org/officeDocument/2006/relationships/customXml" Target="../ink/ink2269.xml"/><Relationship Id="rId12" Type="http://schemas.openxmlformats.org/officeDocument/2006/relationships/image" Target="../media/image1927.png"/><Relationship Id="rId108" Type="http://schemas.openxmlformats.org/officeDocument/2006/relationships/image" Target="../media/image1975.png"/><Relationship Id="rId315" Type="http://schemas.openxmlformats.org/officeDocument/2006/relationships/customXml" Target="../ink/ink2095.xml"/><Relationship Id="rId522" Type="http://schemas.openxmlformats.org/officeDocument/2006/relationships/image" Target="../media/image2178.png"/><Relationship Id="rId96" Type="http://schemas.openxmlformats.org/officeDocument/2006/relationships/image" Target="../media/image1969.png"/><Relationship Id="rId161" Type="http://schemas.openxmlformats.org/officeDocument/2006/relationships/customXml" Target="../ink/ink2018.xml"/><Relationship Id="rId399" Type="http://schemas.openxmlformats.org/officeDocument/2006/relationships/customXml" Target="../ink/ink2137.xml"/><Relationship Id="rId827" Type="http://schemas.openxmlformats.org/officeDocument/2006/relationships/customXml" Target="../ink/ink2352.xml"/><Relationship Id="rId259" Type="http://schemas.openxmlformats.org/officeDocument/2006/relationships/customXml" Target="../ink/ink2067.xml"/><Relationship Id="rId466" Type="http://schemas.openxmlformats.org/officeDocument/2006/relationships/image" Target="../media/image2150.png"/><Relationship Id="rId673" Type="http://schemas.openxmlformats.org/officeDocument/2006/relationships/image" Target="../media/image2251.png"/><Relationship Id="rId880" Type="http://schemas.openxmlformats.org/officeDocument/2006/relationships/image" Target="../media/image2353.png"/><Relationship Id="rId23" Type="http://schemas.openxmlformats.org/officeDocument/2006/relationships/customXml" Target="../ink/ink1949.xml"/><Relationship Id="rId119" Type="http://schemas.openxmlformats.org/officeDocument/2006/relationships/customXml" Target="../ink/ink1997.xml"/><Relationship Id="rId326" Type="http://schemas.openxmlformats.org/officeDocument/2006/relationships/image" Target="../media/image2082.png"/><Relationship Id="rId533" Type="http://schemas.openxmlformats.org/officeDocument/2006/relationships/customXml" Target="../ink/ink2204.xml"/><Relationship Id="rId740" Type="http://schemas.openxmlformats.org/officeDocument/2006/relationships/image" Target="../media/image2283.png"/><Relationship Id="rId838" Type="http://schemas.openxmlformats.org/officeDocument/2006/relationships/image" Target="../media/image2332.png"/><Relationship Id="rId172" Type="http://schemas.openxmlformats.org/officeDocument/2006/relationships/image" Target="../media/image2006.png"/><Relationship Id="rId477" Type="http://schemas.openxmlformats.org/officeDocument/2006/relationships/customXml" Target="../ink/ink2176.xml"/><Relationship Id="rId600" Type="http://schemas.openxmlformats.org/officeDocument/2006/relationships/image" Target="../media/image2216.png"/><Relationship Id="rId684" Type="http://schemas.openxmlformats.org/officeDocument/2006/relationships/image" Target="../media/image2256.png"/><Relationship Id="rId337" Type="http://schemas.openxmlformats.org/officeDocument/2006/relationships/customXml" Target="../ink/ink2106.xml"/><Relationship Id="rId34" Type="http://schemas.openxmlformats.org/officeDocument/2006/relationships/image" Target="../media/image1938.png"/><Relationship Id="rId544" Type="http://schemas.openxmlformats.org/officeDocument/2006/relationships/image" Target="../media/image2189.png"/><Relationship Id="rId751" Type="http://schemas.openxmlformats.org/officeDocument/2006/relationships/customXml" Target="../ink/ink2314.xml"/><Relationship Id="rId849" Type="http://schemas.openxmlformats.org/officeDocument/2006/relationships/customXml" Target="../ink/ink2363.xml"/><Relationship Id="rId183" Type="http://schemas.openxmlformats.org/officeDocument/2006/relationships/customXml" Target="../ink/ink2029.xml"/><Relationship Id="rId390" Type="http://schemas.openxmlformats.org/officeDocument/2006/relationships/image" Target="../media/image2114.png"/><Relationship Id="rId404" Type="http://schemas.openxmlformats.org/officeDocument/2006/relationships/image" Target="../media/image2121.png"/><Relationship Id="rId611" Type="http://schemas.openxmlformats.org/officeDocument/2006/relationships/customXml" Target="../ink/ink224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37.xml"/><Relationship Id="rId299" Type="http://schemas.openxmlformats.org/officeDocument/2006/relationships/customXml" Target="../ink/ink2528.xml"/><Relationship Id="rId21" Type="http://schemas.openxmlformats.org/officeDocument/2006/relationships/customXml" Target="../ink/ink2389.xml"/><Relationship Id="rId63" Type="http://schemas.openxmlformats.org/officeDocument/2006/relationships/customXml" Target="../ink/ink2410.xml"/><Relationship Id="rId159" Type="http://schemas.openxmlformats.org/officeDocument/2006/relationships/customXml" Target="../ink/ink2458.xml"/><Relationship Id="rId324" Type="http://schemas.openxmlformats.org/officeDocument/2006/relationships/image" Target="../media/image2515.png"/><Relationship Id="rId366" Type="http://schemas.openxmlformats.org/officeDocument/2006/relationships/image" Target="../media/image2536.png"/><Relationship Id="rId531" Type="http://schemas.openxmlformats.org/officeDocument/2006/relationships/customXml" Target="../ink/ink2644.xml"/><Relationship Id="rId573" Type="http://schemas.openxmlformats.org/officeDocument/2006/relationships/customXml" Target="../ink/ink2665.xml"/><Relationship Id="rId170" Type="http://schemas.openxmlformats.org/officeDocument/2006/relationships/image" Target="../media/image2438.png"/><Relationship Id="rId226" Type="http://schemas.openxmlformats.org/officeDocument/2006/relationships/image" Target="../media/image2466.png"/><Relationship Id="rId433" Type="http://schemas.openxmlformats.org/officeDocument/2006/relationships/customXml" Target="../ink/ink2595.xml"/><Relationship Id="rId268" Type="http://schemas.openxmlformats.org/officeDocument/2006/relationships/image" Target="../media/image2487.png"/><Relationship Id="rId475" Type="http://schemas.openxmlformats.org/officeDocument/2006/relationships/customXml" Target="../ink/ink2616.xml"/><Relationship Id="rId32" Type="http://schemas.openxmlformats.org/officeDocument/2006/relationships/image" Target="../media/image2369.png"/><Relationship Id="rId74" Type="http://schemas.openxmlformats.org/officeDocument/2006/relationships/image" Target="../media/image2390.png"/><Relationship Id="rId128" Type="http://schemas.openxmlformats.org/officeDocument/2006/relationships/image" Target="../media/image2417.png"/><Relationship Id="rId335" Type="http://schemas.openxmlformats.org/officeDocument/2006/relationships/customXml" Target="../ink/ink2546.xml"/><Relationship Id="rId377" Type="http://schemas.openxmlformats.org/officeDocument/2006/relationships/customXml" Target="../ink/ink2567.xml"/><Relationship Id="rId500" Type="http://schemas.openxmlformats.org/officeDocument/2006/relationships/image" Target="../media/image2603.png"/><Relationship Id="rId542" Type="http://schemas.openxmlformats.org/officeDocument/2006/relationships/image" Target="../media/image2623.png"/><Relationship Id="rId584" Type="http://schemas.openxmlformats.org/officeDocument/2006/relationships/image" Target="../media/image2643.png"/><Relationship Id="rId5" Type="http://schemas.openxmlformats.org/officeDocument/2006/relationships/customXml" Target="../ink/ink2381.xml"/><Relationship Id="rId181" Type="http://schemas.openxmlformats.org/officeDocument/2006/relationships/customXml" Target="../ink/ink2469.xml"/><Relationship Id="rId237" Type="http://schemas.openxmlformats.org/officeDocument/2006/relationships/customXml" Target="../ink/ink2497.xml"/><Relationship Id="rId402" Type="http://schemas.openxmlformats.org/officeDocument/2006/relationships/image" Target="../media/image2554.png"/><Relationship Id="rId279" Type="http://schemas.openxmlformats.org/officeDocument/2006/relationships/customXml" Target="../ink/ink2518.xml"/><Relationship Id="rId444" Type="http://schemas.openxmlformats.org/officeDocument/2006/relationships/image" Target="../media/image2575.png"/><Relationship Id="rId486" Type="http://schemas.openxmlformats.org/officeDocument/2006/relationships/image" Target="../media/image2596.png"/><Relationship Id="rId43" Type="http://schemas.openxmlformats.org/officeDocument/2006/relationships/customXml" Target="../ink/ink2400.xml"/><Relationship Id="rId139" Type="http://schemas.openxmlformats.org/officeDocument/2006/relationships/customXml" Target="../ink/ink2448.xml"/><Relationship Id="rId290" Type="http://schemas.openxmlformats.org/officeDocument/2006/relationships/image" Target="../media/image2498.png"/><Relationship Id="rId304" Type="http://schemas.openxmlformats.org/officeDocument/2006/relationships/image" Target="../media/image2505.png"/><Relationship Id="rId346" Type="http://schemas.openxmlformats.org/officeDocument/2006/relationships/image" Target="../media/image2526.png"/><Relationship Id="rId388" Type="http://schemas.openxmlformats.org/officeDocument/2006/relationships/image" Target="../media/image2547.png"/><Relationship Id="rId511" Type="http://schemas.openxmlformats.org/officeDocument/2006/relationships/customXml" Target="../ink/ink2634.xml"/><Relationship Id="rId553" Type="http://schemas.openxmlformats.org/officeDocument/2006/relationships/customXml" Target="../ink/ink2655.xml"/><Relationship Id="rId85" Type="http://schemas.openxmlformats.org/officeDocument/2006/relationships/customXml" Target="../ink/ink2421.xml"/><Relationship Id="rId150" Type="http://schemas.openxmlformats.org/officeDocument/2006/relationships/image" Target="../media/image2428.png"/><Relationship Id="rId192" Type="http://schemas.openxmlformats.org/officeDocument/2006/relationships/image" Target="../media/image2449.png"/><Relationship Id="rId206" Type="http://schemas.openxmlformats.org/officeDocument/2006/relationships/image" Target="../media/image2456.png"/><Relationship Id="rId413" Type="http://schemas.openxmlformats.org/officeDocument/2006/relationships/customXml" Target="../ink/ink2585.xml"/><Relationship Id="rId595" Type="http://schemas.openxmlformats.org/officeDocument/2006/relationships/customXml" Target="../ink/ink2676.xml"/><Relationship Id="rId248" Type="http://schemas.openxmlformats.org/officeDocument/2006/relationships/image" Target="../media/image2477.png"/><Relationship Id="rId455" Type="http://schemas.openxmlformats.org/officeDocument/2006/relationships/customXml" Target="../ink/ink2606.xml"/><Relationship Id="rId497" Type="http://schemas.openxmlformats.org/officeDocument/2006/relationships/customXml" Target="../ink/ink2627.xml"/><Relationship Id="rId12" Type="http://schemas.openxmlformats.org/officeDocument/2006/relationships/image" Target="../media/image2359.png"/><Relationship Id="rId108" Type="http://schemas.openxmlformats.org/officeDocument/2006/relationships/image" Target="../media/image2407.png"/><Relationship Id="rId315" Type="http://schemas.openxmlformats.org/officeDocument/2006/relationships/customXml" Target="../ink/ink2536.xml"/><Relationship Id="rId357" Type="http://schemas.openxmlformats.org/officeDocument/2006/relationships/customXml" Target="../ink/ink2557.xml"/><Relationship Id="rId522" Type="http://schemas.openxmlformats.org/officeDocument/2006/relationships/image" Target="../media/image2613.png"/><Relationship Id="rId54" Type="http://schemas.openxmlformats.org/officeDocument/2006/relationships/image" Target="../media/image2380.png"/><Relationship Id="rId96" Type="http://schemas.openxmlformats.org/officeDocument/2006/relationships/image" Target="../media/image2401.png"/><Relationship Id="rId161" Type="http://schemas.openxmlformats.org/officeDocument/2006/relationships/customXml" Target="../ink/ink2459.xml"/><Relationship Id="rId217" Type="http://schemas.openxmlformats.org/officeDocument/2006/relationships/customXml" Target="../ink/ink2487.xml"/><Relationship Id="rId399" Type="http://schemas.openxmlformats.org/officeDocument/2006/relationships/customXml" Target="../ink/ink2578.xml"/><Relationship Id="rId564" Type="http://schemas.openxmlformats.org/officeDocument/2006/relationships/image" Target="../media/image2634.png"/><Relationship Id="rId259" Type="http://schemas.openxmlformats.org/officeDocument/2006/relationships/customXml" Target="../ink/ink2508.xml"/><Relationship Id="rId424" Type="http://schemas.openxmlformats.org/officeDocument/2006/relationships/image" Target="../media/image2565.png"/><Relationship Id="rId466" Type="http://schemas.openxmlformats.org/officeDocument/2006/relationships/image" Target="../media/image2586.png"/><Relationship Id="rId23" Type="http://schemas.openxmlformats.org/officeDocument/2006/relationships/customXml" Target="../ink/ink2390.xml"/><Relationship Id="rId119" Type="http://schemas.openxmlformats.org/officeDocument/2006/relationships/customXml" Target="../ink/ink2438.xml"/><Relationship Id="rId270" Type="http://schemas.openxmlformats.org/officeDocument/2006/relationships/image" Target="../media/image2488.png"/><Relationship Id="rId326" Type="http://schemas.openxmlformats.org/officeDocument/2006/relationships/image" Target="../media/image2516.png"/><Relationship Id="rId533" Type="http://schemas.openxmlformats.org/officeDocument/2006/relationships/customXml" Target="../ink/ink2645.xml"/><Relationship Id="rId65" Type="http://schemas.openxmlformats.org/officeDocument/2006/relationships/customXml" Target="../ink/ink2411.xml"/><Relationship Id="rId130" Type="http://schemas.openxmlformats.org/officeDocument/2006/relationships/image" Target="../media/image2418.png"/><Relationship Id="rId368" Type="http://schemas.openxmlformats.org/officeDocument/2006/relationships/image" Target="../media/image2537.png"/><Relationship Id="rId575" Type="http://schemas.openxmlformats.org/officeDocument/2006/relationships/customXml" Target="../ink/ink2666.xml"/><Relationship Id="rId172" Type="http://schemas.openxmlformats.org/officeDocument/2006/relationships/image" Target="../media/image2439.png"/><Relationship Id="rId228" Type="http://schemas.openxmlformats.org/officeDocument/2006/relationships/image" Target="../media/image2467.png"/><Relationship Id="rId435" Type="http://schemas.openxmlformats.org/officeDocument/2006/relationships/customXml" Target="../ink/ink2596.xml"/><Relationship Id="rId477" Type="http://schemas.openxmlformats.org/officeDocument/2006/relationships/customXml" Target="../ink/ink2617.xml"/><Relationship Id="rId600" Type="http://schemas.openxmlformats.org/officeDocument/2006/relationships/image" Target="../media/image2651.png"/><Relationship Id="rId281" Type="http://schemas.openxmlformats.org/officeDocument/2006/relationships/customXml" Target="../ink/ink2519.xml"/><Relationship Id="rId337" Type="http://schemas.openxmlformats.org/officeDocument/2006/relationships/customXml" Target="../ink/ink2547.xml"/><Relationship Id="rId502" Type="http://schemas.openxmlformats.org/officeDocument/2006/relationships/image" Target="../media/image2604.png"/><Relationship Id="rId34" Type="http://schemas.openxmlformats.org/officeDocument/2006/relationships/image" Target="../media/image2370.png"/><Relationship Id="rId76" Type="http://schemas.openxmlformats.org/officeDocument/2006/relationships/image" Target="../media/image2391.png"/><Relationship Id="rId141" Type="http://schemas.openxmlformats.org/officeDocument/2006/relationships/customXml" Target="../ink/ink2449.xml"/><Relationship Id="rId379" Type="http://schemas.openxmlformats.org/officeDocument/2006/relationships/customXml" Target="../ink/ink2568.xml"/><Relationship Id="rId544" Type="http://schemas.openxmlformats.org/officeDocument/2006/relationships/image" Target="../media/image2624.png"/><Relationship Id="rId586" Type="http://schemas.openxmlformats.org/officeDocument/2006/relationships/image" Target="../media/image2644.png"/><Relationship Id="rId7" Type="http://schemas.openxmlformats.org/officeDocument/2006/relationships/customXml" Target="../ink/ink2382.xml"/><Relationship Id="rId183" Type="http://schemas.openxmlformats.org/officeDocument/2006/relationships/customXml" Target="../ink/ink2470.xml"/><Relationship Id="rId239" Type="http://schemas.openxmlformats.org/officeDocument/2006/relationships/customXml" Target="../ink/ink2498.xml"/><Relationship Id="rId390" Type="http://schemas.openxmlformats.org/officeDocument/2006/relationships/image" Target="../media/image2548.png"/><Relationship Id="rId404" Type="http://schemas.openxmlformats.org/officeDocument/2006/relationships/image" Target="../media/image2555.png"/><Relationship Id="rId446" Type="http://schemas.openxmlformats.org/officeDocument/2006/relationships/image" Target="../media/image2576.png"/><Relationship Id="rId250" Type="http://schemas.openxmlformats.org/officeDocument/2006/relationships/image" Target="../media/image2478.png"/><Relationship Id="rId292" Type="http://schemas.openxmlformats.org/officeDocument/2006/relationships/image" Target="../media/image2499.png"/><Relationship Id="rId306" Type="http://schemas.openxmlformats.org/officeDocument/2006/relationships/image" Target="../media/image2506.png"/><Relationship Id="rId488" Type="http://schemas.openxmlformats.org/officeDocument/2006/relationships/image" Target="../media/image2597.png"/><Relationship Id="rId45" Type="http://schemas.openxmlformats.org/officeDocument/2006/relationships/customXml" Target="../ink/ink2401.xml"/><Relationship Id="rId87" Type="http://schemas.openxmlformats.org/officeDocument/2006/relationships/customXml" Target="../ink/ink2422.xml"/><Relationship Id="rId110" Type="http://schemas.openxmlformats.org/officeDocument/2006/relationships/image" Target="../media/image2408.png"/><Relationship Id="rId348" Type="http://schemas.openxmlformats.org/officeDocument/2006/relationships/image" Target="../media/image2527.png"/><Relationship Id="rId513" Type="http://schemas.openxmlformats.org/officeDocument/2006/relationships/customXml" Target="../ink/ink2635.xml"/><Relationship Id="rId555" Type="http://schemas.openxmlformats.org/officeDocument/2006/relationships/customXml" Target="../ink/ink2656.xml"/><Relationship Id="rId597" Type="http://schemas.openxmlformats.org/officeDocument/2006/relationships/customXml" Target="../ink/ink2677.xml"/><Relationship Id="rId152" Type="http://schemas.openxmlformats.org/officeDocument/2006/relationships/image" Target="../media/image2429.png"/><Relationship Id="rId194" Type="http://schemas.openxmlformats.org/officeDocument/2006/relationships/image" Target="../media/image2450.png"/><Relationship Id="rId208" Type="http://schemas.openxmlformats.org/officeDocument/2006/relationships/image" Target="../media/image2457.png"/><Relationship Id="rId415" Type="http://schemas.openxmlformats.org/officeDocument/2006/relationships/customXml" Target="../ink/ink2586.xml"/><Relationship Id="rId457" Type="http://schemas.openxmlformats.org/officeDocument/2006/relationships/customXml" Target="../ink/ink2607.xml"/><Relationship Id="rId261" Type="http://schemas.openxmlformats.org/officeDocument/2006/relationships/customXml" Target="../ink/ink2509.xml"/><Relationship Id="rId499" Type="http://schemas.openxmlformats.org/officeDocument/2006/relationships/customXml" Target="../ink/ink2628.xml"/><Relationship Id="rId14" Type="http://schemas.openxmlformats.org/officeDocument/2006/relationships/image" Target="../media/image2360.png"/><Relationship Id="rId56" Type="http://schemas.openxmlformats.org/officeDocument/2006/relationships/image" Target="../media/image2381.png"/><Relationship Id="rId317" Type="http://schemas.openxmlformats.org/officeDocument/2006/relationships/customXml" Target="../ink/ink2537.xml"/><Relationship Id="rId359" Type="http://schemas.openxmlformats.org/officeDocument/2006/relationships/customXml" Target="../ink/ink2558.xml"/><Relationship Id="rId524" Type="http://schemas.openxmlformats.org/officeDocument/2006/relationships/image" Target="../media/image2614.png"/><Relationship Id="rId566" Type="http://schemas.openxmlformats.org/officeDocument/2006/relationships/image" Target="../media/image2635.png"/><Relationship Id="rId98" Type="http://schemas.openxmlformats.org/officeDocument/2006/relationships/image" Target="../media/image2402.png"/><Relationship Id="rId121" Type="http://schemas.openxmlformats.org/officeDocument/2006/relationships/customXml" Target="../ink/ink2439.xml"/><Relationship Id="rId163" Type="http://schemas.openxmlformats.org/officeDocument/2006/relationships/customXml" Target="../ink/ink2460.xml"/><Relationship Id="rId219" Type="http://schemas.openxmlformats.org/officeDocument/2006/relationships/customXml" Target="../ink/ink2488.xml"/><Relationship Id="rId370" Type="http://schemas.openxmlformats.org/officeDocument/2006/relationships/image" Target="../media/image2538.png"/><Relationship Id="rId426" Type="http://schemas.openxmlformats.org/officeDocument/2006/relationships/image" Target="../media/image2566.png"/><Relationship Id="rId230" Type="http://schemas.openxmlformats.org/officeDocument/2006/relationships/image" Target="../media/image2468.png"/><Relationship Id="rId468" Type="http://schemas.openxmlformats.org/officeDocument/2006/relationships/image" Target="../media/image2587.png"/><Relationship Id="rId25" Type="http://schemas.openxmlformats.org/officeDocument/2006/relationships/customXml" Target="../ink/ink2391.xml"/><Relationship Id="rId67" Type="http://schemas.openxmlformats.org/officeDocument/2006/relationships/customXml" Target="../ink/ink2412.xml"/><Relationship Id="rId272" Type="http://schemas.openxmlformats.org/officeDocument/2006/relationships/image" Target="../media/image2489.png"/><Relationship Id="rId328" Type="http://schemas.openxmlformats.org/officeDocument/2006/relationships/image" Target="../media/image2517.png"/><Relationship Id="rId535" Type="http://schemas.openxmlformats.org/officeDocument/2006/relationships/customXml" Target="../ink/ink2646.xml"/><Relationship Id="rId577" Type="http://schemas.openxmlformats.org/officeDocument/2006/relationships/customXml" Target="../ink/ink2667.xml"/><Relationship Id="rId132" Type="http://schemas.openxmlformats.org/officeDocument/2006/relationships/image" Target="../media/image2419.png"/><Relationship Id="rId174" Type="http://schemas.openxmlformats.org/officeDocument/2006/relationships/image" Target="../media/image2440.png"/><Relationship Id="rId381" Type="http://schemas.openxmlformats.org/officeDocument/2006/relationships/customXml" Target="../ink/ink2569.xml"/><Relationship Id="rId602" Type="http://schemas.openxmlformats.org/officeDocument/2006/relationships/image" Target="../media/image2652.png"/><Relationship Id="rId241" Type="http://schemas.openxmlformats.org/officeDocument/2006/relationships/customXml" Target="../ink/ink2499.xml"/><Relationship Id="rId437" Type="http://schemas.openxmlformats.org/officeDocument/2006/relationships/customXml" Target="../ink/ink2597.xml"/><Relationship Id="rId479" Type="http://schemas.openxmlformats.org/officeDocument/2006/relationships/customXml" Target="../ink/ink2618.xml"/><Relationship Id="rId36" Type="http://schemas.openxmlformats.org/officeDocument/2006/relationships/image" Target="../media/image2371.png"/><Relationship Id="rId283" Type="http://schemas.openxmlformats.org/officeDocument/2006/relationships/customXml" Target="../ink/ink2520.xml"/><Relationship Id="rId339" Type="http://schemas.openxmlformats.org/officeDocument/2006/relationships/customXml" Target="../ink/ink2548.xml"/><Relationship Id="rId490" Type="http://schemas.openxmlformats.org/officeDocument/2006/relationships/image" Target="../media/image2598.png"/><Relationship Id="rId504" Type="http://schemas.openxmlformats.org/officeDocument/2006/relationships/image" Target="../media/image2605.png"/><Relationship Id="rId546" Type="http://schemas.openxmlformats.org/officeDocument/2006/relationships/image" Target="../media/image2625.png"/><Relationship Id="rId78" Type="http://schemas.openxmlformats.org/officeDocument/2006/relationships/image" Target="../media/image2392.png"/><Relationship Id="rId101" Type="http://schemas.openxmlformats.org/officeDocument/2006/relationships/customXml" Target="../ink/ink2429.xml"/><Relationship Id="rId143" Type="http://schemas.openxmlformats.org/officeDocument/2006/relationships/customXml" Target="../ink/ink2450.xml"/><Relationship Id="rId185" Type="http://schemas.openxmlformats.org/officeDocument/2006/relationships/customXml" Target="../ink/ink2471.xml"/><Relationship Id="rId350" Type="http://schemas.openxmlformats.org/officeDocument/2006/relationships/image" Target="../media/image2528.png"/><Relationship Id="rId406" Type="http://schemas.openxmlformats.org/officeDocument/2006/relationships/image" Target="../media/image2556.png"/><Relationship Id="rId588" Type="http://schemas.openxmlformats.org/officeDocument/2006/relationships/image" Target="../media/image2645.png"/><Relationship Id="rId9" Type="http://schemas.openxmlformats.org/officeDocument/2006/relationships/customXml" Target="../ink/ink2383.xml"/><Relationship Id="rId210" Type="http://schemas.openxmlformats.org/officeDocument/2006/relationships/image" Target="../media/image2458.png"/><Relationship Id="rId392" Type="http://schemas.openxmlformats.org/officeDocument/2006/relationships/image" Target="../media/image2549.png"/><Relationship Id="rId448" Type="http://schemas.openxmlformats.org/officeDocument/2006/relationships/image" Target="../media/image2577.png"/><Relationship Id="rId252" Type="http://schemas.openxmlformats.org/officeDocument/2006/relationships/image" Target="../media/image2479.png"/><Relationship Id="rId294" Type="http://schemas.openxmlformats.org/officeDocument/2006/relationships/image" Target="../media/image2500.png"/><Relationship Id="rId308" Type="http://schemas.openxmlformats.org/officeDocument/2006/relationships/image" Target="../media/image2507.png"/><Relationship Id="rId515" Type="http://schemas.openxmlformats.org/officeDocument/2006/relationships/customXml" Target="../ink/ink2636.xml"/><Relationship Id="rId47" Type="http://schemas.openxmlformats.org/officeDocument/2006/relationships/customXml" Target="../ink/ink2402.xml"/><Relationship Id="rId89" Type="http://schemas.openxmlformats.org/officeDocument/2006/relationships/customXml" Target="../ink/ink2423.xml"/><Relationship Id="rId112" Type="http://schemas.openxmlformats.org/officeDocument/2006/relationships/image" Target="../media/image2409.png"/><Relationship Id="rId154" Type="http://schemas.openxmlformats.org/officeDocument/2006/relationships/image" Target="../media/image2430.png"/><Relationship Id="rId361" Type="http://schemas.openxmlformats.org/officeDocument/2006/relationships/customXml" Target="../ink/ink2559.xml"/><Relationship Id="rId557" Type="http://schemas.openxmlformats.org/officeDocument/2006/relationships/customXml" Target="../ink/ink2657.xml"/><Relationship Id="rId599" Type="http://schemas.openxmlformats.org/officeDocument/2006/relationships/customXml" Target="../ink/ink2678.xml"/><Relationship Id="rId196" Type="http://schemas.openxmlformats.org/officeDocument/2006/relationships/image" Target="../media/image2451.png"/><Relationship Id="rId417" Type="http://schemas.openxmlformats.org/officeDocument/2006/relationships/customXml" Target="../ink/ink2587.xml"/><Relationship Id="rId459" Type="http://schemas.openxmlformats.org/officeDocument/2006/relationships/customXml" Target="../ink/ink2608.xml"/><Relationship Id="rId16" Type="http://schemas.openxmlformats.org/officeDocument/2006/relationships/image" Target="../media/image2361.png"/><Relationship Id="rId221" Type="http://schemas.openxmlformats.org/officeDocument/2006/relationships/customXml" Target="../ink/ink2489.xml"/><Relationship Id="rId263" Type="http://schemas.openxmlformats.org/officeDocument/2006/relationships/customXml" Target="../ink/ink2510.xml"/><Relationship Id="rId319" Type="http://schemas.openxmlformats.org/officeDocument/2006/relationships/customXml" Target="../ink/ink2538.xml"/><Relationship Id="rId470" Type="http://schemas.openxmlformats.org/officeDocument/2006/relationships/image" Target="../media/image2588.png"/><Relationship Id="rId526" Type="http://schemas.openxmlformats.org/officeDocument/2006/relationships/image" Target="../media/image2615.png"/><Relationship Id="rId58" Type="http://schemas.openxmlformats.org/officeDocument/2006/relationships/image" Target="../media/image2382.png"/><Relationship Id="rId123" Type="http://schemas.openxmlformats.org/officeDocument/2006/relationships/customXml" Target="../ink/ink2440.xml"/><Relationship Id="rId330" Type="http://schemas.openxmlformats.org/officeDocument/2006/relationships/image" Target="../media/image2518.png"/><Relationship Id="rId568" Type="http://schemas.openxmlformats.org/officeDocument/2006/relationships/image" Target="../media/image2636.png"/><Relationship Id="rId165" Type="http://schemas.openxmlformats.org/officeDocument/2006/relationships/customXml" Target="../ink/ink2461.xml"/><Relationship Id="rId372" Type="http://schemas.openxmlformats.org/officeDocument/2006/relationships/image" Target="../media/image2539.png"/><Relationship Id="rId428" Type="http://schemas.openxmlformats.org/officeDocument/2006/relationships/image" Target="../media/image2567.png"/><Relationship Id="rId211" Type="http://schemas.openxmlformats.org/officeDocument/2006/relationships/customXml" Target="../ink/ink2484.xml"/><Relationship Id="rId232" Type="http://schemas.openxmlformats.org/officeDocument/2006/relationships/image" Target="../media/image2469.png"/><Relationship Id="rId253" Type="http://schemas.openxmlformats.org/officeDocument/2006/relationships/customXml" Target="../ink/ink2505.xml"/><Relationship Id="rId274" Type="http://schemas.openxmlformats.org/officeDocument/2006/relationships/image" Target="../media/image2490.png"/><Relationship Id="rId295" Type="http://schemas.openxmlformats.org/officeDocument/2006/relationships/customXml" Target="../ink/ink2526.xml"/><Relationship Id="rId309" Type="http://schemas.openxmlformats.org/officeDocument/2006/relationships/customXml" Target="../ink/ink2533.xml"/><Relationship Id="rId460" Type="http://schemas.openxmlformats.org/officeDocument/2006/relationships/image" Target="../media/image2583.png"/><Relationship Id="rId481" Type="http://schemas.openxmlformats.org/officeDocument/2006/relationships/customXml" Target="../ink/ink2619.xml"/><Relationship Id="rId516" Type="http://schemas.openxmlformats.org/officeDocument/2006/relationships/image" Target="../media/image2610.png"/><Relationship Id="rId27" Type="http://schemas.openxmlformats.org/officeDocument/2006/relationships/customXml" Target="../ink/ink2392.xml"/><Relationship Id="rId48" Type="http://schemas.openxmlformats.org/officeDocument/2006/relationships/image" Target="../media/image2377.png"/><Relationship Id="rId69" Type="http://schemas.openxmlformats.org/officeDocument/2006/relationships/customXml" Target="../ink/ink2413.xml"/><Relationship Id="rId113" Type="http://schemas.openxmlformats.org/officeDocument/2006/relationships/customXml" Target="../ink/ink2435.xml"/><Relationship Id="rId134" Type="http://schemas.openxmlformats.org/officeDocument/2006/relationships/image" Target="../media/image2420.png"/><Relationship Id="rId320" Type="http://schemas.openxmlformats.org/officeDocument/2006/relationships/image" Target="../media/image2513.png"/><Relationship Id="rId537" Type="http://schemas.openxmlformats.org/officeDocument/2006/relationships/customXml" Target="../ink/ink2647.xml"/><Relationship Id="rId558" Type="http://schemas.openxmlformats.org/officeDocument/2006/relationships/image" Target="../media/image2631.png"/><Relationship Id="rId579" Type="http://schemas.openxmlformats.org/officeDocument/2006/relationships/customXml" Target="../ink/ink2668.xml"/><Relationship Id="rId80" Type="http://schemas.openxmlformats.org/officeDocument/2006/relationships/image" Target="../media/image2393.png"/><Relationship Id="rId155" Type="http://schemas.openxmlformats.org/officeDocument/2006/relationships/customXml" Target="../ink/ink2456.xml"/><Relationship Id="rId176" Type="http://schemas.openxmlformats.org/officeDocument/2006/relationships/image" Target="../media/image2441.png"/><Relationship Id="rId197" Type="http://schemas.openxmlformats.org/officeDocument/2006/relationships/customXml" Target="../ink/ink2477.xml"/><Relationship Id="rId341" Type="http://schemas.openxmlformats.org/officeDocument/2006/relationships/customXml" Target="../ink/ink2549.xml"/><Relationship Id="rId362" Type="http://schemas.openxmlformats.org/officeDocument/2006/relationships/image" Target="../media/image2534.png"/><Relationship Id="rId383" Type="http://schemas.openxmlformats.org/officeDocument/2006/relationships/customXml" Target="../ink/ink2570.xml"/><Relationship Id="rId418" Type="http://schemas.openxmlformats.org/officeDocument/2006/relationships/image" Target="../media/image2562.png"/><Relationship Id="rId439" Type="http://schemas.openxmlformats.org/officeDocument/2006/relationships/customXml" Target="../ink/ink2598.xml"/><Relationship Id="rId590" Type="http://schemas.openxmlformats.org/officeDocument/2006/relationships/image" Target="../media/image2646.png"/><Relationship Id="rId604" Type="http://schemas.openxmlformats.org/officeDocument/2006/relationships/image" Target="../media/image2653.png"/><Relationship Id="rId201" Type="http://schemas.openxmlformats.org/officeDocument/2006/relationships/customXml" Target="../ink/ink2479.xml"/><Relationship Id="rId222" Type="http://schemas.openxmlformats.org/officeDocument/2006/relationships/image" Target="../media/image2464.png"/><Relationship Id="rId243" Type="http://schemas.openxmlformats.org/officeDocument/2006/relationships/customXml" Target="../ink/ink2500.xml"/><Relationship Id="rId264" Type="http://schemas.openxmlformats.org/officeDocument/2006/relationships/image" Target="../media/image2485.png"/><Relationship Id="rId285" Type="http://schemas.openxmlformats.org/officeDocument/2006/relationships/customXml" Target="../ink/ink2521.xml"/><Relationship Id="rId450" Type="http://schemas.openxmlformats.org/officeDocument/2006/relationships/image" Target="../media/image2578.png"/><Relationship Id="rId471" Type="http://schemas.openxmlformats.org/officeDocument/2006/relationships/customXml" Target="../ink/ink2614.xml"/><Relationship Id="rId506" Type="http://schemas.openxmlformats.org/officeDocument/2006/relationships/image" Target="../media/image2606.png"/><Relationship Id="rId17" Type="http://schemas.openxmlformats.org/officeDocument/2006/relationships/customXml" Target="../ink/ink2387.xml"/><Relationship Id="rId38" Type="http://schemas.openxmlformats.org/officeDocument/2006/relationships/image" Target="../media/image2372.png"/><Relationship Id="rId59" Type="http://schemas.openxmlformats.org/officeDocument/2006/relationships/customXml" Target="../ink/ink2408.xml"/><Relationship Id="rId103" Type="http://schemas.openxmlformats.org/officeDocument/2006/relationships/customXml" Target="../ink/ink2430.xml"/><Relationship Id="rId124" Type="http://schemas.openxmlformats.org/officeDocument/2006/relationships/image" Target="../media/image2415.png"/><Relationship Id="rId310" Type="http://schemas.openxmlformats.org/officeDocument/2006/relationships/image" Target="../media/image2508.png"/><Relationship Id="rId492" Type="http://schemas.openxmlformats.org/officeDocument/2006/relationships/image" Target="../media/image2599.png"/><Relationship Id="rId527" Type="http://schemas.openxmlformats.org/officeDocument/2006/relationships/customXml" Target="../ink/ink2642.xml"/><Relationship Id="rId548" Type="http://schemas.openxmlformats.org/officeDocument/2006/relationships/image" Target="../media/image2626.png"/><Relationship Id="rId569" Type="http://schemas.openxmlformats.org/officeDocument/2006/relationships/customXml" Target="../ink/ink2663.xml"/><Relationship Id="rId70" Type="http://schemas.openxmlformats.org/officeDocument/2006/relationships/image" Target="../media/image2388.png"/><Relationship Id="rId91" Type="http://schemas.openxmlformats.org/officeDocument/2006/relationships/customXml" Target="../ink/ink2424.xml"/><Relationship Id="rId145" Type="http://schemas.openxmlformats.org/officeDocument/2006/relationships/customXml" Target="../ink/ink2451.xml"/><Relationship Id="rId166" Type="http://schemas.openxmlformats.org/officeDocument/2006/relationships/image" Target="../media/image2436.png"/><Relationship Id="rId187" Type="http://schemas.openxmlformats.org/officeDocument/2006/relationships/customXml" Target="../ink/ink2472.xml"/><Relationship Id="rId331" Type="http://schemas.openxmlformats.org/officeDocument/2006/relationships/customXml" Target="../ink/ink2544.xml"/><Relationship Id="rId352" Type="http://schemas.openxmlformats.org/officeDocument/2006/relationships/image" Target="../media/image2529.png"/><Relationship Id="rId373" Type="http://schemas.openxmlformats.org/officeDocument/2006/relationships/customXml" Target="../ink/ink2565.xml"/><Relationship Id="rId394" Type="http://schemas.openxmlformats.org/officeDocument/2006/relationships/image" Target="../media/image2550.png"/><Relationship Id="rId408" Type="http://schemas.openxmlformats.org/officeDocument/2006/relationships/image" Target="../media/image2557.png"/><Relationship Id="rId429" Type="http://schemas.openxmlformats.org/officeDocument/2006/relationships/customXml" Target="../ink/ink2593.xml"/><Relationship Id="rId580" Type="http://schemas.openxmlformats.org/officeDocument/2006/relationships/image" Target="../media/image2167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59.png"/><Relationship Id="rId233" Type="http://schemas.openxmlformats.org/officeDocument/2006/relationships/customXml" Target="../ink/ink2495.xml"/><Relationship Id="rId254" Type="http://schemas.openxmlformats.org/officeDocument/2006/relationships/image" Target="../media/image2480.png"/><Relationship Id="rId440" Type="http://schemas.openxmlformats.org/officeDocument/2006/relationships/image" Target="../media/image2573.png"/><Relationship Id="rId28" Type="http://schemas.openxmlformats.org/officeDocument/2006/relationships/image" Target="../media/image2367.png"/><Relationship Id="rId49" Type="http://schemas.openxmlformats.org/officeDocument/2006/relationships/customXml" Target="../ink/ink2403.xml"/><Relationship Id="rId114" Type="http://schemas.openxmlformats.org/officeDocument/2006/relationships/image" Target="../media/image2410.png"/><Relationship Id="rId275" Type="http://schemas.openxmlformats.org/officeDocument/2006/relationships/customXml" Target="../ink/ink2516.xml"/><Relationship Id="rId296" Type="http://schemas.openxmlformats.org/officeDocument/2006/relationships/image" Target="../media/image2501.png"/><Relationship Id="rId300" Type="http://schemas.openxmlformats.org/officeDocument/2006/relationships/image" Target="../media/image2503.png"/><Relationship Id="rId461" Type="http://schemas.openxmlformats.org/officeDocument/2006/relationships/customXml" Target="../ink/ink2609.xml"/><Relationship Id="rId482" Type="http://schemas.openxmlformats.org/officeDocument/2006/relationships/image" Target="../media/image2594.png"/><Relationship Id="rId517" Type="http://schemas.openxmlformats.org/officeDocument/2006/relationships/customXml" Target="../ink/ink2637.xml"/><Relationship Id="rId538" Type="http://schemas.openxmlformats.org/officeDocument/2006/relationships/image" Target="../media/image2621.png"/><Relationship Id="rId559" Type="http://schemas.openxmlformats.org/officeDocument/2006/relationships/customXml" Target="../ink/ink2658.xml"/><Relationship Id="rId60" Type="http://schemas.openxmlformats.org/officeDocument/2006/relationships/image" Target="../media/image2383.png"/><Relationship Id="rId81" Type="http://schemas.openxmlformats.org/officeDocument/2006/relationships/customXml" Target="../ink/ink2419.xml"/><Relationship Id="rId135" Type="http://schemas.openxmlformats.org/officeDocument/2006/relationships/customXml" Target="../ink/ink2446.xml"/><Relationship Id="rId156" Type="http://schemas.openxmlformats.org/officeDocument/2006/relationships/image" Target="../media/image2431.png"/><Relationship Id="rId177" Type="http://schemas.openxmlformats.org/officeDocument/2006/relationships/customXml" Target="../ink/ink2467.xml"/><Relationship Id="rId198" Type="http://schemas.openxmlformats.org/officeDocument/2006/relationships/image" Target="../media/image2452.png"/><Relationship Id="rId321" Type="http://schemas.openxmlformats.org/officeDocument/2006/relationships/customXml" Target="../ink/ink2539.xml"/><Relationship Id="rId342" Type="http://schemas.openxmlformats.org/officeDocument/2006/relationships/image" Target="../media/image2524.png"/><Relationship Id="rId363" Type="http://schemas.openxmlformats.org/officeDocument/2006/relationships/customXml" Target="../ink/ink2560.xml"/><Relationship Id="rId384" Type="http://schemas.openxmlformats.org/officeDocument/2006/relationships/image" Target="../media/image2545.png"/><Relationship Id="rId419" Type="http://schemas.openxmlformats.org/officeDocument/2006/relationships/customXml" Target="../ink/ink2588.xml"/><Relationship Id="rId570" Type="http://schemas.openxmlformats.org/officeDocument/2006/relationships/image" Target="../media/image2637.png"/><Relationship Id="rId591" Type="http://schemas.openxmlformats.org/officeDocument/2006/relationships/customXml" Target="../ink/ink2674.xml"/><Relationship Id="rId605" Type="http://schemas.openxmlformats.org/officeDocument/2006/relationships/customXml" Target="../ink/ink2681.xml"/><Relationship Id="rId202" Type="http://schemas.openxmlformats.org/officeDocument/2006/relationships/image" Target="../media/image2454.png"/><Relationship Id="rId223" Type="http://schemas.openxmlformats.org/officeDocument/2006/relationships/customXml" Target="../ink/ink2490.xml"/><Relationship Id="rId244" Type="http://schemas.openxmlformats.org/officeDocument/2006/relationships/image" Target="../media/image2475.png"/><Relationship Id="rId430" Type="http://schemas.openxmlformats.org/officeDocument/2006/relationships/image" Target="../media/image2568.png"/><Relationship Id="rId18" Type="http://schemas.openxmlformats.org/officeDocument/2006/relationships/image" Target="../media/image2362.png"/><Relationship Id="rId39" Type="http://schemas.openxmlformats.org/officeDocument/2006/relationships/customXml" Target="../ink/ink2398.xml"/><Relationship Id="rId265" Type="http://schemas.openxmlformats.org/officeDocument/2006/relationships/customXml" Target="../ink/ink2511.xml"/><Relationship Id="rId286" Type="http://schemas.openxmlformats.org/officeDocument/2006/relationships/image" Target="../media/image2496.png"/><Relationship Id="rId451" Type="http://schemas.openxmlformats.org/officeDocument/2006/relationships/customXml" Target="../ink/ink2604.xml"/><Relationship Id="rId472" Type="http://schemas.openxmlformats.org/officeDocument/2006/relationships/image" Target="../media/image2589.png"/><Relationship Id="rId493" Type="http://schemas.openxmlformats.org/officeDocument/2006/relationships/customXml" Target="../ink/ink2625.xml"/><Relationship Id="rId507" Type="http://schemas.openxmlformats.org/officeDocument/2006/relationships/customXml" Target="../ink/ink2632.xml"/><Relationship Id="rId528" Type="http://schemas.openxmlformats.org/officeDocument/2006/relationships/image" Target="../media/image2616.png"/><Relationship Id="rId549" Type="http://schemas.openxmlformats.org/officeDocument/2006/relationships/customXml" Target="../ink/ink2653.xml"/><Relationship Id="rId50" Type="http://schemas.openxmlformats.org/officeDocument/2006/relationships/image" Target="../media/image2378.png"/><Relationship Id="rId104" Type="http://schemas.openxmlformats.org/officeDocument/2006/relationships/image" Target="../media/image2405.png"/><Relationship Id="rId125" Type="http://schemas.openxmlformats.org/officeDocument/2006/relationships/customXml" Target="../ink/ink2441.xml"/><Relationship Id="rId146" Type="http://schemas.openxmlformats.org/officeDocument/2006/relationships/image" Target="../media/image2426.png"/><Relationship Id="rId167" Type="http://schemas.openxmlformats.org/officeDocument/2006/relationships/customXml" Target="../ink/ink2462.xml"/><Relationship Id="rId188" Type="http://schemas.openxmlformats.org/officeDocument/2006/relationships/image" Target="../media/image2447.png"/><Relationship Id="rId311" Type="http://schemas.openxmlformats.org/officeDocument/2006/relationships/customXml" Target="../ink/ink2534.xml"/><Relationship Id="rId332" Type="http://schemas.openxmlformats.org/officeDocument/2006/relationships/image" Target="../media/image2519.png"/><Relationship Id="rId353" Type="http://schemas.openxmlformats.org/officeDocument/2006/relationships/customXml" Target="../ink/ink2555.xml"/><Relationship Id="rId374" Type="http://schemas.openxmlformats.org/officeDocument/2006/relationships/image" Target="../media/image2540.png"/><Relationship Id="rId395" Type="http://schemas.openxmlformats.org/officeDocument/2006/relationships/customXml" Target="../ink/ink2576.xml"/><Relationship Id="rId409" Type="http://schemas.openxmlformats.org/officeDocument/2006/relationships/customXml" Target="../ink/ink2583.xml"/><Relationship Id="rId560" Type="http://schemas.openxmlformats.org/officeDocument/2006/relationships/image" Target="../media/image2632.png"/><Relationship Id="rId581" Type="http://schemas.openxmlformats.org/officeDocument/2006/relationships/customXml" Target="../ink/ink2669.xml"/><Relationship Id="rId71" Type="http://schemas.openxmlformats.org/officeDocument/2006/relationships/customXml" Target="../ink/ink2414.xml"/><Relationship Id="rId92" Type="http://schemas.openxmlformats.org/officeDocument/2006/relationships/image" Target="../media/image2399.png"/><Relationship Id="rId213" Type="http://schemas.openxmlformats.org/officeDocument/2006/relationships/customXml" Target="../ink/ink2485.xml"/><Relationship Id="rId234" Type="http://schemas.openxmlformats.org/officeDocument/2006/relationships/image" Target="../media/image2470.png"/><Relationship Id="rId420" Type="http://schemas.openxmlformats.org/officeDocument/2006/relationships/image" Target="../media/image2563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393.xml"/><Relationship Id="rId255" Type="http://schemas.openxmlformats.org/officeDocument/2006/relationships/customXml" Target="../ink/ink2506.xml"/><Relationship Id="rId276" Type="http://schemas.openxmlformats.org/officeDocument/2006/relationships/image" Target="../media/image2491.png"/><Relationship Id="rId297" Type="http://schemas.openxmlformats.org/officeDocument/2006/relationships/customXml" Target="../ink/ink2527.xml"/><Relationship Id="rId441" Type="http://schemas.openxmlformats.org/officeDocument/2006/relationships/customXml" Target="../ink/ink2599.xml"/><Relationship Id="rId462" Type="http://schemas.openxmlformats.org/officeDocument/2006/relationships/image" Target="../media/image2584.png"/><Relationship Id="rId483" Type="http://schemas.openxmlformats.org/officeDocument/2006/relationships/customXml" Target="../ink/ink2620.xml"/><Relationship Id="rId518" Type="http://schemas.openxmlformats.org/officeDocument/2006/relationships/image" Target="../media/image2611.png"/><Relationship Id="rId539" Type="http://schemas.openxmlformats.org/officeDocument/2006/relationships/customXml" Target="../ink/ink2648.xml"/><Relationship Id="rId40" Type="http://schemas.openxmlformats.org/officeDocument/2006/relationships/image" Target="../media/image2373.png"/><Relationship Id="rId115" Type="http://schemas.openxmlformats.org/officeDocument/2006/relationships/customXml" Target="../ink/ink2436.xml"/><Relationship Id="rId136" Type="http://schemas.openxmlformats.org/officeDocument/2006/relationships/image" Target="../media/image2421.png"/><Relationship Id="rId157" Type="http://schemas.openxmlformats.org/officeDocument/2006/relationships/customXml" Target="../ink/ink2457.xml"/><Relationship Id="rId178" Type="http://schemas.openxmlformats.org/officeDocument/2006/relationships/image" Target="../media/image2442.png"/><Relationship Id="rId301" Type="http://schemas.openxmlformats.org/officeDocument/2006/relationships/customXml" Target="../ink/ink2529.xml"/><Relationship Id="rId322" Type="http://schemas.openxmlformats.org/officeDocument/2006/relationships/image" Target="../media/image2514.png"/><Relationship Id="rId343" Type="http://schemas.openxmlformats.org/officeDocument/2006/relationships/customXml" Target="../ink/ink2550.xml"/><Relationship Id="rId364" Type="http://schemas.openxmlformats.org/officeDocument/2006/relationships/image" Target="../media/image2535.png"/><Relationship Id="rId550" Type="http://schemas.openxmlformats.org/officeDocument/2006/relationships/image" Target="../media/image2627.png"/><Relationship Id="rId61" Type="http://schemas.openxmlformats.org/officeDocument/2006/relationships/customXml" Target="../ink/ink2409.xml"/><Relationship Id="rId82" Type="http://schemas.openxmlformats.org/officeDocument/2006/relationships/image" Target="../media/image2394.png"/><Relationship Id="rId199" Type="http://schemas.openxmlformats.org/officeDocument/2006/relationships/customXml" Target="../ink/ink2478.xml"/><Relationship Id="rId203" Type="http://schemas.openxmlformats.org/officeDocument/2006/relationships/customXml" Target="../ink/ink2480.xml"/><Relationship Id="rId385" Type="http://schemas.openxmlformats.org/officeDocument/2006/relationships/customXml" Target="../ink/ink2571.xml"/><Relationship Id="rId571" Type="http://schemas.openxmlformats.org/officeDocument/2006/relationships/customXml" Target="../ink/ink2664.xml"/><Relationship Id="rId592" Type="http://schemas.openxmlformats.org/officeDocument/2006/relationships/image" Target="../media/image2647.png"/><Relationship Id="rId606" Type="http://schemas.openxmlformats.org/officeDocument/2006/relationships/image" Target="../media/image2654.png"/><Relationship Id="rId19" Type="http://schemas.openxmlformats.org/officeDocument/2006/relationships/customXml" Target="../ink/ink2388.xml"/><Relationship Id="rId224" Type="http://schemas.openxmlformats.org/officeDocument/2006/relationships/image" Target="../media/image2465.png"/><Relationship Id="rId245" Type="http://schemas.openxmlformats.org/officeDocument/2006/relationships/customXml" Target="../ink/ink2501.xml"/><Relationship Id="rId266" Type="http://schemas.openxmlformats.org/officeDocument/2006/relationships/image" Target="../media/image2486.png"/><Relationship Id="rId287" Type="http://schemas.openxmlformats.org/officeDocument/2006/relationships/customXml" Target="../ink/ink2522.xml"/><Relationship Id="rId410" Type="http://schemas.openxmlformats.org/officeDocument/2006/relationships/image" Target="../media/image2558.png"/><Relationship Id="rId431" Type="http://schemas.openxmlformats.org/officeDocument/2006/relationships/customXml" Target="../ink/ink2594.xml"/><Relationship Id="rId452" Type="http://schemas.openxmlformats.org/officeDocument/2006/relationships/image" Target="../media/image2579.png"/><Relationship Id="rId473" Type="http://schemas.openxmlformats.org/officeDocument/2006/relationships/customXml" Target="../ink/ink2615.xml"/><Relationship Id="rId494" Type="http://schemas.openxmlformats.org/officeDocument/2006/relationships/image" Target="../media/image2600.png"/><Relationship Id="rId508" Type="http://schemas.openxmlformats.org/officeDocument/2006/relationships/image" Target="../media/image745.png"/><Relationship Id="rId529" Type="http://schemas.openxmlformats.org/officeDocument/2006/relationships/customXml" Target="../ink/ink2643.xml"/><Relationship Id="rId30" Type="http://schemas.openxmlformats.org/officeDocument/2006/relationships/image" Target="../media/image2368.png"/><Relationship Id="rId105" Type="http://schemas.openxmlformats.org/officeDocument/2006/relationships/customXml" Target="../ink/ink2431.xml"/><Relationship Id="rId126" Type="http://schemas.openxmlformats.org/officeDocument/2006/relationships/image" Target="../media/image2416.png"/><Relationship Id="rId147" Type="http://schemas.openxmlformats.org/officeDocument/2006/relationships/customXml" Target="../ink/ink2452.xml"/><Relationship Id="rId168" Type="http://schemas.openxmlformats.org/officeDocument/2006/relationships/image" Target="../media/image2437.png"/><Relationship Id="rId312" Type="http://schemas.openxmlformats.org/officeDocument/2006/relationships/image" Target="../media/image2509.png"/><Relationship Id="rId333" Type="http://schemas.openxmlformats.org/officeDocument/2006/relationships/customXml" Target="../ink/ink2545.xml"/><Relationship Id="rId354" Type="http://schemas.openxmlformats.org/officeDocument/2006/relationships/image" Target="../media/image2530.png"/><Relationship Id="rId540" Type="http://schemas.openxmlformats.org/officeDocument/2006/relationships/image" Target="../media/image2622.png"/><Relationship Id="rId51" Type="http://schemas.openxmlformats.org/officeDocument/2006/relationships/customXml" Target="../ink/ink2404.xml"/><Relationship Id="rId72" Type="http://schemas.openxmlformats.org/officeDocument/2006/relationships/image" Target="../media/image2389.png"/><Relationship Id="rId93" Type="http://schemas.openxmlformats.org/officeDocument/2006/relationships/customXml" Target="../ink/ink2425.xml"/><Relationship Id="rId189" Type="http://schemas.openxmlformats.org/officeDocument/2006/relationships/customXml" Target="../ink/ink2473.xml"/><Relationship Id="rId375" Type="http://schemas.openxmlformats.org/officeDocument/2006/relationships/customXml" Target="../ink/ink2566.xml"/><Relationship Id="rId396" Type="http://schemas.openxmlformats.org/officeDocument/2006/relationships/image" Target="../media/image2551.png"/><Relationship Id="rId561" Type="http://schemas.openxmlformats.org/officeDocument/2006/relationships/customXml" Target="../ink/ink2659.xml"/><Relationship Id="rId582" Type="http://schemas.openxmlformats.org/officeDocument/2006/relationships/image" Target="../media/image2642.png"/><Relationship Id="rId3" Type="http://schemas.openxmlformats.org/officeDocument/2006/relationships/customXml" Target="../ink/ink2380.xml"/><Relationship Id="rId214" Type="http://schemas.openxmlformats.org/officeDocument/2006/relationships/image" Target="../media/image2460.png"/><Relationship Id="rId235" Type="http://schemas.openxmlformats.org/officeDocument/2006/relationships/customXml" Target="../ink/ink2496.xml"/><Relationship Id="rId256" Type="http://schemas.openxmlformats.org/officeDocument/2006/relationships/image" Target="../media/image2481.png"/><Relationship Id="rId277" Type="http://schemas.openxmlformats.org/officeDocument/2006/relationships/customXml" Target="../ink/ink2517.xml"/><Relationship Id="rId298" Type="http://schemas.openxmlformats.org/officeDocument/2006/relationships/image" Target="../media/image2502.png"/><Relationship Id="rId400" Type="http://schemas.openxmlformats.org/officeDocument/2006/relationships/image" Target="../media/image2553.png"/><Relationship Id="rId421" Type="http://schemas.openxmlformats.org/officeDocument/2006/relationships/customXml" Target="../ink/ink2589.xml"/><Relationship Id="rId442" Type="http://schemas.openxmlformats.org/officeDocument/2006/relationships/image" Target="../media/image2574.png"/><Relationship Id="rId463" Type="http://schemas.openxmlformats.org/officeDocument/2006/relationships/customXml" Target="../ink/ink2610.xml"/><Relationship Id="rId484" Type="http://schemas.openxmlformats.org/officeDocument/2006/relationships/image" Target="../media/image2595.png"/><Relationship Id="rId519" Type="http://schemas.openxmlformats.org/officeDocument/2006/relationships/customXml" Target="../ink/ink2638.xml"/><Relationship Id="rId116" Type="http://schemas.openxmlformats.org/officeDocument/2006/relationships/image" Target="../media/image2411.png"/><Relationship Id="rId137" Type="http://schemas.openxmlformats.org/officeDocument/2006/relationships/customXml" Target="../ink/ink2447.xml"/><Relationship Id="rId158" Type="http://schemas.openxmlformats.org/officeDocument/2006/relationships/image" Target="../media/image2432.png"/><Relationship Id="rId302" Type="http://schemas.openxmlformats.org/officeDocument/2006/relationships/image" Target="../media/image2504.png"/><Relationship Id="rId323" Type="http://schemas.openxmlformats.org/officeDocument/2006/relationships/customXml" Target="../ink/ink2540.xml"/><Relationship Id="rId344" Type="http://schemas.openxmlformats.org/officeDocument/2006/relationships/image" Target="../media/image2525.png"/><Relationship Id="rId530" Type="http://schemas.openxmlformats.org/officeDocument/2006/relationships/image" Target="../media/image2617.png"/><Relationship Id="rId20" Type="http://schemas.openxmlformats.org/officeDocument/2006/relationships/image" Target="../media/image2363.png"/><Relationship Id="rId41" Type="http://schemas.openxmlformats.org/officeDocument/2006/relationships/customXml" Target="../ink/ink2399.xml"/><Relationship Id="rId62" Type="http://schemas.openxmlformats.org/officeDocument/2006/relationships/image" Target="../media/image2384.png"/><Relationship Id="rId83" Type="http://schemas.openxmlformats.org/officeDocument/2006/relationships/customXml" Target="../ink/ink2420.xml"/><Relationship Id="rId179" Type="http://schemas.openxmlformats.org/officeDocument/2006/relationships/customXml" Target="../ink/ink2468.xml"/><Relationship Id="rId365" Type="http://schemas.openxmlformats.org/officeDocument/2006/relationships/customXml" Target="../ink/ink2561.xml"/><Relationship Id="rId386" Type="http://schemas.openxmlformats.org/officeDocument/2006/relationships/image" Target="../media/image2546.png"/><Relationship Id="rId551" Type="http://schemas.openxmlformats.org/officeDocument/2006/relationships/customXml" Target="../ink/ink2654.xml"/><Relationship Id="rId572" Type="http://schemas.openxmlformats.org/officeDocument/2006/relationships/image" Target="../media/image2638.png"/><Relationship Id="rId593" Type="http://schemas.openxmlformats.org/officeDocument/2006/relationships/customXml" Target="../ink/ink2675.xml"/><Relationship Id="rId607" Type="http://schemas.openxmlformats.org/officeDocument/2006/relationships/customXml" Target="../ink/ink2682.xml"/><Relationship Id="rId190" Type="http://schemas.openxmlformats.org/officeDocument/2006/relationships/image" Target="../media/image2448.png"/><Relationship Id="rId204" Type="http://schemas.openxmlformats.org/officeDocument/2006/relationships/image" Target="../media/image2455.png"/><Relationship Id="rId225" Type="http://schemas.openxmlformats.org/officeDocument/2006/relationships/customXml" Target="../ink/ink2491.xml"/><Relationship Id="rId246" Type="http://schemas.openxmlformats.org/officeDocument/2006/relationships/image" Target="../media/image2476.png"/><Relationship Id="rId267" Type="http://schemas.openxmlformats.org/officeDocument/2006/relationships/customXml" Target="../ink/ink2512.xml"/><Relationship Id="rId288" Type="http://schemas.openxmlformats.org/officeDocument/2006/relationships/image" Target="../media/image2497.png"/><Relationship Id="rId411" Type="http://schemas.openxmlformats.org/officeDocument/2006/relationships/customXml" Target="../ink/ink2584.xml"/><Relationship Id="rId432" Type="http://schemas.openxmlformats.org/officeDocument/2006/relationships/image" Target="../media/image2569.png"/><Relationship Id="rId453" Type="http://schemas.openxmlformats.org/officeDocument/2006/relationships/customXml" Target="../ink/ink2605.xml"/><Relationship Id="rId474" Type="http://schemas.openxmlformats.org/officeDocument/2006/relationships/image" Target="../media/image2590.png"/><Relationship Id="rId509" Type="http://schemas.openxmlformats.org/officeDocument/2006/relationships/customXml" Target="../ink/ink2633.xml"/><Relationship Id="rId106" Type="http://schemas.openxmlformats.org/officeDocument/2006/relationships/image" Target="../media/image2406.png"/><Relationship Id="rId127" Type="http://schemas.openxmlformats.org/officeDocument/2006/relationships/customXml" Target="../ink/ink2442.xml"/><Relationship Id="rId313" Type="http://schemas.openxmlformats.org/officeDocument/2006/relationships/customXml" Target="../ink/ink2535.xml"/><Relationship Id="rId495" Type="http://schemas.openxmlformats.org/officeDocument/2006/relationships/customXml" Target="../ink/ink2626.xml"/><Relationship Id="rId10" Type="http://schemas.openxmlformats.org/officeDocument/2006/relationships/image" Target="../media/image2358.png"/><Relationship Id="rId31" Type="http://schemas.openxmlformats.org/officeDocument/2006/relationships/customXml" Target="../ink/ink2394.xml"/><Relationship Id="rId52" Type="http://schemas.openxmlformats.org/officeDocument/2006/relationships/image" Target="../media/image2379.png"/><Relationship Id="rId73" Type="http://schemas.openxmlformats.org/officeDocument/2006/relationships/customXml" Target="../ink/ink2415.xml"/><Relationship Id="rId94" Type="http://schemas.openxmlformats.org/officeDocument/2006/relationships/image" Target="../media/image2400.png"/><Relationship Id="rId148" Type="http://schemas.openxmlformats.org/officeDocument/2006/relationships/image" Target="../media/image2427.png"/><Relationship Id="rId169" Type="http://schemas.openxmlformats.org/officeDocument/2006/relationships/customXml" Target="../ink/ink2463.xml"/><Relationship Id="rId334" Type="http://schemas.openxmlformats.org/officeDocument/2006/relationships/image" Target="../media/image2520.png"/><Relationship Id="rId355" Type="http://schemas.openxmlformats.org/officeDocument/2006/relationships/customXml" Target="../ink/ink2556.xml"/><Relationship Id="rId376" Type="http://schemas.openxmlformats.org/officeDocument/2006/relationships/image" Target="../media/image2541.png"/><Relationship Id="rId397" Type="http://schemas.openxmlformats.org/officeDocument/2006/relationships/customXml" Target="../ink/ink2577.xml"/><Relationship Id="rId520" Type="http://schemas.openxmlformats.org/officeDocument/2006/relationships/image" Target="../media/image2612.png"/><Relationship Id="rId541" Type="http://schemas.openxmlformats.org/officeDocument/2006/relationships/customXml" Target="../ink/ink2649.xml"/><Relationship Id="rId562" Type="http://schemas.openxmlformats.org/officeDocument/2006/relationships/image" Target="../media/image2633.png"/><Relationship Id="rId583" Type="http://schemas.openxmlformats.org/officeDocument/2006/relationships/customXml" Target="../ink/ink2670.xml"/><Relationship Id="rId4" Type="http://schemas.openxmlformats.org/officeDocument/2006/relationships/image" Target="../media/image2355.png"/><Relationship Id="rId180" Type="http://schemas.openxmlformats.org/officeDocument/2006/relationships/image" Target="../media/image2443.png"/><Relationship Id="rId215" Type="http://schemas.openxmlformats.org/officeDocument/2006/relationships/customXml" Target="../ink/ink2486.xml"/><Relationship Id="rId236" Type="http://schemas.openxmlformats.org/officeDocument/2006/relationships/image" Target="../media/image2471.png"/><Relationship Id="rId257" Type="http://schemas.openxmlformats.org/officeDocument/2006/relationships/customXml" Target="../ink/ink2507.xml"/><Relationship Id="rId278" Type="http://schemas.openxmlformats.org/officeDocument/2006/relationships/image" Target="../media/image2492.png"/><Relationship Id="rId401" Type="http://schemas.openxmlformats.org/officeDocument/2006/relationships/customXml" Target="../ink/ink2579.xml"/><Relationship Id="rId422" Type="http://schemas.openxmlformats.org/officeDocument/2006/relationships/image" Target="../media/image2564.png"/><Relationship Id="rId443" Type="http://schemas.openxmlformats.org/officeDocument/2006/relationships/customXml" Target="../ink/ink2600.xml"/><Relationship Id="rId464" Type="http://schemas.openxmlformats.org/officeDocument/2006/relationships/image" Target="../media/image2585.png"/><Relationship Id="rId303" Type="http://schemas.openxmlformats.org/officeDocument/2006/relationships/customXml" Target="../ink/ink2530.xml"/><Relationship Id="rId485" Type="http://schemas.openxmlformats.org/officeDocument/2006/relationships/customXml" Target="../ink/ink2621.xml"/><Relationship Id="rId42" Type="http://schemas.openxmlformats.org/officeDocument/2006/relationships/image" Target="../media/image2374.png"/><Relationship Id="rId84" Type="http://schemas.openxmlformats.org/officeDocument/2006/relationships/image" Target="../media/image2395.png"/><Relationship Id="rId138" Type="http://schemas.openxmlformats.org/officeDocument/2006/relationships/image" Target="../media/image2422.png"/><Relationship Id="rId345" Type="http://schemas.openxmlformats.org/officeDocument/2006/relationships/customXml" Target="../ink/ink2551.xml"/><Relationship Id="rId387" Type="http://schemas.openxmlformats.org/officeDocument/2006/relationships/customXml" Target="../ink/ink2572.xml"/><Relationship Id="rId510" Type="http://schemas.openxmlformats.org/officeDocument/2006/relationships/image" Target="../media/image2607.png"/><Relationship Id="rId552" Type="http://schemas.openxmlformats.org/officeDocument/2006/relationships/image" Target="../media/image2628.png"/><Relationship Id="rId594" Type="http://schemas.openxmlformats.org/officeDocument/2006/relationships/image" Target="../media/image2648.png"/><Relationship Id="rId608" Type="http://schemas.openxmlformats.org/officeDocument/2006/relationships/image" Target="../media/image2655.png"/><Relationship Id="rId191" Type="http://schemas.openxmlformats.org/officeDocument/2006/relationships/customXml" Target="../ink/ink2474.xml"/><Relationship Id="rId205" Type="http://schemas.openxmlformats.org/officeDocument/2006/relationships/customXml" Target="../ink/ink2481.xml"/><Relationship Id="rId247" Type="http://schemas.openxmlformats.org/officeDocument/2006/relationships/customXml" Target="../ink/ink2502.xml"/><Relationship Id="rId412" Type="http://schemas.openxmlformats.org/officeDocument/2006/relationships/image" Target="../media/image2559.png"/><Relationship Id="rId107" Type="http://schemas.openxmlformats.org/officeDocument/2006/relationships/customXml" Target="../ink/ink2432.xml"/><Relationship Id="rId289" Type="http://schemas.openxmlformats.org/officeDocument/2006/relationships/customXml" Target="../ink/ink2523.xml"/><Relationship Id="rId454" Type="http://schemas.openxmlformats.org/officeDocument/2006/relationships/image" Target="../media/image2580.png"/><Relationship Id="rId496" Type="http://schemas.openxmlformats.org/officeDocument/2006/relationships/image" Target="../media/image2601.png"/><Relationship Id="rId11" Type="http://schemas.openxmlformats.org/officeDocument/2006/relationships/customXml" Target="../ink/ink2384.xml"/><Relationship Id="rId53" Type="http://schemas.openxmlformats.org/officeDocument/2006/relationships/customXml" Target="../ink/ink2405.xml"/><Relationship Id="rId149" Type="http://schemas.openxmlformats.org/officeDocument/2006/relationships/customXml" Target="../ink/ink2453.xml"/><Relationship Id="rId314" Type="http://schemas.openxmlformats.org/officeDocument/2006/relationships/image" Target="../media/image2510.png"/><Relationship Id="rId356" Type="http://schemas.openxmlformats.org/officeDocument/2006/relationships/image" Target="../media/image2531.png"/><Relationship Id="rId398" Type="http://schemas.openxmlformats.org/officeDocument/2006/relationships/image" Target="../media/image2552.png"/><Relationship Id="rId521" Type="http://schemas.openxmlformats.org/officeDocument/2006/relationships/customXml" Target="../ink/ink2639.xml"/><Relationship Id="rId563" Type="http://schemas.openxmlformats.org/officeDocument/2006/relationships/customXml" Target="../ink/ink2660.xml"/><Relationship Id="rId95" Type="http://schemas.openxmlformats.org/officeDocument/2006/relationships/customXml" Target="../ink/ink2426.xml"/><Relationship Id="rId160" Type="http://schemas.openxmlformats.org/officeDocument/2006/relationships/image" Target="../media/image2433.png"/><Relationship Id="rId216" Type="http://schemas.openxmlformats.org/officeDocument/2006/relationships/image" Target="../media/image2461.png"/><Relationship Id="rId423" Type="http://schemas.openxmlformats.org/officeDocument/2006/relationships/customXml" Target="../ink/ink2590.xml"/><Relationship Id="rId258" Type="http://schemas.openxmlformats.org/officeDocument/2006/relationships/image" Target="../media/image2482.png"/><Relationship Id="rId465" Type="http://schemas.openxmlformats.org/officeDocument/2006/relationships/customXml" Target="../ink/ink2611.xml"/><Relationship Id="rId22" Type="http://schemas.openxmlformats.org/officeDocument/2006/relationships/image" Target="../media/image2364.png"/><Relationship Id="rId64" Type="http://schemas.openxmlformats.org/officeDocument/2006/relationships/image" Target="../media/image2385.png"/><Relationship Id="rId118" Type="http://schemas.openxmlformats.org/officeDocument/2006/relationships/image" Target="../media/image2412.png"/><Relationship Id="rId325" Type="http://schemas.openxmlformats.org/officeDocument/2006/relationships/customXml" Target="../ink/ink2541.xml"/><Relationship Id="rId367" Type="http://schemas.openxmlformats.org/officeDocument/2006/relationships/customXml" Target="../ink/ink2562.xml"/><Relationship Id="rId532" Type="http://schemas.openxmlformats.org/officeDocument/2006/relationships/image" Target="../media/image2618.png"/><Relationship Id="rId574" Type="http://schemas.openxmlformats.org/officeDocument/2006/relationships/image" Target="../media/image2639.png"/><Relationship Id="rId171" Type="http://schemas.openxmlformats.org/officeDocument/2006/relationships/customXml" Target="../ink/ink2464.xml"/><Relationship Id="rId227" Type="http://schemas.openxmlformats.org/officeDocument/2006/relationships/customXml" Target="../ink/ink2492.xml"/><Relationship Id="rId269" Type="http://schemas.openxmlformats.org/officeDocument/2006/relationships/customXml" Target="../ink/ink2513.xml"/><Relationship Id="rId434" Type="http://schemas.openxmlformats.org/officeDocument/2006/relationships/image" Target="../media/image2570.png"/><Relationship Id="rId476" Type="http://schemas.openxmlformats.org/officeDocument/2006/relationships/image" Target="../media/image2591.png"/><Relationship Id="rId33" Type="http://schemas.openxmlformats.org/officeDocument/2006/relationships/customXml" Target="../ink/ink2395.xml"/><Relationship Id="rId129" Type="http://schemas.openxmlformats.org/officeDocument/2006/relationships/customXml" Target="../ink/ink2443.xml"/><Relationship Id="rId280" Type="http://schemas.openxmlformats.org/officeDocument/2006/relationships/image" Target="../media/image2493.png"/><Relationship Id="rId336" Type="http://schemas.openxmlformats.org/officeDocument/2006/relationships/image" Target="../media/image2521.png"/><Relationship Id="rId501" Type="http://schemas.openxmlformats.org/officeDocument/2006/relationships/customXml" Target="../ink/ink2629.xml"/><Relationship Id="rId543" Type="http://schemas.openxmlformats.org/officeDocument/2006/relationships/customXml" Target="../ink/ink2650.xml"/><Relationship Id="rId75" Type="http://schemas.openxmlformats.org/officeDocument/2006/relationships/customXml" Target="../ink/ink2416.xml"/><Relationship Id="rId140" Type="http://schemas.openxmlformats.org/officeDocument/2006/relationships/image" Target="../media/image2423.png"/><Relationship Id="rId182" Type="http://schemas.openxmlformats.org/officeDocument/2006/relationships/image" Target="../media/image2444.png"/><Relationship Id="rId378" Type="http://schemas.openxmlformats.org/officeDocument/2006/relationships/image" Target="../media/image2542.png"/><Relationship Id="rId403" Type="http://schemas.openxmlformats.org/officeDocument/2006/relationships/customXml" Target="../ink/ink2580.xml"/><Relationship Id="rId585" Type="http://schemas.openxmlformats.org/officeDocument/2006/relationships/customXml" Target="../ink/ink2671.xml"/><Relationship Id="rId6" Type="http://schemas.openxmlformats.org/officeDocument/2006/relationships/image" Target="../media/image2356.png"/><Relationship Id="rId238" Type="http://schemas.openxmlformats.org/officeDocument/2006/relationships/image" Target="../media/image2472.png"/><Relationship Id="rId445" Type="http://schemas.openxmlformats.org/officeDocument/2006/relationships/customXml" Target="../ink/ink2601.xml"/><Relationship Id="rId487" Type="http://schemas.openxmlformats.org/officeDocument/2006/relationships/customXml" Target="../ink/ink2622.xml"/><Relationship Id="rId291" Type="http://schemas.openxmlformats.org/officeDocument/2006/relationships/customXml" Target="../ink/ink2524.xml"/><Relationship Id="rId305" Type="http://schemas.openxmlformats.org/officeDocument/2006/relationships/customXml" Target="../ink/ink2531.xml"/><Relationship Id="rId347" Type="http://schemas.openxmlformats.org/officeDocument/2006/relationships/customXml" Target="../ink/ink2552.xml"/><Relationship Id="rId512" Type="http://schemas.openxmlformats.org/officeDocument/2006/relationships/image" Target="../media/image2608.png"/><Relationship Id="rId44" Type="http://schemas.openxmlformats.org/officeDocument/2006/relationships/image" Target="../media/image2375.png"/><Relationship Id="rId86" Type="http://schemas.openxmlformats.org/officeDocument/2006/relationships/image" Target="../media/image2396.png"/><Relationship Id="rId151" Type="http://schemas.openxmlformats.org/officeDocument/2006/relationships/customXml" Target="../ink/ink2454.xml"/><Relationship Id="rId389" Type="http://schemas.openxmlformats.org/officeDocument/2006/relationships/customXml" Target="../ink/ink2573.xml"/><Relationship Id="rId554" Type="http://schemas.openxmlformats.org/officeDocument/2006/relationships/image" Target="../media/image2629.png"/><Relationship Id="rId596" Type="http://schemas.openxmlformats.org/officeDocument/2006/relationships/image" Target="../media/image2649.png"/><Relationship Id="rId193" Type="http://schemas.openxmlformats.org/officeDocument/2006/relationships/customXml" Target="../ink/ink2475.xml"/><Relationship Id="rId207" Type="http://schemas.openxmlformats.org/officeDocument/2006/relationships/customXml" Target="../ink/ink2482.xml"/><Relationship Id="rId249" Type="http://schemas.openxmlformats.org/officeDocument/2006/relationships/customXml" Target="../ink/ink2503.xml"/><Relationship Id="rId414" Type="http://schemas.openxmlformats.org/officeDocument/2006/relationships/image" Target="../media/image2560.png"/><Relationship Id="rId456" Type="http://schemas.openxmlformats.org/officeDocument/2006/relationships/image" Target="../media/image2581.png"/><Relationship Id="rId498" Type="http://schemas.openxmlformats.org/officeDocument/2006/relationships/image" Target="../media/image2602.png"/><Relationship Id="rId13" Type="http://schemas.openxmlformats.org/officeDocument/2006/relationships/customXml" Target="../ink/ink2385.xml"/><Relationship Id="rId109" Type="http://schemas.openxmlformats.org/officeDocument/2006/relationships/customXml" Target="../ink/ink2433.xml"/><Relationship Id="rId260" Type="http://schemas.openxmlformats.org/officeDocument/2006/relationships/image" Target="../media/image2483.png"/><Relationship Id="rId316" Type="http://schemas.openxmlformats.org/officeDocument/2006/relationships/image" Target="../media/image2511.png"/><Relationship Id="rId523" Type="http://schemas.openxmlformats.org/officeDocument/2006/relationships/customXml" Target="../ink/ink2640.xml"/><Relationship Id="rId55" Type="http://schemas.openxmlformats.org/officeDocument/2006/relationships/customXml" Target="../ink/ink2406.xml"/><Relationship Id="rId97" Type="http://schemas.openxmlformats.org/officeDocument/2006/relationships/customXml" Target="../ink/ink2427.xml"/><Relationship Id="rId120" Type="http://schemas.openxmlformats.org/officeDocument/2006/relationships/image" Target="../media/image2413.png"/><Relationship Id="rId358" Type="http://schemas.openxmlformats.org/officeDocument/2006/relationships/image" Target="../media/image2532.png"/><Relationship Id="rId565" Type="http://schemas.openxmlformats.org/officeDocument/2006/relationships/customXml" Target="../ink/ink2661.xml"/><Relationship Id="rId162" Type="http://schemas.openxmlformats.org/officeDocument/2006/relationships/image" Target="../media/image2434.png"/><Relationship Id="rId218" Type="http://schemas.openxmlformats.org/officeDocument/2006/relationships/image" Target="../media/image2462.png"/><Relationship Id="rId425" Type="http://schemas.openxmlformats.org/officeDocument/2006/relationships/customXml" Target="../ink/ink2591.xml"/><Relationship Id="rId467" Type="http://schemas.openxmlformats.org/officeDocument/2006/relationships/customXml" Target="../ink/ink2612.xml"/><Relationship Id="rId271" Type="http://schemas.openxmlformats.org/officeDocument/2006/relationships/customXml" Target="../ink/ink2514.xml"/><Relationship Id="rId24" Type="http://schemas.openxmlformats.org/officeDocument/2006/relationships/image" Target="../media/image2365.png"/><Relationship Id="rId66" Type="http://schemas.openxmlformats.org/officeDocument/2006/relationships/image" Target="../media/image2386.png"/><Relationship Id="rId131" Type="http://schemas.openxmlformats.org/officeDocument/2006/relationships/customXml" Target="../ink/ink2444.xml"/><Relationship Id="rId327" Type="http://schemas.openxmlformats.org/officeDocument/2006/relationships/customXml" Target="../ink/ink2542.xml"/><Relationship Id="rId369" Type="http://schemas.openxmlformats.org/officeDocument/2006/relationships/customXml" Target="../ink/ink2563.xml"/><Relationship Id="rId534" Type="http://schemas.openxmlformats.org/officeDocument/2006/relationships/image" Target="../media/image2619.png"/><Relationship Id="rId576" Type="http://schemas.openxmlformats.org/officeDocument/2006/relationships/image" Target="../media/image2640.png"/><Relationship Id="rId173" Type="http://schemas.openxmlformats.org/officeDocument/2006/relationships/customXml" Target="../ink/ink2465.xml"/><Relationship Id="rId229" Type="http://schemas.openxmlformats.org/officeDocument/2006/relationships/customXml" Target="../ink/ink2493.xml"/><Relationship Id="rId380" Type="http://schemas.openxmlformats.org/officeDocument/2006/relationships/image" Target="../media/image2543.png"/><Relationship Id="rId436" Type="http://schemas.openxmlformats.org/officeDocument/2006/relationships/image" Target="../media/image2571.png"/><Relationship Id="rId601" Type="http://schemas.openxmlformats.org/officeDocument/2006/relationships/customXml" Target="../ink/ink2679.xml"/><Relationship Id="rId240" Type="http://schemas.openxmlformats.org/officeDocument/2006/relationships/image" Target="../media/image2473.png"/><Relationship Id="rId478" Type="http://schemas.openxmlformats.org/officeDocument/2006/relationships/image" Target="../media/image2592.png"/><Relationship Id="rId35" Type="http://schemas.openxmlformats.org/officeDocument/2006/relationships/customXml" Target="../ink/ink2396.xml"/><Relationship Id="rId77" Type="http://schemas.openxmlformats.org/officeDocument/2006/relationships/customXml" Target="../ink/ink2417.xml"/><Relationship Id="rId100" Type="http://schemas.openxmlformats.org/officeDocument/2006/relationships/image" Target="../media/image2403.png"/><Relationship Id="rId282" Type="http://schemas.openxmlformats.org/officeDocument/2006/relationships/image" Target="../media/image2494.png"/><Relationship Id="rId338" Type="http://schemas.openxmlformats.org/officeDocument/2006/relationships/image" Target="../media/image2522.png"/><Relationship Id="rId503" Type="http://schemas.openxmlformats.org/officeDocument/2006/relationships/customXml" Target="../ink/ink2630.xml"/><Relationship Id="rId545" Type="http://schemas.openxmlformats.org/officeDocument/2006/relationships/customXml" Target="../ink/ink2651.xml"/><Relationship Id="rId587" Type="http://schemas.openxmlformats.org/officeDocument/2006/relationships/customXml" Target="../ink/ink2672.xml"/><Relationship Id="rId8" Type="http://schemas.openxmlformats.org/officeDocument/2006/relationships/image" Target="../media/image2357.png"/><Relationship Id="rId142" Type="http://schemas.openxmlformats.org/officeDocument/2006/relationships/image" Target="../media/image2424.png"/><Relationship Id="rId184" Type="http://schemas.openxmlformats.org/officeDocument/2006/relationships/image" Target="../media/image2445.png"/><Relationship Id="rId391" Type="http://schemas.openxmlformats.org/officeDocument/2006/relationships/customXml" Target="../ink/ink2574.xml"/><Relationship Id="rId405" Type="http://schemas.openxmlformats.org/officeDocument/2006/relationships/customXml" Target="../ink/ink2581.xml"/><Relationship Id="rId447" Type="http://schemas.openxmlformats.org/officeDocument/2006/relationships/customXml" Target="../ink/ink2602.xml"/><Relationship Id="rId251" Type="http://schemas.openxmlformats.org/officeDocument/2006/relationships/customXml" Target="../ink/ink2504.xml"/><Relationship Id="rId489" Type="http://schemas.openxmlformats.org/officeDocument/2006/relationships/customXml" Target="../ink/ink2623.xml"/><Relationship Id="rId46" Type="http://schemas.openxmlformats.org/officeDocument/2006/relationships/image" Target="../media/image2376.png"/><Relationship Id="rId293" Type="http://schemas.openxmlformats.org/officeDocument/2006/relationships/customXml" Target="../ink/ink2525.xml"/><Relationship Id="rId307" Type="http://schemas.openxmlformats.org/officeDocument/2006/relationships/customXml" Target="../ink/ink2532.xml"/><Relationship Id="rId349" Type="http://schemas.openxmlformats.org/officeDocument/2006/relationships/customXml" Target="../ink/ink2553.xml"/><Relationship Id="rId514" Type="http://schemas.openxmlformats.org/officeDocument/2006/relationships/image" Target="../media/image2609.png"/><Relationship Id="rId556" Type="http://schemas.openxmlformats.org/officeDocument/2006/relationships/image" Target="../media/image2630.png"/><Relationship Id="rId88" Type="http://schemas.openxmlformats.org/officeDocument/2006/relationships/image" Target="../media/image2397.png"/><Relationship Id="rId111" Type="http://schemas.openxmlformats.org/officeDocument/2006/relationships/customXml" Target="../ink/ink2434.xml"/><Relationship Id="rId153" Type="http://schemas.openxmlformats.org/officeDocument/2006/relationships/customXml" Target="../ink/ink2455.xml"/><Relationship Id="rId195" Type="http://schemas.openxmlformats.org/officeDocument/2006/relationships/customXml" Target="../ink/ink2476.xml"/><Relationship Id="rId209" Type="http://schemas.openxmlformats.org/officeDocument/2006/relationships/customXml" Target="../ink/ink2483.xml"/><Relationship Id="rId360" Type="http://schemas.openxmlformats.org/officeDocument/2006/relationships/image" Target="../media/image2533.png"/><Relationship Id="rId416" Type="http://schemas.openxmlformats.org/officeDocument/2006/relationships/image" Target="../media/image2561.png"/><Relationship Id="rId598" Type="http://schemas.openxmlformats.org/officeDocument/2006/relationships/image" Target="../media/image2650.png"/><Relationship Id="rId220" Type="http://schemas.openxmlformats.org/officeDocument/2006/relationships/image" Target="../media/image2463.png"/><Relationship Id="rId458" Type="http://schemas.openxmlformats.org/officeDocument/2006/relationships/image" Target="../media/image2582.png"/><Relationship Id="rId15" Type="http://schemas.openxmlformats.org/officeDocument/2006/relationships/customXml" Target="../ink/ink2386.xml"/><Relationship Id="rId57" Type="http://schemas.openxmlformats.org/officeDocument/2006/relationships/customXml" Target="../ink/ink2407.xml"/><Relationship Id="rId262" Type="http://schemas.openxmlformats.org/officeDocument/2006/relationships/image" Target="../media/image2484.png"/><Relationship Id="rId318" Type="http://schemas.openxmlformats.org/officeDocument/2006/relationships/image" Target="../media/image2512.png"/><Relationship Id="rId525" Type="http://schemas.openxmlformats.org/officeDocument/2006/relationships/customXml" Target="../ink/ink2641.xml"/><Relationship Id="rId567" Type="http://schemas.openxmlformats.org/officeDocument/2006/relationships/customXml" Target="../ink/ink2662.xml"/><Relationship Id="rId99" Type="http://schemas.openxmlformats.org/officeDocument/2006/relationships/customXml" Target="../ink/ink2428.xml"/><Relationship Id="rId122" Type="http://schemas.openxmlformats.org/officeDocument/2006/relationships/image" Target="../media/image2414.png"/><Relationship Id="rId164" Type="http://schemas.openxmlformats.org/officeDocument/2006/relationships/image" Target="../media/image2435.png"/><Relationship Id="rId371" Type="http://schemas.openxmlformats.org/officeDocument/2006/relationships/customXml" Target="../ink/ink2564.xml"/><Relationship Id="rId427" Type="http://schemas.openxmlformats.org/officeDocument/2006/relationships/customXml" Target="../ink/ink2592.xml"/><Relationship Id="rId469" Type="http://schemas.openxmlformats.org/officeDocument/2006/relationships/customXml" Target="../ink/ink2613.xml"/><Relationship Id="rId26" Type="http://schemas.openxmlformats.org/officeDocument/2006/relationships/image" Target="../media/image2366.png"/><Relationship Id="rId231" Type="http://schemas.openxmlformats.org/officeDocument/2006/relationships/customXml" Target="../ink/ink2494.xml"/><Relationship Id="rId273" Type="http://schemas.openxmlformats.org/officeDocument/2006/relationships/customXml" Target="../ink/ink2515.xml"/><Relationship Id="rId329" Type="http://schemas.openxmlformats.org/officeDocument/2006/relationships/customXml" Target="../ink/ink2543.xml"/><Relationship Id="rId480" Type="http://schemas.openxmlformats.org/officeDocument/2006/relationships/image" Target="../media/image2593.png"/><Relationship Id="rId536" Type="http://schemas.openxmlformats.org/officeDocument/2006/relationships/image" Target="../media/image2620.png"/><Relationship Id="rId68" Type="http://schemas.openxmlformats.org/officeDocument/2006/relationships/image" Target="../media/image2387.png"/><Relationship Id="rId133" Type="http://schemas.openxmlformats.org/officeDocument/2006/relationships/customXml" Target="../ink/ink2445.xml"/><Relationship Id="rId175" Type="http://schemas.openxmlformats.org/officeDocument/2006/relationships/customXml" Target="../ink/ink2466.xml"/><Relationship Id="rId340" Type="http://schemas.openxmlformats.org/officeDocument/2006/relationships/image" Target="../media/image2523.png"/><Relationship Id="rId578" Type="http://schemas.openxmlformats.org/officeDocument/2006/relationships/image" Target="../media/image2641.png"/><Relationship Id="rId200" Type="http://schemas.openxmlformats.org/officeDocument/2006/relationships/image" Target="../media/image2453.png"/><Relationship Id="rId382" Type="http://schemas.openxmlformats.org/officeDocument/2006/relationships/image" Target="../media/image2544.png"/><Relationship Id="rId438" Type="http://schemas.openxmlformats.org/officeDocument/2006/relationships/image" Target="../media/image2572.png"/><Relationship Id="rId603" Type="http://schemas.openxmlformats.org/officeDocument/2006/relationships/customXml" Target="../ink/ink2680.xml"/><Relationship Id="rId242" Type="http://schemas.openxmlformats.org/officeDocument/2006/relationships/image" Target="../media/image2474.png"/><Relationship Id="rId284" Type="http://schemas.openxmlformats.org/officeDocument/2006/relationships/image" Target="../media/image2495.png"/><Relationship Id="rId491" Type="http://schemas.openxmlformats.org/officeDocument/2006/relationships/customXml" Target="../ink/ink2624.xml"/><Relationship Id="rId505" Type="http://schemas.openxmlformats.org/officeDocument/2006/relationships/customXml" Target="../ink/ink2631.xml"/><Relationship Id="rId37" Type="http://schemas.openxmlformats.org/officeDocument/2006/relationships/customXml" Target="../ink/ink2397.xml"/><Relationship Id="rId79" Type="http://schemas.openxmlformats.org/officeDocument/2006/relationships/customXml" Target="../ink/ink2418.xml"/><Relationship Id="rId102" Type="http://schemas.openxmlformats.org/officeDocument/2006/relationships/image" Target="../media/image2404.png"/><Relationship Id="rId144" Type="http://schemas.openxmlformats.org/officeDocument/2006/relationships/image" Target="../media/image2425.png"/><Relationship Id="rId547" Type="http://schemas.openxmlformats.org/officeDocument/2006/relationships/customXml" Target="../ink/ink2652.xml"/><Relationship Id="rId589" Type="http://schemas.openxmlformats.org/officeDocument/2006/relationships/customXml" Target="../ink/ink2673.xml"/><Relationship Id="rId90" Type="http://schemas.openxmlformats.org/officeDocument/2006/relationships/image" Target="../media/image2398.png"/><Relationship Id="rId186" Type="http://schemas.openxmlformats.org/officeDocument/2006/relationships/image" Target="../media/image2446.png"/><Relationship Id="rId351" Type="http://schemas.openxmlformats.org/officeDocument/2006/relationships/customXml" Target="../ink/ink2554.xml"/><Relationship Id="rId393" Type="http://schemas.openxmlformats.org/officeDocument/2006/relationships/customXml" Target="../ink/ink2575.xml"/><Relationship Id="rId407" Type="http://schemas.openxmlformats.org/officeDocument/2006/relationships/customXml" Target="../ink/ink2582.xml"/><Relationship Id="rId449" Type="http://schemas.openxmlformats.org/officeDocument/2006/relationships/customXml" Target="../ink/ink260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0.xml"/><Relationship Id="rId299" Type="http://schemas.openxmlformats.org/officeDocument/2006/relationships/customXml" Target="../ink/ink251.xml"/><Relationship Id="rId21" Type="http://schemas.openxmlformats.org/officeDocument/2006/relationships/customXml" Target="../ink/ink112.xml"/><Relationship Id="rId63" Type="http://schemas.openxmlformats.org/officeDocument/2006/relationships/customXml" Target="../ink/ink133.xml"/><Relationship Id="rId159" Type="http://schemas.openxmlformats.org/officeDocument/2006/relationships/customXml" Target="../ink/ink181.xml"/><Relationship Id="rId324" Type="http://schemas.openxmlformats.org/officeDocument/2006/relationships/image" Target="../media/image263.png"/><Relationship Id="rId366" Type="http://schemas.openxmlformats.org/officeDocument/2006/relationships/image" Target="../media/image284.png"/><Relationship Id="rId170" Type="http://schemas.openxmlformats.org/officeDocument/2006/relationships/image" Target="../media/image186.png"/><Relationship Id="rId226" Type="http://schemas.openxmlformats.org/officeDocument/2006/relationships/image" Target="../media/image214.png"/><Relationship Id="rId433" Type="http://schemas.openxmlformats.org/officeDocument/2006/relationships/customXml" Target="../ink/ink318.xml"/><Relationship Id="rId268" Type="http://schemas.openxmlformats.org/officeDocument/2006/relationships/image" Target="../media/image235.png"/><Relationship Id="rId32" Type="http://schemas.openxmlformats.org/officeDocument/2006/relationships/image" Target="../media/image117.png"/><Relationship Id="rId74" Type="http://schemas.openxmlformats.org/officeDocument/2006/relationships/image" Target="../media/image138.png"/><Relationship Id="rId128" Type="http://schemas.openxmlformats.org/officeDocument/2006/relationships/image" Target="../media/image165.png"/><Relationship Id="rId335" Type="http://schemas.openxmlformats.org/officeDocument/2006/relationships/customXml" Target="../ink/ink269.xml"/><Relationship Id="rId377" Type="http://schemas.openxmlformats.org/officeDocument/2006/relationships/customXml" Target="../ink/ink290.xml"/><Relationship Id="rId5" Type="http://schemas.openxmlformats.org/officeDocument/2006/relationships/customXml" Target="../ink/ink104.xml"/><Relationship Id="rId181" Type="http://schemas.openxmlformats.org/officeDocument/2006/relationships/customXml" Target="../ink/ink192.xml"/><Relationship Id="rId237" Type="http://schemas.openxmlformats.org/officeDocument/2006/relationships/customXml" Target="../ink/ink220.xml"/><Relationship Id="rId402" Type="http://schemas.openxmlformats.org/officeDocument/2006/relationships/image" Target="../media/image302.png"/><Relationship Id="rId279" Type="http://schemas.openxmlformats.org/officeDocument/2006/relationships/customXml" Target="../ink/ink241.xml"/><Relationship Id="rId444" Type="http://schemas.openxmlformats.org/officeDocument/2006/relationships/image" Target="../media/image323.png"/><Relationship Id="rId43" Type="http://schemas.openxmlformats.org/officeDocument/2006/relationships/customXml" Target="../ink/ink123.xml"/><Relationship Id="rId139" Type="http://schemas.openxmlformats.org/officeDocument/2006/relationships/customXml" Target="../ink/ink171.xml"/><Relationship Id="rId290" Type="http://schemas.openxmlformats.org/officeDocument/2006/relationships/image" Target="../media/image246.png"/><Relationship Id="rId304" Type="http://schemas.openxmlformats.org/officeDocument/2006/relationships/image" Target="../media/image253.png"/><Relationship Id="rId346" Type="http://schemas.openxmlformats.org/officeDocument/2006/relationships/image" Target="../media/image274.png"/><Relationship Id="rId388" Type="http://schemas.openxmlformats.org/officeDocument/2006/relationships/image" Target="../media/image295.png"/><Relationship Id="rId85" Type="http://schemas.openxmlformats.org/officeDocument/2006/relationships/customXml" Target="../ink/ink144.xml"/><Relationship Id="rId150" Type="http://schemas.openxmlformats.org/officeDocument/2006/relationships/image" Target="../media/image176.png"/><Relationship Id="rId192" Type="http://schemas.openxmlformats.org/officeDocument/2006/relationships/image" Target="../media/image197.png"/><Relationship Id="rId206" Type="http://schemas.openxmlformats.org/officeDocument/2006/relationships/image" Target="../media/image204.png"/><Relationship Id="rId413" Type="http://schemas.openxmlformats.org/officeDocument/2006/relationships/customXml" Target="../ink/ink308.xml"/><Relationship Id="rId248" Type="http://schemas.openxmlformats.org/officeDocument/2006/relationships/image" Target="../media/image225.png"/><Relationship Id="rId455" Type="http://schemas.openxmlformats.org/officeDocument/2006/relationships/customXml" Target="../ink/ink329.xml"/><Relationship Id="rId12" Type="http://schemas.openxmlformats.org/officeDocument/2006/relationships/image" Target="../media/image107.png"/><Relationship Id="rId108" Type="http://schemas.openxmlformats.org/officeDocument/2006/relationships/image" Target="../media/image155.png"/><Relationship Id="rId315" Type="http://schemas.openxmlformats.org/officeDocument/2006/relationships/customXml" Target="../ink/ink259.xml"/><Relationship Id="rId357" Type="http://schemas.openxmlformats.org/officeDocument/2006/relationships/customXml" Target="../ink/ink280.xml"/><Relationship Id="rId54" Type="http://schemas.openxmlformats.org/officeDocument/2006/relationships/image" Target="../media/image128.png"/><Relationship Id="rId96" Type="http://schemas.openxmlformats.org/officeDocument/2006/relationships/image" Target="../media/image149.png"/><Relationship Id="rId161" Type="http://schemas.openxmlformats.org/officeDocument/2006/relationships/customXml" Target="../ink/ink182.xml"/><Relationship Id="rId217" Type="http://schemas.openxmlformats.org/officeDocument/2006/relationships/customXml" Target="../ink/ink210.xml"/><Relationship Id="rId399" Type="http://schemas.openxmlformats.org/officeDocument/2006/relationships/customXml" Target="../ink/ink301.xml"/><Relationship Id="rId259" Type="http://schemas.openxmlformats.org/officeDocument/2006/relationships/customXml" Target="../ink/ink231.xml"/><Relationship Id="rId424" Type="http://schemas.openxmlformats.org/officeDocument/2006/relationships/image" Target="../media/image313.png"/><Relationship Id="rId466" Type="http://schemas.openxmlformats.org/officeDocument/2006/relationships/image" Target="../media/image334.png"/><Relationship Id="rId23" Type="http://schemas.openxmlformats.org/officeDocument/2006/relationships/customXml" Target="../ink/ink113.xml"/><Relationship Id="rId119" Type="http://schemas.openxmlformats.org/officeDocument/2006/relationships/customXml" Target="../ink/ink161.xml"/><Relationship Id="rId270" Type="http://schemas.openxmlformats.org/officeDocument/2006/relationships/image" Target="../media/image236.png"/><Relationship Id="rId326" Type="http://schemas.openxmlformats.org/officeDocument/2006/relationships/image" Target="../media/image264.png"/><Relationship Id="rId65" Type="http://schemas.openxmlformats.org/officeDocument/2006/relationships/customXml" Target="../ink/ink134.xml"/><Relationship Id="rId130" Type="http://schemas.openxmlformats.org/officeDocument/2006/relationships/image" Target="../media/image166.png"/><Relationship Id="rId368" Type="http://schemas.openxmlformats.org/officeDocument/2006/relationships/image" Target="../media/image285.png"/><Relationship Id="rId172" Type="http://schemas.openxmlformats.org/officeDocument/2006/relationships/image" Target="../media/image187.png"/><Relationship Id="rId193" Type="http://schemas.openxmlformats.org/officeDocument/2006/relationships/customXml" Target="../ink/ink198.xml"/><Relationship Id="rId207" Type="http://schemas.openxmlformats.org/officeDocument/2006/relationships/customXml" Target="../ink/ink205.xml"/><Relationship Id="rId228" Type="http://schemas.openxmlformats.org/officeDocument/2006/relationships/image" Target="../media/image215.png"/><Relationship Id="rId249" Type="http://schemas.openxmlformats.org/officeDocument/2006/relationships/customXml" Target="../ink/ink226.xml"/><Relationship Id="rId414" Type="http://schemas.openxmlformats.org/officeDocument/2006/relationships/image" Target="../media/image308.png"/><Relationship Id="rId435" Type="http://schemas.openxmlformats.org/officeDocument/2006/relationships/customXml" Target="../ink/ink319.xml"/><Relationship Id="rId456" Type="http://schemas.openxmlformats.org/officeDocument/2006/relationships/image" Target="../media/image329.png"/><Relationship Id="rId13" Type="http://schemas.openxmlformats.org/officeDocument/2006/relationships/customXml" Target="../ink/ink108.xml"/><Relationship Id="rId109" Type="http://schemas.openxmlformats.org/officeDocument/2006/relationships/customXml" Target="../ink/ink156.xml"/><Relationship Id="rId260" Type="http://schemas.openxmlformats.org/officeDocument/2006/relationships/image" Target="../media/image231.png"/><Relationship Id="rId281" Type="http://schemas.openxmlformats.org/officeDocument/2006/relationships/customXml" Target="../ink/ink242.xml"/><Relationship Id="rId316" Type="http://schemas.openxmlformats.org/officeDocument/2006/relationships/image" Target="../media/image259.png"/><Relationship Id="rId337" Type="http://schemas.openxmlformats.org/officeDocument/2006/relationships/customXml" Target="../ink/ink270.xml"/><Relationship Id="rId34" Type="http://schemas.openxmlformats.org/officeDocument/2006/relationships/image" Target="../media/image118.png"/><Relationship Id="rId55" Type="http://schemas.openxmlformats.org/officeDocument/2006/relationships/customXml" Target="../ink/ink129.xml"/><Relationship Id="rId76" Type="http://schemas.openxmlformats.org/officeDocument/2006/relationships/image" Target="../media/image139.png"/><Relationship Id="rId97" Type="http://schemas.openxmlformats.org/officeDocument/2006/relationships/customXml" Target="../ink/ink150.xml"/><Relationship Id="rId120" Type="http://schemas.openxmlformats.org/officeDocument/2006/relationships/image" Target="../media/image161.png"/><Relationship Id="rId141" Type="http://schemas.openxmlformats.org/officeDocument/2006/relationships/customXml" Target="../ink/ink172.xml"/><Relationship Id="rId358" Type="http://schemas.openxmlformats.org/officeDocument/2006/relationships/image" Target="../media/image280.png"/><Relationship Id="rId379" Type="http://schemas.openxmlformats.org/officeDocument/2006/relationships/customXml" Target="../ink/ink291.xml"/><Relationship Id="rId7" Type="http://schemas.openxmlformats.org/officeDocument/2006/relationships/customXml" Target="../ink/ink105.xml"/><Relationship Id="rId162" Type="http://schemas.openxmlformats.org/officeDocument/2006/relationships/image" Target="../media/image182.png"/><Relationship Id="rId183" Type="http://schemas.openxmlformats.org/officeDocument/2006/relationships/customXml" Target="../ink/ink193.xml"/><Relationship Id="rId218" Type="http://schemas.openxmlformats.org/officeDocument/2006/relationships/image" Target="../media/image210.png"/><Relationship Id="rId239" Type="http://schemas.openxmlformats.org/officeDocument/2006/relationships/customXml" Target="../ink/ink221.xml"/><Relationship Id="rId390" Type="http://schemas.openxmlformats.org/officeDocument/2006/relationships/image" Target="../media/image296.png"/><Relationship Id="rId404" Type="http://schemas.openxmlformats.org/officeDocument/2006/relationships/image" Target="../media/image303.png"/><Relationship Id="rId425" Type="http://schemas.openxmlformats.org/officeDocument/2006/relationships/customXml" Target="../ink/ink314.xml"/><Relationship Id="rId446" Type="http://schemas.openxmlformats.org/officeDocument/2006/relationships/image" Target="../media/image324.png"/><Relationship Id="rId467" Type="http://schemas.openxmlformats.org/officeDocument/2006/relationships/customXml" Target="../ink/ink335.xml"/><Relationship Id="rId250" Type="http://schemas.openxmlformats.org/officeDocument/2006/relationships/image" Target="../media/image226.png"/><Relationship Id="rId271" Type="http://schemas.openxmlformats.org/officeDocument/2006/relationships/customXml" Target="../ink/ink237.xml"/><Relationship Id="rId292" Type="http://schemas.openxmlformats.org/officeDocument/2006/relationships/image" Target="../media/image247.png"/><Relationship Id="rId306" Type="http://schemas.openxmlformats.org/officeDocument/2006/relationships/image" Target="../media/image254.png"/><Relationship Id="rId24" Type="http://schemas.openxmlformats.org/officeDocument/2006/relationships/image" Target="../media/image113.png"/><Relationship Id="rId45" Type="http://schemas.openxmlformats.org/officeDocument/2006/relationships/customXml" Target="../ink/ink124.xml"/><Relationship Id="rId66" Type="http://schemas.openxmlformats.org/officeDocument/2006/relationships/image" Target="../media/image134.png"/><Relationship Id="rId87" Type="http://schemas.openxmlformats.org/officeDocument/2006/relationships/customXml" Target="../ink/ink145.xml"/><Relationship Id="rId110" Type="http://schemas.openxmlformats.org/officeDocument/2006/relationships/image" Target="../media/image156.png"/><Relationship Id="rId131" Type="http://schemas.openxmlformats.org/officeDocument/2006/relationships/customXml" Target="../ink/ink167.xml"/><Relationship Id="rId327" Type="http://schemas.openxmlformats.org/officeDocument/2006/relationships/customXml" Target="../ink/ink265.xml"/><Relationship Id="rId348" Type="http://schemas.openxmlformats.org/officeDocument/2006/relationships/image" Target="../media/image275.png"/><Relationship Id="rId369" Type="http://schemas.openxmlformats.org/officeDocument/2006/relationships/customXml" Target="../ink/ink286.xml"/><Relationship Id="rId152" Type="http://schemas.openxmlformats.org/officeDocument/2006/relationships/image" Target="../media/image177.png"/><Relationship Id="rId173" Type="http://schemas.openxmlformats.org/officeDocument/2006/relationships/customXml" Target="../ink/ink188.xml"/><Relationship Id="rId194" Type="http://schemas.openxmlformats.org/officeDocument/2006/relationships/image" Target="../media/image198.png"/><Relationship Id="rId208" Type="http://schemas.openxmlformats.org/officeDocument/2006/relationships/image" Target="../media/image205.png"/><Relationship Id="rId229" Type="http://schemas.openxmlformats.org/officeDocument/2006/relationships/customXml" Target="../ink/ink216.xml"/><Relationship Id="rId380" Type="http://schemas.openxmlformats.org/officeDocument/2006/relationships/image" Target="../media/image291.png"/><Relationship Id="rId415" Type="http://schemas.openxmlformats.org/officeDocument/2006/relationships/customXml" Target="../ink/ink309.xml"/><Relationship Id="rId436" Type="http://schemas.openxmlformats.org/officeDocument/2006/relationships/image" Target="../media/image319.png"/><Relationship Id="rId457" Type="http://schemas.openxmlformats.org/officeDocument/2006/relationships/customXml" Target="../ink/ink330.xml"/><Relationship Id="rId240" Type="http://schemas.openxmlformats.org/officeDocument/2006/relationships/image" Target="../media/image221.png"/><Relationship Id="rId261" Type="http://schemas.openxmlformats.org/officeDocument/2006/relationships/customXml" Target="../ink/ink232.xml"/><Relationship Id="rId14" Type="http://schemas.openxmlformats.org/officeDocument/2006/relationships/image" Target="../media/image108.png"/><Relationship Id="rId35" Type="http://schemas.openxmlformats.org/officeDocument/2006/relationships/customXml" Target="../ink/ink119.xml"/><Relationship Id="rId56" Type="http://schemas.openxmlformats.org/officeDocument/2006/relationships/image" Target="../media/image129.png"/><Relationship Id="rId77" Type="http://schemas.openxmlformats.org/officeDocument/2006/relationships/customXml" Target="../ink/ink140.xml"/><Relationship Id="rId100" Type="http://schemas.openxmlformats.org/officeDocument/2006/relationships/image" Target="../media/image151.png"/><Relationship Id="rId282" Type="http://schemas.openxmlformats.org/officeDocument/2006/relationships/image" Target="../media/image242.png"/><Relationship Id="rId317" Type="http://schemas.openxmlformats.org/officeDocument/2006/relationships/customXml" Target="../ink/ink260.xml"/><Relationship Id="rId338" Type="http://schemas.openxmlformats.org/officeDocument/2006/relationships/image" Target="../media/image270.png"/><Relationship Id="rId359" Type="http://schemas.openxmlformats.org/officeDocument/2006/relationships/customXml" Target="../ink/ink281.xml"/><Relationship Id="rId8" Type="http://schemas.openxmlformats.org/officeDocument/2006/relationships/image" Target="../media/image105.png"/><Relationship Id="rId98" Type="http://schemas.openxmlformats.org/officeDocument/2006/relationships/image" Target="../media/image150.png"/><Relationship Id="rId121" Type="http://schemas.openxmlformats.org/officeDocument/2006/relationships/customXml" Target="../ink/ink162.xml"/><Relationship Id="rId142" Type="http://schemas.openxmlformats.org/officeDocument/2006/relationships/image" Target="../media/image172.png"/><Relationship Id="rId163" Type="http://schemas.openxmlformats.org/officeDocument/2006/relationships/customXml" Target="../ink/ink183.xml"/><Relationship Id="rId184" Type="http://schemas.openxmlformats.org/officeDocument/2006/relationships/image" Target="../media/image193.png"/><Relationship Id="rId219" Type="http://schemas.openxmlformats.org/officeDocument/2006/relationships/customXml" Target="../ink/ink211.xml"/><Relationship Id="rId370" Type="http://schemas.openxmlformats.org/officeDocument/2006/relationships/image" Target="../media/image286.png"/><Relationship Id="rId391" Type="http://schemas.openxmlformats.org/officeDocument/2006/relationships/customXml" Target="../ink/ink297.xml"/><Relationship Id="rId405" Type="http://schemas.openxmlformats.org/officeDocument/2006/relationships/customXml" Target="../ink/ink304.xml"/><Relationship Id="rId426" Type="http://schemas.openxmlformats.org/officeDocument/2006/relationships/image" Target="../media/image314.png"/><Relationship Id="rId447" Type="http://schemas.openxmlformats.org/officeDocument/2006/relationships/customXml" Target="../ink/ink325.xml"/><Relationship Id="rId230" Type="http://schemas.openxmlformats.org/officeDocument/2006/relationships/image" Target="../media/image216.png"/><Relationship Id="rId251" Type="http://schemas.openxmlformats.org/officeDocument/2006/relationships/customXml" Target="../ink/ink227.xml"/><Relationship Id="rId468" Type="http://schemas.openxmlformats.org/officeDocument/2006/relationships/image" Target="../media/image335.png"/><Relationship Id="rId25" Type="http://schemas.openxmlformats.org/officeDocument/2006/relationships/customXml" Target="../ink/ink114.xml"/><Relationship Id="rId46" Type="http://schemas.openxmlformats.org/officeDocument/2006/relationships/image" Target="../media/image124.png"/><Relationship Id="rId67" Type="http://schemas.openxmlformats.org/officeDocument/2006/relationships/customXml" Target="../ink/ink135.xml"/><Relationship Id="rId272" Type="http://schemas.openxmlformats.org/officeDocument/2006/relationships/image" Target="../media/image237.png"/><Relationship Id="rId293" Type="http://schemas.openxmlformats.org/officeDocument/2006/relationships/customXml" Target="../ink/ink248.xml"/><Relationship Id="rId307" Type="http://schemas.openxmlformats.org/officeDocument/2006/relationships/customXml" Target="../ink/ink255.xml"/><Relationship Id="rId328" Type="http://schemas.openxmlformats.org/officeDocument/2006/relationships/image" Target="../media/image265.png"/><Relationship Id="rId349" Type="http://schemas.openxmlformats.org/officeDocument/2006/relationships/customXml" Target="../ink/ink276.xml"/><Relationship Id="rId88" Type="http://schemas.openxmlformats.org/officeDocument/2006/relationships/image" Target="../media/image145.png"/><Relationship Id="rId111" Type="http://schemas.openxmlformats.org/officeDocument/2006/relationships/customXml" Target="../ink/ink157.xml"/><Relationship Id="rId132" Type="http://schemas.openxmlformats.org/officeDocument/2006/relationships/image" Target="../media/image167.png"/><Relationship Id="rId153" Type="http://schemas.openxmlformats.org/officeDocument/2006/relationships/customXml" Target="../ink/ink178.xml"/><Relationship Id="rId174" Type="http://schemas.openxmlformats.org/officeDocument/2006/relationships/image" Target="../media/image188.png"/><Relationship Id="rId195" Type="http://schemas.openxmlformats.org/officeDocument/2006/relationships/customXml" Target="../ink/ink199.xml"/><Relationship Id="rId209" Type="http://schemas.openxmlformats.org/officeDocument/2006/relationships/customXml" Target="../ink/ink206.xml"/><Relationship Id="rId360" Type="http://schemas.openxmlformats.org/officeDocument/2006/relationships/image" Target="../media/image281.png"/><Relationship Id="rId381" Type="http://schemas.openxmlformats.org/officeDocument/2006/relationships/customXml" Target="../ink/ink292.xml"/><Relationship Id="rId416" Type="http://schemas.openxmlformats.org/officeDocument/2006/relationships/image" Target="../media/image309.png"/><Relationship Id="rId220" Type="http://schemas.openxmlformats.org/officeDocument/2006/relationships/image" Target="../media/image211.png"/><Relationship Id="rId241" Type="http://schemas.openxmlformats.org/officeDocument/2006/relationships/customXml" Target="../ink/ink222.xml"/><Relationship Id="rId437" Type="http://schemas.openxmlformats.org/officeDocument/2006/relationships/customXml" Target="../ink/ink320.xml"/><Relationship Id="rId458" Type="http://schemas.openxmlformats.org/officeDocument/2006/relationships/image" Target="../media/image330.png"/><Relationship Id="rId15" Type="http://schemas.openxmlformats.org/officeDocument/2006/relationships/customXml" Target="../ink/ink109.xml"/><Relationship Id="rId36" Type="http://schemas.openxmlformats.org/officeDocument/2006/relationships/image" Target="../media/image119.png"/><Relationship Id="rId57" Type="http://schemas.openxmlformats.org/officeDocument/2006/relationships/customXml" Target="../ink/ink130.xml"/><Relationship Id="rId262" Type="http://schemas.openxmlformats.org/officeDocument/2006/relationships/image" Target="../media/image232.png"/><Relationship Id="rId283" Type="http://schemas.openxmlformats.org/officeDocument/2006/relationships/customXml" Target="../ink/ink243.xml"/><Relationship Id="rId318" Type="http://schemas.openxmlformats.org/officeDocument/2006/relationships/image" Target="../media/image260.png"/><Relationship Id="rId339" Type="http://schemas.openxmlformats.org/officeDocument/2006/relationships/customXml" Target="../ink/ink271.xml"/><Relationship Id="rId78" Type="http://schemas.openxmlformats.org/officeDocument/2006/relationships/image" Target="../media/image140.png"/><Relationship Id="rId99" Type="http://schemas.openxmlformats.org/officeDocument/2006/relationships/customXml" Target="../ink/ink151.xml"/><Relationship Id="rId101" Type="http://schemas.openxmlformats.org/officeDocument/2006/relationships/customXml" Target="../ink/ink152.xml"/><Relationship Id="rId122" Type="http://schemas.openxmlformats.org/officeDocument/2006/relationships/image" Target="../media/image162.png"/><Relationship Id="rId143" Type="http://schemas.openxmlformats.org/officeDocument/2006/relationships/customXml" Target="../ink/ink173.xml"/><Relationship Id="rId164" Type="http://schemas.openxmlformats.org/officeDocument/2006/relationships/image" Target="../media/image183.png"/><Relationship Id="rId185" Type="http://schemas.openxmlformats.org/officeDocument/2006/relationships/customXml" Target="../ink/ink194.xml"/><Relationship Id="rId350" Type="http://schemas.openxmlformats.org/officeDocument/2006/relationships/image" Target="../media/image276.png"/><Relationship Id="rId371" Type="http://schemas.openxmlformats.org/officeDocument/2006/relationships/customXml" Target="../ink/ink287.xml"/><Relationship Id="rId406" Type="http://schemas.openxmlformats.org/officeDocument/2006/relationships/image" Target="../media/image304.png"/><Relationship Id="rId9" Type="http://schemas.openxmlformats.org/officeDocument/2006/relationships/customXml" Target="../ink/ink106.xml"/><Relationship Id="rId210" Type="http://schemas.openxmlformats.org/officeDocument/2006/relationships/image" Target="../media/image206.png"/><Relationship Id="rId392" Type="http://schemas.openxmlformats.org/officeDocument/2006/relationships/image" Target="../media/image297.png"/><Relationship Id="rId427" Type="http://schemas.openxmlformats.org/officeDocument/2006/relationships/customXml" Target="../ink/ink315.xml"/><Relationship Id="rId448" Type="http://schemas.openxmlformats.org/officeDocument/2006/relationships/image" Target="../media/image325.png"/><Relationship Id="rId469" Type="http://schemas.openxmlformats.org/officeDocument/2006/relationships/customXml" Target="../ink/ink336.xml"/><Relationship Id="rId26" Type="http://schemas.openxmlformats.org/officeDocument/2006/relationships/image" Target="../media/image114.png"/><Relationship Id="rId231" Type="http://schemas.openxmlformats.org/officeDocument/2006/relationships/customXml" Target="../ink/ink217.xml"/><Relationship Id="rId252" Type="http://schemas.openxmlformats.org/officeDocument/2006/relationships/image" Target="../media/image227.png"/><Relationship Id="rId273" Type="http://schemas.openxmlformats.org/officeDocument/2006/relationships/customXml" Target="../ink/ink238.xml"/><Relationship Id="rId294" Type="http://schemas.openxmlformats.org/officeDocument/2006/relationships/image" Target="../media/image248.png"/><Relationship Id="rId308" Type="http://schemas.openxmlformats.org/officeDocument/2006/relationships/image" Target="../media/image255.png"/><Relationship Id="rId329" Type="http://schemas.openxmlformats.org/officeDocument/2006/relationships/customXml" Target="../ink/ink266.xml"/><Relationship Id="rId47" Type="http://schemas.openxmlformats.org/officeDocument/2006/relationships/customXml" Target="../ink/ink125.xml"/><Relationship Id="rId68" Type="http://schemas.openxmlformats.org/officeDocument/2006/relationships/image" Target="../media/image135.png"/><Relationship Id="rId89" Type="http://schemas.openxmlformats.org/officeDocument/2006/relationships/customXml" Target="../ink/ink146.xml"/><Relationship Id="rId112" Type="http://schemas.openxmlformats.org/officeDocument/2006/relationships/image" Target="../media/image157.png"/><Relationship Id="rId133" Type="http://schemas.openxmlformats.org/officeDocument/2006/relationships/customXml" Target="../ink/ink168.xml"/><Relationship Id="rId154" Type="http://schemas.openxmlformats.org/officeDocument/2006/relationships/image" Target="../media/image178.png"/><Relationship Id="rId175" Type="http://schemas.openxmlformats.org/officeDocument/2006/relationships/customXml" Target="../ink/ink189.xml"/><Relationship Id="rId340" Type="http://schemas.openxmlformats.org/officeDocument/2006/relationships/image" Target="../media/image271.png"/><Relationship Id="rId361" Type="http://schemas.openxmlformats.org/officeDocument/2006/relationships/customXml" Target="../ink/ink282.xml"/><Relationship Id="rId196" Type="http://schemas.openxmlformats.org/officeDocument/2006/relationships/image" Target="../media/image199.png"/><Relationship Id="rId200" Type="http://schemas.openxmlformats.org/officeDocument/2006/relationships/image" Target="../media/image201.png"/><Relationship Id="rId382" Type="http://schemas.openxmlformats.org/officeDocument/2006/relationships/image" Target="../media/image292.png"/><Relationship Id="rId417" Type="http://schemas.openxmlformats.org/officeDocument/2006/relationships/customXml" Target="../ink/ink310.xml"/><Relationship Id="rId438" Type="http://schemas.openxmlformats.org/officeDocument/2006/relationships/image" Target="../media/image320.png"/><Relationship Id="rId459" Type="http://schemas.openxmlformats.org/officeDocument/2006/relationships/customXml" Target="../ink/ink331.xml"/><Relationship Id="rId16" Type="http://schemas.openxmlformats.org/officeDocument/2006/relationships/image" Target="../media/image109.png"/><Relationship Id="rId221" Type="http://schemas.openxmlformats.org/officeDocument/2006/relationships/customXml" Target="../ink/ink212.xml"/><Relationship Id="rId242" Type="http://schemas.openxmlformats.org/officeDocument/2006/relationships/image" Target="../media/image222.png"/><Relationship Id="rId263" Type="http://schemas.openxmlformats.org/officeDocument/2006/relationships/customXml" Target="../ink/ink233.xml"/><Relationship Id="rId284" Type="http://schemas.openxmlformats.org/officeDocument/2006/relationships/image" Target="../media/image243.png"/><Relationship Id="rId319" Type="http://schemas.openxmlformats.org/officeDocument/2006/relationships/customXml" Target="../ink/ink261.xml"/><Relationship Id="rId470" Type="http://schemas.openxmlformats.org/officeDocument/2006/relationships/image" Target="../media/image336.png"/><Relationship Id="rId37" Type="http://schemas.openxmlformats.org/officeDocument/2006/relationships/customXml" Target="../ink/ink120.xml"/><Relationship Id="rId58" Type="http://schemas.openxmlformats.org/officeDocument/2006/relationships/image" Target="../media/image130.png"/><Relationship Id="rId79" Type="http://schemas.openxmlformats.org/officeDocument/2006/relationships/customXml" Target="../ink/ink141.xml"/><Relationship Id="rId102" Type="http://schemas.openxmlformats.org/officeDocument/2006/relationships/image" Target="../media/image152.png"/><Relationship Id="rId123" Type="http://schemas.openxmlformats.org/officeDocument/2006/relationships/customXml" Target="../ink/ink163.xml"/><Relationship Id="rId144" Type="http://schemas.openxmlformats.org/officeDocument/2006/relationships/image" Target="../media/image173.png"/><Relationship Id="rId330" Type="http://schemas.openxmlformats.org/officeDocument/2006/relationships/image" Target="../media/image266.png"/><Relationship Id="rId90" Type="http://schemas.openxmlformats.org/officeDocument/2006/relationships/image" Target="../media/image146.png"/><Relationship Id="rId165" Type="http://schemas.openxmlformats.org/officeDocument/2006/relationships/customXml" Target="../ink/ink184.xml"/><Relationship Id="rId186" Type="http://schemas.openxmlformats.org/officeDocument/2006/relationships/image" Target="../media/image194.png"/><Relationship Id="rId351" Type="http://schemas.openxmlformats.org/officeDocument/2006/relationships/customXml" Target="../ink/ink277.xml"/><Relationship Id="rId372" Type="http://schemas.openxmlformats.org/officeDocument/2006/relationships/image" Target="../media/image287.png"/><Relationship Id="rId393" Type="http://schemas.openxmlformats.org/officeDocument/2006/relationships/customXml" Target="../ink/ink298.xml"/><Relationship Id="rId407" Type="http://schemas.openxmlformats.org/officeDocument/2006/relationships/customXml" Target="../ink/ink305.xml"/><Relationship Id="rId428" Type="http://schemas.openxmlformats.org/officeDocument/2006/relationships/image" Target="../media/image315.png"/><Relationship Id="rId449" Type="http://schemas.openxmlformats.org/officeDocument/2006/relationships/customXml" Target="../ink/ink326.xml"/><Relationship Id="rId211" Type="http://schemas.openxmlformats.org/officeDocument/2006/relationships/customXml" Target="../ink/ink207.xml"/><Relationship Id="rId232" Type="http://schemas.openxmlformats.org/officeDocument/2006/relationships/image" Target="../media/image217.png"/><Relationship Id="rId253" Type="http://schemas.openxmlformats.org/officeDocument/2006/relationships/customXml" Target="../ink/ink228.xml"/><Relationship Id="rId274" Type="http://schemas.openxmlformats.org/officeDocument/2006/relationships/image" Target="../media/image238.png"/><Relationship Id="rId295" Type="http://schemas.openxmlformats.org/officeDocument/2006/relationships/customXml" Target="../ink/ink249.xml"/><Relationship Id="rId309" Type="http://schemas.openxmlformats.org/officeDocument/2006/relationships/customXml" Target="../ink/ink256.xml"/><Relationship Id="rId460" Type="http://schemas.openxmlformats.org/officeDocument/2006/relationships/image" Target="../media/image331.png"/><Relationship Id="rId27" Type="http://schemas.openxmlformats.org/officeDocument/2006/relationships/customXml" Target="../ink/ink115.xml"/><Relationship Id="rId48" Type="http://schemas.openxmlformats.org/officeDocument/2006/relationships/image" Target="../media/image125.png"/><Relationship Id="rId69" Type="http://schemas.openxmlformats.org/officeDocument/2006/relationships/customXml" Target="../ink/ink136.xml"/><Relationship Id="rId113" Type="http://schemas.openxmlformats.org/officeDocument/2006/relationships/customXml" Target="../ink/ink158.xml"/><Relationship Id="rId134" Type="http://schemas.openxmlformats.org/officeDocument/2006/relationships/image" Target="../media/image168.png"/><Relationship Id="rId320" Type="http://schemas.openxmlformats.org/officeDocument/2006/relationships/image" Target="../media/image261.png"/><Relationship Id="rId80" Type="http://schemas.openxmlformats.org/officeDocument/2006/relationships/image" Target="../media/image141.png"/><Relationship Id="rId155" Type="http://schemas.openxmlformats.org/officeDocument/2006/relationships/customXml" Target="../ink/ink179.xml"/><Relationship Id="rId176" Type="http://schemas.openxmlformats.org/officeDocument/2006/relationships/image" Target="../media/image189.png"/><Relationship Id="rId197" Type="http://schemas.openxmlformats.org/officeDocument/2006/relationships/customXml" Target="../ink/ink200.xml"/><Relationship Id="rId341" Type="http://schemas.openxmlformats.org/officeDocument/2006/relationships/customXml" Target="../ink/ink272.xml"/><Relationship Id="rId362" Type="http://schemas.openxmlformats.org/officeDocument/2006/relationships/image" Target="../media/image282.png"/><Relationship Id="rId383" Type="http://schemas.openxmlformats.org/officeDocument/2006/relationships/customXml" Target="../ink/ink293.xml"/><Relationship Id="rId418" Type="http://schemas.openxmlformats.org/officeDocument/2006/relationships/image" Target="../media/image310.png"/><Relationship Id="rId439" Type="http://schemas.openxmlformats.org/officeDocument/2006/relationships/customXml" Target="../ink/ink321.xml"/><Relationship Id="rId201" Type="http://schemas.openxmlformats.org/officeDocument/2006/relationships/customXml" Target="../ink/ink202.xml"/><Relationship Id="rId222" Type="http://schemas.openxmlformats.org/officeDocument/2006/relationships/image" Target="../media/image212.png"/><Relationship Id="rId243" Type="http://schemas.openxmlformats.org/officeDocument/2006/relationships/customXml" Target="../ink/ink223.xml"/><Relationship Id="rId264" Type="http://schemas.openxmlformats.org/officeDocument/2006/relationships/image" Target="../media/image233.png"/><Relationship Id="rId285" Type="http://schemas.openxmlformats.org/officeDocument/2006/relationships/customXml" Target="../ink/ink244.xml"/><Relationship Id="rId450" Type="http://schemas.openxmlformats.org/officeDocument/2006/relationships/image" Target="../media/image326.png"/><Relationship Id="rId17" Type="http://schemas.openxmlformats.org/officeDocument/2006/relationships/customXml" Target="../ink/ink110.xml"/><Relationship Id="rId38" Type="http://schemas.openxmlformats.org/officeDocument/2006/relationships/image" Target="../media/image120.png"/><Relationship Id="rId59" Type="http://schemas.openxmlformats.org/officeDocument/2006/relationships/customXml" Target="../ink/ink131.xml"/><Relationship Id="rId103" Type="http://schemas.openxmlformats.org/officeDocument/2006/relationships/customXml" Target="../ink/ink153.xml"/><Relationship Id="rId124" Type="http://schemas.openxmlformats.org/officeDocument/2006/relationships/image" Target="../media/image163.png"/><Relationship Id="rId310" Type="http://schemas.openxmlformats.org/officeDocument/2006/relationships/image" Target="../media/image256.png"/><Relationship Id="rId70" Type="http://schemas.openxmlformats.org/officeDocument/2006/relationships/image" Target="../media/image136.png"/><Relationship Id="rId91" Type="http://schemas.openxmlformats.org/officeDocument/2006/relationships/customXml" Target="../ink/ink147.xml"/><Relationship Id="rId145" Type="http://schemas.openxmlformats.org/officeDocument/2006/relationships/customXml" Target="../ink/ink174.xml"/><Relationship Id="rId166" Type="http://schemas.openxmlformats.org/officeDocument/2006/relationships/image" Target="../media/image184.png"/><Relationship Id="rId187" Type="http://schemas.openxmlformats.org/officeDocument/2006/relationships/customXml" Target="../ink/ink195.xml"/><Relationship Id="rId331" Type="http://schemas.openxmlformats.org/officeDocument/2006/relationships/customXml" Target="../ink/ink267.xml"/><Relationship Id="rId352" Type="http://schemas.openxmlformats.org/officeDocument/2006/relationships/image" Target="../media/image277.png"/><Relationship Id="rId373" Type="http://schemas.openxmlformats.org/officeDocument/2006/relationships/customXml" Target="../ink/ink288.xml"/><Relationship Id="rId394" Type="http://schemas.openxmlformats.org/officeDocument/2006/relationships/image" Target="../media/image298.png"/><Relationship Id="rId408" Type="http://schemas.openxmlformats.org/officeDocument/2006/relationships/image" Target="../media/image305.png"/><Relationship Id="rId429" Type="http://schemas.openxmlformats.org/officeDocument/2006/relationships/customXml" Target="../ink/ink31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7.png"/><Relationship Id="rId233" Type="http://schemas.openxmlformats.org/officeDocument/2006/relationships/customXml" Target="../ink/ink218.xml"/><Relationship Id="rId254" Type="http://schemas.openxmlformats.org/officeDocument/2006/relationships/image" Target="../media/image228.png"/><Relationship Id="rId440" Type="http://schemas.openxmlformats.org/officeDocument/2006/relationships/image" Target="../media/image321.png"/><Relationship Id="rId28" Type="http://schemas.openxmlformats.org/officeDocument/2006/relationships/image" Target="../media/image115.png"/><Relationship Id="rId49" Type="http://schemas.openxmlformats.org/officeDocument/2006/relationships/customXml" Target="../ink/ink126.xml"/><Relationship Id="rId114" Type="http://schemas.openxmlformats.org/officeDocument/2006/relationships/image" Target="../media/image158.png"/><Relationship Id="rId275" Type="http://schemas.openxmlformats.org/officeDocument/2006/relationships/customXml" Target="../ink/ink239.xml"/><Relationship Id="rId296" Type="http://schemas.openxmlformats.org/officeDocument/2006/relationships/image" Target="../media/image249.png"/><Relationship Id="rId300" Type="http://schemas.openxmlformats.org/officeDocument/2006/relationships/image" Target="../media/image251.png"/><Relationship Id="rId461" Type="http://schemas.openxmlformats.org/officeDocument/2006/relationships/customXml" Target="../ink/ink332.xml"/><Relationship Id="rId60" Type="http://schemas.openxmlformats.org/officeDocument/2006/relationships/image" Target="../media/image131.png"/><Relationship Id="rId81" Type="http://schemas.openxmlformats.org/officeDocument/2006/relationships/customXml" Target="../ink/ink142.xml"/><Relationship Id="rId135" Type="http://schemas.openxmlformats.org/officeDocument/2006/relationships/customXml" Target="../ink/ink169.xml"/><Relationship Id="rId156" Type="http://schemas.openxmlformats.org/officeDocument/2006/relationships/image" Target="../media/image179.png"/><Relationship Id="rId177" Type="http://schemas.openxmlformats.org/officeDocument/2006/relationships/customXml" Target="../ink/ink190.xml"/><Relationship Id="rId198" Type="http://schemas.openxmlformats.org/officeDocument/2006/relationships/image" Target="../media/image200.png"/><Relationship Id="rId321" Type="http://schemas.openxmlformats.org/officeDocument/2006/relationships/customXml" Target="../ink/ink262.xml"/><Relationship Id="rId342" Type="http://schemas.openxmlformats.org/officeDocument/2006/relationships/image" Target="../media/image272.png"/><Relationship Id="rId363" Type="http://schemas.openxmlformats.org/officeDocument/2006/relationships/customXml" Target="../ink/ink283.xml"/><Relationship Id="rId384" Type="http://schemas.openxmlformats.org/officeDocument/2006/relationships/image" Target="../media/image293.png"/><Relationship Id="rId419" Type="http://schemas.openxmlformats.org/officeDocument/2006/relationships/customXml" Target="../ink/ink311.xml"/><Relationship Id="rId202" Type="http://schemas.openxmlformats.org/officeDocument/2006/relationships/image" Target="../media/image202.png"/><Relationship Id="rId223" Type="http://schemas.openxmlformats.org/officeDocument/2006/relationships/customXml" Target="../ink/ink213.xml"/><Relationship Id="rId244" Type="http://schemas.openxmlformats.org/officeDocument/2006/relationships/image" Target="../media/image223.png"/><Relationship Id="rId430" Type="http://schemas.openxmlformats.org/officeDocument/2006/relationships/image" Target="../media/image316.png"/><Relationship Id="rId18" Type="http://schemas.openxmlformats.org/officeDocument/2006/relationships/image" Target="../media/image110.png"/><Relationship Id="rId39" Type="http://schemas.openxmlformats.org/officeDocument/2006/relationships/customXml" Target="../ink/ink121.xml"/><Relationship Id="rId265" Type="http://schemas.openxmlformats.org/officeDocument/2006/relationships/customXml" Target="../ink/ink234.xml"/><Relationship Id="rId286" Type="http://schemas.openxmlformats.org/officeDocument/2006/relationships/image" Target="../media/image244.png"/><Relationship Id="rId451" Type="http://schemas.openxmlformats.org/officeDocument/2006/relationships/customXml" Target="../ink/ink327.xml"/><Relationship Id="rId50" Type="http://schemas.openxmlformats.org/officeDocument/2006/relationships/image" Target="../media/image126.png"/><Relationship Id="rId104" Type="http://schemas.openxmlformats.org/officeDocument/2006/relationships/image" Target="../media/image153.png"/><Relationship Id="rId125" Type="http://schemas.openxmlformats.org/officeDocument/2006/relationships/customXml" Target="../ink/ink164.xml"/><Relationship Id="rId146" Type="http://schemas.openxmlformats.org/officeDocument/2006/relationships/image" Target="../media/image174.png"/><Relationship Id="rId167" Type="http://schemas.openxmlformats.org/officeDocument/2006/relationships/customXml" Target="../ink/ink185.xml"/><Relationship Id="rId188" Type="http://schemas.openxmlformats.org/officeDocument/2006/relationships/image" Target="../media/image195.png"/><Relationship Id="rId311" Type="http://schemas.openxmlformats.org/officeDocument/2006/relationships/customXml" Target="../ink/ink257.xml"/><Relationship Id="rId332" Type="http://schemas.openxmlformats.org/officeDocument/2006/relationships/image" Target="../media/image267.png"/><Relationship Id="rId353" Type="http://schemas.openxmlformats.org/officeDocument/2006/relationships/customXml" Target="../ink/ink278.xml"/><Relationship Id="rId374" Type="http://schemas.openxmlformats.org/officeDocument/2006/relationships/image" Target="../media/image288.png"/><Relationship Id="rId395" Type="http://schemas.openxmlformats.org/officeDocument/2006/relationships/customXml" Target="../ink/ink299.xml"/><Relationship Id="rId409" Type="http://schemas.openxmlformats.org/officeDocument/2006/relationships/customXml" Target="../ink/ink306.xml"/><Relationship Id="rId71" Type="http://schemas.openxmlformats.org/officeDocument/2006/relationships/customXml" Target="../ink/ink137.xml"/><Relationship Id="rId92" Type="http://schemas.openxmlformats.org/officeDocument/2006/relationships/image" Target="../media/image147.png"/><Relationship Id="rId213" Type="http://schemas.openxmlformats.org/officeDocument/2006/relationships/customXml" Target="../ink/ink208.xml"/><Relationship Id="rId234" Type="http://schemas.openxmlformats.org/officeDocument/2006/relationships/image" Target="../media/image218.png"/><Relationship Id="rId420" Type="http://schemas.openxmlformats.org/officeDocument/2006/relationships/image" Target="../media/image311.png"/><Relationship Id="rId2" Type="http://schemas.openxmlformats.org/officeDocument/2006/relationships/image" Target="../media/image102.png"/><Relationship Id="rId29" Type="http://schemas.openxmlformats.org/officeDocument/2006/relationships/customXml" Target="../ink/ink116.xml"/><Relationship Id="rId255" Type="http://schemas.openxmlformats.org/officeDocument/2006/relationships/customXml" Target="../ink/ink229.xml"/><Relationship Id="rId276" Type="http://schemas.openxmlformats.org/officeDocument/2006/relationships/image" Target="../media/image239.png"/><Relationship Id="rId297" Type="http://schemas.openxmlformats.org/officeDocument/2006/relationships/customXml" Target="../ink/ink250.xml"/><Relationship Id="rId441" Type="http://schemas.openxmlformats.org/officeDocument/2006/relationships/customXml" Target="../ink/ink322.xml"/><Relationship Id="rId462" Type="http://schemas.openxmlformats.org/officeDocument/2006/relationships/image" Target="../media/image332.png"/><Relationship Id="rId40" Type="http://schemas.openxmlformats.org/officeDocument/2006/relationships/image" Target="../media/image121.png"/><Relationship Id="rId115" Type="http://schemas.openxmlformats.org/officeDocument/2006/relationships/customXml" Target="../ink/ink159.xml"/><Relationship Id="rId136" Type="http://schemas.openxmlformats.org/officeDocument/2006/relationships/image" Target="../media/image169.png"/><Relationship Id="rId157" Type="http://schemas.openxmlformats.org/officeDocument/2006/relationships/customXml" Target="../ink/ink180.xml"/><Relationship Id="rId178" Type="http://schemas.openxmlformats.org/officeDocument/2006/relationships/image" Target="../media/image190.png"/><Relationship Id="rId301" Type="http://schemas.openxmlformats.org/officeDocument/2006/relationships/customXml" Target="../ink/ink252.xml"/><Relationship Id="rId322" Type="http://schemas.openxmlformats.org/officeDocument/2006/relationships/image" Target="../media/image262.png"/><Relationship Id="rId343" Type="http://schemas.openxmlformats.org/officeDocument/2006/relationships/customXml" Target="../ink/ink273.xml"/><Relationship Id="rId364" Type="http://schemas.openxmlformats.org/officeDocument/2006/relationships/image" Target="../media/image283.png"/><Relationship Id="rId61" Type="http://schemas.openxmlformats.org/officeDocument/2006/relationships/customXml" Target="../ink/ink132.xml"/><Relationship Id="rId82" Type="http://schemas.openxmlformats.org/officeDocument/2006/relationships/image" Target="../media/image142.png"/><Relationship Id="rId199" Type="http://schemas.openxmlformats.org/officeDocument/2006/relationships/customXml" Target="../ink/ink201.xml"/><Relationship Id="rId203" Type="http://schemas.openxmlformats.org/officeDocument/2006/relationships/customXml" Target="../ink/ink203.xml"/><Relationship Id="rId385" Type="http://schemas.openxmlformats.org/officeDocument/2006/relationships/customXml" Target="../ink/ink294.xml"/><Relationship Id="rId19" Type="http://schemas.openxmlformats.org/officeDocument/2006/relationships/customXml" Target="../ink/ink111.xml"/><Relationship Id="rId224" Type="http://schemas.openxmlformats.org/officeDocument/2006/relationships/image" Target="../media/image213.png"/><Relationship Id="rId245" Type="http://schemas.openxmlformats.org/officeDocument/2006/relationships/customXml" Target="../ink/ink224.xml"/><Relationship Id="rId266" Type="http://schemas.openxmlformats.org/officeDocument/2006/relationships/image" Target="../media/image234.png"/><Relationship Id="rId287" Type="http://schemas.openxmlformats.org/officeDocument/2006/relationships/customXml" Target="../ink/ink245.xml"/><Relationship Id="rId410" Type="http://schemas.openxmlformats.org/officeDocument/2006/relationships/image" Target="../media/image306.png"/><Relationship Id="rId431" Type="http://schemas.openxmlformats.org/officeDocument/2006/relationships/customXml" Target="../ink/ink317.xml"/><Relationship Id="rId452" Type="http://schemas.openxmlformats.org/officeDocument/2006/relationships/image" Target="../media/image327.png"/><Relationship Id="rId30" Type="http://schemas.openxmlformats.org/officeDocument/2006/relationships/image" Target="../media/image116.png"/><Relationship Id="rId105" Type="http://schemas.openxmlformats.org/officeDocument/2006/relationships/customXml" Target="../ink/ink154.xml"/><Relationship Id="rId126" Type="http://schemas.openxmlformats.org/officeDocument/2006/relationships/image" Target="../media/image164.png"/><Relationship Id="rId147" Type="http://schemas.openxmlformats.org/officeDocument/2006/relationships/customXml" Target="../ink/ink175.xml"/><Relationship Id="rId168" Type="http://schemas.openxmlformats.org/officeDocument/2006/relationships/image" Target="../media/image185.png"/><Relationship Id="rId312" Type="http://schemas.openxmlformats.org/officeDocument/2006/relationships/image" Target="../media/image257.png"/><Relationship Id="rId333" Type="http://schemas.openxmlformats.org/officeDocument/2006/relationships/customXml" Target="../ink/ink268.xml"/><Relationship Id="rId354" Type="http://schemas.openxmlformats.org/officeDocument/2006/relationships/image" Target="../media/image278.png"/><Relationship Id="rId51" Type="http://schemas.openxmlformats.org/officeDocument/2006/relationships/customXml" Target="../ink/ink127.xml"/><Relationship Id="rId72" Type="http://schemas.openxmlformats.org/officeDocument/2006/relationships/image" Target="../media/image137.png"/><Relationship Id="rId93" Type="http://schemas.openxmlformats.org/officeDocument/2006/relationships/customXml" Target="../ink/ink148.xml"/><Relationship Id="rId189" Type="http://schemas.openxmlformats.org/officeDocument/2006/relationships/customXml" Target="../ink/ink196.xml"/><Relationship Id="rId375" Type="http://schemas.openxmlformats.org/officeDocument/2006/relationships/customXml" Target="../ink/ink289.xml"/><Relationship Id="rId396" Type="http://schemas.openxmlformats.org/officeDocument/2006/relationships/image" Target="../media/image299.png"/><Relationship Id="rId3" Type="http://schemas.openxmlformats.org/officeDocument/2006/relationships/customXml" Target="../ink/ink103.xml"/><Relationship Id="rId214" Type="http://schemas.openxmlformats.org/officeDocument/2006/relationships/image" Target="../media/image208.png"/><Relationship Id="rId235" Type="http://schemas.openxmlformats.org/officeDocument/2006/relationships/customXml" Target="../ink/ink219.xml"/><Relationship Id="rId256" Type="http://schemas.openxmlformats.org/officeDocument/2006/relationships/image" Target="../media/image229.png"/><Relationship Id="rId277" Type="http://schemas.openxmlformats.org/officeDocument/2006/relationships/customXml" Target="../ink/ink240.xml"/><Relationship Id="rId298" Type="http://schemas.openxmlformats.org/officeDocument/2006/relationships/image" Target="../media/image250.png"/><Relationship Id="rId400" Type="http://schemas.openxmlformats.org/officeDocument/2006/relationships/image" Target="../media/image301.png"/><Relationship Id="rId421" Type="http://schemas.openxmlformats.org/officeDocument/2006/relationships/customXml" Target="../ink/ink312.xml"/><Relationship Id="rId442" Type="http://schemas.openxmlformats.org/officeDocument/2006/relationships/image" Target="../media/image322.png"/><Relationship Id="rId463" Type="http://schemas.openxmlformats.org/officeDocument/2006/relationships/customXml" Target="../ink/ink333.xml"/><Relationship Id="rId116" Type="http://schemas.openxmlformats.org/officeDocument/2006/relationships/image" Target="../media/image159.png"/><Relationship Id="rId137" Type="http://schemas.openxmlformats.org/officeDocument/2006/relationships/customXml" Target="../ink/ink170.xml"/><Relationship Id="rId158" Type="http://schemas.openxmlformats.org/officeDocument/2006/relationships/image" Target="../media/image180.png"/><Relationship Id="rId302" Type="http://schemas.openxmlformats.org/officeDocument/2006/relationships/image" Target="../media/image252.png"/><Relationship Id="rId323" Type="http://schemas.openxmlformats.org/officeDocument/2006/relationships/customXml" Target="../ink/ink263.xml"/><Relationship Id="rId344" Type="http://schemas.openxmlformats.org/officeDocument/2006/relationships/image" Target="../media/image273.png"/><Relationship Id="rId20" Type="http://schemas.openxmlformats.org/officeDocument/2006/relationships/image" Target="../media/image111.png"/><Relationship Id="rId41" Type="http://schemas.openxmlformats.org/officeDocument/2006/relationships/customXml" Target="../ink/ink122.xml"/><Relationship Id="rId62" Type="http://schemas.openxmlformats.org/officeDocument/2006/relationships/image" Target="../media/image132.png"/><Relationship Id="rId83" Type="http://schemas.openxmlformats.org/officeDocument/2006/relationships/customXml" Target="../ink/ink143.xml"/><Relationship Id="rId179" Type="http://schemas.openxmlformats.org/officeDocument/2006/relationships/customXml" Target="../ink/ink191.xml"/><Relationship Id="rId365" Type="http://schemas.openxmlformats.org/officeDocument/2006/relationships/customXml" Target="../ink/ink284.xml"/><Relationship Id="rId386" Type="http://schemas.openxmlformats.org/officeDocument/2006/relationships/image" Target="../media/image294.png"/><Relationship Id="rId190" Type="http://schemas.openxmlformats.org/officeDocument/2006/relationships/image" Target="../media/image196.png"/><Relationship Id="rId204" Type="http://schemas.openxmlformats.org/officeDocument/2006/relationships/image" Target="../media/image203.png"/><Relationship Id="rId225" Type="http://schemas.openxmlformats.org/officeDocument/2006/relationships/customXml" Target="../ink/ink214.xml"/><Relationship Id="rId246" Type="http://schemas.openxmlformats.org/officeDocument/2006/relationships/image" Target="../media/image224.png"/><Relationship Id="rId267" Type="http://schemas.openxmlformats.org/officeDocument/2006/relationships/customXml" Target="../ink/ink235.xml"/><Relationship Id="rId288" Type="http://schemas.openxmlformats.org/officeDocument/2006/relationships/image" Target="../media/image245.png"/><Relationship Id="rId411" Type="http://schemas.openxmlformats.org/officeDocument/2006/relationships/customXml" Target="../ink/ink307.xml"/><Relationship Id="rId432" Type="http://schemas.openxmlformats.org/officeDocument/2006/relationships/image" Target="../media/image317.png"/><Relationship Id="rId453" Type="http://schemas.openxmlformats.org/officeDocument/2006/relationships/customXml" Target="../ink/ink328.xml"/><Relationship Id="rId106" Type="http://schemas.openxmlformats.org/officeDocument/2006/relationships/image" Target="../media/image154.png"/><Relationship Id="rId127" Type="http://schemas.openxmlformats.org/officeDocument/2006/relationships/customXml" Target="../ink/ink165.xml"/><Relationship Id="rId313" Type="http://schemas.openxmlformats.org/officeDocument/2006/relationships/customXml" Target="../ink/ink258.xml"/><Relationship Id="rId10" Type="http://schemas.openxmlformats.org/officeDocument/2006/relationships/image" Target="../media/image106.png"/><Relationship Id="rId31" Type="http://schemas.openxmlformats.org/officeDocument/2006/relationships/customXml" Target="../ink/ink117.xml"/><Relationship Id="rId52" Type="http://schemas.openxmlformats.org/officeDocument/2006/relationships/image" Target="../media/image127.png"/><Relationship Id="rId73" Type="http://schemas.openxmlformats.org/officeDocument/2006/relationships/customXml" Target="../ink/ink138.xml"/><Relationship Id="rId94" Type="http://schemas.openxmlformats.org/officeDocument/2006/relationships/image" Target="../media/image148.png"/><Relationship Id="rId148" Type="http://schemas.openxmlformats.org/officeDocument/2006/relationships/image" Target="../media/image175.png"/><Relationship Id="rId169" Type="http://schemas.openxmlformats.org/officeDocument/2006/relationships/customXml" Target="../ink/ink186.xml"/><Relationship Id="rId334" Type="http://schemas.openxmlformats.org/officeDocument/2006/relationships/image" Target="../media/image268.png"/><Relationship Id="rId355" Type="http://schemas.openxmlformats.org/officeDocument/2006/relationships/customXml" Target="../ink/ink279.xml"/><Relationship Id="rId376" Type="http://schemas.openxmlformats.org/officeDocument/2006/relationships/image" Target="../media/image289.png"/><Relationship Id="rId397" Type="http://schemas.openxmlformats.org/officeDocument/2006/relationships/customXml" Target="../ink/ink300.xml"/><Relationship Id="rId4" Type="http://schemas.openxmlformats.org/officeDocument/2006/relationships/image" Target="../media/image103.png"/><Relationship Id="rId180" Type="http://schemas.openxmlformats.org/officeDocument/2006/relationships/image" Target="../media/image191.png"/><Relationship Id="rId215" Type="http://schemas.openxmlformats.org/officeDocument/2006/relationships/customXml" Target="../ink/ink209.xml"/><Relationship Id="rId236" Type="http://schemas.openxmlformats.org/officeDocument/2006/relationships/image" Target="../media/image219.png"/><Relationship Id="rId257" Type="http://schemas.openxmlformats.org/officeDocument/2006/relationships/customXml" Target="../ink/ink230.xml"/><Relationship Id="rId278" Type="http://schemas.openxmlformats.org/officeDocument/2006/relationships/image" Target="../media/image240.png"/><Relationship Id="rId401" Type="http://schemas.openxmlformats.org/officeDocument/2006/relationships/customXml" Target="../ink/ink302.xml"/><Relationship Id="rId422" Type="http://schemas.openxmlformats.org/officeDocument/2006/relationships/image" Target="../media/image312.png"/><Relationship Id="rId443" Type="http://schemas.openxmlformats.org/officeDocument/2006/relationships/customXml" Target="../ink/ink323.xml"/><Relationship Id="rId464" Type="http://schemas.openxmlformats.org/officeDocument/2006/relationships/image" Target="../media/image333.png"/><Relationship Id="rId303" Type="http://schemas.openxmlformats.org/officeDocument/2006/relationships/customXml" Target="../ink/ink253.xml"/><Relationship Id="rId42" Type="http://schemas.openxmlformats.org/officeDocument/2006/relationships/image" Target="../media/image122.png"/><Relationship Id="rId84" Type="http://schemas.openxmlformats.org/officeDocument/2006/relationships/image" Target="../media/image143.png"/><Relationship Id="rId138" Type="http://schemas.openxmlformats.org/officeDocument/2006/relationships/image" Target="../media/image170.png"/><Relationship Id="rId345" Type="http://schemas.openxmlformats.org/officeDocument/2006/relationships/customXml" Target="../ink/ink274.xml"/><Relationship Id="rId387" Type="http://schemas.openxmlformats.org/officeDocument/2006/relationships/customXml" Target="../ink/ink295.xml"/><Relationship Id="rId191" Type="http://schemas.openxmlformats.org/officeDocument/2006/relationships/customXml" Target="../ink/ink197.xml"/><Relationship Id="rId205" Type="http://schemas.openxmlformats.org/officeDocument/2006/relationships/customXml" Target="../ink/ink204.xml"/><Relationship Id="rId247" Type="http://schemas.openxmlformats.org/officeDocument/2006/relationships/customXml" Target="../ink/ink225.xml"/><Relationship Id="rId412" Type="http://schemas.openxmlformats.org/officeDocument/2006/relationships/image" Target="../media/image307.png"/><Relationship Id="rId107" Type="http://schemas.openxmlformats.org/officeDocument/2006/relationships/customXml" Target="../ink/ink155.xml"/><Relationship Id="rId289" Type="http://schemas.openxmlformats.org/officeDocument/2006/relationships/customXml" Target="../ink/ink246.xml"/><Relationship Id="rId454" Type="http://schemas.openxmlformats.org/officeDocument/2006/relationships/image" Target="../media/image328.png"/><Relationship Id="rId11" Type="http://schemas.openxmlformats.org/officeDocument/2006/relationships/customXml" Target="../ink/ink107.xml"/><Relationship Id="rId53" Type="http://schemas.openxmlformats.org/officeDocument/2006/relationships/customXml" Target="../ink/ink128.xml"/><Relationship Id="rId149" Type="http://schemas.openxmlformats.org/officeDocument/2006/relationships/customXml" Target="../ink/ink176.xml"/><Relationship Id="rId314" Type="http://schemas.openxmlformats.org/officeDocument/2006/relationships/image" Target="../media/image258.png"/><Relationship Id="rId356" Type="http://schemas.openxmlformats.org/officeDocument/2006/relationships/image" Target="../media/image279.png"/><Relationship Id="rId398" Type="http://schemas.openxmlformats.org/officeDocument/2006/relationships/image" Target="../media/image300.png"/><Relationship Id="rId95" Type="http://schemas.openxmlformats.org/officeDocument/2006/relationships/customXml" Target="../ink/ink149.xml"/><Relationship Id="rId160" Type="http://schemas.openxmlformats.org/officeDocument/2006/relationships/image" Target="../media/image181.png"/><Relationship Id="rId216" Type="http://schemas.openxmlformats.org/officeDocument/2006/relationships/image" Target="../media/image209.png"/><Relationship Id="rId423" Type="http://schemas.openxmlformats.org/officeDocument/2006/relationships/customXml" Target="../ink/ink313.xml"/><Relationship Id="rId258" Type="http://schemas.openxmlformats.org/officeDocument/2006/relationships/image" Target="../media/image230.png"/><Relationship Id="rId465" Type="http://schemas.openxmlformats.org/officeDocument/2006/relationships/customXml" Target="../ink/ink334.xml"/><Relationship Id="rId22" Type="http://schemas.openxmlformats.org/officeDocument/2006/relationships/image" Target="../media/image112.png"/><Relationship Id="rId64" Type="http://schemas.openxmlformats.org/officeDocument/2006/relationships/image" Target="../media/image133.png"/><Relationship Id="rId118" Type="http://schemas.openxmlformats.org/officeDocument/2006/relationships/image" Target="../media/image160.png"/><Relationship Id="rId325" Type="http://schemas.openxmlformats.org/officeDocument/2006/relationships/customXml" Target="../ink/ink264.xml"/><Relationship Id="rId367" Type="http://schemas.openxmlformats.org/officeDocument/2006/relationships/customXml" Target="../ink/ink285.xml"/><Relationship Id="rId171" Type="http://schemas.openxmlformats.org/officeDocument/2006/relationships/customXml" Target="../ink/ink187.xml"/><Relationship Id="rId227" Type="http://schemas.openxmlformats.org/officeDocument/2006/relationships/customXml" Target="../ink/ink215.xml"/><Relationship Id="rId269" Type="http://schemas.openxmlformats.org/officeDocument/2006/relationships/customXml" Target="../ink/ink236.xml"/><Relationship Id="rId434" Type="http://schemas.openxmlformats.org/officeDocument/2006/relationships/image" Target="../media/image318.png"/><Relationship Id="rId33" Type="http://schemas.openxmlformats.org/officeDocument/2006/relationships/customXml" Target="../ink/ink118.xml"/><Relationship Id="rId129" Type="http://schemas.openxmlformats.org/officeDocument/2006/relationships/customXml" Target="../ink/ink166.xml"/><Relationship Id="rId280" Type="http://schemas.openxmlformats.org/officeDocument/2006/relationships/image" Target="../media/image241.png"/><Relationship Id="rId336" Type="http://schemas.openxmlformats.org/officeDocument/2006/relationships/image" Target="../media/image269.png"/><Relationship Id="rId75" Type="http://schemas.openxmlformats.org/officeDocument/2006/relationships/customXml" Target="../ink/ink139.xml"/><Relationship Id="rId140" Type="http://schemas.openxmlformats.org/officeDocument/2006/relationships/image" Target="../media/image171.png"/><Relationship Id="rId182" Type="http://schemas.openxmlformats.org/officeDocument/2006/relationships/image" Target="../media/image192.png"/><Relationship Id="rId378" Type="http://schemas.openxmlformats.org/officeDocument/2006/relationships/image" Target="../media/image290.png"/><Relationship Id="rId403" Type="http://schemas.openxmlformats.org/officeDocument/2006/relationships/customXml" Target="../ink/ink303.xml"/><Relationship Id="rId6" Type="http://schemas.openxmlformats.org/officeDocument/2006/relationships/image" Target="../media/image104.png"/><Relationship Id="rId238" Type="http://schemas.openxmlformats.org/officeDocument/2006/relationships/image" Target="../media/image220.png"/><Relationship Id="rId445" Type="http://schemas.openxmlformats.org/officeDocument/2006/relationships/customXml" Target="../ink/ink324.xml"/><Relationship Id="rId291" Type="http://schemas.openxmlformats.org/officeDocument/2006/relationships/customXml" Target="../ink/ink247.xml"/><Relationship Id="rId305" Type="http://schemas.openxmlformats.org/officeDocument/2006/relationships/customXml" Target="../ink/ink254.xml"/><Relationship Id="rId347" Type="http://schemas.openxmlformats.org/officeDocument/2006/relationships/customXml" Target="../ink/ink275.xml"/><Relationship Id="rId44" Type="http://schemas.openxmlformats.org/officeDocument/2006/relationships/image" Target="../media/image123.png"/><Relationship Id="rId86" Type="http://schemas.openxmlformats.org/officeDocument/2006/relationships/image" Target="../media/image144.png"/><Relationship Id="rId151" Type="http://schemas.openxmlformats.org/officeDocument/2006/relationships/customXml" Target="../ink/ink177.xml"/><Relationship Id="rId389" Type="http://schemas.openxmlformats.org/officeDocument/2006/relationships/customXml" Target="../ink/ink29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customXml" Target="../ink/ink342.xml"/><Relationship Id="rId18" Type="http://schemas.openxmlformats.org/officeDocument/2006/relationships/image" Target="../media/image345.png"/><Relationship Id="rId26" Type="http://schemas.openxmlformats.org/officeDocument/2006/relationships/image" Target="../media/image349.png"/><Relationship Id="rId3" Type="http://schemas.openxmlformats.org/officeDocument/2006/relationships/customXml" Target="../ink/ink337.xml"/><Relationship Id="rId21" Type="http://schemas.openxmlformats.org/officeDocument/2006/relationships/customXml" Target="../ink/ink346.xml"/><Relationship Id="rId34" Type="http://schemas.openxmlformats.org/officeDocument/2006/relationships/image" Target="../media/image353.png"/><Relationship Id="rId7" Type="http://schemas.openxmlformats.org/officeDocument/2006/relationships/customXml" Target="../ink/ink339.xml"/><Relationship Id="rId12" Type="http://schemas.openxmlformats.org/officeDocument/2006/relationships/image" Target="../media/image342.png"/><Relationship Id="rId17" Type="http://schemas.openxmlformats.org/officeDocument/2006/relationships/customXml" Target="../ink/ink344.xml"/><Relationship Id="rId25" Type="http://schemas.openxmlformats.org/officeDocument/2006/relationships/customXml" Target="../ink/ink348.xml"/><Relationship Id="rId33" Type="http://schemas.openxmlformats.org/officeDocument/2006/relationships/customXml" Target="../ink/ink352.xml"/><Relationship Id="rId2" Type="http://schemas.openxmlformats.org/officeDocument/2006/relationships/image" Target="../media/image337.PNG"/><Relationship Id="rId16" Type="http://schemas.openxmlformats.org/officeDocument/2006/relationships/image" Target="../media/image344.png"/><Relationship Id="rId20" Type="http://schemas.openxmlformats.org/officeDocument/2006/relationships/image" Target="../media/image346.png"/><Relationship Id="rId29" Type="http://schemas.openxmlformats.org/officeDocument/2006/relationships/customXml" Target="../ink/ink3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customXml" Target="../ink/ink341.xml"/><Relationship Id="rId24" Type="http://schemas.openxmlformats.org/officeDocument/2006/relationships/image" Target="../media/image348.png"/><Relationship Id="rId32" Type="http://schemas.openxmlformats.org/officeDocument/2006/relationships/image" Target="../media/image352.png"/><Relationship Id="rId5" Type="http://schemas.openxmlformats.org/officeDocument/2006/relationships/customXml" Target="../ink/ink338.xml"/><Relationship Id="rId15" Type="http://schemas.openxmlformats.org/officeDocument/2006/relationships/customXml" Target="../ink/ink343.xml"/><Relationship Id="rId23" Type="http://schemas.openxmlformats.org/officeDocument/2006/relationships/customXml" Target="../ink/ink347.xml"/><Relationship Id="rId28" Type="http://schemas.openxmlformats.org/officeDocument/2006/relationships/image" Target="../media/image350.png"/><Relationship Id="rId10" Type="http://schemas.openxmlformats.org/officeDocument/2006/relationships/image" Target="../media/image341.png"/><Relationship Id="rId19" Type="http://schemas.openxmlformats.org/officeDocument/2006/relationships/customXml" Target="../ink/ink345.xml"/><Relationship Id="rId31" Type="http://schemas.openxmlformats.org/officeDocument/2006/relationships/customXml" Target="../ink/ink351.xml"/><Relationship Id="rId4" Type="http://schemas.openxmlformats.org/officeDocument/2006/relationships/image" Target="../media/image338.png"/><Relationship Id="rId9" Type="http://schemas.openxmlformats.org/officeDocument/2006/relationships/customXml" Target="../ink/ink340.xml"/><Relationship Id="rId14" Type="http://schemas.openxmlformats.org/officeDocument/2006/relationships/image" Target="../media/image343.png"/><Relationship Id="rId22" Type="http://schemas.openxmlformats.org/officeDocument/2006/relationships/image" Target="../media/image347.png"/><Relationship Id="rId27" Type="http://schemas.openxmlformats.org/officeDocument/2006/relationships/customXml" Target="../ink/ink349.xml"/><Relationship Id="rId30" Type="http://schemas.openxmlformats.org/officeDocument/2006/relationships/image" Target="../media/image35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1.png"/><Relationship Id="rId299" Type="http://schemas.openxmlformats.org/officeDocument/2006/relationships/image" Target="../media/image502.png"/><Relationship Id="rId21" Type="http://schemas.openxmlformats.org/officeDocument/2006/relationships/image" Target="../media/image363.png"/><Relationship Id="rId63" Type="http://schemas.openxmlformats.org/officeDocument/2006/relationships/image" Target="../media/image384.png"/><Relationship Id="rId159" Type="http://schemas.openxmlformats.org/officeDocument/2006/relationships/image" Target="../media/image432.png"/><Relationship Id="rId324" Type="http://schemas.openxmlformats.org/officeDocument/2006/relationships/customXml" Target="../ink/ink514.xml"/><Relationship Id="rId366" Type="http://schemas.openxmlformats.org/officeDocument/2006/relationships/customXml" Target="../ink/ink535.xml"/><Relationship Id="rId170" Type="http://schemas.openxmlformats.org/officeDocument/2006/relationships/customXml" Target="../ink/ink437.xml"/><Relationship Id="rId226" Type="http://schemas.openxmlformats.org/officeDocument/2006/relationships/customXml" Target="../ink/ink465.xml"/><Relationship Id="rId433" Type="http://schemas.openxmlformats.org/officeDocument/2006/relationships/image" Target="../media/image569.png"/><Relationship Id="rId268" Type="http://schemas.openxmlformats.org/officeDocument/2006/relationships/customXml" Target="../ink/ink486.xml"/><Relationship Id="rId475" Type="http://schemas.openxmlformats.org/officeDocument/2006/relationships/image" Target="../media/image590.png"/><Relationship Id="rId32" Type="http://schemas.openxmlformats.org/officeDocument/2006/relationships/customXml" Target="../ink/ink368.xml"/><Relationship Id="rId74" Type="http://schemas.openxmlformats.org/officeDocument/2006/relationships/customXml" Target="../ink/ink389.xml"/><Relationship Id="rId128" Type="http://schemas.openxmlformats.org/officeDocument/2006/relationships/customXml" Target="../ink/ink416.xml"/><Relationship Id="rId335" Type="http://schemas.openxmlformats.org/officeDocument/2006/relationships/image" Target="../media/image520.png"/><Relationship Id="rId377" Type="http://schemas.openxmlformats.org/officeDocument/2006/relationships/image" Target="../media/image541.png"/><Relationship Id="rId5" Type="http://schemas.openxmlformats.org/officeDocument/2006/relationships/image" Target="../media/image355.png"/><Relationship Id="rId181" Type="http://schemas.openxmlformats.org/officeDocument/2006/relationships/image" Target="../media/image443.png"/><Relationship Id="rId237" Type="http://schemas.openxmlformats.org/officeDocument/2006/relationships/image" Target="../media/image471.png"/><Relationship Id="rId402" Type="http://schemas.openxmlformats.org/officeDocument/2006/relationships/customXml" Target="../ink/ink553.xml"/><Relationship Id="rId279" Type="http://schemas.openxmlformats.org/officeDocument/2006/relationships/image" Target="../media/image492.png"/><Relationship Id="rId444" Type="http://schemas.openxmlformats.org/officeDocument/2006/relationships/customXml" Target="../ink/ink574.xml"/><Relationship Id="rId486" Type="http://schemas.openxmlformats.org/officeDocument/2006/relationships/customXml" Target="../ink/ink595.xml"/><Relationship Id="rId43" Type="http://schemas.openxmlformats.org/officeDocument/2006/relationships/image" Target="../media/image374.png"/><Relationship Id="rId139" Type="http://schemas.openxmlformats.org/officeDocument/2006/relationships/image" Target="../media/image422.png"/><Relationship Id="rId290" Type="http://schemas.openxmlformats.org/officeDocument/2006/relationships/customXml" Target="../ink/ink497.xml"/><Relationship Id="rId304" Type="http://schemas.openxmlformats.org/officeDocument/2006/relationships/customXml" Target="../ink/ink504.xml"/><Relationship Id="rId346" Type="http://schemas.openxmlformats.org/officeDocument/2006/relationships/customXml" Target="../ink/ink525.xml"/><Relationship Id="rId388" Type="http://schemas.openxmlformats.org/officeDocument/2006/relationships/customXml" Target="../ink/ink546.xml"/><Relationship Id="rId85" Type="http://schemas.openxmlformats.org/officeDocument/2006/relationships/image" Target="../media/image395.png"/><Relationship Id="rId150" Type="http://schemas.openxmlformats.org/officeDocument/2006/relationships/customXml" Target="../ink/ink427.xml"/><Relationship Id="rId192" Type="http://schemas.openxmlformats.org/officeDocument/2006/relationships/customXml" Target="../ink/ink448.xml"/><Relationship Id="rId206" Type="http://schemas.openxmlformats.org/officeDocument/2006/relationships/customXml" Target="../ink/ink455.xml"/><Relationship Id="rId413" Type="http://schemas.openxmlformats.org/officeDocument/2006/relationships/image" Target="../media/image559.png"/><Relationship Id="rId248" Type="http://schemas.openxmlformats.org/officeDocument/2006/relationships/customXml" Target="../ink/ink476.xml"/><Relationship Id="rId455" Type="http://schemas.openxmlformats.org/officeDocument/2006/relationships/image" Target="../media/image580.png"/><Relationship Id="rId497" Type="http://schemas.openxmlformats.org/officeDocument/2006/relationships/image" Target="../media/image601.png"/><Relationship Id="rId12" Type="http://schemas.openxmlformats.org/officeDocument/2006/relationships/customXml" Target="../ink/ink358.xml"/><Relationship Id="rId108" Type="http://schemas.openxmlformats.org/officeDocument/2006/relationships/customXml" Target="../ink/ink406.xml"/><Relationship Id="rId315" Type="http://schemas.openxmlformats.org/officeDocument/2006/relationships/image" Target="../media/image510.png"/><Relationship Id="rId357" Type="http://schemas.openxmlformats.org/officeDocument/2006/relationships/image" Target="../media/image531.png"/><Relationship Id="rId54" Type="http://schemas.openxmlformats.org/officeDocument/2006/relationships/customXml" Target="../ink/ink379.xml"/><Relationship Id="rId96" Type="http://schemas.openxmlformats.org/officeDocument/2006/relationships/customXml" Target="../ink/ink400.xml"/><Relationship Id="rId161" Type="http://schemas.openxmlformats.org/officeDocument/2006/relationships/image" Target="../media/image433.png"/><Relationship Id="rId217" Type="http://schemas.openxmlformats.org/officeDocument/2006/relationships/image" Target="../media/image461.png"/><Relationship Id="rId399" Type="http://schemas.openxmlformats.org/officeDocument/2006/relationships/image" Target="../media/image552.png"/><Relationship Id="rId259" Type="http://schemas.openxmlformats.org/officeDocument/2006/relationships/image" Target="../media/image482.png"/><Relationship Id="rId424" Type="http://schemas.openxmlformats.org/officeDocument/2006/relationships/customXml" Target="../ink/ink564.xml"/><Relationship Id="rId466" Type="http://schemas.openxmlformats.org/officeDocument/2006/relationships/customXml" Target="../ink/ink585.xml"/><Relationship Id="rId23" Type="http://schemas.openxmlformats.org/officeDocument/2006/relationships/image" Target="../media/image364.png"/><Relationship Id="rId119" Type="http://schemas.openxmlformats.org/officeDocument/2006/relationships/image" Target="../media/image412.png"/><Relationship Id="rId270" Type="http://schemas.openxmlformats.org/officeDocument/2006/relationships/customXml" Target="../ink/ink487.xml"/><Relationship Id="rId326" Type="http://schemas.openxmlformats.org/officeDocument/2006/relationships/customXml" Target="../ink/ink515.xml"/><Relationship Id="rId65" Type="http://schemas.openxmlformats.org/officeDocument/2006/relationships/image" Target="../media/image385.png"/><Relationship Id="rId130" Type="http://schemas.openxmlformats.org/officeDocument/2006/relationships/customXml" Target="../ink/ink417.xml"/><Relationship Id="rId368" Type="http://schemas.openxmlformats.org/officeDocument/2006/relationships/customXml" Target="../ink/ink536.xml"/><Relationship Id="rId172" Type="http://schemas.openxmlformats.org/officeDocument/2006/relationships/customXml" Target="../ink/ink438.xml"/><Relationship Id="rId228" Type="http://schemas.openxmlformats.org/officeDocument/2006/relationships/customXml" Target="../ink/ink466.xml"/><Relationship Id="rId435" Type="http://schemas.openxmlformats.org/officeDocument/2006/relationships/image" Target="../media/image570.png"/><Relationship Id="rId477" Type="http://schemas.openxmlformats.org/officeDocument/2006/relationships/image" Target="../media/image591.png"/><Relationship Id="rId281" Type="http://schemas.openxmlformats.org/officeDocument/2006/relationships/image" Target="../media/image493.png"/><Relationship Id="rId337" Type="http://schemas.openxmlformats.org/officeDocument/2006/relationships/image" Target="../media/image521.png"/><Relationship Id="rId34" Type="http://schemas.openxmlformats.org/officeDocument/2006/relationships/customXml" Target="../ink/ink369.xml"/><Relationship Id="rId76" Type="http://schemas.openxmlformats.org/officeDocument/2006/relationships/customXml" Target="../ink/ink390.xml"/><Relationship Id="rId141" Type="http://schemas.openxmlformats.org/officeDocument/2006/relationships/image" Target="../media/image423.png"/><Relationship Id="rId379" Type="http://schemas.openxmlformats.org/officeDocument/2006/relationships/image" Target="../media/image542.png"/><Relationship Id="rId7" Type="http://schemas.openxmlformats.org/officeDocument/2006/relationships/image" Target="../media/image356.png"/><Relationship Id="rId183" Type="http://schemas.openxmlformats.org/officeDocument/2006/relationships/image" Target="../media/image444.png"/><Relationship Id="rId239" Type="http://schemas.openxmlformats.org/officeDocument/2006/relationships/image" Target="../media/image472.png"/><Relationship Id="rId390" Type="http://schemas.openxmlformats.org/officeDocument/2006/relationships/customXml" Target="../ink/ink547.xml"/><Relationship Id="rId404" Type="http://schemas.openxmlformats.org/officeDocument/2006/relationships/customXml" Target="../ink/ink554.xml"/><Relationship Id="rId446" Type="http://schemas.openxmlformats.org/officeDocument/2006/relationships/customXml" Target="../ink/ink575.xml"/><Relationship Id="rId250" Type="http://schemas.openxmlformats.org/officeDocument/2006/relationships/customXml" Target="../ink/ink477.xml"/><Relationship Id="rId292" Type="http://schemas.openxmlformats.org/officeDocument/2006/relationships/customXml" Target="../ink/ink498.xml"/><Relationship Id="rId306" Type="http://schemas.openxmlformats.org/officeDocument/2006/relationships/customXml" Target="../ink/ink505.xml"/><Relationship Id="rId488" Type="http://schemas.openxmlformats.org/officeDocument/2006/relationships/customXml" Target="../ink/ink596.xml"/><Relationship Id="rId24" Type="http://schemas.openxmlformats.org/officeDocument/2006/relationships/customXml" Target="../ink/ink364.xml"/><Relationship Id="rId45" Type="http://schemas.openxmlformats.org/officeDocument/2006/relationships/image" Target="../media/image375.png"/><Relationship Id="rId66" Type="http://schemas.openxmlformats.org/officeDocument/2006/relationships/customXml" Target="../ink/ink385.xml"/><Relationship Id="rId87" Type="http://schemas.openxmlformats.org/officeDocument/2006/relationships/image" Target="../media/image396.png"/><Relationship Id="rId110" Type="http://schemas.openxmlformats.org/officeDocument/2006/relationships/customXml" Target="../ink/ink407.xml"/><Relationship Id="rId131" Type="http://schemas.openxmlformats.org/officeDocument/2006/relationships/image" Target="../media/image418.png"/><Relationship Id="rId327" Type="http://schemas.openxmlformats.org/officeDocument/2006/relationships/image" Target="../media/image516.png"/><Relationship Id="rId348" Type="http://schemas.openxmlformats.org/officeDocument/2006/relationships/customXml" Target="../ink/ink526.xml"/><Relationship Id="rId369" Type="http://schemas.openxmlformats.org/officeDocument/2006/relationships/image" Target="../media/image537.png"/><Relationship Id="rId152" Type="http://schemas.openxmlformats.org/officeDocument/2006/relationships/customXml" Target="../ink/ink428.xml"/><Relationship Id="rId173" Type="http://schemas.openxmlformats.org/officeDocument/2006/relationships/image" Target="../media/image439.png"/><Relationship Id="rId194" Type="http://schemas.openxmlformats.org/officeDocument/2006/relationships/customXml" Target="../ink/ink449.xml"/><Relationship Id="rId208" Type="http://schemas.openxmlformats.org/officeDocument/2006/relationships/customXml" Target="../ink/ink456.xml"/><Relationship Id="rId229" Type="http://schemas.openxmlformats.org/officeDocument/2006/relationships/image" Target="../media/image467.png"/><Relationship Id="rId380" Type="http://schemas.openxmlformats.org/officeDocument/2006/relationships/customXml" Target="../ink/ink542.xml"/><Relationship Id="rId415" Type="http://schemas.openxmlformats.org/officeDocument/2006/relationships/image" Target="../media/image560.png"/><Relationship Id="rId436" Type="http://schemas.openxmlformats.org/officeDocument/2006/relationships/customXml" Target="../ink/ink570.xml"/><Relationship Id="rId457" Type="http://schemas.openxmlformats.org/officeDocument/2006/relationships/image" Target="../media/image581.png"/><Relationship Id="rId240" Type="http://schemas.openxmlformats.org/officeDocument/2006/relationships/customXml" Target="../ink/ink472.xml"/><Relationship Id="rId261" Type="http://schemas.openxmlformats.org/officeDocument/2006/relationships/image" Target="../media/image483.png"/><Relationship Id="rId478" Type="http://schemas.openxmlformats.org/officeDocument/2006/relationships/customXml" Target="../ink/ink591.xml"/><Relationship Id="rId499" Type="http://schemas.openxmlformats.org/officeDocument/2006/relationships/image" Target="../media/image602.png"/><Relationship Id="rId14" Type="http://schemas.openxmlformats.org/officeDocument/2006/relationships/customXml" Target="../ink/ink359.xml"/><Relationship Id="rId35" Type="http://schemas.openxmlformats.org/officeDocument/2006/relationships/image" Target="../media/image370.png"/><Relationship Id="rId56" Type="http://schemas.openxmlformats.org/officeDocument/2006/relationships/customXml" Target="../ink/ink380.xml"/><Relationship Id="rId77" Type="http://schemas.openxmlformats.org/officeDocument/2006/relationships/image" Target="../media/image391.png"/><Relationship Id="rId100" Type="http://schemas.openxmlformats.org/officeDocument/2006/relationships/customXml" Target="../ink/ink402.xml"/><Relationship Id="rId282" Type="http://schemas.openxmlformats.org/officeDocument/2006/relationships/customXml" Target="../ink/ink493.xml"/><Relationship Id="rId317" Type="http://schemas.openxmlformats.org/officeDocument/2006/relationships/image" Target="../media/image511.png"/><Relationship Id="rId338" Type="http://schemas.openxmlformats.org/officeDocument/2006/relationships/customXml" Target="../ink/ink521.xml"/><Relationship Id="rId359" Type="http://schemas.openxmlformats.org/officeDocument/2006/relationships/image" Target="../media/image532.png"/><Relationship Id="rId8" Type="http://schemas.openxmlformats.org/officeDocument/2006/relationships/customXml" Target="../ink/ink356.xml"/><Relationship Id="rId98" Type="http://schemas.openxmlformats.org/officeDocument/2006/relationships/customXml" Target="../ink/ink401.xml"/><Relationship Id="rId121" Type="http://schemas.openxmlformats.org/officeDocument/2006/relationships/image" Target="../media/image413.png"/><Relationship Id="rId142" Type="http://schemas.openxmlformats.org/officeDocument/2006/relationships/customXml" Target="../ink/ink423.xml"/><Relationship Id="rId163" Type="http://schemas.openxmlformats.org/officeDocument/2006/relationships/image" Target="../media/image434.png"/><Relationship Id="rId184" Type="http://schemas.openxmlformats.org/officeDocument/2006/relationships/customXml" Target="../ink/ink444.xml"/><Relationship Id="rId219" Type="http://schemas.openxmlformats.org/officeDocument/2006/relationships/image" Target="../media/image462.png"/><Relationship Id="rId370" Type="http://schemas.openxmlformats.org/officeDocument/2006/relationships/customXml" Target="../ink/ink537.xml"/><Relationship Id="rId391" Type="http://schemas.openxmlformats.org/officeDocument/2006/relationships/image" Target="../media/image548.png"/><Relationship Id="rId405" Type="http://schemas.openxmlformats.org/officeDocument/2006/relationships/image" Target="../media/image555.png"/><Relationship Id="rId426" Type="http://schemas.openxmlformats.org/officeDocument/2006/relationships/customXml" Target="../ink/ink565.xml"/><Relationship Id="rId447" Type="http://schemas.openxmlformats.org/officeDocument/2006/relationships/image" Target="../media/image576.png"/><Relationship Id="rId230" Type="http://schemas.openxmlformats.org/officeDocument/2006/relationships/customXml" Target="../ink/ink467.xml"/><Relationship Id="rId251" Type="http://schemas.openxmlformats.org/officeDocument/2006/relationships/image" Target="../media/image478.png"/><Relationship Id="rId468" Type="http://schemas.openxmlformats.org/officeDocument/2006/relationships/customXml" Target="../ink/ink586.xml"/><Relationship Id="rId489" Type="http://schemas.openxmlformats.org/officeDocument/2006/relationships/image" Target="../media/image597.png"/><Relationship Id="rId25" Type="http://schemas.openxmlformats.org/officeDocument/2006/relationships/image" Target="../media/image365.png"/><Relationship Id="rId46" Type="http://schemas.openxmlformats.org/officeDocument/2006/relationships/customXml" Target="../ink/ink375.xml"/><Relationship Id="rId67" Type="http://schemas.openxmlformats.org/officeDocument/2006/relationships/image" Target="../media/image386.png"/><Relationship Id="rId272" Type="http://schemas.openxmlformats.org/officeDocument/2006/relationships/customXml" Target="../ink/ink488.xml"/><Relationship Id="rId293" Type="http://schemas.openxmlformats.org/officeDocument/2006/relationships/image" Target="../media/image499.png"/><Relationship Id="rId307" Type="http://schemas.openxmlformats.org/officeDocument/2006/relationships/image" Target="../media/image506.png"/><Relationship Id="rId328" Type="http://schemas.openxmlformats.org/officeDocument/2006/relationships/customXml" Target="../ink/ink516.xml"/><Relationship Id="rId349" Type="http://schemas.openxmlformats.org/officeDocument/2006/relationships/image" Target="../media/image527.png"/><Relationship Id="rId88" Type="http://schemas.openxmlformats.org/officeDocument/2006/relationships/customXml" Target="../ink/ink396.xml"/><Relationship Id="rId111" Type="http://schemas.openxmlformats.org/officeDocument/2006/relationships/image" Target="../media/image408.png"/><Relationship Id="rId132" Type="http://schemas.openxmlformats.org/officeDocument/2006/relationships/customXml" Target="../ink/ink418.xml"/><Relationship Id="rId153" Type="http://schemas.openxmlformats.org/officeDocument/2006/relationships/image" Target="../media/image429.png"/><Relationship Id="rId174" Type="http://schemas.openxmlformats.org/officeDocument/2006/relationships/customXml" Target="../ink/ink439.xml"/><Relationship Id="rId195" Type="http://schemas.openxmlformats.org/officeDocument/2006/relationships/image" Target="../media/image450.png"/><Relationship Id="rId209" Type="http://schemas.openxmlformats.org/officeDocument/2006/relationships/image" Target="../media/image457.png"/><Relationship Id="rId360" Type="http://schemas.openxmlformats.org/officeDocument/2006/relationships/customXml" Target="../ink/ink532.xml"/><Relationship Id="rId381" Type="http://schemas.openxmlformats.org/officeDocument/2006/relationships/image" Target="../media/image543.png"/><Relationship Id="rId416" Type="http://schemas.openxmlformats.org/officeDocument/2006/relationships/customXml" Target="../ink/ink560.xml"/><Relationship Id="rId220" Type="http://schemas.openxmlformats.org/officeDocument/2006/relationships/customXml" Target="../ink/ink462.xml"/><Relationship Id="rId241" Type="http://schemas.openxmlformats.org/officeDocument/2006/relationships/image" Target="../media/image473.png"/><Relationship Id="rId437" Type="http://schemas.openxmlformats.org/officeDocument/2006/relationships/image" Target="../media/image571.png"/><Relationship Id="rId458" Type="http://schemas.openxmlformats.org/officeDocument/2006/relationships/customXml" Target="../ink/ink581.xml"/><Relationship Id="rId479" Type="http://schemas.openxmlformats.org/officeDocument/2006/relationships/image" Target="../media/image592.png"/><Relationship Id="rId15" Type="http://schemas.openxmlformats.org/officeDocument/2006/relationships/image" Target="../media/image360.png"/><Relationship Id="rId36" Type="http://schemas.openxmlformats.org/officeDocument/2006/relationships/customXml" Target="../ink/ink370.xml"/><Relationship Id="rId57" Type="http://schemas.openxmlformats.org/officeDocument/2006/relationships/image" Target="../media/image381.png"/><Relationship Id="rId262" Type="http://schemas.openxmlformats.org/officeDocument/2006/relationships/customXml" Target="../ink/ink483.xml"/><Relationship Id="rId283" Type="http://schemas.openxmlformats.org/officeDocument/2006/relationships/image" Target="../media/image494.png"/><Relationship Id="rId318" Type="http://schemas.openxmlformats.org/officeDocument/2006/relationships/customXml" Target="../ink/ink511.xml"/><Relationship Id="rId339" Type="http://schemas.openxmlformats.org/officeDocument/2006/relationships/image" Target="../media/image522.png"/><Relationship Id="rId490" Type="http://schemas.openxmlformats.org/officeDocument/2006/relationships/customXml" Target="../ink/ink597.xml"/><Relationship Id="rId78" Type="http://schemas.openxmlformats.org/officeDocument/2006/relationships/customXml" Target="../ink/ink391.xml"/><Relationship Id="rId99" Type="http://schemas.openxmlformats.org/officeDocument/2006/relationships/image" Target="../media/image402.png"/><Relationship Id="rId101" Type="http://schemas.openxmlformats.org/officeDocument/2006/relationships/image" Target="../media/image403.png"/><Relationship Id="rId122" Type="http://schemas.openxmlformats.org/officeDocument/2006/relationships/customXml" Target="../ink/ink413.xml"/><Relationship Id="rId143" Type="http://schemas.openxmlformats.org/officeDocument/2006/relationships/image" Target="../media/image424.png"/><Relationship Id="rId164" Type="http://schemas.openxmlformats.org/officeDocument/2006/relationships/customXml" Target="../ink/ink434.xml"/><Relationship Id="rId185" Type="http://schemas.openxmlformats.org/officeDocument/2006/relationships/image" Target="../media/image445.png"/><Relationship Id="rId350" Type="http://schemas.openxmlformats.org/officeDocument/2006/relationships/customXml" Target="../ink/ink527.xml"/><Relationship Id="rId371" Type="http://schemas.openxmlformats.org/officeDocument/2006/relationships/image" Target="../media/image538.png"/><Relationship Id="rId406" Type="http://schemas.openxmlformats.org/officeDocument/2006/relationships/customXml" Target="../ink/ink555.xml"/><Relationship Id="rId9" Type="http://schemas.openxmlformats.org/officeDocument/2006/relationships/image" Target="../media/image357.png"/><Relationship Id="rId210" Type="http://schemas.openxmlformats.org/officeDocument/2006/relationships/customXml" Target="../ink/ink457.xml"/><Relationship Id="rId392" Type="http://schemas.openxmlformats.org/officeDocument/2006/relationships/customXml" Target="../ink/ink548.xml"/><Relationship Id="rId427" Type="http://schemas.openxmlformats.org/officeDocument/2006/relationships/image" Target="../media/image566.png"/><Relationship Id="rId448" Type="http://schemas.openxmlformats.org/officeDocument/2006/relationships/customXml" Target="../ink/ink576.xml"/><Relationship Id="rId469" Type="http://schemas.openxmlformats.org/officeDocument/2006/relationships/image" Target="../media/image587.png"/><Relationship Id="rId26" Type="http://schemas.openxmlformats.org/officeDocument/2006/relationships/customXml" Target="../ink/ink365.xml"/><Relationship Id="rId231" Type="http://schemas.openxmlformats.org/officeDocument/2006/relationships/image" Target="../media/image468.png"/><Relationship Id="rId252" Type="http://schemas.openxmlformats.org/officeDocument/2006/relationships/customXml" Target="../ink/ink478.xml"/><Relationship Id="rId273" Type="http://schemas.openxmlformats.org/officeDocument/2006/relationships/image" Target="../media/image489.png"/><Relationship Id="rId294" Type="http://schemas.openxmlformats.org/officeDocument/2006/relationships/customXml" Target="../ink/ink499.xml"/><Relationship Id="rId308" Type="http://schemas.openxmlformats.org/officeDocument/2006/relationships/customXml" Target="../ink/ink506.xml"/><Relationship Id="rId329" Type="http://schemas.openxmlformats.org/officeDocument/2006/relationships/image" Target="../media/image517.png"/><Relationship Id="rId480" Type="http://schemas.openxmlformats.org/officeDocument/2006/relationships/customXml" Target="../ink/ink592.xml"/><Relationship Id="rId47" Type="http://schemas.openxmlformats.org/officeDocument/2006/relationships/image" Target="../media/image376.png"/><Relationship Id="rId68" Type="http://schemas.openxmlformats.org/officeDocument/2006/relationships/customXml" Target="../ink/ink386.xml"/><Relationship Id="rId89" Type="http://schemas.openxmlformats.org/officeDocument/2006/relationships/image" Target="../media/image397.png"/><Relationship Id="rId112" Type="http://schemas.openxmlformats.org/officeDocument/2006/relationships/customXml" Target="../ink/ink408.xml"/><Relationship Id="rId133" Type="http://schemas.openxmlformats.org/officeDocument/2006/relationships/image" Target="../media/image419.png"/><Relationship Id="rId154" Type="http://schemas.openxmlformats.org/officeDocument/2006/relationships/customXml" Target="../ink/ink429.xml"/><Relationship Id="rId175" Type="http://schemas.openxmlformats.org/officeDocument/2006/relationships/image" Target="../media/image440.png"/><Relationship Id="rId340" Type="http://schemas.openxmlformats.org/officeDocument/2006/relationships/customXml" Target="../ink/ink522.xml"/><Relationship Id="rId361" Type="http://schemas.openxmlformats.org/officeDocument/2006/relationships/image" Target="../media/image533.png"/><Relationship Id="rId196" Type="http://schemas.openxmlformats.org/officeDocument/2006/relationships/customXml" Target="../ink/ink450.xml"/><Relationship Id="rId200" Type="http://schemas.openxmlformats.org/officeDocument/2006/relationships/customXml" Target="../ink/ink452.xml"/><Relationship Id="rId382" Type="http://schemas.openxmlformats.org/officeDocument/2006/relationships/customXml" Target="../ink/ink543.xml"/><Relationship Id="rId417" Type="http://schemas.openxmlformats.org/officeDocument/2006/relationships/image" Target="../media/image561.png"/><Relationship Id="rId438" Type="http://schemas.openxmlformats.org/officeDocument/2006/relationships/customXml" Target="../ink/ink571.xml"/><Relationship Id="rId459" Type="http://schemas.openxmlformats.org/officeDocument/2006/relationships/image" Target="../media/image582.png"/><Relationship Id="rId16" Type="http://schemas.openxmlformats.org/officeDocument/2006/relationships/customXml" Target="../ink/ink360.xml"/><Relationship Id="rId221" Type="http://schemas.openxmlformats.org/officeDocument/2006/relationships/image" Target="../media/image463.png"/><Relationship Id="rId242" Type="http://schemas.openxmlformats.org/officeDocument/2006/relationships/customXml" Target="../ink/ink473.xml"/><Relationship Id="rId263" Type="http://schemas.openxmlformats.org/officeDocument/2006/relationships/image" Target="../media/image484.png"/><Relationship Id="rId284" Type="http://schemas.openxmlformats.org/officeDocument/2006/relationships/customXml" Target="../ink/ink494.xml"/><Relationship Id="rId319" Type="http://schemas.openxmlformats.org/officeDocument/2006/relationships/image" Target="../media/image512.png"/><Relationship Id="rId470" Type="http://schemas.openxmlformats.org/officeDocument/2006/relationships/customXml" Target="../ink/ink587.xml"/><Relationship Id="rId491" Type="http://schemas.openxmlformats.org/officeDocument/2006/relationships/image" Target="../media/image598.png"/><Relationship Id="rId37" Type="http://schemas.openxmlformats.org/officeDocument/2006/relationships/image" Target="../media/image371.png"/><Relationship Id="rId58" Type="http://schemas.openxmlformats.org/officeDocument/2006/relationships/customXml" Target="../ink/ink381.xml"/><Relationship Id="rId79" Type="http://schemas.openxmlformats.org/officeDocument/2006/relationships/image" Target="../media/image392.png"/><Relationship Id="rId102" Type="http://schemas.openxmlformats.org/officeDocument/2006/relationships/customXml" Target="../ink/ink403.xml"/><Relationship Id="rId123" Type="http://schemas.openxmlformats.org/officeDocument/2006/relationships/image" Target="../media/image414.png"/><Relationship Id="rId144" Type="http://schemas.openxmlformats.org/officeDocument/2006/relationships/customXml" Target="../ink/ink424.xml"/><Relationship Id="rId330" Type="http://schemas.openxmlformats.org/officeDocument/2006/relationships/customXml" Target="../ink/ink517.xml"/><Relationship Id="rId90" Type="http://schemas.openxmlformats.org/officeDocument/2006/relationships/customXml" Target="../ink/ink397.xml"/><Relationship Id="rId165" Type="http://schemas.openxmlformats.org/officeDocument/2006/relationships/image" Target="../media/image435.png"/><Relationship Id="rId186" Type="http://schemas.openxmlformats.org/officeDocument/2006/relationships/customXml" Target="../ink/ink445.xml"/><Relationship Id="rId351" Type="http://schemas.openxmlformats.org/officeDocument/2006/relationships/image" Target="../media/image528.png"/><Relationship Id="rId372" Type="http://schemas.openxmlformats.org/officeDocument/2006/relationships/customXml" Target="../ink/ink538.xml"/><Relationship Id="rId393" Type="http://schemas.openxmlformats.org/officeDocument/2006/relationships/image" Target="../media/image549.png"/><Relationship Id="rId407" Type="http://schemas.openxmlformats.org/officeDocument/2006/relationships/image" Target="../media/image556.png"/><Relationship Id="rId428" Type="http://schemas.openxmlformats.org/officeDocument/2006/relationships/customXml" Target="../ink/ink566.xml"/><Relationship Id="rId449" Type="http://schemas.openxmlformats.org/officeDocument/2006/relationships/image" Target="../media/image577.png"/><Relationship Id="rId211" Type="http://schemas.openxmlformats.org/officeDocument/2006/relationships/image" Target="../media/image458.png"/><Relationship Id="rId232" Type="http://schemas.openxmlformats.org/officeDocument/2006/relationships/customXml" Target="../ink/ink468.xml"/><Relationship Id="rId253" Type="http://schemas.openxmlformats.org/officeDocument/2006/relationships/image" Target="../media/image479.png"/><Relationship Id="rId274" Type="http://schemas.openxmlformats.org/officeDocument/2006/relationships/customXml" Target="../ink/ink489.xml"/><Relationship Id="rId295" Type="http://schemas.openxmlformats.org/officeDocument/2006/relationships/image" Target="../media/image500.png"/><Relationship Id="rId309" Type="http://schemas.openxmlformats.org/officeDocument/2006/relationships/image" Target="../media/image507.png"/><Relationship Id="rId460" Type="http://schemas.openxmlformats.org/officeDocument/2006/relationships/customXml" Target="../ink/ink582.xml"/><Relationship Id="rId481" Type="http://schemas.openxmlformats.org/officeDocument/2006/relationships/image" Target="../media/image593.png"/><Relationship Id="rId27" Type="http://schemas.openxmlformats.org/officeDocument/2006/relationships/image" Target="../media/image366.png"/><Relationship Id="rId48" Type="http://schemas.openxmlformats.org/officeDocument/2006/relationships/customXml" Target="../ink/ink376.xml"/><Relationship Id="rId69" Type="http://schemas.openxmlformats.org/officeDocument/2006/relationships/image" Target="../media/image387.png"/><Relationship Id="rId113" Type="http://schemas.openxmlformats.org/officeDocument/2006/relationships/image" Target="../media/image409.png"/><Relationship Id="rId134" Type="http://schemas.openxmlformats.org/officeDocument/2006/relationships/customXml" Target="../ink/ink419.xml"/><Relationship Id="rId320" Type="http://schemas.openxmlformats.org/officeDocument/2006/relationships/customXml" Target="../ink/ink512.xml"/><Relationship Id="rId80" Type="http://schemas.openxmlformats.org/officeDocument/2006/relationships/customXml" Target="../ink/ink392.xml"/><Relationship Id="rId155" Type="http://schemas.openxmlformats.org/officeDocument/2006/relationships/image" Target="../media/image430.png"/><Relationship Id="rId176" Type="http://schemas.openxmlformats.org/officeDocument/2006/relationships/customXml" Target="../ink/ink440.xml"/><Relationship Id="rId197" Type="http://schemas.openxmlformats.org/officeDocument/2006/relationships/image" Target="../media/image451.png"/><Relationship Id="rId341" Type="http://schemas.openxmlformats.org/officeDocument/2006/relationships/image" Target="../media/image523.png"/><Relationship Id="rId362" Type="http://schemas.openxmlformats.org/officeDocument/2006/relationships/customXml" Target="../ink/ink533.xml"/><Relationship Id="rId383" Type="http://schemas.openxmlformats.org/officeDocument/2006/relationships/image" Target="../media/image544.png"/><Relationship Id="rId418" Type="http://schemas.openxmlformats.org/officeDocument/2006/relationships/customXml" Target="../ink/ink561.xml"/><Relationship Id="rId439" Type="http://schemas.openxmlformats.org/officeDocument/2006/relationships/image" Target="../media/image572.png"/><Relationship Id="rId201" Type="http://schemas.openxmlformats.org/officeDocument/2006/relationships/image" Target="../media/image453.png"/><Relationship Id="rId222" Type="http://schemas.openxmlformats.org/officeDocument/2006/relationships/customXml" Target="../ink/ink463.xml"/><Relationship Id="rId243" Type="http://schemas.openxmlformats.org/officeDocument/2006/relationships/image" Target="../media/image474.png"/><Relationship Id="rId264" Type="http://schemas.openxmlformats.org/officeDocument/2006/relationships/customXml" Target="../ink/ink484.xml"/><Relationship Id="rId285" Type="http://schemas.openxmlformats.org/officeDocument/2006/relationships/image" Target="../media/image495.png"/><Relationship Id="rId450" Type="http://schemas.openxmlformats.org/officeDocument/2006/relationships/customXml" Target="../ink/ink577.xml"/><Relationship Id="rId471" Type="http://schemas.openxmlformats.org/officeDocument/2006/relationships/image" Target="../media/image588.png"/><Relationship Id="rId17" Type="http://schemas.openxmlformats.org/officeDocument/2006/relationships/image" Target="../media/image361.png"/><Relationship Id="rId38" Type="http://schemas.openxmlformats.org/officeDocument/2006/relationships/customXml" Target="../ink/ink371.xml"/><Relationship Id="rId59" Type="http://schemas.openxmlformats.org/officeDocument/2006/relationships/image" Target="../media/image382.png"/><Relationship Id="rId103" Type="http://schemas.openxmlformats.org/officeDocument/2006/relationships/image" Target="../media/image404.png"/><Relationship Id="rId124" Type="http://schemas.openxmlformats.org/officeDocument/2006/relationships/customXml" Target="../ink/ink414.xml"/><Relationship Id="rId310" Type="http://schemas.openxmlformats.org/officeDocument/2006/relationships/customXml" Target="../ink/ink507.xml"/><Relationship Id="rId492" Type="http://schemas.openxmlformats.org/officeDocument/2006/relationships/customXml" Target="../ink/ink598.xml"/><Relationship Id="rId70" Type="http://schemas.openxmlformats.org/officeDocument/2006/relationships/customXml" Target="../ink/ink387.xml"/><Relationship Id="rId91" Type="http://schemas.openxmlformats.org/officeDocument/2006/relationships/image" Target="../media/image398.png"/><Relationship Id="rId145" Type="http://schemas.openxmlformats.org/officeDocument/2006/relationships/image" Target="../media/image425.png"/><Relationship Id="rId166" Type="http://schemas.openxmlformats.org/officeDocument/2006/relationships/customXml" Target="../ink/ink435.xml"/><Relationship Id="rId187" Type="http://schemas.openxmlformats.org/officeDocument/2006/relationships/image" Target="../media/image446.png"/><Relationship Id="rId331" Type="http://schemas.openxmlformats.org/officeDocument/2006/relationships/image" Target="../media/image518.png"/><Relationship Id="rId352" Type="http://schemas.openxmlformats.org/officeDocument/2006/relationships/customXml" Target="../ink/ink528.xml"/><Relationship Id="rId373" Type="http://schemas.openxmlformats.org/officeDocument/2006/relationships/image" Target="../media/image539.png"/><Relationship Id="rId394" Type="http://schemas.openxmlformats.org/officeDocument/2006/relationships/customXml" Target="../ink/ink549.xml"/><Relationship Id="rId408" Type="http://schemas.openxmlformats.org/officeDocument/2006/relationships/customXml" Target="../ink/ink556.xml"/><Relationship Id="rId429" Type="http://schemas.openxmlformats.org/officeDocument/2006/relationships/image" Target="../media/image56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58.xml"/><Relationship Id="rId233" Type="http://schemas.openxmlformats.org/officeDocument/2006/relationships/image" Target="../media/image469.png"/><Relationship Id="rId254" Type="http://schemas.openxmlformats.org/officeDocument/2006/relationships/customXml" Target="../ink/ink479.xml"/><Relationship Id="rId440" Type="http://schemas.openxmlformats.org/officeDocument/2006/relationships/customXml" Target="../ink/ink572.xml"/><Relationship Id="rId28" Type="http://schemas.openxmlformats.org/officeDocument/2006/relationships/customXml" Target="../ink/ink366.xml"/><Relationship Id="rId49" Type="http://schemas.openxmlformats.org/officeDocument/2006/relationships/image" Target="../media/image377.png"/><Relationship Id="rId114" Type="http://schemas.openxmlformats.org/officeDocument/2006/relationships/customXml" Target="../ink/ink409.xml"/><Relationship Id="rId275" Type="http://schemas.openxmlformats.org/officeDocument/2006/relationships/image" Target="../media/image490.png"/><Relationship Id="rId296" Type="http://schemas.openxmlformats.org/officeDocument/2006/relationships/customXml" Target="../ink/ink500.xml"/><Relationship Id="rId300" Type="http://schemas.openxmlformats.org/officeDocument/2006/relationships/customXml" Target="../ink/ink502.xml"/><Relationship Id="rId461" Type="http://schemas.openxmlformats.org/officeDocument/2006/relationships/image" Target="../media/image583.png"/><Relationship Id="rId482" Type="http://schemas.openxmlformats.org/officeDocument/2006/relationships/customXml" Target="../ink/ink593.xml"/><Relationship Id="rId60" Type="http://schemas.openxmlformats.org/officeDocument/2006/relationships/customXml" Target="../ink/ink382.xml"/><Relationship Id="rId81" Type="http://schemas.openxmlformats.org/officeDocument/2006/relationships/image" Target="../media/image393.png"/><Relationship Id="rId135" Type="http://schemas.openxmlformats.org/officeDocument/2006/relationships/image" Target="../media/image420.png"/><Relationship Id="rId156" Type="http://schemas.openxmlformats.org/officeDocument/2006/relationships/customXml" Target="../ink/ink430.xml"/><Relationship Id="rId177" Type="http://schemas.openxmlformats.org/officeDocument/2006/relationships/image" Target="../media/image441.png"/><Relationship Id="rId198" Type="http://schemas.openxmlformats.org/officeDocument/2006/relationships/customXml" Target="../ink/ink451.xml"/><Relationship Id="rId321" Type="http://schemas.openxmlformats.org/officeDocument/2006/relationships/image" Target="../media/image513.png"/><Relationship Id="rId342" Type="http://schemas.openxmlformats.org/officeDocument/2006/relationships/customXml" Target="../ink/ink523.xml"/><Relationship Id="rId363" Type="http://schemas.openxmlformats.org/officeDocument/2006/relationships/image" Target="../media/image534.png"/><Relationship Id="rId384" Type="http://schemas.openxmlformats.org/officeDocument/2006/relationships/customXml" Target="../ink/ink544.xml"/><Relationship Id="rId419" Type="http://schemas.openxmlformats.org/officeDocument/2006/relationships/image" Target="../media/image562.png"/><Relationship Id="rId202" Type="http://schemas.openxmlformats.org/officeDocument/2006/relationships/customXml" Target="../ink/ink453.xml"/><Relationship Id="rId223" Type="http://schemas.openxmlformats.org/officeDocument/2006/relationships/image" Target="../media/image464.png"/><Relationship Id="rId244" Type="http://schemas.openxmlformats.org/officeDocument/2006/relationships/customXml" Target="../ink/ink474.xml"/><Relationship Id="rId430" Type="http://schemas.openxmlformats.org/officeDocument/2006/relationships/customXml" Target="../ink/ink567.xml"/><Relationship Id="rId18" Type="http://schemas.openxmlformats.org/officeDocument/2006/relationships/customXml" Target="../ink/ink361.xml"/><Relationship Id="rId39" Type="http://schemas.openxmlformats.org/officeDocument/2006/relationships/image" Target="../media/image372.png"/><Relationship Id="rId265" Type="http://schemas.openxmlformats.org/officeDocument/2006/relationships/image" Target="../media/image485.png"/><Relationship Id="rId286" Type="http://schemas.openxmlformats.org/officeDocument/2006/relationships/customXml" Target="../ink/ink495.xml"/><Relationship Id="rId451" Type="http://schemas.openxmlformats.org/officeDocument/2006/relationships/image" Target="../media/image578.png"/><Relationship Id="rId472" Type="http://schemas.openxmlformats.org/officeDocument/2006/relationships/customXml" Target="../ink/ink588.xml"/><Relationship Id="rId493" Type="http://schemas.openxmlformats.org/officeDocument/2006/relationships/image" Target="../media/image599.png"/><Relationship Id="rId50" Type="http://schemas.openxmlformats.org/officeDocument/2006/relationships/customXml" Target="../ink/ink377.xml"/><Relationship Id="rId104" Type="http://schemas.openxmlformats.org/officeDocument/2006/relationships/customXml" Target="../ink/ink404.xml"/><Relationship Id="rId125" Type="http://schemas.openxmlformats.org/officeDocument/2006/relationships/image" Target="../media/image415.png"/><Relationship Id="rId146" Type="http://schemas.openxmlformats.org/officeDocument/2006/relationships/customXml" Target="../ink/ink425.xml"/><Relationship Id="rId167" Type="http://schemas.openxmlformats.org/officeDocument/2006/relationships/image" Target="../media/image436.png"/><Relationship Id="rId188" Type="http://schemas.openxmlformats.org/officeDocument/2006/relationships/customXml" Target="../ink/ink446.xml"/><Relationship Id="rId311" Type="http://schemas.openxmlformats.org/officeDocument/2006/relationships/image" Target="../media/image508.png"/><Relationship Id="rId332" Type="http://schemas.openxmlformats.org/officeDocument/2006/relationships/customXml" Target="../ink/ink518.xml"/><Relationship Id="rId353" Type="http://schemas.openxmlformats.org/officeDocument/2006/relationships/image" Target="../media/image529.png"/><Relationship Id="rId374" Type="http://schemas.openxmlformats.org/officeDocument/2006/relationships/customXml" Target="../ink/ink539.xml"/><Relationship Id="rId395" Type="http://schemas.openxmlformats.org/officeDocument/2006/relationships/image" Target="../media/image550.png"/><Relationship Id="rId409" Type="http://schemas.openxmlformats.org/officeDocument/2006/relationships/image" Target="../media/image557.png"/><Relationship Id="rId71" Type="http://schemas.openxmlformats.org/officeDocument/2006/relationships/image" Target="../media/image388.png"/><Relationship Id="rId92" Type="http://schemas.openxmlformats.org/officeDocument/2006/relationships/customXml" Target="../ink/ink398.xml"/><Relationship Id="rId213" Type="http://schemas.openxmlformats.org/officeDocument/2006/relationships/image" Target="../media/image459.png"/><Relationship Id="rId234" Type="http://schemas.openxmlformats.org/officeDocument/2006/relationships/customXml" Target="../ink/ink469.xml"/><Relationship Id="rId420" Type="http://schemas.openxmlformats.org/officeDocument/2006/relationships/customXml" Target="../ink/ink562.xml"/><Relationship Id="rId2" Type="http://schemas.openxmlformats.org/officeDocument/2006/relationships/customXml" Target="../ink/ink353.xml"/><Relationship Id="rId29" Type="http://schemas.openxmlformats.org/officeDocument/2006/relationships/image" Target="../media/image367.png"/><Relationship Id="rId255" Type="http://schemas.openxmlformats.org/officeDocument/2006/relationships/image" Target="../media/image480.png"/><Relationship Id="rId276" Type="http://schemas.openxmlformats.org/officeDocument/2006/relationships/customXml" Target="../ink/ink490.xml"/><Relationship Id="rId297" Type="http://schemas.openxmlformats.org/officeDocument/2006/relationships/image" Target="../media/image501.png"/><Relationship Id="rId441" Type="http://schemas.openxmlformats.org/officeDocument/2006/relationships/image" Target="../media/image573.png"/><Relationship Id="rId462" Type="http://schemas.openxmlformats.org/officeDocument/2006/relationships/customXml" Target="../ink/ink583.xml"/><Relationship Id="rId483" Type="http://schemas.openxmlformats.org/officeDocument/2006/relationships/image" Target="../media/image594.png"/><Relationship Id="rId40" Type="http://schemas.openxmlformats.org/officeDocument/2006/relationships/customXml" Target="../ink/ink372.xml"/><Relationship Id="rId115" Type="http://schemas.openxmlformats.org/officeDocument/2006/relationships/image" Target="../media/image410.png"/><Relationship Id="rId136" Type="http://schemas.openxmlformats.org/officeDocument/2006/relationships/customXml" Target="../ink/ink420.xml"/><Relationship Id="rId157" Type="http://schemas.openxmlformats.org/officeDocument/2006/relationships/image" Target="../media/image431.png"/><Relationship Id="rId178" Type="http://schemas.openxmlformats.org/officeDocument/2006/relationships/customXml" Target="../ink/ink441.xml"/><Relationship Id="rId301" Type="http://schemas.openxmlformats.org/officeDocument/2006/relationships/image" Target="../media/image503.png"/><Relationship Id="rId322" Type="http://schemas.openxmlformats.org/officeDocument/2006/relationships/customXml" Target="../ink/ink513.xml"/><Relationship Id="rId343" Type="http://schemas.openxmlformats.org/officeDocument/2006/relationships/image" Target="../media/image524.png"/><Relationship Id="rId364" Type="http://schemas.openxmlformats.org/officeDocument/2006/relationships/customXml" Target="../ink/ink534.xml"/><Relationship Id="rId61" Type="http://schemas.openxmlformats.org/officeDocument/2006/relationships/image" Target="../media/image383.png"/><Relationship Id="rId82" Type="http://schemas.openxmlformats.org/officeDocument/2006/relationships/customXml" Target="../ink/ink393.xml"/><Relationship Id="rId199" Type="http://schemas.openxmlformats.org/officeDocument/2006/relationships/image" Target="../media/image452.png"/><Relationship Id="rId203" Type="http://schemas.openxmlformats.org/officeDocument/2006/relationships/image" Target="../media/image454.png"/><Relationship Id="rId385" Type="http://schemas.openxmlformats.org/officeDocument/2006/relationships/image" Target="../media/image545.png"/><Relationship Id="rId19" Type="http://schemas.openxmlformats.org/officeDocument/2006/relationships/image" Target="../media/image362.png"/><Relationship Id="rId224" Type="http://schemas.openxmlformats.org/officeDocument/2006/relationships/customXml" Target="../ink/ink464.xml"/><Relationship Id="rId245" Type="http://schemas.openxmlformats.org/officeDocument/2006/relationships/image" Target="../media/image475.png"/><Relationship Id="rId266" Type="http://schemas.openxmlformats.org/officeDocument/2006/relationships/customXml" Target="../ink/ink485.xml"/><Relationship Id="rId287" Type="http://schemas.openxmlformats.org/officeDocument/2006/relationships/image" Target="../media/image496.png"/><Relationship Id="rId410" Type="http://schemas.openxmlformats.org/officeDocument/2006/relationships/customXml" Target="../ink/ink557.xml"/><Relationship Id="rId431" Type="http://schemas.openxmlformats.org/officeDocument/2006/relationships/image" Target="../media/image568.png"/><Relationship Id="rId452" Type="http://schemas.openxmlformats.org/officeDocument/2006/relationships/customXml" Target="../ink/ink578.xml"/><Relationship Id="rId473" Type="http://schemas.openxmlformats.org/officeDocument/2006/relationships/image" Target="../media/image589.png"/><Relationship Id="rId494" Type="http://schemas.openxmlformats.org/officeDocument/2006/relationships/customXml" Target="../ink/ink599.xml"/><Relationship Id="rId30" Type="http://schemas.openxmlformats.org/officeDocument/2006/relationships/customXml" Target="../ink/ink367.xml"/><Relationship Id="rId105" Type="http://schemas.openxmlformats.org/officeDocument/2006/relationships/image" Target="../media/image405.png"/><Relationship Id="rId126" Type="http://schemas.openxmlformats.org/officeDocument/2006/relationships/customXml" Target="../ink/ink415.xml"/><Relationship Id="rId147" Type="http://schemas.openxmlformats.org/officeDocument/2006/relationships/image" Target="../media/image426.png"/><Relationship Id="rId168" Type="http://schemas.openxmlformats.org/officeDocument/2006/relationships/customXml" Target="../ink/ink436.xml"/><Relationship Id="rId312" Type="http://schemas.openxmlformats.org/officeDocument/2006/relationships/customXml" Target="../ink/ink508.xml"/><Relationship Id="rId333" Type="http://schemas.openxmlformats.org/officeDocument/2006/relationships/image" Target="../media/image519.png"/><Relationship Id="rId354" Type="http://schemas.openxmlformats.org/officeDocument/2006/relationships/customXml" Target="../ink/ink529.xml"/><Relationship Id="rId51" Type="http://schemas.openxmlformats.org/officeDocument/2006/relationships/image" Target="../media/image378.png"/><Relationship Id="rId72" Type="http://schemas.openxmlformats.org/officeDocument/2006/relationships/customXml" Target="../ink/ink388.xml"/><Relationship Id="rId93" Type="http://schemas.openxmlformats.org/officeDocument/2006/relationships/image" Target="../media/image399.png"/><Relationship Id="rId189" Type="http://schemas.openxmlformats.org/officeDocument/2006/relationships/image" Target="../media/image447.png"/><Relationship Id="rId375" Type="http://schemas.openxmlformats.org/officeDocument/2006/relationships/image" Target="../media/image540.png"/><Relationship Id="rId396" Type="http://schemas.openxmlformats.org/officeDocument/2006/relationships/customXml" Target="../ink/ink550.xml"/><Relationship Id="rId3" Type="http://schemas.openxmlformats.org/officeDocument/2006/relationships/image" Target="../media/image354.png"/><Relationship Id="rId214" Type="http://schemas.openxmlformats.org/officeDocument/2006/relationships/customXml" Target="../ink/ink459.xml"/><Relationship Id="rId235" Type="http://schemas.openxmlformats.org/officeDocument/2006/relationships/image" Target="../media/image470.png"/><Relationship Id="rId256" Type="http://schemas.openxmlformats.org/officeDocument/2006/relationships/customXml" Target="../ink/ink480.xml"/><Relationship Id="rId277" Type="http://schemas.openxmlformats.org/officeDocument/2006/relationships/image" Target="../media/image491.png"/><Relationship Id="rId298" Type="http://schemas.openxmlformats.org/officeDocument/2006/relationships/customXml" Target="../ink/ink501.xml"/><Relationship Id="rId400" Type="http://schemas.openxmlformats.org/officeDocument/2006/relationships/customXml" Target="../ink/ink552.xml"/><Relationship Id="rId421" Type="http://schemas.openxmlformats.org/officeDocument/2006/relationships/image" Target="../media/image563.png"/><Relationship Id="rId442" Type="http://schemas.openxmlformats.org/officeDocument/2006/relationships/customXml" Target="../ink/ink573.xml"/><Relationship Id="rId463" Type="http://schemas.openxmlformats.org/officeDocument/2006/relationships/image" Target="../media/image584.png"/><Relationship Id="rId484" Type="http://schemas.openxmlformats.org/officeDocument/2006/relationships/customXml" Target="../ink/ink594.xml"/><Relationship Id="rId116" Type="http://schemas.openxmlformats.org/officeDocument/2006/relationships/customXml" Target="../ink/ink410.xml"/><Relationship Id="rId137" Type="http://schemas.openxmlformats.org/officeDocument/2006/relationships/image" Target="../media/image421.png"/><Relationship Id="rId158" Type="http://schemas.openxmlformats.org/officeDocument/2006/relationships/customXml" Target="../ink/ink431.xml"/><Relationship Id="rId302" Type="http://schemas.openxmlformats.org/officeDocument/2006/relationships/customXml" Target="../ink/ink503.xml"/><Relationship Id="rId323" Type="http://schemas.openxmlformats.org/officeDocument/2006/relationships/image" Target="../media/image514.png"/><Relationship Id="rId344" Type="http://schemas.openxmlformats.org/officeDocument/2006/relationships/customXml" Target="../ink/ink524.xml"/><Relationship Id="rId20" Type="http://schemas.openxmlformats.org/officeDocument/2006/relationships/customXml" Target="../ink/ink362.xml"/><Relationship Id="rId41" Type="http://schemas.openxmlformats.org/officeDocument/2006/relationships/image" Target="../media/image373.png"/><Relationship Id="rId62" Type="http://schemas.openxmlformats.org/officeDocument/2006/relationships/customXml" Target="../ink/ink383.xml"/><Relationship Id="rId83" Type="http://schemas.openxmlformats.org/officeDocument/2006/relationships/image" Target="../media/image394.png"/><Relationship Id="rId179" Type="http://schemas.openxmlformats.org/officeDocument/2006/relationships/image" Target="../media/image442.png"/><Relationship Id="rId365" Type="http://schemas.openxmlformats.org/officeDocument/2006/relationships/image" Target="../media/image535.png"/><Relationship Id="rId386" Type="http://schemas.openxmlformats.org/officeDocument/2006/relationships/customXml" Target="../ink/ink545.xml"/><Relationship Id="rId190" Type="http://schemas.openxmlformats.org/officeDocument/2006/relationships/customXml" Target="../ink/ink447.xml"/><Relationship Id="rId204" Type="http://schemas.openxmlformats.org/officeDocument/2006/relationships/customXml" Target="../ink/ink454.xml"/><Relationship Id="rId225" Type="http://schemas.openxmlformats.org/officeDocument/2006/relationships/image" Target="../media/image465.png"/><Relationship Id="rId246" Type="http://schemas.openxmlformats.org/officeDocument/2006/relationships/customXml" Target="../ink/ink475.xml"/><Relationship Id="rId267" Type="http://schemas.openxmlformats.org/officeDocument/2006/relationships/image" Target="../media/image486.png"/><Relationship Id="rId288" Type="http://schemas.openxmlformats.org/officeDocument/2006/relationships/customXml" Target="../ink/ink496.xml"/><Relationship Id="rId411" Type="http://schemas.openxmlformats.org/officeDocument/2006/relationships/image" Target="../media/image558.png"/><Relationship Id="rId432" Type="http://schemas.openxmlformats.org/officeDocument/2006/relationships/customXml" Target="../ink/ink568.xml"/><Relationship Id="rId453" Type="http://schemas.openxmlformats.org/officeDocument/2006/relationships/image" Target="../media/image579.png"/><Relationship Id="rId474" Type="http://schemas.openxmlformats.org/officeDocument/2006/relationships/customXml" Target="../ink/ink589.xml"/><Relationship Id="rId106" Type="http://schemas.openxmlformats.org/officeDocument/2006/relationships/customXml" Target="../ink/ink405.xml"/><Relationship Id="rId127" Type="http://schemas.openxmlformats.org/officeDocument/2006/relationships/image" Target="../media/image416.png"/><Relationship Id="rId313" Type="http://schemas.openxmlformats.org/officeDocument/2006/relationships/image" Target="../media/image509.png"/><Relationship Id="rId495" Type="http://schemas.openxmlformats.org/officeDocument/2006/relationships/image" Target="../media/image600.png"/><Relationship Id="rId10" Type="http://schemas.openxmlformats.org/officeDocument/2006/relationships/customXml" Target="../ink/ink357.xml"/><Relationship Id="rId31" Type="http://schemas.openxmlformats.org/officeDocument/2006/relationships/image" Target="../media/image368.png"/><Relationship Id="rId52" Type="http://schemas.openxmlformats.org/officeDocument/2006/relationships/customXml" Target="../ink/ink378.xml"/><Relationship Id="rId73" Type="http://schemas.openxmlformats.org/officeDocument/2006/relationships/image" Target="../media/image389.png"/><Relationship Id="rId94" Type="http://schemas.openxmlformats.org/officeDocument/2006/relationships/customXml" Target="../ink/ink399.xml"/><Relationship Id="rId148" Type="http://schemas.openxmlformats.org/officeDocument/2006/relationships/customXml" Target="../ink/ink426.xml"/><Relationship Id="rId169" Type="http://schemas.openxmlformats.org/officeDocument/2006/relationships/image" Target="../media/image437.png"/><Relationship Id="rId334" Type="http://schemas.openxmlformats.org/officeDocument/2006/relationships/customXml" Target="../ink/ink519.xml"/><Relationship Id="rId355" Type="http://schemas.openxmlformats.org/officeDocument/2006/relationships/image" Target="../media/image530.png"/><Relationship Id="rId376" Type="http://schemas.openxmlformats.org/officeDocument/2006/relationships/customXml" Target="../ink/ink540.xml"/><Relationship Id="rId397" Type="http://schemas.openxmlformats.org/officeDocument/2006/relationships/image" Target="../media/image551.png"/><Relationship Id="rId4" Type="http://schemas.openxmlformats.org/officeDocument/2006/relationships/customXml" Target="../ink/ink354.xml"/><Relationship Id="rId180" Type="http://schemas.openxmlformats.org/officeDocument/2006/relationships/customXml" Target="../ink/ink442.xml"/><Relationship Id="rId215" Type="http://schemas.openxmlformats.org/officeDocument/2006/relationships/image" Target="../media/image460.png"/><Relationship Id="rId236" Type="http://schemas.openxmlformats.org/officeDocument/2006/relationships/customXml" Target="../ink/ink470.xml"/><Relationship Id="rId257" Type="http://schemas.openxmlformats.org/officeDocument/2006/relationships/image" Target="../media/image481.png"/><Relationship Id="rId278" Type="http://schemas.openxmlformats.org/officeDocument/2006/relationships/customXml" Target="../ink/ink491.xml"/><Relationship Id="rId401" Type="http://schemas.openxmlformats.org/officeDocument/2006/relationships/image" Target="../media/image553.png"/><Relationship Id="rId422" Type="http://schemas.openxmlformats.org/officeDocument/2006/relationships/customXml" Target="../ink/ink563.xml"/><Relationship Id="rId443" Type="http://schemas.openxmlformats.org/officeDocument/2006/relationships/image" Target="../media/image574.png"/><Relationship Id="rId464" Type="http://schemas.openxmlformats.org/officeDocument/2006/relationships/customXml" Target="../ink/ink584.xml"/><Relationship Id="rId303" Type="http://schemas.openxmlformats.org/officeDocument/2006/relationships/image" Target="../media/image504.png"/><Relationship Id="rId485" Type="http://schemas.openxmlformats.org/officeDocument/2006/relationships/image" Target="../media/image595.png"/><Relationship Id="rId42" Type="http://schemas.openxmlformats.org/officeDocument/2006/relationships/customXml" Target="../ink/ink373.xml"/><Relationship Id="rId84" Type="http://schemas.openxmlformats.org/officeDocument/2006/relationships/customXml" Target="../ink/ink394.xml"/><Relationship Id="rId138" Type="http://schemas.openxmlformats.org/officeDocument/2006/relationships/customXml" Target="../ink/ink421.xml"/><Relationship Id="rId345" Type="http://schemas.openxmlformats.org/officeDocument/2006/relationships/image" Target="../media/image525.png"/><Relationship Id="rId387" Type="http://schemas.openxmlformats.org/officeDocument/2006/relationships/image" Target="../media/image546.png"/><Relationship Id="rId191" Type="http://schemas.openxmlformats.org/officeDocument/2006/relationships/image" Target="../media/image448.png"/><Relationship Id="rId205" Type="http://schemas.openxmlformats.org/officeDocument/2006/relationships/image" Target="../media/image455.png"/><Relationship Id="rId247" Type="http://schemas.openxmlformats.org/officeDocument/2006/relationships/image" Target="../media/image476.png"/><Relationship Id="rId412" Type="http://schemas.openxmlformats.org/officeDocument/2006/relationships/customXml" Target="../ink/ink558.xml"/><Relationship Id="rId107" Type="http://schemas.openxmlformats.org/officeDocument/2006/relationships/image" Target="../media/image406.png"/><Relationship Id="rId289" Type="http://schemas.openxmlformats.org/officeDocument/2006/relationships/image" Target="../media/image497.png"/><Relationship Id="rId454" Type="http://schemas.openxmlformats.org/officeDocument/2006/relationships/customXml" Target="../ink/ink579.xml"/><Relationship Id="rId496" Type="http://schemas.openxmlformats.org/officeDocument/2006/relationships/customXml" Target="../ink/ink600.xml"/><Relationship Id="rId11" Type="http://schemas.openxmlformats.org/officeDocument/2006/relationships/image" Target="../media/image358.png"/><Relationship Id="rId53" Type="http://schemas.openxmlformats.org/officeDocument/2006/relationships/image" Target="../media/image379.png"/><Relationship Id="rId149" Type="http://schemas.openxmlformats.org/officeDocument/2006/relationships/image" Target="../media/image427.png"/><Relationship Id="rId314" Type="http://schemas.openxmlformats.org/officeDocument/2006/relationships/customXml" Target="../ink/ink509.xml"/><Relationship Id="rId356" Type="http://schemas.openxmlformats.org/officeDocument/2006/relationships/customXml" Target="../ink/ink530.xml"/><Relationship Id="rId398" Type="http://schemas.openxmlformats.org/officeDocument/2006/relationships/customXml" Target="../ink/ink551.xml"/><Relationship Id="rId95" Type="http://schemas.openxmlformats.org/officeDocument/2006/relationships/image" Target="../media/image400.png"/><Relationship Id="rId160" Type="http://schemas.openxmlformats.org/officeDocument/2006/relationships/customXml" Target="../ink/ink432.xml"/><Relationship Id="rId216" Type="http://schemas.openxmlformats.org/officeDocument/2006/relationships/customXml" Target="../ink/ink460.xml"/><Relationship Id="rId423" Type="http://schemas.openxmlformats.org/officeDocument/2006/relationships/image" Target="../media/image564.png"/><Relationship Id="rId258" Type="http://schemas.openxmlformats.org/officeDocument/2006/relationships/customXml" Target="../ink/ink481.xml"/><Relationship Id="rId465" Type="http://schemas.openxmlformats.org/officeDocument/2006/relationships/image" Target="../media/image585.png"/><Relationship Id="rId22" Type="http://schemas.openxmlformats.org/officeDocument/2006/relationships/customXml" Target="../ink/ink363.xml"/><Relationship Id="rId64" Type="http://schemas.openxmlformats.org/officeDocument/2006/relationships/customXml" Target="../ink/ink384.xml"/><Relationship Id="rId118" Type="http://schemas.openxmlformats.org/officeDocument/2006/relationships/customXml" Target="../ink/ink411.xml"/><Relationship Id="rId325" Type="http://schemas.openxmlformats.org/officeDocument/2006/relationships/image" Target="../media/image515.png"/><Relationship Id="rId367" Type="http://schemas.openxmlformats.org/officeDocument/2006/relationships/image" Target="../media/image536.png"/><Relationship Id="rId171" Type="http://schemas.openxmlformats.org/officeDocument/2006/relationships/image" Target="../media/image438.png"/><Relationship Id="rId227" Type="http://schemas.openxmlformats.org/officeDocument/2006/relationships/image" Target="../media/image466.png"/><Relationship Id="rId269" Type="http://schemas.openxmlformats.org/officeDocument/2006/relationships/image" Target="../media/image487.png"/><Relationship Id="rId434" Type="http://schemas.openxmlformats.org/officeDocument/2006/relationships/customXml" Target="../ink/ink569.xml"/><Relationship Id="rId476" Type="http://schemas.openxmlformats.org/officeDocument/2006/relationships/customXml" Target="../ink/ink590.xml"/><Relationship Id="rId33" Type="http://schemas.openxmlformats.org/officeDocument/2006/relationships/image" Target="../media/image369.png"/><Relationship Id="rId129" Type="http://schemas.openxmlformats.org/officeDocument/2006/relationships/image" Target="../media/image417.png"/><Relationship Id="rId280" Type="http://schemas.openxmlformats.org/officeDocument/2006/relationships/customXml" Target="../ink/ink492.xml"/><Relationship Id="rId336" Type="http://schemas.openxmlformats.org/officeDocument/2006/relationships/customXml" Target="../ink/ink520.xml"/><Relationship Id="rId75" Type="http://schemas.openxmlformats.org/officeDocument/2006/relationships/image" Target="../media/image390.png"/><Relationship Id="rId140" Type="http://schemas.openxmlformats.org/officeDocument/2006/relationships/customXml" Target="../ink/ink422.xml"/><Relationship Id="rId182" Type="http://schemas.openxmlformats.org/officeDocument/2006/relationships/customXml" Target="../ink/ink443.xml"/><Relationship Id="rId378" Type="http://schemas.openxmlformats.org/officeDocument/2006/relationships/customXml" Target="../ink/ink541.xml"/><Relationship Id="rId403" Type="http://schemas.openxmlformats.org/officeDocument/2006/relationships/image" Target="../media/image554.png"/><Relationship Id="rId6" Type="http://schemas.openxmlformats.org/officeDocument/2006/relationships/customXml" Target="../ink/ink355.xml"/><Relationship Id="rId238" Type="http://schemas.openxmlformats.org/officeDocument/2006/relationships/customXml" Target="../ink/ink471.xml"/><Relationship Id="rId445" Type="http://schemas.openxmlformats.org/officeDocument/2006/relationships/image" Target="../media/image575.png"/><Relationship Id="rId487" Type="http://schemas.openxmlformats.org/officeDocument/2006/relationships/image" Target="../media/image596.png"/><Relationship Id="rId291" Type="http://schemas.openxmlformats.org/officeDocument/2006/relationships/image" Target="../media/image498.png"/><Relationship Id="rId305" Type="http://schemas.openxmlformats.org/officeDocument/2006/relationships/image" Target="../media/image505.png"/><Relationship Id="rId347" Type="http://schemas.openxmlformats.org/officeDocument/2006/relationships/image" Target="../media/image526.png"/><Relationship Id="rId44" Type="http://schemas.openxmlformats.org/officeDocument/2006/relationships/customXml" Target="../ink/ink374.xml"/><Relationship Id="rId86" Type="http://schemas.openxmlformats.org/officeDocument/2006/relationships/customXml" Target="../ink/ink395.xml"/><Relationship Id="rId151" Type="http://schemas.openxmlformats.org/officeDocument/2006/relationships/image" Target="../media/image428.png"/><Relationship Id="rId389" Type="http://schemas.openxmlformats.org/officeDocument/2006/relationships/image" Target="../media/image547.png"/><Relationship Id="rId193" Type="http://schemas.openxmlformats.org/officeDocument/2006/relationships/image" Target="../media/image449.png"/><Relationship Id="rId207" Type="http://schemas.openxmlformats.org/officeDocument/2006/relationships/image" Target="../media/image456.png"/><Relationship Id="rId249" Type="http://schemas.openxmlformats.org/officeDocument/2006/relationships/image" Target="../media/image477.png"/><Relationship Id="rId414" Type="http://schemas.openxmlformats.org/officeDocument/2006/relationships/customXml" Target="../ink/ink559.xml"/><Relationship Id="rId456" Type="http://schemas.openxmlformats.org/officeDocument/2006/relationships/customXml" Target="../ink/ink580.xml"/><Relationship Id="rId498" Type="http://schemas.openxmlformats.org/officeDocument/2006/relationships/customXml" Target="../ink/ink601.xml"/><Relationship Id="rId13" Type="http://schemas.openxmlformats.org/officeDocument/2006/relationships/image" Target="../media/image359.png"/><Relationship Id="rId109" Type="http://schemas.openxmlformats.org/officeDocument/2006/relationships/image" Target="../media/image407.png"/><Relationship Id="rId260" Type="http://schemas.openxmlformats.org/officeDocument/2006/relationships/customXml" Target="../ink/ink482.xml"/><Relationship Id="rId316" Type="http://schemas.openxmlformats.org/officeDocument/2006/relationships/customXml" Target="../ink/ink510.xml"/><Relationship Id="rId55" Type="http://schemas.openxmlformats.org/officeDocument/2006/relationships/image" Target="../media/image380.png"/><Relationship Id="rId97" Type="http://schemas.openxmlformats.org/officeDocument/2006/relationships/image" Target="../media/image401.png"/><Relationship Id="rId120" Type="http://schemas.openxmlformats.org/officeDocument/2006/relationships/customXml" Target="../ink/ink412.xml"/><Relationship Id="rId358" Type="http://schemas.openxmlformats.org/officeDocument/2006/relationships/customXml" Target="../ink/ink531.xml"/><Relationship Id="rId162" Type="http://schemas.openxmlformats.org/officeDocument/2006/relationships/customXml" Target="../ink/ink433.xml"/><Relationship Id="rId218" Type="http://schemas.openxmlformats.org/officeDocument/2006/relationships/customXml" Target="../ink/ink461.xml"/><Relationship Id="rId425" Type="http://schemas.openxmlformats.org/officeDocument/2006/relationships/image" Target="../media/image565.png"/><Relationship Id="rId467" Type="http://schemas.openxmlformats.org/officeDocument/2006/relationships/image" Target="../media/image586.png"/><Relationship Id="rId271" Type="http://schemas.openxmlformats.org/officeDocument/2006/relationships/image" Target="../media/image48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0.png"/><Relationship Id="rId299" Type="http://schemas.openxmlformats.org/officeDocument/2006/relationships/image" Target="../media/image751.png"/><Relationship Id="rId21" Type="http://schemas.openxmlformats.org/officeDocument/2006/relationships/image" Target="../media/image612.png"/><Relationship Id="rId63" Type="http://schemas.openxmlformats.org/officeDocument/2006/relationships/image" Target="../media/image633.png"/><Relationship Id="rId159" Type="http://schemas.openxmlformats.org/officeDocument/2006/relationships/image" Target="../media/image681.png"/><Relationship Id="rId324" Type="http://schemas.openxmlformats.org/officeDocument/2006/relationships/customXml" Target="../ink/ink763.xml"/><Relationship Id="rId366" Type="http://schemas.openxmlformats.org/officeDocument/2006/relationships/customXml" Target="../ink/ink784.xml"/><Relationship Id="rId170" Type="http://schemas.openxmlformats.org/officeDocument/2006/relationships/customXml" Target="../ink/ink686.xml"/><Relationship Id="rId226" Type="http://schemas.openxmlformats.org/officeDocument/2006/relationships/customXml" Target="../ink/ink714.xml"/><Relationship Id="rId433" Type="http://schemas.openxmlformats.org/officeDocument/2006/relationships/image" Target="../media/image818.png"/><Relationship Id="rId268" Type="http://schemas.openxmlformats.org/officeDocument/2006/relationships/customXml" Target="../ink/ink735.xml"/><Relationship Id="rId475" Type="http://schemas.openxmlformats.org/officeDocument/2006/relationships/image" Target="../media/image839.png"/><Relationship Id="rId32" Type="http://schemas.openxmlformats.org/officeDocument/2006/relationships/customXml" Target="../ink/ink617.xml"/><Relationship Id="rId74" Type="http://schemas.openxmlformats.org/officeDocument/2006/relationships/customXml" Target="../ink/ink638.xml"/><Relationship Id="rId128" Type="http://schemas.openxmlformats.org/officeDocument/2006/relationships/customXml" Target="../ink/ink665.xml"/><Relationship Id="rId335" Type="http://schemas.openxmlformats.org/officeDocument/2006/relationships/image" Target="../media/image769.png"/><Relationship Id="rId377" Type="http://schemas.openxmlformats.org/officeDocument/2006/relationships/image" Target="../media/image790.png"/><Relationship Id="rId500" Type="http://schemas.openxmlformats.org/officeDocument/2006/relationships/customXml" Target="../ink/ink851.xml"/><Relationship Id="rId5" Type="http://schemas.openxmlformats.org/officeDocument/2006/relationships/image" Target="../media/image604.png"/><Relationship Id="rId181" Type="http://schemas.openxmlformats.org/officeDocument/2006/relationships/image" Target="../media/image692.png"/><Relationship Id="rId237" Type="http://schemas.openxmlformats.org/officeDocument/2006/relationships/image" Target="../media/image720.png"/><Relationship Id="rId402" Type="http://schemas.openxmlformats.org/officeDocument/2006/relationships/customXml" Target="../ink/ink802.xml"/><Relationship Id="rId279" Type="http://schemas.openxmlformats.org/officeDocument/2006/relationships/image" Target="../media/image741.png"/><Relationship Id="rId444" Type="http://schemas.openxmlformats.org/officeDocument/2006/relationships/customXml" Target="../ink/ink823.xml"/><Relationship Id="rId486" Type="http://schemas.openxmlformats.org/officeDocument/2006/relationships/customXml" Target="../ink/ink844.xml"/><Relationship Id="rId43" Type="http://schemas.openxmlformats.org/officeDocument/2006/relationships/image" Target="../media/image623.png"/><Relationship Id="rId139" Type="http://schemas.openxmlformats.org/officeDocument/2006/relationships/image" Target="../media/image671.png"/><Relationship Id="rId290" Type="http://schemas.openxmlformats.org/officeDocument/2006/relationships/customXml" Target="../ink/ink746.xml"/><Relationship Id="rId304" Type="http://schemas.openxmlformats.org/officeDocument/2006/relationships/customXml" Target="../ink/ink753.xml"/><Relationship Id="rId346" Type="http://schemas.openxmlformats.org/officeDocument/2006/relationships/customXml" Target="../ink/ink774.xml"/><Relationship Id="rId388" Type="http://schemas.openxmlformats.org/officeDocument/2006/relationships/customXml" Target="../ink/ink795.xml"/><Relationship Id="rId511" Type="http://schemas.openxmlformats.org/officeDocument/2006/relationships/image" Target="../media/image857.png"/><Relationship Id="rId85" Type="http://schemas.openxmlformats.org/officeDocument/2006/relationships/image" Target="../media/image644.png"/><Relationship Id="rId150" Type="http://schemas.openxmlformats.org/officeDocument/2006/relationships/customXml" Target="../ink/ink676.xml"/><Relationship Id="rId192" Type="http://schemas.openxmlformats.org/officeDocument/2006/relationships/customXml" Target="../ink/ink697.xml"/><Relationship Id="rId206" Type="http://schemas.openxmlformats.org/officeDocument/2006/relationships/customXml" Target="../ink/ink704.xml"/><Relationship Id="rId413" Type="http://schemas.openxmlformats.org/officeDocument/2006/relationships/image" Target="../media/image808.png"/><Relationship Id="rId248" Type="http://schemas.openxmlformats.org/officeDocument/2006/relationships/customXml" Target="../ink/ink725.xml"/><Relationship Id="rId455" Type="http://schemas.openxmlformats.org/officeDocument/2006/relationships/image" Target="../media/image829.png"/><Relationship Id="rId497" Type="http://schemas.openxmlformats.org/officeDocument/2006/relationships/image" Target="../media/image850.png"/><Relationship Id="rId12" Type="http://schemas.openxmlformats.org/officeDocument/2006/relationships/customXml" Target="../ink/ink607.xml"/><Relationship Id="rId108" Type="http://schemas.openxmlformats.org/officeDocument/2006/relationships/customXml" Target="../ink/ink655.xml"/><Relationship Id="rId315" Type="http://schemas.openxmlformats.org/officeDocument/2006/relationships/image" Target="../media/image759.png"/><Relationship Id="rId357" Type="http://schemas.openxmlformats.org/officeDocument/2006/relationships/image" Target="../media/image780.png"/><Relationship Id="rId54" Type="http://schemas.openxmlformats.org/officeDocument/2006/relationships/customXml" Target="../ink/ink628.xml"/><Relationship Id="rId96" Type="http://schemas.openxmlformats.org/officeDocument/2006/relationships/customXml" Target="../ink/ink649.xml"/><Relationship Id="rId161" Type="http://schemas.openxmlformats.org/officeDocument/2006/relationships/image" Target="../media/image682.png"/><Relationship Id="rId217" Type="http://schemas.openxmlformats.org/officeDocument/2006/relationships/image" Target="../media/image710.png"/><Relationship Id="rId399" Type="http://schemas.openxmlformats.org/officeDocument/2006/relationships/image" Target="../media/image801.png"/><Relationship Id="rId259" Type="http://schemas.openxmlformats.org/officeDocument/2006/relationships/image" Target="../media/image731.png"/><Relationship Id="rId424" Type="http://schemas.openxmlformats.org/officeDocument/2006/relationships/customXml" Target="../ink/ink813.xml"/><Relationship Id="rId466" Type="http://schemas.openxmlformats.org/officeDocument/2006/relationships/customXml" Target="../ink/ink834.xml"/><Relationship Id="rId23" Type="http://schemas.openxmlformats.org/officeDocument/2006/relationships/image" Target="../media/image613.png"/><Relationship Id="rId119" Type="http://schemas.openxmlformats.org/officeDocument/2006/relationships/image" Target="../media/image661.png"/><Relationship Id="rId270" Type="http://schemas.openxmlformats.org/officeDocument/2006/relationships/customXml" Target="../ink/ink736.xml"/><Relationship Id="rId326" Type="http://schemas.openxmlformats.org/officeDocument/2006/relationships/customXml" Target="../ink/ink764.xml"/><Relationship Id="rId65" Type="http://schemas.openxmlformats.org/officeDocument/2006/relationships/image" Target="../media/image634.png"/><Relationship Id="rId130" Type="http://schemas.openxmlformats.org/officeDocument/2006/relationships/customXml" Target="../ink/ink666.xml"/><Relationship Id="rId368" Type="http://schemas.openxmlformats.org/officeDocument/2006/relationships/customXml" Target="../ink/ink785.xml"/><Relationship Id="rId172" Type="http://schemas.openxmlformats.org/officeDocument/2006/relationships/customXml" Target="../ink/ink687.xml"/><Relationship Id="rId228" Type="http://schemas.openxmlformats.org/officeDocument/2006/relationships/customXml" Target="../ink/ink715.xml"/><Relationship Id="rId435" Type="http://schemas.openxmlformats.org/officeDocument/2006/relationships/image" Target="../media/image819.png"/><Relationship Id="rId477" Type="http://schemas.openxmlformats.org/officeDocument/2006/relationships/image" Target="../media/image840.png"/><Relationship Id="rId281" Type="http://schemas.openxmlformats.org/officeDocument/2006/relationships/image" Target="../media/image742.png"/><Relationship Id="rId337" Type="http://schemas.openxmlformats.org/officeDocument/2006/relationships/image" Target="../media/image770.png"/><Relationship Id="rId502" Type="http://schemas.openxmlformats.org/officeDocument/2006/relationships/customXml" Target="../ink/ink852.xml"/><Relationship Id="rId34" Type="http://schemas.openxmlformats.org/officeDocument/2006/relationships/customXml" Target="../ink/ink618.xml"/><Relationship Id="rId76" Type="http://schemas.openxmlformats.org/officeDocument/2006/relationships/customXml" Target="../ink/ink639.xml"/><Relationship Id="rId141" Type="http://schemas.openxmlformats.org/officeDocument/2006/relationships/image" Target="../media/image672.png"/><Relationship Id="rId379" Type="http://schemas.openxmlformats.org/officeDocument/2006/relationships/image" Target="../media/image791.png"/><Relationship Id="rId7" Type="http://schemas.openxmlformats.org/officeDocument/2006/relationships/image" Target="../media/image605.png"/><Relationship Id="rId183" Type="http://schemas.openxmlformats.org/officeDocument/2006/relationships/image" Target="../media/image693.png"/><Relationship Id="rId239" Type="http://schemas.openxmlformats.org/officeDocument/2006/relationships/image" Target="../media/image721.png"/><Relationship Id="rId390" Type="http://schemas.openxmlformats.org/officeDocument/2006/relationships/customXml" Target="../ink/ink796.xml"/><Relationship Id="rId404" Type="http://schemas.openxmlformats.org/officeDocument/2006/relationships/customXml" Target="../ink/ink803.xml"/><Relationship Id="rId446" Type="http://schemas.openxmlformats.org/officeDocument/2006/relationships/customXml" Target="../ink/ink824.xml"/><Relationship Id="rId250" Type="http://schemas.openxmlformats.org/officeDocument/2006/relationships/customXml" Target="../ink/ink726.xml"/><Relationship Id="rId292" Type="http://schemas.openxmlformats.org/officeDocument/2006/relationships/customXml" Target="../ink/ink747.xml"/><Relationship Id="rId306" Type="http://schemas.openxmlformats.org/officeDocument/2006/relationships/customXml" Target="../ink/ink754.xml"/><Relationship Id="rId488" Type="http://schemas.openxmlformats.org/officeDocument/2006/relationships/customXml" Target="../ink/ink845.xml"/><Relationship Id="rId45" Type="http://schemas.openxmlformats.org/officeDocument/2006/relationships/image" Target="../media/image624.png"/><Relationship Id="rId87" Type="http://schemas.openxmlformats.org/officeDocument/2006/relationships/image" Target="../media/image645.png"/><Relationship Id="rId110" Type="http://schemas.openxmlformats.org/officeDocument/2006/relationships/customXml" Target="../ink/ink656.xml"/><Relationship Id="rId348" Type="http://schemas.openxmlformats.org/officeDocument/2006/relationships/customXml" Target="../ink/ink775.xml"/><Relationship Id="rId513" Type="http://schemas.openxmlformats.org/officeDocument/2006/relationships/image" Target="../media/image858.png"/><Relationship Id="rId152" Type="http://schemas.openxmlformats.org/officeDocument/2006/relationships/customXml" Target="../ink/ink677.xml"/><Relationship Id="rId194" Type="http://schemas.openxmlformats.org/officeDocument/2006/relationships/customXml" Target="../ink/ink698.xml"/><Relationship Id="rId208" Type="http://schemas.openxmlformats.org/officeDocument/2006/relationships/customXml" Target="../ink/ink705.xml"/><Relationship Id="rId415" Type="http://schemas.openxmlformats.org/officeDocument/2006/relationships/image" Target="../media/image809.png"/><Relationship Id="rId457" Type="http://schemas.openxmlformats.org/officeDocument/2006/relationships/image" Target="../media/image830.png"/><Relationship Id="rId261" Type="http://schemas.openxmlformats.org/officeDocument/2006/relationships/image" Target="../media/image732.png"/><Relationship Id="rId499" Type="http://schemas.openxmlformats.org/officeDocument/2006/relationships/image" Target="../media/image851.png"/><Relationship Id="rId14" Type="http://schemas.openxmlformats.org/officeDocument/2006/relationships/customXml" Target="../ink/ink608.xml"/><Relationship Id="rId35" Type="http://schemas.openxmlformats.org/officeDocument/2006/relationships/image" Target="../media/image619.png"/><Relationship Id="rId56" Type="http://schemas.openxmlformats.org/officeDocument/2006/relationships/customXml" Target="../ink/ink629.xml"/><Relationship Id="rId77" Type="http://schemas.openxmlformats.org/officeDocument/2006/relationships/image" Target="../media/image640.png"/><Relationship Id="rId100" Type="http://schemas.openxmlformats.org/officeDocument/2006/relationships/customXml" Target="../ink/ink651.xml"/><Relationship Id="rId282" Type="http://schemas.openxmlformats.org/officeDocument/2006/relationships/customXml" Target="../ink/ink742.xml"/><Relationship Id="rId317" Type="http://schemas.openxmlformats.org/officeDocument/2006/relationships/image" Target="../media/image760.png"/><Relationship Id="rId338" Type="http://schemas.openxmlformats.org/officeDocument/2006/relationships/customXml" Target="../ink/ink770.xml"/><Relationship Id="rId359" Type="http://schemas.openxmlformats.org/officeDocument/2006/relationships/image" Target="../media/image781.png"/><Relationship Id="rId503" Type="http://schemas.openxmlformats.org/officeDocument/2006/relationships/image" Target="../media/image853.png"/><Relationship Id="rId8" Type="http://schemas.openxmlformats.org/officeDocument/2006/relationships/customXml" Target="../ink/ink605.xml"/><Relationship Id="rId98" Type="http://schemas.openxmlformats.org/officeDocument/2006/relationships/customXml" Target="../ink/ink650.xml"/><Relationship Id="rId121" Type="http://schemas.openxmlformats.org/officeDocument/2006/relationships/image" Target="../media/image662.png"/><Relationship Id="rId142" Type="http://schemas.openxmlformats.org/officeDocument/2006/relationships/customXml" Target="../ink/ink672.xml"/><Relationship Id="rId163" Type="http://schemas.openxmlformats.org/officeDocument/2006/relationships/image" Target="../media/image683.png"/><Relationship Id="rId184" Type="http://schemas.openxmlformats.org/officeDocument/2006/relationships/customXml" Target="../ink/ink693.xml"/><Relationship Id="rId219" Type="http://schemas.openxmlformats.org/officeDocument/2006/relationships/image" Target="../media/image711.png"/><Relationship Id="rId370" Type="http://schemas.openxmlformats.org/officeDocument/2006/relationships/customXml" Target="../ink/ink786.xml"/><Relationship Id="rId391" Type="http://schemas.openxmlformats.org/officeDocument/2006/relationships/image" Target="../media/image797.png"/><Relationship Id="rId405" Type="http://schemas.openxmlformats.org/officeDocument/2006/relationships/image" Target="../media/image804.png"/><Relationship Id="rId426" Type="http://schemas.openxmlformats.org/officeDocument/2006/relationships/customXml" Target="../ink/ink814.xml"/><Relationship Id="rId447" Type="http://schemas.openxmlformats.org/officeDocument/2006/relationships/image" Target="../media/image825.png"/><Relationship Id="rId230" Type="http://schemas.openxmlformats.org/officeDocument/2006/relationships/customXml" Target="../ink/ink716.xml"/><Relationship Id="rId251" Type="http://schemas.openxmlformats.org/officeDocument/2006/relationships/image" Target="../media/image727.png"/><Relationship Id="rId468" Type="http://schemas.openxmlformats.org/officeDocument/2006/relationships/customXml" Target="../ink/ink835.xml"/><Relationship Id="rId489" Type="http://schemas.openxmlformats.org/officeDocument/2006/relationships/image" Target="../media/image846.png"/><Relationship Id="rId25" Type="http://schemas.openxmlformats.org/officeDocument/2006/relationships/image" Target="../media/image614.png"/><Relationship Id="rId46" Type="http://schemas.openxmlformats.org/officeDocument/2006/relationships/customXml" Target="../ink/ink624.xml"/><Relationship Id="rId67" Type="http://schemas.openxmlformats.org/officeDocument/2006/relationships/image" Target="../media/image635.png"/><Relationship Id="rId272" Type="http://schemas.openxmlformats.org/officeDocument/2006/relationships/customXml" Target="../ink/ink737.xml"/><Relationship Id="rId293" Type="http://schemas.openxmlformats.org/officeDocument/2006/relationships/image" Target="../media/image748.png"/><Relationship Id="rId307" Type="http://schemas.openxmlformats.org/officeDocument/2006/relationships/image" Target="../media/image755.png"/><Relationship Id="rId328" Type="http://schemas.openxmlformats.org/officeDocument/2006/relationships/customXml" Target="../ink/ink765.xml"/><Relationship Id="rId349" Type="http://schemas.openxmlformats.org/officeDocument/2006/relationships/image" Target="../media/image776.png"/><Relationship Id="rId514" Type="http://schemas.openxmlformats.org/officeDocument/2006/relationships/customXml" Target="../ink/ink858.xml"/><Relationship Id="rId88" Type="http://schemas.openxmlformats.org/officeDocument/2006/relationships/customXml" Target="../ink/ink645.xml"/><Relationship Id="rId111" Type="http://schemas.openxmlformats.org/officeDocument/2006/relationships/image" Target="../media/image657.png"/><Relationship Id="rId132" Type="http://schemas.openxmlformats.org/officeDocument/2006/relationships/customXml" Target="../ink/ink667.xml"/><Relationship Id="rId153" Type="http://schemas.openxmlformats.org/officeDocument/2006/relationships/image" Target="../media/image678.png"/><Relationship Id="rId174" Type="http://schemas.openxmlformats.org/officeDocument/2006/relationships/customXml" Target="../ink/ink688.xml"/><Relationship Id="rId195" Type="http://schemas.openxmlformats.org/officeDocument/2006/relationships/image" Target="../media/image699.png"/><Relationship Id="rId209" Type="http://schemas.openxmlformats.org/officeDocument/2006/relationships/image" Target="../media/image706.png"/><Relationship Id="rId360" Type="http://schemas.openxmlformats.org/officeDocument/2006/relationships/customXml" Target="../ink/ink781.xml"/><Relationship Id="rId381" Type="http://schemas.openxmlformats.org/officeDocument/2006/relationships/image" Target="../media/image792.png"/><Relationship Id="rId416" Type="http://schemas.openxmlformats.org/officeDocument/2006/relationships/customXml" Target="../ink/ink809.xml"/><Relationship Id="rId220" Type="http://schemas.openxmlformats.org/officeDocument/2006/relationships/customXml" Target="../ink/ink711.xml"/><Relationship Id="rId241" Type="http://schemas.openxmlformats.org/officeDocument/2006/relationships/image" Target="../media/image722.png"/><Relationship Id="rId437" Type="http://schemas.openxmlformats.org/officeDocument/2006/relationships/image" Target="../media/image820.png"/><Relationship Id="rId458" Type="http://schemas.openxmlformats.org/officeDocument/2006/relationships/customXml" Target="../ink/ink830.xml"/><Relationship Id="rId479" Type="http://schemas.openxmlformats.org/officeDocument/2006/relationships/image" Target="../media/image841.png"/><Relationship Id="rId15" Type="http://schemas.openxmlformats.org/officeDocument/2006/relationships/image" Target="../media/image609.png"/><Relationship Id="rId36" Type="http://schemas.openxmlformats.org/officeDocument/2006/relationships/customXml" Target="../ink/ink619.xml"/><Relationship Id="rId57" Type="http://schemas.openxmlformats.org/officeDocument/2006/relationships/image" Target="../media/image630.png"/><Relationship Id="rId262" Type="http://schemas.openxmlformats.org/officeDocument/2006/relationships/customXml" Target="../ink/ink732.xml"/><Relationship Id="rId283" Type="http://schemas.openxmlformats.org/officeDocument/2006/relationships/image" Target="../media/image743.png"/><Relationship Id="rId318" Type="http://schemas.openxmlformats.org/officeDocument/2006/relationships/customXml" Target="../ink/ink760.xml"/><Relationship Id="rId339" Type="http://schemas.openxmlformats.org/officeDocument/2006/relationships/image" Target="../media/image771.png"/><Relationship Id="rId490" Type="http://schemas.openxmlformats.org/officeDocument/2006/relationships/customXml" Target="../ink/ink846.xml"/><Relationship Id="rId504" Type="http://schemas.openxmlformats.org/officeDocument/2006/relationships/customXml" Target="../ink/ink853.xml"/><Relationship Id="rId78" Type="http://schemas.openxmlformats.org/officeDocument/2006/relationships/customXml" Target="../ink/ink640.xml"/><Relationship Id="rId99" Type="http://schemas.openxmlformats.org/officeDocument/2006/relationships/image" Target="../media/image651.png"/><Relationship Id="rId101" Type="http://schemas.openxmlformats.org/officeDocument/2006/relationships/image" Target="../media/image652.png"/><Relationship Id="rId122" Type="http://schemas.openxmlformats.org/officeDocument/2006/relationships/customXml" Target="../ink/ink662.xml"/><Relationship Id="rId143" Type="http://schemas.openxmlformats.org/officeDocument/2006/relationships/image" Target="../media/image673.png"/><Relationship Id="rId164" Type="http://schemas.openxmlformats.org/officeDocument/2006/relationships/customXml" Target="../ink/ink683.xml"/><Relationship Id="rId185" Type="http://schemas.openxmlformats.org/officeDocument/2006/relationships/image" Target="../media/image694.png"/><Relationship Id="rId350" Type="http://schemas.openxmlformats.org/officeDocument/2006/relationships/customXml" Target="../ink/ink776.xml"/><Relationship Id="rId371" Type="http://schemas.openxmlformats.org/officeDocument/2006/relationships/image" Target="../media/image787.png"/><Relationship Id="rId406" Type="http://schemas.openxmlformats.org/officeDocument/2006/relationships/customXml" Target="../ink/ink804.xml"/><Relationship Id="rId9" Type="http://schemas.openxmlformats.org/officeDocument/2006/relationships/image" Target="../media/image606.png"/><Relationship Id="rId210" Type="http://schemas.openxmlformats.org/officeDocument/2006/relationships/customXml" Target="../ink/ink706.xml"/><Relationship Id="rId392" Type="http://schemas.openxmlformats.org/officeDocument/2006/relationships/customXml" Target="../ink/ink797.xml"/><Relationship Id="rId427" Type="http://schemas.openxmlformats.org/officeDocument/2006/relationships/image" Target="../media/image815.png"/><Relationship Id="rId448" Type="http://schemas.openxmlformats.org/officeDocument/2006/relationships/customXml" Target="../ink/ink825.xml"/><Relationship Id="rId469" Type="http://schemas.openxmlformats.org/officeDocument/2006/relationships/image" Target="../media/image836.png"/><Relationship Id="rId26" Type="http://schemas.openxmlformats.org/officeDocument/2006/relationships/customXml" Target="../ink/ink614.xml"/><Relationship Id="rId231" Type="http://schemas.openxmlformats.org/officeDocument/2006/relationships/image" Target="../media/image717.png"/><Relationship Id="rId252" Type="http://schemas.openxmlformats.org/officeDocument/2006/relationships/customXml" Target="../ink/ink727.xml"/><Relationship Id="rId273" Type="http://schemas.openxmlformats.org/officeDocument/2006/relationships/image" Target="../media/image738.png"/><Relationship Id="rId294" Type="http://schemas.openxmlformats.org/officeDocument/2006/relationships/customXml" Target="../ink/ink748.xml"/><Relationship Id="rId308" Type="http://schemas.openxmlformats.org/officeDocument/2006/relationships/customXml" Target="../ink/ink755.xml"/><Relationship Id="rId329" Type="http://schemas.openxmlformats.org/officeDocument/2006/relationships/image" Target="../media/image766.png"/><Relationship Id="rId480" Type="http://schemas.openxmlformats.org/officeDocument/2006/relationships/customXml" Target="../ink/ink841.xml"/><Relationship Id="rId515" Type="http://schemas.openxmlformats.org/officeDocument/2006/relationships/image" Target="../media/image859.png"/><Relationship Id="rId47" Type="http://schemas.openxmlformats.org/officeDocument/2006/relationships/image" Target="../media/image625.png"/><Relationship Id="rId68" Type="http://schemas.openxmlformats.org/officeDocument/2006/relationships/customXml" Target="../ink/ink635.xml"/><Relationship Id="rId89" Type="http://schemas.openxmlformats.org/officeDocument/2006/relationships/image" Target="../media/image646.png"/><Relationship Id="rId112" Type="http://schemas.openxmlformats.org/officeDocument/2006/relationships/customXml" Target="../ink/ink657.xml"/><Relationship Id="rId133" Type="http://schemas.openxmlformats.org/officeDocument/2006/relationships/image" Target="../media/image668.png"/><Relationship Id="rId154" Type="http://schemas.openxmlformats.org/officeDocument/2006/relationships/customXml" Target="../ink/ink678.xml"/><Relationship Id="rId175" Type="http://schemas.openxmlformats.org/officeDocument/2006/relationships/image" Target="../media/image689.png"/><Relationship Id="rId340" Type="http://schemas.openxmlformats.org/officeDocument/2006/relationships/customXml" Target="../ink/ink771.xml"/><Relationship Id="rId361" Type="http://schemas.openxmlformats.org/officeDocument/2006/relationships/image" Target="../media/image782.png"/><Relationship Id="rId196" Type="http://schemas.openxmlformats.org/officeDocument/2006/relationships/customXml" Target="../ink/ink699.xml"/><Relationship Id="rId200" Type="http://schemas.openxmlformats.org/officeDocument/2006/relationships/customXml" Target="../ink/ink701.xml"/><Relationship Id="rId382" Type="http://schemas.openxmlformats.org/officeDocument/2006/relationships/customXml" Target="../ink/ink792.xml"/><Relationship Id="rId417" Type="http://schemas.openxmlformats.org/officeDocument/2006/relationships/image" Target="../media/image810.png"/><Relationship Id="rId438" Type="http://schemas.openxmlformats.org/officeDocument/2006/relationships/customXml" Target="../ink/ink820.xml"/><Relationship Id="rId459" Type="http://schemas.openxmlformats.org/officeDocument/2006/relationships/image" Target="../media/image831.png"/><Relationship Id="rId16" Type="http://schemas.openxmlformats.org/officeDocument/2006/relationships/customXml" Target="../ink/ink609.xml"/><Relationship Id="rId221" Type="http://schemas.openxmlformats.org/officeDocument/2006/relationships/image" Target="../media/image712.png"/><Relationship Id="rId242" Type="http://schemas.openxmlformats.org/officeDocument/2006/relationships/customXml" Target="../ink/ink722.xml"/><Relationship Id="rId263" Type="http://schemas.openxmlformats.org/officeDocument/2006/relationships/image" Target="../media/image733.png"/><Relationship Id="rId284" Type="http://schemas.openxmlformats.org/officeDocument/2006/relationships/customXml" Target="../ink/ink743.xml"/><Relationship Id="rId319" Type="http://schemas.openxmlformats.org/officeDocument/2006/relationships/image" Target="../media/image761.png"/><Relationship Id="rId470" Type="http://schemas.openxmlformats.org/officeDocument/2006/relationships/customXml" Target="../ink/ink836.xml"/><Relationship Id="rId491" Type="http://schemas.openxmlformats.org/officeDocument/2006/relationships/image" Target="../media/image847.png"/><Relationship Id="rId505" Type="http://schemas.openxmlformats.org/officeDocument/2006/relationships/image" Target="../media/image854.png"/><Relationship Id="rId37" Type="http://schemas.openxmlformats.org/officeDocument/2006/relationships/image" Target="../media/image620.png"/><Relationship Id="rId58" Type="http://schemas.openxmlformats.org/officeDocument/2006/relationships/customXml" Target="../ink/ink630.xml"/><Relationship Id="rId79" Type="http://schemas.openxmlformats.org/officeDocument/2006/relationships/image" Target="../media/image641.png"/><Relationship Id="rId102" Type="http://schemas.openxmlformats.org/officeDocument/2006/relationships/customXml" Target="../ink/ink652.xml"/><Relationship Id="rId123" Type="http://schemas.openxmlformats.org/officeDocument/2006/relationships/image" Target="../media/image663.png"/><Relationship Id="rId144" Type="http://schemas.openxmlformats.org/officeDocument/2006/relationships/customXml" Target="../ink/ink673.xml"/><Relationship Id="rId330" Type="http://schemas.openxmlformats.org/officeDocument/2006/relationships/customXml" Target="../ink/ink766.xml"/><Relationship Id="rId90" Type="http://schemas.openxmlformats.org/officeDocument/2006/relationships/customXml" Target="../ink/ink646.xml"/><Relationship Id="rId165" Type="http://schemas.openxmlformats.org/officeDocument/2006/relationships/image" Target="../media/image684.png"/><Relationship Id="rId186" Type="http://schemas.openxmlformats.org/officeDocument/2006/relationships/customXml" Target="../ink/ink694.xml"/><Relationship Id="rId351" Type="http://schemas.openxmlformats.org/officeDocument/2006/relationships/image" Target="../media/image777.png"/><Relationship Id="rId372" Type="http://schemas.openxmlformats.org/officeDocument/2006/relationships/customXml" Target="../ink/ink787.xml"/><Relationship Id="rId393" Type="http://schemas.openxmlformats.org/officeDocument/2006/relationships/image" Target="../media/image798.png"/><Relationship Id="rId407" Type="http://schemas.openxmlformats.org/officeDocument/2006/relationships/image" Target="../media/image805.png"/><Relationship Id="rId428" Type="http://schemas.openxmlformats.org/officeDocument/2006/relationships/customXml" Target="../ink/ink815.xml"/><Relationship Id="rId449" Type="http://schemas.openxmlformats.org/officeDocument/2006/relationships/image" Target="../media/image826.png"/><Relationship Id="rId211" Type="http://schemas.openxmlformats.org/officeDocument/2006/relationships/image" Target="../media/image707.png"/><Relationship Id="rId232" Type="http://schemas.openxmlformats.org/officeDocument/2006/relationships/customXml" Target="../ink/ink717.xml"/><Relationship Id="rId253" Type="http://schemas.openxmlformats.org/officeDocument/2006/relationships/image" Target="../media/image728.png"/><Relationship Id="rId274" Type="http://schemas.openxmlformats.org/officeDocument/2006/relationships/customXml" Target="../ink/ink738.xml"/><Relationship Id="rId295" Type="http://schemas.openxmlformats.org/officeDocument/2006/relationships/image" Target="../media/image749.png"/><Relationship Id="rId309" Type="http://schemas.openxmlformats.org/officeDocument/2006/relationships/image" Target="../media/image756.png"/><Relationship Id="rId460" Type="http://schemas.openxmlformats.org/officeDocument/2006/relationships/customXml" Target="../ink/ink831.xml"/><Relationship Id="rId481" Type="http://schemas.openxmlformats.org/officeDocument/2006/relationships/image" Target="../media/image842.png"/><Relationship Id="rId516" Type="http://schemas.openxmlformats.org/officeDocument/2006/relationships/customXml" Target="../ink/ink859.xml"/><Relationship Id="rId27" Type="http://schemas.openxmlformats.org/officeDocument/2006/relationships/image" Target="../media/image615.png"/><Relationship Id="rId48" Type="http://schemas.openxmlformats.org/officeDocument/2006/relationships/customXml" Target="../ink/ink625.xml"/><Relationship Id="rId69" Type="http://schemas.openxmlformats.org/officeDocument/2006/relationships/image" Target="../media/image636.png"/><Relationship Id="rId113" Type="http://schemas.openxmlformats.org/officeDocument/2006/relationships/image" Target="../media/image658.png"/><Relationship Id="rId134" Type="http://schemas.openxmlformats.org/officeDocument/2006/relationships/customXml" Target="../ink/ink668.xml"/><Relationship Id="rId320" Type="http://schemas.openxmlformats.org/officeDocument/2006/relationships/customXml" Target="../ink/ink761.xml"/><Relationship Id="rId80" Type="http://schemas.openxmlformats.org/officeDocument/2006/relationships/customXml" Target="../ink/ink641.xml"/><Relationship Id="rId155" Type="http://schemas.openxmlformats.org/officeDocument/2006/relationships/image" Target="../media/image679.png"/><Relationship Id="rId176" Type="http://schemas.openxmlformats.org/officeDocument/2006/relationships/customXml" Target="../ink/ink689.xml"/><Relationship Id="rId197" Type="http://schemas.openxmlformats.org/officeDocument/2006/relationships/image" Target="../media/image700.png"/><Relationship Id="rId341" Type="http://schemas.openxmlformats.org/officeDocument/2006/relationships/image" Target="../media/image772.png"/><Relationship Id="rId362" Type="http://schemas.openxmlformats.org/officeDocument/2006/relationships/customXml" Target="../ink/ink782.xml"/><Relationship Id="rId383" Type="http://schemas.openxmlformats.org/officeDocument/2006/relationships/image" Target="../media/image793.png"/><Relationship Id="rId418" Type="http://schemas.openxmlformats.org/officeDocument/2006/relationships/customXml" Target="../ink/ink810.xml"/><Relationship Id="rId439" Type="http://schemas.openxmlformats.org/officeDocument/2006/relationships/image" Target="../media/image821.png"/><Relationship Id="rId201" Type="http://schemas.openxmlformats.org/officeDocument/2006/relationships/image" Target="../media/image702.png"/><Relationship Id="rId222" Type="http://schemas.openxmlformats.org/officeDocument/2006/relationships/customXml" Target="../ink/ink712.xml"/><Relationship Id="rId243" Type="http://schemas.openxmlformats.org/officeDocument/2006/relationships/image" Target="../media/image723.png"/><Relationship Id="rId264" Type="http://schemas.openxmlformats.org/officeDocument/2006/relationships/customXml" Target="../ink/ink733.xml"/><Relationship Id="rId285" Type="http://schemas.openxmlformats.org/officeDocument/2006/relationships/image" Target="../media/image744.png"/><Relationship Id="rId450" Type="http://schemas.openxmlformats.org/officeDocument/2006/relationships/customXml" Target="../ink/ink826.xml"/><Relationship Id="rId471" Type="http://schemas.openxmlformats.org/officeDocument/2006/relationships/image" Target="../media/image837.png"/><Relationship Id="rId506" Type="http://schemas.openxmlformats.org/officeDocument/2006/relationships/customXml" Target="../ink/ink854.xml"/><Relationship Id="rId17" Type="http://schemas.openxmlformats.org/officeDocument/2006/relationships/image" Target="../media/image610.png"/><Relationship Id="rId38" Type="http://schemas.openxmlformats.org/officeDocument/2006/relationships/customXml" Target="../ink/ink620.xml"/><Relationship Id="rId59" Type="http://schemas.openxmlformats.org/officeDocument/2006/relationships/image" Target="../media/image631.png"/><Relationship Id="rId103" Type="http://schemas.openxmlformats.org/officeDocument/2006/relationships/image" Target="../media/image653.png"/><Relationship Id="rId124" Type="http://schemas.openxmlformats.org/officeDocument/2006/relationships/customXml" Target="../ink/ink663.xml"/><Relationship Id="rId310" Type="http://schemas.openxmlformats.org/officeDocument/2006/relationships/customXml" Target="../ink/ink756.xml"/><Relationship Id="rId492" Type="http://schemas.openxmlformats.org/officeDocument/2006/relationships/customXml" Target="../ink/ink847.xml"/><Relationship Id="rId70" Type="http://schemas.openxmlformats.org/officeDocument/2006/relationships/customXml" Target="../ink/ink636.xml"/><Relationship Id="rId91" Type="http://schemas.openxmlformats.org/officeDocument/2006/relationships/image" Target="../media/image647.png"/><Relationship Id="rId145" Type="http://schemas.openxmlformats.org/officeDocument/2006/relationships/image" Target="../media/image674.png"/><Relationship Id="rId166" Type="http://schemas.openxmlformats.org/officeDocument/2006/relationships/customXml" Target="../ink/ink684.xml"/><Relationship Id="rId187" Type="http://schemas.openxmlformats.org/officeDocument/2006/relationships/image" Target="../media/image695.png"/><Relationship Id="rId331" Type="http://schemas.openxmlformats.org/officeDocument/2006/relationships/image" Target="../media/image767.png"/><Relationship Id="rId352" Type="http://schemas.openxmlformats.org/officeDocument/2006/relationships/customXml" Target="../ink/ink777.xml"/><Relationship Id="rId373" Type="http://schemas.openxmlformats.org/officeDocument/2006/relationships/image" Target="../media/image788.png"/><Relationship Id="rId394" Type="http://schemas.openxmlformats.org/officeDocument/2006/relationships/customXml" Target="../ink/ink798.xml"/><Relationship Id="rId408" Type="http://schemas.openxmlformats.org/officeDocument/2006/relationships/customXml" Target="../ink/ink805.xml"/><Relationship Id="rId429" Type="http://schemas.openxmlformats.org/officeDocument/2006/relationships/image" Target="../media/image81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07.xml"/><Relationship Id="rId233" Type="http://schemas.openxmlformats.org/officeDocument/2006/relationships/image" Target="../media/image718.png"/><Relationship Id="rId254" Type="http://schemas.openxmlformats.org/officeDocument/2006/relationships/customXml" Target="../ink/ink728.xml"/><Relationship Id="rId440" Type="http://schemas.openxmlformats.org/officeDocument/2006/relationships/customXml" Target="../ink/ink821.xml"/><Relationship Id="rId28" Type="http://schemas.openxmlformats.org/officeDocument/2006/relationships/customXml" Target="../ink/ink615.xml"/><Relationship Id="rId49" Type="http://schemas.openxmlformats.org/officeDocument/2006/relationships/image" Target="../media/image626.png"/><Relationship Id="rId114" Type="http://schemas.openxmlformats.org/officeDocument/2006/relationships/customXml" Target="../ink/ink658.xml"/><Relationship Id="rId275" Type="http://schemas.openxmlformats.org/officeDocument/2006/relationships/image" Target="../media/image739.png"/><Relationship Id="rId296" Type="http://schemas.openxmlformats.org/officeDocument/2006/relationships/customXml" Target="../ink/ink749.xml"/><Relationship Id="rId300" Type="http://schemas.openxmlformats.org/officeDocument/2006/relationships/customXml" Target="../ink/ink751.xml"/><Relationship Id="rId461" Type="http://schemas.openxmlformats.org/officeDocument/2006/relationships/image" Target="../media/image832.png"/><Relationship Id="rId482" Type="http://schemas.openxmlformats.org/officeDocument/2006/relationships/customXml" Target="../ink/ink842.xml"/><Relationship Id="rId517" Type="http://schemas.openxmlformats.org/officeDocument/2006/relationships/image" Target="../media/image860.png"/><Relationship Id="rId60" Type="http://schemas.openxmlformats.org/officeDocument/2006/relationships/customXml" Target="../ink/ink631.xml"/><Relationship Id="rId81" Type="http://schemas.openxmlformats.org/officeDocument/2006/relationships/image" Target="../media/image642.png"/><Relationship Id="rId135" Type="http://schemas.openxmlformats.org/officeDocument/2006/relationships/image" Target="../media/image669.png"/><Relationship Id="rId156" Type="http://schemas.openxmlformats.org/officeDocument/2006/relationships/customXml" Target="../ink/ink679.xml"/><Relationship Id="rId177" Type="http://schemas.openxmlformats.org/officeDocument/2006/relationships/image" Target="../media/image690.png"/><Relationship Id="rId198" Type="http://schemas.openxmlformats.org/officeDocument/2006/relationships/customXml" Target="../ink/ink700.xml"/><Relationship Id="rId321" Type="http://schemas.openxmlformats.org/officeDocument/2006/relationships/image" Target="../media/image762.png"/><Relationship Id="rId342" Type="http://schemas.openxmlformats.org/officeDocument/2006/relationships/customXml" Target="../ink/ink772.xml"/><Relationship Id="rId363" Type="http://schemas.openxmlformats.org/officeDocument/2006/relationships/image" Target="../media/image783.png"/><Relationship Id="rId384" Type="http://schemas.openxmlformats.org/officeDocument/2006/relationships/customXml" Target="../ink/ink793.xml"/><Relationship Id="rId419" Type="http://schemas.openxmlformats.org/officeDocument/2006/relationships/image" Target="../media/image811.png"/><Relationship Id="rId202" Type="http://schemas.openxmlformats.org/officeDocument/2006/relationships/customXml" Target="../ink/ink702.xml"/><Relationship Id="rId223" Type="http://schemas.openxmlformats.org/officeDocument/2006/relationships/image" Target="../media/image713.png"/><Relationship Id="rId244" Type="http://schemas.openxmlformats.org/officeDocument/2006/relationships/customXml" Target="../ink/ink723.xml"/><Relationship Id="rId430" Type="http://schemas.openxmlformats.org/officeDocument/2006/relationships/customXml" Target="../ink/ink816.xml"/><Relationship Id="rId18" Type="http://schemas.openxmlformats.org/officeDocument/2006/relationships/customXml" Target="../ink/ink610.xml"/><Relationship Id="rId39" Type="http://schemas.openxmlformats.org/officeDocument/2006/relationships/image" Target="../media/image621.png"/><Relationship Id="rId265" Type="http://schemas.openxmlformats.org/officeDocument/2006/relationships/image" Target="../media/image734.png"/><Relationship Id="rId286" Type="http://schemas.openxmlformats.org/officeDocument/2006/relationships/customXml" Target="../ink/ink744.xml"/><Relationship Id="rId451" Type="http://schemas.openxmlformats.org/officeDocument/2006/relationships/image" Target="../media/image827.png"/><Relationship Id="rId472" Type="http://schemas.openxmlformats.org/officeDocument/2006/relationships/customXml" Target="../ink/ink837.xml"/><Relationship Id="rId493" Type="http://schemas.openxmlformats.org/officeDocument/2006/relationships/image" Target="../media/image848.png"/><Relationship Id="rId507" Type="http://schemas.openxmlformats.org/officeDocument/2006/relationships/image" Target="../media/image855.png"/><Relationship Id="rId50" Type="http://schemas.openxmlformats.org/officeDocument/2006/relationships/customXml" Target="../ink/ink626.xml"/><Relationship Id="rId104" Type="http://schemas.openxmlformats.org/officeDocument/2006/relationships/customXml" Target="../ink/ink653.xml"/><Relationship Id="rId125" Type="http://schemas.openxmlformats.org/officeDocument/2006/relationships/image" Target="../media/image664.png"/><Relationship Id="rId146" Type="http://schemas.openxmlformats.org/officeDocument/2006/relationships/customXml" Target="../ink/ink674.xml"/><Relationship Id="rId167" Type="http://schemas.openxmlformats.org/officeDocument/2006/relationships/image" Target="../media/image685.png"/><Relationship Id="rId188" Type="http://schemas.openxmlformats.org/officeDocument/2006/relationships/customXml" Target="../ink/ink695.xml"/><Relationship Id="rId311" Type="http://schemas.openxmlformats.org/officeDocument/2006/relationships/image" Target="../media/image757.png"/><Relationship Id="rId332" Type="http://schemas.openxmlformats.org/officeDocument/2006/relationships/customXml" Target="../ink/ink767.xml"/><Relationship Id="rId353" Type="http://schemas.openxmlformats.org/officeDocument/2006/relationships/image" Target="../media/image778.png"/><Relationship Id="rId374" Type="http://schemas.openxmlformats.org/officeDocument/2006/relationships/customXml" Target="../ink/ink788.xml"/><Relationship Id="rId395" Type="http://schemas.openxmlformats.org/officeDocument/2006/relationships/image" Target="../media/image799.png"/><Relationship Id="rId409" Type="http://schemas.openxmlformats.org/officeDocument/2006/relationships/image" Target="../media/image806.png"/><Relationship Id="rId71" Type="http://schemas.openxmlformats.org/officeDocument/2006/relationships/image" Target="../media/image637.png"/><Relationship Id="rId92" Type="http://schemas.openxmlformats.org/officeDocument/2006/relationships/customXml" Target="../ink/ink647.xml"/><Relationship Id="rId213" Type="http://schemas.openxmlformats.org/officeDocument/2006/relationships/image" Target="../media/image708.png"/><Relationship Id="rId234" Type="http://schemas.openxmlformats.org/officeDocument/2006/relationships/customXml" Target="../ink/ink718.xml"/><Relationship Id="rId420" Type="http://schemas.openxmlformats.org/officeDocument/2006/relationships/customXml" Target="../ink/ink811.xml"/><Relationship Id="rId2" Type="http://schemas.openxmlformats.org/officeDocument/2006/relationships/customXml" Target="../ink/ink602.xml"/><Relationship Id="rId29" Type="http://schemas.openxmlformats.org/officeDocument/2006/relationships/image" Target="../media/image616.png"/><Relationship Id="rId255" Type="http://schemas.openxmlformats.org/officeDocument/2006/relationships/image" Target="../media/image729.png"/><Relationship Id="rId276" Type="http://schemas.openxmlformats.org/officeDocument/2006/relationships/customXml" Target="../ink/ink739.xml"/><Relationship Id="rId297" Type="http://schemas.openxmlformats.org/officeDocument/2006/relationships/image" Target="../media/image750.png"/><Relationship Id="rId441" Type="http://schemas.openxmlformats.org/officeDocument/2006/relationships/image" Target="../media/image822.png"/><Relationship Id="rId462" Type="http://schemas.openxmlformats.org/officeDocument/2006/relationships/customXml" Target="../ink/ink832.xml"/><Relationship Id="rId483" Type="http://schemas.openxmlformats.org/officeDocument/2006/relationships/image" Target="../media/image843.png"/><Relationship Id="rId40" Type="http://schemas.openxmlformats.org/officeDocument/2006/relationships/customXml" Target="../ink/ink621.xml"/><Relationship Id="rId115" Type="http://schemas.openxmlformats.org/officeDocument/2006/relationships/image" Target="../media/image659.png"/><Relationship Id="rId136" Type="http://schemas.openxmlformats.org/officeDocument/2006/relationships/customXml" Target="../ink/ink669.xml"/><Relationship Id="rId157" Type="http://schemas.openxmlformats.org/officeDocument/2006/relationships/image" Target="../media/image680.png"/><Relationship Id="rId178" Type="http://schemas.openxmlformats.org/officeDocument/2006/relationships/customXml" Target="../ink/ink690.xml"/><Relationship Id="rId301" Type="http://schemas.openxmlformats.org/officeDocument/2006/relationships/image" Target="../media/image752.png"/><Relationship Id="rId322" Type="http://schemas.openxmlformats.org/officeDocument/2006/relationships/customXml" Target="../ink/ink762.xml"/><Relationship Id="rId343" Type="http://schemas.openxmlformats.org/officeDocument/2006/relationships/image" Target="../media/image773.png"/><Relationship Id="rId364" Type="http://schemas.openxmlformats.org/officeDocument/2006/relationships/customXml" Target="../ink/ink783.xml"/><Relationship Id="rId61" Type="http://schemas.openxmlformats.org/officeDocument/2006/relationships/image" Target="../media/image632.png"/><Relationship Id="rId82" Type="http://schemas.openxmlformats.org/officeDocument/2006/relationships/customXml" Target="../ink/ink642.xml"/><Relationship Id="rId199" Type="http://schemas.openxmlformats.org/officeDocument/2006/relationships/image" Target="../media/image701.png"/><Relationship Id="rId203" Type="http://schemas.openxmlformats.org/officeDocument/2006/relationships/image" Target="../media/image703.png"/><Relationship Id="rId385" Type="http://schemas.openxmlformats.org/officeDocument/2006/relationships/image" Target="../media/image794.png"/><Relationship Id="rId19" Type="http://schemas.openxmlformats.org/officeDocument/2006/relationships/image" Target="../media/image611.png"/><Relationship Id="rId224" Type="http://schemas.openxmlformats.org/officeDocument/2006/relationships/customXml" Target="../ink/ink713.xml"/><Relationship Id="rId245" Type="http://schemas.openxmlformats.org/officeDocument/2006/relationships/image" Target="../media/image724.png"/><Relationship Id="rId266" Type="http://schemas.openxmlformats.org/officeDocument/2006/relationships/customXml" Target="../ink/ink734.xml"/><Relationship Id="rId287" Type="http://schemas.openxmlformats.org/officeDocument/2006/relationships/image" Target="../media/image745.png"/><Relationship Id="rId410" Type="http://schemas.openxmlformats.org/officeDocument/2006/relationships/customXml" Target="../ink/ink806.xml"/><Relationship Id="rId431" Type="http://schemas.openxmlformats.org/officeDocument/2006/relationships/image" Target="../media/image817.png"/><Relationship Id="rId452" Type="http://schemas.openxmlformats.org/officeDocument/2006/relationships/customXml" Target="../ink/ink827.xml"/><Relationship Id="rId473" Type="http://schemas.openxmlformats.org/officeDocument/2006/relationships/image" Target="../media/image838.png"/><Relationship Id="rId494" Type="http://schemas.openxmlformats.org/officeDocument/2006/relationships/customXml" Target="../ink/ink848.xml"/><Relationship Id="rId508" Type="http://schemas.openxmlformats.org/officeDocument/2006/relationships/customXml" Target="../ink/ink855.xml"/><Relationship Id="rId30" Type="http://schemas.openxmlformats.org/officeDocument/2006/relationships/customXml" Target="../ink/ink616.xml"/><Relationship Id="rId105" Type="http://schemas.openxmlformats.org/officeDocument/2006/relationships/image" Target="../media/image654.png"/><Relationship Id="rId126" Type="http://schemas.openxmlformats.org/officeDocument/2006/relationships/customXml" Target="../ink/ink664.xml"/><Relationship Id="rId147" Type="http://schemas.openxmlformats.org/officeDocument/2006/relationships/image" Target="../media/image675.png"/><Relationship Id="rId168" Type="http://schemas.openxmlformats.org/officeDocument/2006/relationships/customXml" Target="../ink/ink685.xml"/><Relationship Id="rId312" Type="http://schemas.openxmlformats.org/officeDocument/2006/relationships/customXml" Target="../ink/ink757.xml"/><Relationship Id="rId333" Type="http://schemas.openxmlformats.org/officeDocument/2006/relationships/image" Target="../media/image768.png"/><Relationship Id="rId354" Type="http://schemas.openxmlformats.org/officeDocument/2006/relationships/customXml" Target="../ink/ink778.xml"/><Relationship Id="rId51" Type="http://schemas.openxmlformats.org/officeDocument/2006/relationships/image" Target="../media/image627.png"/><Relationship Id="rId72" Type="http://schemas.openxmlformats.org/officeDocument/2006/relationships/customXml" Target="../ink/ink637.xml"/><Relationship Id="rId93" Type="http://schemas.openxmlformats.org/officeDocument/2006/relationships/image" Target="../media/image648.png"/><Relationship Id="rId189" Type="http://schemas.openxmlformats.org/officeDocument/2006/relationships/image" Target="../media/image696.png"/><Relationship Id="rId375" Type="http://schemas.openxmlformats.org/officeDocument/2006/relationships/image" Target="../media/image789.png"/><Relationship Id="rId396" Type="http://schemas.openxmlformats.org/officeDocument/2006/relationships/customXml" Target="../ink/ink799.xml"/><Relationship Id="rId3" Type="http://schemas.openxmlformats.org/officeDocument/2006/relationships/image" Target="../media/image603.png"/><Relationship Id="rId214" Type="http://schemas.openxmlformats.org/officeDocument/2006/relationships/customXml" Target="../ink/ink708.xml"/><Relationship Id="rId235" Type="http://schemas.openxmlformats.org/officeDocument/2006/relationships/image" Target="../media/image719.png"/><Relationship Id="rId256" Type="http://schemas.openxmlformats.org/officeDocument/2006/relationships/customXml" Target="../ink/ink729.xml"/><Relationship Id="rId277" Type="http://schemas.openxmlformats.org/officeDocument/2006/relationships/image" Target="../media/image740.png"/><Relationship Id="rId298" Type="http://schemas.openxmlformats.org/officeDocument/2006/relationships/customXml" Target="../ink/ink750.xml"/><Relationship Id="rId400" Type="http://schemas.openxmlformats.org/officeDocument/2006/relationships/customXml" Target="../ink/ink801.xml"/><Relationship Id="rId421" Type="http://schemas.openxmlformats.org/officeDocument/2006/relationships/image" Target="../media/image812.png"/><Relationship Id="rId442" Type="http://schemas.openxmlformats.org/officeDocument/2006/relationships/customXml" Target="../ink/ink822.xml"/><Relationship Id="rId463" Type="http://schemas.openxmlformats.org/officeDocument/2006/relationships/image" Target="../media/image833.png"/><Relationship Id="rId484" Type="http://schemas.openxmlformats.org/officeDocument/2006/relationships/customXml" Target="../ink/ink843.xml"/><Relationship Id="rId116" Type="http://schemas.openxmlformats.org/officeDocument/2006/relationships/customXml" Target="../ink/ink659.xml"/><Relationship Id="rId137" Type="http://schemas.openxmlformats.org/officeDocument/2006/relationships/image" Target="../media/image670.png"/><Relationship Id="rId158" Type="http://schemas.openxmlformats.org/officeDocument/2006/relationships/customXml" Target="../ink/ink680.xml"/><Relationship Id="rId302" Type="http://schemas.openxmlformats.org/officeDocument/2006/relationships/customXml" Target="../ink/ink752.xml"/><Relationship Id="rId323" Type="http://schemas.openxmlformats.org/officeDocument/2006/relationships/image" Target="../media/image763.png"/><Relationship Id="rId344" Type="http://schemas.openxmlformats.org/officeDocument/2006/relationships/customXml" Target="../ink/ink773.xml"/><Relationship Id="rId20" Type="http://schemas.openxmlformats.org/officeDocument/2006/relationships/customXml" Target="../ink/ink611.xml"/><Relationship Id="rId41" Type="http://schemas.openxmlformats.org/officeDocument/2006/relationships/image" Target="../media/image622.png"/><Relationship Id="rId62" Type="http://schemas.openxmlformats.org/officeDocument/2006/relationships/customXml" Target="../ink/ink632.xml"/><Relationship Id="rId83" Type="http://schemas.openxmlformats.org/officeDocument/2006/relationships/image" Target="../media/image643.png"/><Relationship Id="rId179" Type="http://schemas.openxmlformats.org/officeDocument/2006/relationships/image" Target="../media/image691.png"/><Relationship Id="rId365" Type="http://schemas.openxmlformats.org/officeDocument/2006/relationships/image" Target="../media/image784.png"/><Relationship Id="rId386" Type="http://schemas.openxmlformats.org/officeDocument/2006/relationships/customXml" Target="../ink/ink794.xml"/><Relationship Id="rId190" Type="http://schemas.openxmlformats.org/officeDocument/2006/relationships/customXml" Target="../ink/ink696.xml"/><Relationship Id="rId204" Type="http://schemas.openxmlformats.org/officeDocument/2006/relationships/customXml" Target="../ink/ink703.xml"/><Relationship Id="rId225" Type="http://schemas.openxmlformats.org/officeDocument/2006/relationships/image" Target="../media/image714.png"/><Relationship Id="rId246" Type="http://schemas.openxmlformats.org/officeDocument/2006/relationships/customXml" Target="../ink/ink724.xml"/><Relationship Id="rId267" Type="http://schemas.openxmlformats.org/officeDocument/2006/relationships/image" Target="../media/image735.png"/><Relationship Id="rId288" Type="http://schemas.openxmlformats.org/officeDocument/2006/relationships/customXml" Target="../ink/ink745.xml"/><Relationship Id="rId411" Type="http://schemas.openxmlformats.org/officeDocument/2006/relationships/image" Target="../media/image807.png"/><Relationship Id="rId432" Type="http://schemas.openxmlformats.org/officeDocument/2006/relationships/customXml" Target="../ink/ink817.xml"/><Relationship Id="rId453" Type="http://schemas.openxmlformats.org/officeDocument/2006/relationships/image" Target="../media/image828.png"/><Relationship Id="rId474" Type="http://schemas.openxmlformats.org/officeDocument/2006/relationships/customXml" Target="../ink/ink838.xml"/><Relationship Id="rId509" Type="http://schemas.openxmlformats.org/officeDocument/2006/relationships/image" Target="../media/image856.png"/><Relationship Id="rId106" Type="http://schemas.openxmlformats.org/officeDocument/2006/relationships/customXml" Target="../ink/ink654.xml"/><Relationship Id="rId127" Type="http://schemas.openxmlformats.org/officeDocument/2006/relationships/image" Target="../media/image665.png"/><Relationship Id="rId313" Type="http://schemas.openxmlformats.org/officeDocument/2006/relationships/image" Target="../media/image758.png"/><Relationship Id="rId495" Type="http://schemas.openxmlformats.org/officeDocument/2006/relationships/image" Target="../media/image849.png"/><Relationship Id="rId10" Type="http://schemas.openxmlformats.org/officeDocument/2006/relationships/customXml" Target="../ink/ink606.xml"/><Relationship Id="rId31" Type="http://schemas.openxmlformats.org/officeDocument/2006/relationships/image" Target="../media/image617.png"/><Relationship Id="rId52" Type="http://schemas.openxmlformats.org/officeDocument/2006/relationships/customXml" Target="../ink/ink627.xml"/><Relationship Id="rId73" Type="http://schemas.openxmlformats.org/officeDocument/2006/relationships/image" Target="../media/image638.png"/><Relationship Id="rId94" Type="http://schemas.openxmlformats.org/officeDocument/2006/relationships/customXml" Target="../ink/ink648.xml"/><Relationship Id="rId148" Type="http://schemas.openxmlformats.org/officeDocument/2006/relationships/customXml" Target="../ink/ink675.xml"/><Relationship Id="rId169" Type="http://schemas.openxmlformats.org/officeDocument/2006/relationships/image" Target="../media/image686.png"/><Relationship Id="rId334" Type="http://schemas.openxmlformats.org/officeDocument/2006/relationships/customXml" Target="../ink/ink768.xml"/><Relationship Id="rId355" Type="http://schemas.openxmlformats.org/officeDocument/2006/relationships/image" Target="../media/image779.png"/><Relationship Id="rId376" Type="http://schemas.openxmlformats.org/officeDocument/2006/relationships/customXml" Target="../ink/ink789.xml"/><Relationship Id="rId397" Type="http://schemas.openxmlformats.org/officeDocument/2006/relationships/image" Target="../media/image800.png"/><Relationship Id="rId4" Type="http://schemas.openxmlformats.org/officeDocument/2006/relationships/customXml" Target="../ink/ink603.xml"/><Relationship Id="rId180" Type="http://schemas.openxmlformats.org/officeDocument/2006/relationships/customXml" Target="../ink/ink691.xml"/><Relationship Id="rId215" Type="http://schemas.openxmlformats.org/officeDocument/2006/relationships/image" Target="../media/image709.png"/><Relationship Id="rId236" Type="http://schemas.openxmlformats.org/officeDocument/2006/relationships/customXml" Target="../ink/ink719.xml"/><Relationship Id="rId257" Type="http://schemas.openxmlformats.org/officeDocument/2006/relationships/image" Target="../media/image730.png"/><Relationship Id="rId278" Type="http://schemas.openxmlformats.org/officeDocument/2006/relationships/customXml" Target="../ink/ink740.xml"/><Relationship Id="rId401" Type="http://schemas.openxmlformats.org/officeDocument/2006/relationships/image" Target="../media/image802.png"/><Relationship Id="rId422" Type="http://schemas.openxmlformats.org/officeDocument/2006/relationships/customXml" Target="../ink/ink812.xml"/><Relationship Id="rId443" Type="http://schemas.openxmlformats.org/officeDocument/2006/relationships/image" Target="../media/image823.png"/><Relationship Id="rId464" Type="http://schemas.openxmlformats.org/officeDocument/2006/relationships/customXml" Target="../ink/ink833.xml"/><Relationship Id="rId303" Type="http://schemas.openxmlformats.org/officeDocument/2006/relationships/image" Target="../media/image753.png"/><Relationship Id="rId485" Type="http://schemas.openxmlformats.org/officeDocument/2006/relationships/image" Target="../media/image844.png"/><Relationship Id="rId42" Type="http://schemas.openxmlformats.org/officeDocument/2006/relationships/customXml" Target="../ink/ink622.xml"/><Relationship Id="rId84" Type="http://schemas.openxmlformats.org/officeDocument/2006/relationships/customXml" Target="../ink/ink643.xml"/><Relationship Id="rId138" Type="http://schemas.openxmlformats.org/officeDocument/2006/relationships/customXml" Target="../ink/ink670.xml"/><Relationship Id="rId345" Type="http://schemas.openxmlformats.org/officeDocument/2006/relationships/image" Target="../media/image774.png"/><Relationship Id="rId387" Type="http://schemas.openxmlformats.org/officeDocument/2006/relationships/image" Target="../media/image795.png"/><Relationship Id="rId510" Type="http://schemas.openxmlformats.org/officeDocument/2006/relationships/customXml" Target="../ink/ink856.xml"/><Relationship Id="rId191" Type="http://schemas.openxmlformats.org/officeDocument/2006/relationships/image" Target="../media/image697.png"/><Relationship Id="rId205" Type="http://schemas.openxmlformats.org/officeDocument/2006/relationships/image" Target="../media/image704.png"/><Relationship Id="rId247" Type="http://schemas.openxmlformats.org/officeDocument/2006/relationships/image" Target="../media/image725.png"/><Relationship Id="rId412" Type="http://schemas.openxmlformats.org/officeDocument/2006/relationships/customXml" Target="../ink/ink807.xml"/><Relationship Id="rId107" Type="http://schemas.openxmlformats.org/officeDocument/2006/relationships/image" Target="../media/image655.png"/><Relationship Id="rId289" Type="http://schemas.openxmlformats.org/officeDocument/2006/relationships/image" Target="../media/image746.png"/><Relationship Id="rId454" Type="http://schemas.openxmlformats.org/officeDocument/2006/relationships/customXml" Target="../ink/ink828.xml"/><Relationship Id="rId496" Type="http://schemas.openxmlformats.org/officeDocument/2006/relationships/customXml" Target="../ink/ink849.xml"/><Relationship Id="rId11" Type="http://schemas.openxmlformats.org/officeDocument/2006/relationships/image" Target="../media/image607.png"/><Relationship Id="rId53" Type="http://schemas.openxmlformats.org/officeDocument/2006/relationships/image" Target="../media/image628.png"/><Relationship Id="rId149" Type="http://schemas.openxmlformats.org/officeDocument/2006/relationships/image" Target="../media/image676.png"/><Relationship Id="rId314" Type="http://schemas.openxmlformats.org/officeDocument/2006/relationships/customXml" Target="../ink/ink758.xml"/><Relationship Id="rId356" Type="http://schemas.openxmlformats.org/officeDocument/2006/relationships/customXml" Target="../ink/ink779.xml"/><Relationship Id="rId398" Type="http://schemas.openxmlformats.org/officeDocument/2006/relationships/customXml" Target="../ink/ink800.xml"/><Relationship Id="rId95" Type="http://schemas.openxmlformats.org/officeDocument/2006/relationships/image" Target="../media/image649.png"/><Relationship Id="rId160" Type="http://schemas.openxmlformats.org/officeDocument/2006/relationships/customXml" Target="../ink/ink681.xml"/><Relationship Id="rId216" Type="http://schemas.openxmlformats.org/officeDocument/2006/relationships/customXml" Target="../ink/ink709.xml"/><Relationship Id="rId423" Type="http://schemas.openxmlformats.org/officeDocument/2006/relationships/image" Target="../media/image813.png"/><Relationship Id="rId258" Type="http://schemas.openxmlformats.org/officeDocument/2006/relationships/customXml" Target="../ink/ink730.xml"/><Relationship Id="rId465" Type="http://schemas.openxmlformats.org/officeDocument/2006/relationships/image" Target="../media/image834.png"/><Relationship Id="rId22" Type="http://schemas.openxmlformats.org/officeDocument/2006/relationships/customXml" Target="../ink/ink612.xml"/><Relationship Id="rId64" Type="http://schemas.openxmlformats.org/officeDocument/2006/relationships/customXml" Target="../ink/ink633.xml"/><Relationship Id="rId118" Type="http://schemas.openxmlformats.org/officeDocument/2006/relationships/customXml" Target="../ink/ink660.xml"/><Relationship Id="rId325" Type="http://schemas.openxmlformats.org/officeDocument/2006/relationships/image" Target="../media/image764.png"/><Relationship Id="rId367" Type="http://schemas.openxmlformats.org/officeDocument/2006/relationships/image" Target="../media/image785.png"/><Relationship Id="rId171" Type="http://schemas.openxmlformats.org/officeDocument/2006/relationships/image" Target="../media/image687.png"/><Relationship Id="rId227" Type="http://schemas.openxmlformats.org/officeDocument/2006/relationships/image" Target="../media/image715.png"/><Relationship Id="rId269" Type="http://schemas.openxmlformats.org/officeDocument/2006/relationships/image" Target="../media/image736.png"/><Relationship Id="rId434" Type="http://schemas.openxmlformats.org/officeDocument/2006/relationships/customXml" Target="../ink/ink818.xml"/><Relationship Id="rId476" Type="http://schemas.openxmlformats.org/officeDocument/2006/relationships/customXml" Target="../ink/ink839.xml"/><Relationship Id="rId33" Type="http://schemas.openxmlformats.org/officeDocument/2006/relationships/image" Target="../media/image618.png"/><Relationship Id="rId129" Type="http://schemas.openxmlformats.org/officeDocument/2006/relationships/image" Target="../media/image666.png"/><Relationship Id="rId280" Type="http://schemas.openxmlformats.org/officeDocument/2006/relationships/customXml" Target="../ink/ink741.xml"/><Relationship Id="rId336" Type="http://schemas.openxmlformats.org/officeDocument/2006/relationships/customXml" Target="../ink/ink769.xml"/><Relationship Id="rId501" Type="http://schemas.openxmlformats.org/officeDocument/2006/relationships/image" Target="../media/image852.png"/><Relationship Id="rId75" Type="http://schemas.openxmlformats.org/officeDocument/2006/relationships/image" Target="../media/image639.png"/><Relationship Id="rId140" Type="http://schemas.openxmlformats.org/officeDocument/2006/relationships/customXml" Target="../ink/ink671.xml"/><Relationship Id="rId182" Type="http://schemas.openxmlformats.org/officeDocument/2006/relationships/customXml" Target="../ink/ink692.xml"/><Relationship Id="rId378" Type="http://schemas.openxmlformats.org/officeDocument/2006/relationships/customXml" Target="../ink/ink790.xml"/><Relationship Id="rId403" Type="http://schemas.openxmlformats.org/officeDocument/2006/relationships/image" Target="../media/image803.png"/><Relationship Id="rId6" Type="http://schemas.openxmlformats.org/officeDocument/2006/relationships/customXml" Target="../ink/ink604.xml"/><Relationship Id="rId238" Type="http://schemas.openxmlformats.org/officeDocument/2006/relationships/customXml" Target="../ink/ink720.xml"/><Relationship Id="rId445" Type="http://schemas.openxmlformats.org/officeDocument/2006/relationships/image" Target="../media/image824.png"/><Relationship Id="rId487" Type="http://schemas.openxmlformats.org/officeDocument/2006/relationships/image" Target="../media/image845.png"/><Relationship Id="rId291" Type="http://schemas.openxmlformats.org/officeDocument/2006/relationships/image" Target="../media/image747.png"/><Relationship Id="rId305" Type="http://schemas.openxmlformats.org/officeDocument/2006/relationships/image" Target="../media/image754.png"/><Relationship Id="rId347" Type="http://schemas.openxmlformats.org/officeDocument/2006/relationships/image" Target="../media/image775.png"/><Relationship Id="rId512" Type="http://schemas.openxmlformats.org/officeDocument/2006/relationships/customXml" Target="../ink/ink857.xml"/><Relationship Id="rId44" Type="http://schemas.openxmlformats.org/officeDocument/2006/relationships/customXml" Target="../ink/ink623.xml"/><Relationship Id="rId86" Type="http://schemas.openxmlformats.org/officeDocument/2006/relationships/customXml" Target="../ink/ink644.xml"/><Relationship Id="rId151" Type="http://schemas.openxmlformats.org/officeDocument/2006/relationships/image" Target="../media/image677.png"/><Relationship Id="rId389" Type="http://schemas.openxmlformats.org/officeDocument/2006/relationships/image" Target="../media/image796.png"/><Relationship Id="rId193" Type="http://schemas.openxmlformats.org/officeDocument/2006/relationships/image" Target="../media/image698.png"/><Relationship Id="rId207" Type="http://schemas.openxmlformats.org/officeDocument/2006/relationships/image" Target="../media/image705.png"/><Relationship Id="rId249" Type="http://schemas.openxmlformats.org/officeDocument/2006/relationships/image" Target="../media/image726.png"/><Relationship Id="rId414" Type="http://schemas.openxmlformats.org/officeDocument/2006/relationships/customXml" Target="../ink/ink808.xml"/><Relationship Id="rId456" Type="http://schemas.openxmlformats.org/officeDocument/2006/relationships/customXml" Target="../ink/ink829.xml"/><Relationship Id="rId498" Type="http://schemas.openxmlformats.org/officeDocument/2006/relationships/customXml" Target="../ink/ink850.xml"/><Relationship Id="rId13" Type="http://schemas.openxmlformats.org/officeDocument/2006/relationships/image" Target="../media/image608.png"/><Relationship Id="rId109" Type="http://schemas.openxmlformats.org/officeDocument/2006/relationships/image" Target="../media/image656.png"/><Relationship Id="rId260" Type="http://schemas.openxmlformats.org/officeDocument/2006/relationships/customXml" Target="../ink/ink731.xml"/><Relationship Id="rId316" Type="http://schemas.openxmlformats.org/officeDocument/2006/relationships/customXml" Target="../ink/ink759.xml"/><Relationship Id="rId55" Type="http://schemas.openxmlformats.org/officeDocument/2006/relationships/image" Target="../media/image629.png"/><Relationship Id="rId97" Type="http://schemas.openxmlformats.org/officeDocument/2006/relationships/image" Target="../media/image650.png"/><Relationship Id="rId120" Type="http://schemas.openxmlformats.org/officeDocument/2006/relationships/customXml" Target="../ink/ink661.xml"/><Relationship Id="rId358" Type="http://schemas.openxmlformats.org/officeDocument/2006/relationships/customXml" Target="../ink/ink780.xml"/><Relationship Id="rId162" Type="http://schemas.openxmlformats.org/officeDocument/2006/relationships/customXml" Target="../ink/ink682.xml"/><Relationship Id="rId218" Type="http://schemas.openxmlformats.org/officeDocument/2006/relationships/customXml" Target="../ink/ink710.xml"/><Relationship Id="rId425" Type="http://schemas.openxmlformats.org/officeDocument/2006/relationships/image" Target="../media/image814.png"/><Relationship Id="rId467" Type="http://schemas.openxmlformats.org/officeDocument/2006/relationships/image" Target="../media/image835.png"/><Relationship Id="rId271" Type="http://schemas.openxmlformats.org/officeDocument/2006/relationships/image" Target="../media/image737.png"/><Relationship Id="rId24" Type="http://schemas.openxmlformats.org/officeDocument/2006/relationships/customXml" Target="../ink/ink613.xml"/><Relationship Id="rId66" Type="http://schemas.openxmlformats.org/officeDocument/2006/relationships/customXml" Target="../ink/ink634.xml"/><Relationship Id="rId131" Type="http://schemas.openxmlformats.org/officeDocument/2006/relationships/image" Target="../media/image667.png"/><Relationship Id="rId327" Type="http://schemas.openxmlformats.org/officeDocument/2006/relationships/image" Target="../media/image765.png"/><Relationship Id="rId369" Type="http://schemas.openxmlformats.org/officeDocument/2006/relationships/image" Target="../media/image786.png"/><Relationship Id="rId173" Type="http://schemas.openxmlformats.org/officeDocument/2006/relationships/image" Target="../media/image688.png"/><Relationship Id="rId229" Type="http://schemas.openxmlformats.org/officeDocument/2006/relationships/image" Target="../media/image716.png"/><Relationship Id="rId380" Type="http://schemas.openxmlformats.org/officeDocument/2006/relationships/customXml" Target="../ink/ink791.xml"/><Relationship Id="rId436" Type="http://schemas.openxmlformats.org/officeDocument/2006/relationships/customXml" Target="../ink/ink819.xml"/><Relationship Id="rId240" Type="http://schemas.openxmlformats.org/officeDocument/2006/relationships/customXml" Target="../ink/ink721.xml"/><Relationship Id="rId478" Type="http://schemas.openxmlformats.org/officeDocument/2006/relationships/customXml" Target="../ink/ink84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7.png"/><Relationship Id="rId299" Type="http://schemas.openxmlformats.org/officeDocument/2006/relationships/image" Target="../media/image1007.png"/><Relationship Id="rId671" Type="http://schemas.openxmlformats.org/officeDocument/2006/relationships/customXml" Target="../ink/ink1196.xml"/><Relationship Id="rId21" Type="http://schemas.openxmlformats.org/officeDocument/2006/relationships/image" Target="../media/image870.png"/><Relationship Id="rId63" Type="http://schemas.openxmlformats.org/officeDocument/2006/relationships/image" Target="../media/image890.png"/><Relationship Id="rId159" Type="http://schemas.openxmlformats.org/officeDocument/2006/relationships/image" Target="../media/image938.png"/><Relationship Id="rId324" Type="http://schemas.openxmlformats.org/officeDocument/2006/relationships/customXml" Target="../ink/ink1021.xml"/><Relationship Id="rId366" Type="http://schemas.openxmlformats.org/officeDocument/2006/relationships/image" Target="../media/image1040.png"/><Relationship Id="rId531" Type="http://schemas.openxmlformats.org/officeDocument/2006/relationships/customXml" Target="../ink/ink1126.xml"/><Relationship Id="rId573" Type="http://schemas.openxmlformats.org/officeDocument/2006/relationships/customXml" Target="../ink/ink1147.xml"/><Relationship Id="rId629" Type="http://schemas.openxmlformats.org/officeDocument/2006/relationships/customXml" Target="../ink/ink1175.xml"/><Relationship Id="rId170" Type="http://schemas.openxmlformats.org/officeDocument/2006/relationships/customXml" Target="../ink/ink944.xml"/><Relationship Id="rId226" Type="http://schemas.openxmlformats.org/officeDocument/2006/relationships/customXml" Target="../ink/ink972.xml"/><Relationship Id="rId433" Type="http://schemas.openxmlformats.org/officeDocument/2006/relationships/customXml" Target="../ink/ink1076.xml"/><Relationship Id="rId268" Type="http://schemas.openxmlformats.org/officeDocument/2006/relationships/customXml" Target="../ink/ink993.xml"/><Relationship Id="rId475" Type="http://schemas.openxmlformats.org/officeDocument/2006/relationships/customXml" Target="../ink/ink1097.xml"/><Relationship Id="rId640" Type="http://schemas.openxmlformats.org/officeDocument/2006/relationships/image" Target="../media/image1175.png"/><Relationship Id="rId682" Type="http://schemas.openxmlformats.org/officeDocument/2006/relationships/image" Target="../media/image1196.png"/><Relationship Id="rId32" Type="http://schemas.openxmlformats.org/officeDocument/2006/relationships/customXml" Target="../ink/ink875.xml"/><Relationship Id="rId74" Type="http://schemas.openxmlformats.org/officeDocument/2006/relationships/customXml" Target="../ink/ink896.xml"/><Relationship Id="rId128" Type="http://schemas.openxmlformats.org/officeDocument/2006/relationships/customXml" Target="../ink/ink923.xml"/><Relationship Id="rId335" Type="http://schemas.openxmlformats.org/officeDocument/2006/relationships/image" Target="../media/image1025.png"/><Relationship Id="rId377" Type="http://schemas.openxmlformats.org/officeDocument/2006/relationships/customXml" Target="../ink/ink1048.xml"/><Relationship Id="rId500" Type="http://schemas.openxmlformats.org/officeDocument/2006/relationships/image" Target="../media/image1105.png"/><Relationship Id="rId542" Type="http://schemas.openxmlformats.org/officeDocument/2006/relationships/image" Target="../media/image1126.png"/><Relationship Id="rId584" Type="http://schemas.openxmlformats.org/officeDocument/2006/relationships/image" Target="../media/image1147.png"/><Relationship Id="rId5" Type="http://schemas.openxmlformats.org/officeDocument/2006/relationships/image" Target="../media/image862.png"/><Relationship Id="rId181" Type="http://schemas.openxmlformats.org/officeDocument/2006/relationships/image" Target="../media/image949.png"/><Relationship Id="rId237" Type="http://schemas.openxmlformats.org/officeDocument/2006/relationships/image" Target="../media/image977.png"/><Relationship Id="rId402" Type="http://schemas.openxmlformats.org/officeDocument/2006/relationships/image" Target="../media/image1057.png"/><Relationship Id="rId279" Type="http://schemas.openxmlformats.org/officeDocument/2006/relationships/image" Target="../media/image126.png"/><Relationship Id="rId444" Type="http://schemas.openxmlformats.org/officeDocument/2006/relationships/image" Target="../media/image1078.png"/><Relationship Id="rId486" Type="http://schemas.openxmlformats.org/officeDocument/2006/relationships/image" Target="../media/image1098.png"/><Relationship Id="rId651" Type="http://schemas.openxmlformats.org/officeDocument/2006/relationships/customXml" Target="../ink/ink1186.xml"/><Relationship Id="rId693" Type="http://schemas.openxmlformats.org/officeDocument/2006/relationships/customXml" Target="../ink/ink1207.xml"/><Relationship Id="rId43" Type="http://schemas.openxmlformats.org/officeDocument/2006/relationships/image" Target="../media/image881.png"/><Relationship Id="rId139" Type="http://schemas.openxmlformats.org/officeDocument/2006/relationships/image" Target="../media/image928.png"/><Relationship Id="rId290" Type="http://schemas.openxmlformats.org/officeDocument/2006/relationships/customXml" Target="../ink/ink1004.xml"/><Relationship Id="rId304" Type="http://schemas.openxmlformats.org/officeDocument/2006/relationships/customXml" Target="../ink/ink1011.xml"/><Relationship Id="rId346" Type="http://schemas.openxmlformats.org/officeDocument/2006/relationships/customXml" Target="../ink/ink1032.xml"/><Relationship Id="rId388" Type="http://schemas.openxmlformats.org/officeDocument/2006/relationships/image" Target="../media/image1050.png"/><Relationship Id="rId511" Type="http://schemas.openxmlformats.org/officeDocument/2006/relationships/customXml" Target="../ink/ink1116.xml"/><Relationship Id="rId553" Type="http://schemas.openxmlformats.org/officeDocument/2006/relationships/customXml" Target="../ink/ink1137.xml"/><Relationship Id="rId609" Type="http://schemas.openxmlformats.org/officeDocument/2006/relationships/customXml" Target="../ink/ink1165.xml"/><Relationship Id="rId85" Type="http://schemas.openxmlformats.org/officeDocument/2006/relationships/image" Target="../media/image901.png"/><Relationship Id="rId150" Type="http://schemas.openxmlformats.org/officeDocument/2006/relationships/customXml" Target="../ink/ink934.xml"/><Relationship Id="rId192" Type="http://schemas.openxmlformats.org/officeDocument/2006/relationships/customXml" Target="../ink/ink955.xml"/><Relationship Id="rId206" Type="http://schemas.openxmlformats.org/officeDocument/2006/relationships/customXml" Target="../ink/ink962.xml"/><Relationship Id="rId413" Type="http://schemas.openxmlformats.org/officeDocument/2006/relationships/customXml" Target="../ink/ink1066.xml"/><Relationship Id="rId595" Type="http://schemas.openxmlformats.org/officeDocument/2006/relationships/customXml" Target="../ink/ink1158.xml"/><Relationship Id="rId248" Type="http://schemas.openxmlformats.org/officeDocument/2006/relationships/customXml" Target="../ink/ink983.xml"/><Relationship Id="rId455" Type="http://schemas.openxmlformats.org/officeDocument/2006/relationships/customXml" Target="../ink/ink1087.xml"/><Relationship Id="rId497" Type="http://schemas.openxmlformats.org/officeDocument/2006/relationships/customXml" Target="../ink/ink1109.xml"/><Relationship Id="rId620" Type="http://schemas.openxmlformats.org/officeDocument/2006/relationships/image" Target="../media/image1165.png"/><Relationship Id="rId662" Type="http://schemas.openxmlformats.org/officeDocument/2006/relationships/image" Target="../media/image1186.png"/><Relationship Id="rId12" Type="http://schemas.openxmlformats.org/officeDocument/2006/relationships/customXml" Target="../ink/ink865.xml"/><Relationship Id="rId108" Type="http://schemas.openxmlformats.org/officeDocument/2006/relationships/customXml" Target="../ink/ink913.xml"/><Relationship Id="rId315" Type="http://schemas.openxmlformats.org/officeDocument/2006/relationships/image" Target="../media/image1015.png"/><Relationship Id="rId357" Type="http://schemas.openxmlformats.org/officeDocument/2006/relationships/customXml" Target="../ink/ink1038.xml"/><Relationship Id="rId522" Type="http://schemas.openxmlformats.org/officeDocument/2006/relationships/image" Target="../media/image1116.png"/><Relationship Id="rId54" Type="http://schemas.openxmlformats.org/officeDocument/2006/relationships/customXml" Target="../ink/ink886.xml"/><Relationship Id="rId96" Type="http://schemas.openxmlformats.org/officeDocument/2006/relationships/customXml" Target="../ink/ink907.xml"/><Relationship Id="rId161" Type="http://schemas.openxmlformats.org/officeDocument/2006/relationships/image" Target="../media/image939.png"/><Relationship Id="rId217" Type="http://schemas.openxmlformats.org/officeDocument/2006/relationships/image" Target="../media/image967.png"/><Relationship Id="rId399" Type="http://schemas.openxmlformats.org/officeDocument/2006/relationships/customXml" Target="../ink/ink1059.xml"/><Relationship Id="rId564" Type="http://schemas.openxmlformats.org/officeDocument/2006/relationships/image" Target="../media/image1137.png"/><Relationship Id="rId259" Type="http://schemas.openxmlformats.org/officeDocument/2006/relationships/image" Target="../media/image988.png"/><Relationship Id="rId424" Type="http://schemas.openxmlformats.org/officeDocument/2006/relationships/image" Target="../media/image1068.png"/><Relationship Id="rId466" Type="http://schemas.openxmlformats.org/officeDocument/2006/relationships/image" Target="../media/image1089.png"/><Relationship Id="rId631" Type="http://schemas.openxmlformats.org/officeDocument/2006/relationships/customXml" Target="../ink/ink1176.xml"/><Relationship Id="rId673" Type="http://schemas.openxmlformats.org/officeDocument/2006/relationships/customXml" Target="../ink/ink1197.xml"/><Relationship Id="rId23" Type="http://schemas.openxmlformats.org/officeDocument/2006/relationships/image" Target="../media/image871.png"/><Relationship Id="rId119" Type="http://schemas.openxmlformats.org/officeDocument/2006/relationships/image" Target="../media/image918.png"/><Relationship Id="rId270" Type="http://schemas.openxmlformats.org/officeDocument/2006/relationships/customXml" Target="../ink/ink994.xml"/><Relationship Id="rId326" Type="http://schemas.openxmlformats.org/officeDocument/2006/relationships/customXml" Target="../ink/ink1022.xml"/><Relationship Id="rId533" Type="http://schemas.openxmlformats.org/officeDocument/2006/relationships/customXml" Target="../ink/ink1127.xml"/><Relationship Id="rId65" Type="http://schemas.openxmlformats.org/officeDocument/2006/relationships/image" Target="../media/image891.png"/><Relationship Id="rId130" Type="http://schemas.openxmlformats.org/officeDocument/2006/relationships/customXml" Target="../ink/ink924.xml"/><Relationship Id="rId368" Type="http://schemas.openxmlformats.org/officeDocument/2006/relationships/image" Target="../media/image1041.png"/><Relationship Id="rId575" Type="http://schemas.openxmlformats.org/officeDocument/2006/relationships/customXml" Target="../ink/ink1148.xml"/><Relationship Id="rId172" Type="http://schemas.openxmlformats.org/officeDocument/2006/relationships/customXml" Target="../ink/ink945.xml"/><Relationship Id="rId228" Type="http://schemas.openxmlformats.org/officeDocument/2006/relationships/customXml" Target="../ink/ink973.xml"/><Relationship Id="rId435" Type="http://schemas.openxmlformats.org/officeDocument/2006/relationships/customXml" Target="../ink/ink1077.xml"/><Relationship Id="rId477" Type="http://schemas.openxmlformats.org/officeDocument/2006/relationships/customXml" Target="../ink/ink1098.xml"/><Relationship Id="rId600" Type="http://schemas.openxmlformats.org/officeDocument/2006/relationships/image" Target="../media/image1155.png"/><Relationship Id="rId642" Type="http://schemas.openxmlformats.org/officeDocument/2006/relationships/image" Target="../media/image1176.png"/><Relationship Id="rId684" Type="http://schemas.openxmlformats.org/officeDocument/2006/relationships/image" Target="../media/image1197.png"/><Relationship Id="rId281" Type="http://schemas.openxmlformats.org/officeDocument/2006/relationships/image" Target="../media/image998.png"/><Relationship Id="rId337" Type="http://schemas.openxmlformats.org/officeDocument/2006/relationships/image" Target="../media/image1026.png"/><Relationship Id="rId502" Type="http://schemas.openxmlformats.org/officeDocument/2006/relationships/image" Target="../media/image1106.png"/><Relationship Id="rId34" Type="http://schemas.openxmlformats.org/officeDocument/2006/relationships/customXml" Target="../ink/ink876.xml"/><Relationship Id="rId76" Type="http://schemas.openxmlformats.org/officeDocument/2006/relationships/customXml" Target="../ink/ink897.xml"/><Relationship Id="rId141" Type="http://schemas.openxmlformats.org/officeDocument/2006/relationships/image" Target="../media/image929.png"/><Relationship Id="rId379" Type="http://schemas.openxmlformats.org/officeDocument/2006/relationships/customXml" Target="../ink/ink1049.xml"/><Relationship Id="rId544" Type="http://schemas.openxmlformats.org/officeDocument/2006/relationships/image" Target="../media/image1127.png"/><Relationship Id="rId586" Type="http://schemas.openxmlformats.org/officeDocument/2006/relationships/image" Target="../media/image1148.png"/><Relationship Id="rId7" Type="http://schemas.openxmlformats.org/officeDocument/2006/relationships/image" Target="../media/image863.png"/><Relationship Id="rId183" Type="http://schemas.openxmlformats.org/officeDocument/2006/relationships/image" Target="../media/image950.png"/><Relationship Id="rId239" Type="http://schemas.openxmlformats.org/officeDocument/2006/relationships/image" Target="../media/image978.png"/><Relationship Id="rId390" Type="http://schemas.openxmlformats.org/officeDocument/2006/relationships/image" Target="../media/image1051.png"/><Relationship Id="rId404" Type="http://schemas.openxmlformats.org/officeDocument/2006/relationships/image" Target="../media/image1058.png"/><Relationship Id="rId446" Type="http://schemas.openxmlformats.org/officeDocument/2006/relationships/image" Target="../media/image1079.png"/><Relationship Id="rId611" Type="http://schemas.openxmlformats.org/officeDocument/2006/relationships/customXml" Target="../ink/ink1166.xml"/><Relationship Id="rId653" Type="http://schemas.openxmlformats.org/officeDocument/2006/relationships/customXml" Target="../ink/ink1187.xml"/><Relationship Id="rId250" Type="http://schemas.openxmlformats.org/officeDocument/2006/relationships/customXml" Target="../ink/ink984.xml"/><Relationship Id="rId292" Type="http://schemas.openxmlformats.org/officeDocument/2006/relationships/customXml" Target="../ink/ink1005.xml"/><Relationship Id="rId306" Type="http://schemas.openxmlformats.org/officeDocument/2006/relationships/customXml" Target="../ink/ink1012.xml"/><Relationship Id="rId488" Type="http://schemas.openxmlformats.org/officeDocument/2006/relationships/image" Target="../media/image1099.png"/><Relationship Id="rId695" Type="http://schemas.openxmlformats.org/officeDocument/2006/relationships/customXml" Target="../ink/ink1208.xml"/><Relationship Id="rId45" Type="http://schemas.openxmlformats.org/officeDocument/2006/relationships/image" Target="../media/image882.png"/><Relationship Id="rId87" Type="http://schemas.openxmlformats.org/officeDocument/2006/relationships/image" Target="../media/image902.png"/><Relationship Id="rId110" Type="http://schemas.openxmlformats.org/officeDocument/2006/relationships/customXml" Target="../ink/ink914.xml"/><Relationship Id="rId348" Type="http://schemas.openxmlformats.org/officeDocument/2006/relationships/customXml" Target="../ink/ink1033.xml"/><Relationship Id="rId513" Type="http://schemas.openxmlformats.org/officeDocument/2006/relationships/customXml" Target="../ink/ink1117.xml"/><Relationship Id="rId555" Type="http://schemas.openxmlformats.org/officeDocument/2006/relationships/customXml" Target="../ink/ink1138.xml"/><Relationship Id="rId597" Type="http://schemas.openxmlformats.org/officeDocument/2006/relationships/customXml" Target="../ink/ink1159.xml"/><Relationship Id="rId152" Type="http://schemas.openxmlformats.org/officeDocument/2006/relationships/customXml" Target="../ink/ink935.xml"/><Relationship Id="rId194" Type="http://schemas.openxmlformats.org/officeDocument/2006/relationships/customXml" Target="../ink/ink956.xml"/><Relationship Id="rId208" Type="http://schemas.openxmlformats.org/officeDocument/2006/relationships/customXml" Target="../ink/ink963.xml"/><Relationship Id="rId415" Type="http://schemas.openxmlformats.org/officeDocument/2006/relationships/customXml" Target="../ink/ink1067.xml"/><Relationship Id="rId457" Type="http://schemas.openxmlformats.org/officeDocument/2006/relationships/customXml" Target="../ink/ink1088.xml"/><Relationship Id="rId622" Type="http://schemas.openxmlformats.org/officeDocument/2006/relationships/image" Target="../media/image1166.png"/><Relationship Id="rId261" Type="http://schemas.openxmlformats.org/officeDocument/2006/relationships/image" Target="../media/image989.png"/><Relationship Id="rId499" Type="http://schemas.openxmlformats.org/officeDocument/2006/relationships/customXml" Target="../ink/ink1110.xml"/><Relationship Id="rId664" Type="http://schemas.openxmlformats.org/officeDocument/2006/relationships/image" Target="../media/image1187.png"/><Relationship Id="rId14" Type="http://schemas.openxmlformats.org/officeDocument/2006/relationships/customXml" Target="../ink/ink866.xml"/><Relationship Id="rId56" Type="http://schemas.openxmlformats.org/officeDocument/2006/relationships/customXml" Target="../ink/ink887.xml"/><Relationship Id="rId317" Type="http://schemas.openxmlformats.org/officeDocument/2006/relationships/image" Target="../media/image1016.png"/><Relationship Id="rId359" Type="http://schemas.openxmlformats.org/officeDocument/2006/relationships/customXml" Target="../ink/ink1039.xml"/><Relationship Id="rId524" Type="http://schemas.openxmlformats.org/officeDocument/2006/relationships/image" Target="../media/image1117.png"/><Relationship Id="rId566" Type="http://schemas.openxmlformats.org/officeDocument/2006/relationships/image" Target="../media/image1138.png"/><Relationship Id="rId98" Type="http://schemas.openxmlformats.org/officeDocument/2006/relationships/customXml" Target="../ink/ink908.xml"/><Relationship Id="rId121" Type="http://schemas.openxmlformats.org/officeDocument/2006/relationships/image" Target="../media/image919.png"/><Relationship Id="rId163" Type="http://schemas.openxmlformats.org/officeDocument/2006/relationships/image" Target="../media/image940.png"/><Relationship Id="rId219" Type="http://schemas.openxmlformats.org/officeDocument/2006/relationships/image" Target="../media/image968.png"/><Relationship Id="rId370" Type="http://schemas.openxmlformats.org/officeDocument/2006/relationships/image" Target="../media/image1042.png"/><Relationship Id="rId426" Type="http://schemas.openxmlformats.org/officeDocument/2006/relationships/image" Target="../media/image1069.png"/><Relationship Id="rId633" Type="http://schemas.openxmlformats.org/officeDocument/2006/relationships/customXml" Target="../ink/ink1177.xml"/><Relationship Id="rId230" Type="http://schemas.openxmlformats.org/officeDocument/2006/relationships/customXml" Target="../ink/ink974.xml"/><Relationship Id="rId468" Type="http://schemas.openxmlformats.org/officeDocument/2006/relationships/image" Target="../media/image1090.png"/><Relationship Id="rId675" Type="http://schemas.openxmlformats.org/officeDocument/2006/relationships/customXml" Target="../ink/ink1198.xml"/><Relationship Id="rId25" Type="http://schemas.openxmlformats.org/officeDocument/2006/relationships/image" Target="../media/image872.png"/><Relationship Id="rId67" Type="http://schemas.openxmlformats.org/officeDocument/2006/relationships/image" Target="../media/image892.png"/><Relationship Id="rId272" Type="http://schemas.openxmlformats.org/officeDocument/2006/relationships/customXml" Target="../ink/ink995.xml"/><Relationship Id="rId328" Type="http://schemas.openxmlformats.org/officeDocument/2006/relationships/customXml" Target="../ink/ink1023.xml"/><Relationship Id="rId535" Type="http://schemas.openxmlformats.org/officeDocument/2006/relationships/customXml" Target="../ink/ink1128.xml"/><Relationship Id="rId577" Type="http://schemas.openxmlformats.org/officeDocument/2006/relationships/customXml" Target="../ink/ink1149.xml"/><Relationship Id="rId132" Type="http://schemas.openxmlformats.org/officeDocument/2006/relationships/customXml" Target="../ink/ink925.xml"/><Relationship Id="rId174" Type="http://schemas.openxmlformats.org/officeDocument/2006/relationships/customXml" Target="../ink/ink946.xml"/><Relationship Id="rId381" Type="http://schemas.openxmlformats.org/officeDocument/2006/relationships/customXml" Target="../ink/ink1050.xml"/><Relationship Id="rId602" Type="http://schemas.openxmlformats.org/officeDocument/2006/relationships/image" Target="../media/image1156.png"/><Relationship Id="rId241" Type="http://schemas.openxmlformats.org/officeDocument/2006/relationships/image" Target="../media/image979.png"/><Relationship Id="rId437" Type="http://schemas.openxmlformats.org/officeDocument/2006/relationships/customXml" Target="../ink/ink1078.xml"/><Relationship Id="rId479" Type="http://schemas.openxmlformats.org/officeDocument/2006/relationships/image" Target="../media/image1095.png"/><Relationship Id="rId644" Type="http://schemas.openxmlformats.org/officeDocument/2006/relationships/image" Target="../media/image1177.png"/><Relationship Id="rId686" Type="http://schemas.openxmlformats.org/officeDocument/2006/relationships/image" Target="../media/image1198.png"/><Relationship Id="rId36" Type="http://schemas.openxmlformats.org/officeDocument/2006/relationships/customXml" Target="../ink/ink877.xml"/><Relationship Id="rId283" Type="http://schemas.openxmlformats.org/officeDocument/2006/relationships/image" Target="../media/image999.png"/><Relationship Id="rId339" Type="http://schemas.openxmlformats.org/officeDocument/2006/relationships/image" Target="../media/image1027.png"/><Relationship Id="rId490" Type="http://schemas.openxmlformats.org/officeDocument/2006/relationships/image" Target="../media/image1100.png"/><Relationship Id="rId504" Type="http://schemas.openxmlformats.org/officeDocument/2006/relationships/image" Target="../media/image1107.png"/><Relationship Id="rId546" Type="http://schemas.openxmlformats.org/officeDocument/2006/relationships/image" Target="../media/image1128.png"/><Relationship Id="rId78" Type="http://schemas.openxmlformats.org/officeDocument/2006/relationships/customXml" Target="../ink/ink898.xml"/><Relationship Id="rId101" Type="http://schemas.openxmlformats.org/officeDocument/2006/relationships/image" Target="../media/image909.png"/><Relationship Id="rId143" Type="http://schemas.openxmlformats.org/officeDocument/2006/relationships/image" Target="../media/image930.png"/><Relationship Id="rId185" Type="http://schemas.openxmlformats.org/officeDocument/2006/relationships/image" Target="../media/image951.png"/><Relationship Id="rId350" Type="http://schemas.openxmlformats.org/officeDocument/2006/relationships/customXml" Target="../ink/ink1034.xml"/><Relationship Id="rId406" Type="http://schemas.openxmlformats.org/officeDocument/2006/relationships/image" Target="../media/image1059.png"/><Relationship Id="rId588" Type="http://schemas.openxmlformats.org/officeDocument/2006/relationships/image" Target="../media/image1149.png"/><Relationship Id="rId9" Type="http://schemas.openxmlformats.org/officeDocument/2006/relationships/image" Target="../media/image864.png"/><Relationship Id="rId210" Type="http://schemas.openxmlformats.org/officeDocument/2006/relationships/customXml" Target="../ink/ink964.xml"/><Relationship Id="rId392" Type="http://schemas.openxmlformats.org/officeDocument/2006/relationships/image" Target="../media/image1052.png"/><Relationship Id="rId448" Type="http://schemas.openxmlformats.org/officeDocument/2006/relationships/image" Target="../media/image1080.png"/><Relationship Id="rId613" Type="http://schemas.openxmlformats.org/officeDocument/2006/relationships/customXml" Target="../ink/ink1167.xml"/><Relationship Id="rId655" Type="http://schemas.openxmlformats.org/officeDocument/2006/relationships/customXml" Target="../ink/ink1188.xml"/><Relationship Id="rId252" Type="http://schemas.openxmlformats.org/officeDocument/2006/relationships/customXml" Target="../ink/ink985.xml"/><Relationship Id="rId294" Type="http://schemas.openxmlformats.org/officeDocument/2006/relationships/customXml" Target="../ink/ink1006.xml"/><Relationship Id="rId308" Type="http://schemas.openxmlformats.org/officeDocument/2006/relationships/customXml" Target="../ink/ink1013.xml"/><Relationship Id="rId515" Type="http://schemas.openxmlformats.org/officeDocument/2006/relationships/customXml" Target="../ink/ink1118.xml"/><Relationship Id="rId47" Type="http://schemas.openxmlformats.org/officeDocument/2006/relationships/image" Target="../media/image883.png"/><Relationship Id="rId89" Type="http://schemas.openxmlformats.org/officeDocument/2006/relationships/image" Target="../media/image903.png"/><Relationship Id="rId112" Type="http://schemas.openxmlformats.org/officeDocument/2006/relationships/customXml" Target="../ink/ink915.xml"/><Relationship Id="rId154" Type="http://schemas.openxmlformats.org/officeDocument/2006/relationships/customXml" Target="../ink/ink936.xml"/><Relationship Id="rId361" Type="http://schemas.openxmlformats.org/officeDocument/2006/relationships/customXml" Target="../ink/ink1040.xml"/><Relationship Id="rId557" Type="http://schemas.openxmlformats.org/officeDocument/2006/relationships/customXml" Target="../ink/ink1139.xml"/><Relationship Id="rId599" Type="http://schemas.openxmlformats.org/officeDocument/2006/relationships/customXml" Target="../ink/ink1160.xml"/><Relationship Id="rId196" Type="http://schemas.openxmlformats.org/officeDocument/2006/relationships/customXml" Target="../ink/ink957.xml"/><Relationship Id="rId417" Type="http://schemas.openxmlformats.org/officeDocument/2006/relationships/customXml" Target="../ink/ink1068.xml"/><Relationship Id="rId459" Type="http://schemas.openxmlformats.org/officeDocument/2006/relationships/customXml" Target="../ink/ink1089.xml"/><Relationship Id="rId624" Type="http://schemas.openxmlformats.org/officeDocument/2006/relationships/image" Target="../media/image1167.png"/><Relationship Id="rId666" Type="http://schemas.openxmlformats.org/officeDocument/2006/relationships/image" Target="../media/image1188.png"/><Relationship Id="rId16" Type="http://schemas.openxmlformats.org/officeDocument/2006/relationships/customXml" Target="../ink/ink867.xml"/><Relationship Id="rId221" Type="http://schemas.openxmlformats.org/officeDocument/2006/relationships/image" Target="../media/image969.png"/><Relationship Id="rId263" Type="http://schemas.openxmlformats.org/officeDocument/2006/relationships/image" Target="../media/image990.png"/><Relationship Id="rId319" Type="http://schemas.openxmlformats.org/officeDocument/2006/relationships/image" Target="../media/image1017.png"/><Relationship Id="rId470" Type="http://schemas.openxmlformats.org/officeDocument/2006/relationships/image" Target="../media/image1091.png"/><Relationship Id="rId526" Type="http://schemas.openxmlformats.org/officeDocument/2006/relationships/image" Target="../media/image1118.png"/><Relationship Id="rId58" Type="http://schemas.openxmlformats.org/officeDocument/2006/relationships/customXml" Target="../ink/ink888.xml"/><Relationship Id="rId123" Type="http://schemas.openxmlformats.org/officeDocument/2006/relationships/image" Target="../media/image920.png"/><Relationship Id="rId330" Type="http://schemas.openxmlformats.org/officeDocument/2006/relationships/customXml" Target="../ink/ink1024.xml"/><Relationship Id="rId568" Type="http://schemas.openxmlformats.org/officeDocument/2006/relationships/image" Target="../media/image1139.png"/><Relationship Id="rId165" Type="http://schemas.openxmlformats.org/officeDocument/2006/relationships/image" Target="../media/image941.png"/><Relationship Id="rId372" Type="http://schemas.openxmlformats.org/officeDocument/2006/relationships/image" Target="../media/image1043.png"/><Relationship Id="rId428" Type="http://schemas.openxmlformats.org/officeDocument/2006/relationships/image" Target="../media/image1070.png"/><Relationship Id="rId635" Type="http://schemas.openxmlformats.org/officeDocument/2006/relationships/customXml" Target="../ink/ink1178.xml"/><Relationship Id="rId677" Type="http://schemas.openxmlformats.org/officeDocument/2006/relationships/customXml" Target="../ink/ink1199.xml"/><Relationship Id="rId232" Type="http://schemas.openxmlformats.org/officeDocument/2006/relationships/customXml" Target="../ink/ink975.xml"/><Relationship Id="rId274" Type="http://schemas.openxmlformats.org/officeDocument/2006/relationships/customXml" Target="../ink/ink996.xml"/><Relationship Id="rId481" Type="http://schemas.openxmlformats.org/officeDocument/2006/relationships/customXml" Target="../ink/ink1101.xml"/><Relationship Id="rId27" Type="http://schemas.openxmlformats.org/officeDocument/2006/relationships/image" Target="../media/image873.png"/><Relationship Id="rId69" Type="http://schemas.openxmlformats.org/officeDocument/2006/relationships/image" Target="../media/image893.png"/><Relationship Id="rId134" Type="http://schemas.openxmlformats.org/officeDocument/2006/relationships/customXml" Target="../ink/ink926.xml"/><Relationship Id="rId537" Type="http://schemas.openxmlformats.org/officeDocument/2006/relationships/customXml" Target="../ink/ink1129.xml"/><Relationship Id="rId579" Type="http://schemas.openxmlformats.org/officeDocument/2006/relationships/customXml" Target="../ink/ink1150.xml"/><Relationship Id="rId80" Type="http://schemas.openxmlformats.org/officeDocument/2006/relationships/customXml" Target="../ink/ink899.xml"/><Relationship Id="rId176" Type="http://schemas.openxmlformats.org/officeDocument/2006/relationships/customXml" Target="../ink/ink947.xml"/><Relationship Id="rId341" Type="http://schemas.openxmlformats.org/officeDocument/2006/relationships/image" Target="../media/image1028.png"/><Relationship Id="rId383" Type="http://schemas.openxmlformats.org/officeDocument/2006/relationships/customXml" Target="../ink/ink1051.xml"/><Relationship Id="rId439" Type="http://schemas.openxmlformats.org/officeDocument/2006/relationships/customXml" Target="../ink/ink1079.xml"/><Relationship Id="rId590" Type="http://schemas.openxmlformats.org/officeDocument/2006/relationships/image" Target="../media/image1150.png"/><Relationship Id="rId604" Type="http://schemas.openxmlformats.org/officeDocument/2006/relationships/image" Target="../media/image1157.png"/><Relationship Id="rId646" Type="http://schemas.openxmlformats.org/officeDocument/2006/relationships/image" Target="../media/image1178.png"/><Relationship Id="rId201" Type="http://schemas.openxmlformats.org/officeDocument/2006/relationships/image" Target="../media/image959.png"/><Relationship Id="rId243" Type="http://schemas.openxmlformats.org/officeDocument/2006/relationships/image" Target="../media/image980.png"/><Relationship Id="rId285" Type="http://schemas.openxmlformats.org/officeDocument/2006/relationships/image" Target="../media/image1000.png"/><Relationship Id="rId450" Type="http://schemas.openxmlformats.org/officeDocument/2006/relationships/image" Target="../media/image1081.png"/><Relationship Id="rId506" Type="http://schemas.openxmlformats.org/officeDocument/2006/relationships/image" Target="../media/image1108.png"/><Relationship Id="rId688" Type="http://schemas.openxmlformats.org/officeDocument/2006/relationships/image" Target="../media/image1199.png"/><Relationship Id="rId38" Type="http://schemas.openxmlformats.org/officeDocument/2006/relationships/customXml" Target="../ink/ink878.xml"/><Relationship Id="rId103" Type="http://schemas.openxmlformats.org/officeDocument/2006/relationships/image" Target="../media/image910.png"/><Relationship Id="rId310" Type="http://schemas.openxmlformats.org/officeDocument/2006/relationships/customXml" Target="../ink/ink1014.xml"/><Relationship Id="rId492" Type="http://schemas.openxmlformats.org/officeDocument/2006/relationships/image" Target="../media/image1101.png"/><Relationship Id="rId548" Type="http://schemas.openxmlformats.org/officeDocument/2006/relationships/image" Target="../media/image1129.png"/><Relationship Id="rId91" Type="http://schemas.openxmlformats.org/officeDocument/2006/relationships/image" Target="../media/image904.png"/><Relationship Id="rId145" Type="http://schemas.openxmlformats.org/officeDocument/2006/relationships/image" Target="../media/image931.png"/><Relationship Id="rId187" Type="http://schemas.openxmlformats.org/officeDocument/2006/relationships/image" Target="../media/image952.png"/><Relationship Id="rId352" Type="http://schemas.openxmlformats.org/officeDocument/2006/relationships/customXml" Target="../ink/ink1035.xml"/><Relationship Id="rId394" Type="http://schemas.openxmlformats.org/officeDocument/2006/relationships/image" Target="../media/image1053.png"/><Relationship Id="rId408" Type="http://schemas.openxmlformats.org/officeDocument/2006/relationships/image" Target="../media/image1060.png"/><Relationship Id="rId615" Type="http://schemas.openxmlformats.org/officeDocument/2006/relationships/customXml" Target="../ink/ink1168.xml"/><Relationship Id="rId212" Type="http://schemas.openxmlformats.org/officeDocument/2006/relationships/customXml" Target="../ink/ink965.xml"/><Relationship Id="rId254" Type="http://schemas.openxmlformats.org/officeDocument/2006/relationships/customXml" Target="../ink/ink986.xml"/><Relationship Id="rId657" Type="http://schemas.openxmlformats.org/officeDocument/2006/relationships/customXml" Target="../ink/ink1189.xml"/><Relationship Id="rId49" Type="http://schemas.openxmlformats.org/officeDocument/2006/relationships/image" Target="../media/image884.png"/><Relationship Id="rId114" Type="http://schemas.openxmlformats.org/officeDocument/2006/relationships/customXml" Target="../ink/ink916.xml"/><Relationship Id="rId296" Type="http://schemas.openxmlformats.org/officeDocument/2006/relationships/customXml" Target="../ink/ink1007.xml"/><Relationship Id="rId461" Type="http://schemas.openxmlformats.org/officeDocument/2006/relationships/customXml" Target="../ink/ink1090.xml"/><Relationship Id="rId517" Type="http://schemas.openxmlformats.org/officeDocument/2006/relationships/customXml" Target="../ink/ink1119.xml"/><Relationship Id="rId559" Type="http://schemas.openxmlformats.org/officeDocument/2006/relationships/customXml" Target="../ink/ink1140.xml"/><Relationship Id="rId60" Type="http://schemas.openxmlformats.org/officeDocument/2006/relationships/customXml" Target="../ink/ink889.xml"/><Relationship Id="rId156" Type="http://schemas.openxmlformats.org/officeDocument/2006/relationships/customXml" Target="../ink/ink937.xml"/><Relationship Id="rId198" Type="http://schemas.openxmlformats.org/officeDocument/2006/relationships/customXml" Target="../ink/ink958.xml"/><Relationship Id="rId321" Type="http://schemas.openxmlformats.org/officeDocument/2006/relationships/image" Target="../media/image1018.png"/><Relationship Id="rId363" Type="http://schemas.openxmlformats.org/officeDocument/2006/relationships/customXml" Target="../ink/ink1041.xml"/><Relationship Id="rId419" Type="http://schemas.openxmlformats.org/officeDocument/2006/relationships/customXml" Target="../ink/ink1069.xml"/><Relationship Id="rId570" Type="http://schemas.openxmlformats.org/officeDocument/2006/relationships/image" Target="../media/image1140.png"/><Relationship Id="rId626" Type="http://schemas.openxmlformats.org/officeDocument/2006/relationships/image" Target="../media/image1168.png"/><Relationship Id="rId223" Type="http://schemas.openxmlformats.org/officeDocument/2006/relationships/image" Target="../media/image970.png"/><Relationship Id="rId430" Type="http://schemas.openxmlformats.org/officeDocument/2006/relationships/image" Target="../media/image1071.png"/><Relationship Id="rId668" Type="http://schemas.openxmlformats.org/officeDocument/2006/relationships/image" Target="../media/image1189.png"/><Relationship Id="rId18" Type="http://schemas.openxmlformats.org/officeDocument/2006/relationships/customXml" Target="../ink/ink868.xml"/><Relationship Id="rId265" Type="http://schemas.openxmlformats.org/officeDocument/2006/relationships/image" Target="../media/image991.png"/><Relationship Id="rId472" Type="http://schemas.openxmlformats.org/officeDocument/2006/relationships/image" Target="../media/image1092.png"/><Relationship Id="rId528" Type="http://schemas.openxmlformats.org/officeDocument/2006/relationships/image" Target="../media/image1119.png"/><Relationship Id="rId125" Type="http://schemas.openxmlformats.org/officeDocument/2006/relationships/image" Target="../media/image921.png"/><Relationship Id="rId167" Type="http://schemas.openxmlformats.org/officeDocument/2006/relationships/image" Target="../media/image942.png"/><Relationship Id="rId332" Type="http://schemas.openxmlformats.org/officeDocument/2006/relationships/customXml" Target="../ink/ink1025.xml"/><Relationship Id="rId374" Type="http://schemas.openxmlformats.org/officeDocument/2006/relationships/image" Target="../media/image1044.png"/><Relationship Id="rId581" Type="http://schemas.openxmlformats.org/officeDocument/2006/relationships/customXml" Target="../ink/ink1151.xml"/><Relationship Id="rId71" Type="http://schemas.openxmlformats.org/officeDocument/2006/relationships/image" Target="../media/image894.png"/><Relationship Id="rId234" Type="http://schemas.openxmlformats.org/officeDocument/2006/relationships/customXml" Target="../ink/ink976.xml"/><Relationship Id="rId637" Type="http://schemas.openxmlformats.org/officeDocument/2006/relationships/customXml" Target="../ink/ink1179.xml"/><Relationship Id="rId679" Type="http://schemas.openxmlformats.org/officeDocument/2006/relationships/customXml" Target="../ink/ink1200.xml"/><Relationship Id="rId2" Type="http://schemas.openxmlformats.org/officeDocument/2006/relationships/customXml" Target="../ink/ink860.xml"/><Relationship Id="rId29" Type="http://schemas.openxmlformats.org/officeDocument/2006/relationships/image" Target="../media/image874.png"/><Relationship Id="rId276" Type="http://schemas.openxmlformats.org/officeDocument/2006/relationships/customXml" Target="../ink/ink997.xml"/><Relationship Id="rId441" Type="http://schemas.openxmlformats.org/officeDocument/2006/relationships/customXml" Target="../ink/ink1080.xml"/><Relationship Id="rId483" Type="http://schemas.openxmlformats.org/officeDocument/2006/relationships/customXml" Target="../ink/ink1102.xml"/><Relationship Id="rId539" Type="http://schemas.openxmlformats.org/officeDocument/2006/relationships/customXml" Target="../ink/ink1130.xml"/><Relationship Id="rId690" Type="http://schemas.openxmlformats.org/officeDocument/2006/relationships/image" Target="../media/image1200.png"/><Relationship Id="rId40" Type="http://schemas.openxmlformats.org/officeDocument/2006/relationships/customXml" Target="../ink/ink879.xml"/><Relationship Id="rId115" Type="http://schemas.openxmlformats.org/officeDocument/2006/relationships/image" Target="../media/image916.png"/><Relationship Id="rId136" Type="http://schemas.openxmlformats.org/officeDocument/2006/relationships/customXml" Target="../ink/ink927.xml"/><Relationship Id="rId157" Type="http://schemas.openxmlformats.org/officeDocument/2006/relationships/image" Target="../media/image937.png"/><Relationship Id="rId178" Type="http://schemas.openxmlformats.org/officeDocument/2006/relationships/customXml" Target="../ink/ink948.xml"/><Relationship Id="rId301" Type="http://schemas.openxmlformats.org/officeDocument/2006/relationships/image" Target="../media/image1008.png"/><Relationship Id="rId322" Type="http://schemas.openxmlformats.org/officeDocument/2006/relationships/customXml" Target="../ink/ink1020.xml"/><Relationship Id="rId343" Type="http://schemas.openxmlformats.org/officeDocument/2006/relationships/image" Target="../media/image1029.png"/><Relationship Id="rId364" Type="http://schemas.openxmlformats.org/officeDocument/2006/relationships/image" Target="../media/image1039.png"/><Relationship Id="rId550" Type="http://schemas.openxmlformats.org/officeDocument/2006/relationships/image" Target="../media/image1130.png"/><Relationship Id="rId61" Type="http://schemas.openxmlformats.org/officeDocument/2006/relationships/image" Target="../media/image10.png"/><Relationship Id="rId82" Type="http://schemas.openxmlformats.org/officeDocument/2006/relationships/customXml" Target="../ink/ink900.xml"/><Relationship Id="rId199" Type="http://schemas.openxmlformats.org/officeDocument/2006/relationships/image" Target="../media/image958.png"/><Relationship Id="rId203" Type="http://schemas.openxmlformats.org/officeDocument/2006/relationships/image" Target="../media/image960.png"/><Relationship Id="rId385" Type="http://schemas.openxmlformats.org/officeDocument/2006/relationships/customXml" Target="../ink/ink1052.xml"/><Relationship Id="rId571" Type="http://schemas.openxmlformats.org/officeDocument/2006/relationships/customXml" Target="../ink/ink1146.xml"/><Relationship Id="rId592" Type="http://schemas.openxmlformats.org/officeDocument/2006/relationships/image" Target="../media/image1151.png"/><Relationship Id="rId606" Type="http://schemas.openxmlformats.org/officeDocument/2006/relationships/image" Target="../media/image1158.png"/><Relationship Id="rId627" Type="http://schemas.openxmlformats.org/officeDocument/2006/relationships/customXml" Target="../ink/ink1174.xml"/><Relationship Id="rId648" Type="http://schemas.openxmlformats.org/officeDocument/2006/relationships/image" Target="../media/image1179.png"/><Relationship Id="rId669" Type="http://schemas.openxmlformats.org/officeDocument/2006/relationships/customXml" Target="../ink/ink1195.xml"/><Relationship Id="rId19" Type="http://schemas.openxmlformats.org/officeDocument/2006/relationships/image" Target="../media/image869.png"/><Relationship Id="rId224" Type="http://schemas.openxmlformats.org/officeDocument/2006/relationships/customXml" Target="../ink/ink971.xml"/><Relationship Id="rId245" Type="http://schemas.openxmlformats.org/officeDocument/2006/relationships/image" Target="../media/image981.png"/><Relationship Id="rId266" Type="http://schemas.openxmlformats.org/officeDocument/2006/relationships/customXml" Target="../ink/ink992.xml"/><Relationship Id="rId287" Type="http://schemas.openxmlformats.org/officeDocument/2006/relationships/image" Target="../media/image1001.png"/><Relationship Id="rId410" Type="http://schemas.openxmlformats.org/officeDocument/2006/relationships/image" Target="../media/image1061.png"/><Relationship Id="rId431" Type="http://schemas.openxmlformats.org/officeDocument/2006/relationships/customXml" Target="../ink/ink1075.xml"/><Relationship Id="rId452" Type="http://schemas.openxmlformats.org/officeDocument/2006/relationships/image" Target="../media/image1082.png"/><Relationship Id="rId473" Type="http://schemas.openxmlformats.org/officeDocument/2006/relationships/customXml" Target="../ink/ink1096.xml"/><Relationship Id="rId494" Type="http://schemas.openxmlformats.org/officeDocument/2006/relationships/image" Target="../media/image1102.png"/><Relationship Id="rId508" Type="http://schemas.openxmlformats.org/officeDocument/2006/relationships/image" Target="../media/image1109.png"/><Relationship Id="rId529" Type="http://schemas.openxmlformats.org/officeDocument/2006/relationships/customXml" Target="../ink/ink1125.xml"/><Relationship Id="rId680" Type="http://schemas.openxmlformats.org/officeDocument/2006/relationships/image" Target="../media/image1195.png"/><Relationship Id="rId30" Type="http://schemas.openxmlformats.org/officeDocument/2006/relationships/customXml" Target="../ink/ink874.xml"/><Relationship Id="rId105" Type="http://schemas.openxmlformats.org/officeDocument/2006/relationships/image" Target="../media/image911.png"/><Relationship Id="rId126" Type="http://schemas.openxmlformats.org/officeDocument/2006/relationships/customXml" Target="../ink/ink922.xml"/><Relationship Id="rId147" Type="http://schemas.openxmlformats.org/officeDocument/2006/relationships/image" Target="../media/image932.png"/><Relationship Id="rId168" Type="http://schemas.openxmlformats.org/officeDocument/2006/relationships/customXml" Target="../ink/ink943.xml"/><Relationship Id="rId312" Type="http://schemas.openxmlformats.org/officeDocument/2006/relationships/customXml" Target="../ink/ink1015.xml"/><Relationship Id="rId333" Type="http://schemas.openxmlformats.org/officeDocument/2006/relationships/image" Target="../media/image1024.png"/><Relationship Id="rId354" Type="http://schemas.openxmlformats.org/officeDocument/2006/relationships/image" Target="../media/image1034.png"/><Relationship Id="rId540" Type="http://schemas.openxmlformats.org/officeDocument/2006/relationships/image" Target="../media/image1125.png"/><Relationship Id="rId51" Type="http://schemas.openxmlformats.org/officeDocument/2006/relationships/image" Target="../media/image885.png"/><Relationship Id="rId72" Type="http://schemas.openxmlformats.org/officeDocument/2006/relationships/customXml" Target="../ink/ink895.xml"/><Relationship Id="rId93" Type="http://schemas.openxmlformats.org/officeDocument/2006/relationships/image" Target="../media/image905.png"/><Relationship Id="rId189" Type="http://schemas.openxmlformats.org/officeDocument/2006/relationships/image" Target="../media/image953.png"/><Relationship Id="rId375" Type="http://schemas.openxmlformats.org/officeDocument/2006/relationships/customXml" Target="../ink/ink1047.xml"/><Relationship Id="rId396" Type="http://schemas.openxmlformats.org/officeDocument/2006/relationships/image" Target="../media/image1054.png"/><Relationship Id="rId561" Type="http://schemas.openxmlformats.org/officeDocument/2006/relationships/customXml" Target="../ink/ink1141.xml"/><Relationship Id="rId582" Type="http://schemas.openxmlformats.org/officeDocument/2006/relationships/image" Target="../media/image1146.png"/><Relationship Id="rId617" Type="http://schemas.openxmlformats.org/officeDocument/2006/relationships/customXml" Target="../ink/ink1169.xml"/><Relationship Id="rId638" Type="http://schemas.openxmlformats.org/officeDocument/2006/relationships/image" Target="../media/image1174.png"/><Relationship Id="rId659" Type="http://schemas.openxmlformats.org/officeDocument/2006/relationships/customXml" Target="../ink/ink1190.xml"/><Relationship Id="rId3" Type="http://schemas.openxmlformats.org/officeDocument/2006/relationships/image" Target="../media/image861.png"/><Relationship Id="rId214" Type="http://schemas.openxmlformats.org/officeDocument/2006/relationships/customXml" Target="../ink/ink966.xml"/><Relationship Id="rId235" Type="http://schemas.openxmlformats.org/officeDocument/2006/relationships/image" Target="../media/image976.png"/><Relationship Id="rId256" Type="http://schemas.openxmlformats.org/officeDocument/2006/relationships/customXml" Target="../ink/ink987.xml"/><Relationship Id="rId277" Type="http://schemas.openxmlformats.org/officeDocument/2006/relationships/image" Target="../media/image997.png"/><Relationship Id="rId298" Type="http://schemas.openxmlformats.org/officeDocument/2006/relationships/customXml" Target="../ink/ink1008.xml"/><Relationship Id="rId400" Type="http://schemas.openxmlformats.org/officeDocument/2006/relationships/image" Target="../media/image1056.png"/><Relationship Id="rId421" Type="http://schemas.openxmlformats.org/officeDocument/2006/relationships/customXml" Target="../ink/ink1070.xml"/><Relationship Id="rId442" Type="http://schemas.openxmlformats.org/officeDocument/2006/relationships/image" Target="../media/image1077.png"/><Relationship Id="rId463" Type="http://schemas.openxmlformats.org/officeDocument/2006/relationships/customXml" Target="../ink/ink1091.xml"/><Relationship Id="rId484" Type="http://schemas.openxmlformats.org/officeDocument/2006/relationships/image" Target="../media/image1097.png"/><Relationship Id="rId519" Type="http://schemas.openxmlformats.org/officeDocument/2006/relationships/customXml" Target="../ink/ink1120.xml"/><Relationship Id="rId670" Type="http://schemas.openxmlformats.org/officeDocument/2006/relationships/image" Target="../media/image1190.png"/><Relationship Id="rId116" Type="http://schemas.openxmlformats.org/officeDocument/2006/relationships/customXml" Target="../ink/ink917.xml"/><Relationship Id="rId137" Type="http://schemas.openxmlformats.org/officeDocument/2006/relationships/image" Target="../media/image927.png"/><Relationship Id="rId158" Type="http://schemas.openxmlformats.org/officeDocument/2006/relationships/customXml" Target="../ink/ink938.xml"/><Relationship Id="rId302" Type="http://schemas.openxmlformats.org/officeDocument/2006/relationships/customXml" Target="../ink/ink1010.xml"/><Relationship Id="rId323" Type="http://schemas.openxmlformats.org/officeDocument/2006/relationships/image" Target="../media/image1019.png"/><Relationship Id="rId344" Type="http://schemas.openxmlformats.org/officeDocument/2006/relationships/customXml" Target="../ink/ink1031.xml"/><Relationship Id="rId530" Type="http://schemas.openxmlformats.org/officeDocument/2006/relationships/image" Target="../media/image1120.png"/><Relationship Id="rId691" Type="http://schemas.openxmlformats.org/officeDocument/2006/relationships/customXml" Target="../ink/ink1206.xml"/><Relationship Id="rId20" Type="http://schemas.openxmlformats.org/officeDocument/2006/relationships/customXml" Target="../ink/ink869.xml"/><Relationship Id="rId41" Type="http://schemas.openxmlformats.org/officeDocument/2006/relationships/image" Target="../media/image880.png"/><Relationship Id="rId62" Type="http://schemas.openxmlformats.org/officeDocument/2006/relationships/customXml" Target="../ink/ink890.xml"/><Relationship Id="rId83" Type="http://schemas.openxmlformats.org/officeDocument/2006/relationships/image" Target="../media/image900.png"/><Relationship Id="rId179" Type="http://schemas.openxmlformats.org/officeDocument/2006/relationships/image" Target="../media/image948.png"/><Relationship Id="rId365" Type="http://schemas.openxmlformats.org/officeDocument/2006/relationships/customXml" Target="../ink/ink1042.xml"/><Relationship Id="rId386" Type="http://schemas.openxmlformats.org/officeDocument/2006/relationships/image" Target="../media/image1049.png"/><Relationship Id="rId551" Type="http://schemas.openxmlformats.org/officeDocument/2006/relationships/customXml" Target="../ink/ink1136.xml"/><Relationship Id="rId572" Type="http://schemas.openxmlformats.org/officeDocument/2006/relationships/image" Target="../media/image1141.png"/><Relationship Id="rId593" Type="http://schemas.openxmlformats.org/officeDocument/2006/relationships/customXml" Target="../ink/ink1157.xml"/><Relationship Id="rId607" Type="http://schemas.openxmlformats.org/officeDocument/2006/relationships/customXml" Target="../ink/ink1164.xml"/><Relationship Id="rId628" Type="http://schemas.openxmlformats.org/officeDocument/2006/relationships/image" Target="../media/image1169.png"/><Relationship Id="rId649" Type="http://schemas.openxmlformats.org/officeDocument/2006/relationships/customXml" Target="../ink/ink1185.xml"/><Relationship Id="rId190" Type="http://schemas.openxmlformats.org/officeDocument/2006/relationships/customXml" Target="../ink/ink954.xml"/><Relationship Id="rId204" Type="http://schemas.openxmlformats.org/officeDocument/2006/relationships/customXml" Target="../ink/ink961.xml"/><Relationship Id="rId225" Type="http://schemas.openxmlformats.org/officeDocument/2006/relationships/image" Target="../media/image971.png"/><Relationship Id="rId246" Type="http://schemas.openxmlformats.org/officeDocument/2006/relationships/customXml" Target="../ink/ink982.xml"/><Relationship Id="rId267" Type="http://schemas.openxmlformats.org/officeDocument/2006/relationships/image" Target="../media/image992.png"/><Relationship Id="rId288" Type="http://schemas.openxmlformats.org/officeDocument/2006/relationships/customXml" Target="../ink/ink1003.xml"/><Relationship Id="rId411" Type="http://schemas.openxmlformats.org/officeDocument/2006/relationships/customXml" Target="../ink/ink1065.xml"/><Relationship Id="rId432" Type="http://schemas.openxmlformats.org/officeDocument/2006/relationships/image" Target="../media/image1072.png"/><Relationship Id="rId453" Type="http://schemas.openxmlformats.org/officeDocument/2006/relationships/customXml" Target="../ink/ink1086.xml"/><Relationship Id="rId474" Type="http://schemas.openxmlformats.org/officeDocument/2006/relationships/image" Target="../media/image1093.png"/><Relationship Id="rId509" Type="http://schemas.openxmlformats.org/officeDocument/2006/relationships/customXml" Target="../ink/ink1115.xml"/><Relationship Id="rId660" Type="http://schemas.openxmlformats.org/officeDocument/2006/relationships/image" Target="../media/image1185.png"/><Relationship Id="rId106" Type="http://schemas.openxmlformats.org/officeDocument/2006/relationships/customXml" Target="../ink/ink912.xml"/><Relationship Id="rId127" Type="http://schemas.openxmlformats.org/officeDocument/2006/relationships/image" Target="../media/image922.png"/><Relationship Id="rId313" Type="http://schemas.openxmlformats.org/officeDocument/2006/relationships/image" Target="../media/image1014.png"/><Relationship Id="rId495" Type="http://schemas.openxmlformats.org/officeDocument/2006/relationships/customXml" Target="../ink/ink1108.xml"/><Relationship Id="rId681" Type="http://schemas.openxmlformats.org/officeDocument/2006/relationships/customXml" Target="../ink/ink1201.xml"/><Relationship Id="rId10" Type="http://schemas.openxmlformats.org/officeDocument/2006/relationships/customXml" Target="../ink/ink864.xml"/><Relationship Id="rId31" Type="http://schemas.openxmlformats.org/officeDocument/2006/relationships/image" Target="../media/image875.png"/><Relationship Id="rId52" Type="http://schemas.openxmlformats.org/officeDocument/2006/relationships/customXml" Target="../ink/ink885.xml"/><Relationship Id="rId73" Type="http://schemas.openxmlformats.org/officeDocument/2006/relationships/image" Target="../media/image895.png"/><Relationship Id="rId94" Type="http://schemas.openxmlformats.org/officeDocument/2006/relationships/customXml" Target="../ink/ink906.xml"/><Relationship Id="rId148" Type="http://schemas.openxmlformats.org/officeDocument/2006/relationships/customXml" Target="../ink/ink933.xml"/><Relationship Id="rId169" Type="http://schemas.openxmlformats.org/officeDocument/2006/relationships/image" Target="../media/image943.png"/><Relationship Id="rId334" Type="http://schemas.openxmlformats.org/officeDocument/2006/relationships/customXml" Target="../ink/ink1026.xml"/><Relationship Id="rId355" Type="http://schemas.openxmlformats.org/officeDocument/2006/relationships/customXml" Target="../ink/ink1037.xml"/><Relationship Id="rId376" Type="http://schemas.openxmlformats.org/officeDocument/2006/relationships/image" Target="../media/image1045.png"/><Relationship Id="rId397" Type="http://schemas.openxmlformats.org/officeDocument/2006/relationships/customXml" Target="../ink/ink1058.xml"/><Relationship Id="rId520" Type="http://schemas.openxmlformats.org/officeDocument/2006/relationships/image" Target="../media/image1115.png"/><Relationship Id="rId541" Type="http://schemas.openxmlformats.org/officeDocument/2006/relationships/customXml" Target="../ink/ink1131.xml"/><Relationship Id="rId562" Type="http://schemas.openxmlformats.org/officeDocument/2006/relationships/image" Target="../media/image1136.png"/><Relationship Id="rId583" Type="http://schemas.openxmlformats.org/officeDocument/2006/relationships/customXml" Target="../ink/ink1152.xml"/><Relationship Id="rId618" Type="http://schemas.openxmlformats.org/officeDocument/2006/relationships/image" Target="../media/image1164.png"/><Relationship Id="rId639" Type="http://schemas.openxmlformats.org/officeDocument/2006/relationships/customXml" Target="../ink/ink1180.xml"/><Relationship Id="rId4" Type="http://schemas.openxmlformats.org/officeDocument/2006/relationships/customXml" Target="../ink/ink861.xml"/><Relationship Id="rId180" Type="http://schemas.openxmlformats.org/officeDocument/2006/relationships/customXml" Target="../ink/ink949.xml"/><Relationship Id="rId215" Type="http://schemas.openxmlformats.org/officeDocument/2006/relationships/image" Target="../media/image966.png"/><Relationship Id="rId236" Type="http://schemas.openxmlformats.org/officeDocument/2006/relationships/customXml" Target="../ink/ink977.xml"/><Relationship Id="rId257" Type="http://schemas.openxmlformats.org/officeDocument/2006/relationships/image" Target="../media/image987.png"/><Relationship Id="rId278" Type="http://schemas.openxmlformats.org/officeDocument/2006/relationships/customXml" Target="../ink/ink998.xml"/><Relationship Id="rId401" Type="http://schemas.openxmlformats.org/officeDocument/2006/relationships/customXml" Target="../ink/ink1060.xml"/><Relationship Id="rId422" Type="http://schemas.openxmlformats.org/officeDocument/2006/relationships/image" Target="../media/image1067.png"/><Relationship Id="rId443" Type="http://schemas.openxmlformats.org/officeDocument/2006/relationships/customXml" Target="../ink/ink1081.xml"/><Relationship Id="rId464" Type="http://schemas.openxmlformats.org/officeDocument/2006/relationships/image" Target="../media/image1088.png"/><Relationship Id="rId650" Type="http://schemas.openxmlformats.org/officeDocument/2006/relationships/image" Target="../media/image1180.png"/><Relationship Id="rId303" Type="http://schemas.openxmlformats.org/officeDocument/2006/relationships/image" Target="../media/image1009.png"/><Relationship Id="rId485" Type="http://schemas.openxmlformats.org/officeDocument/2006/relationships/customXml" Target="../ink/ink1103.xml"/><Relationship Id="rId692" Type="http://schemas.openxmlformats.org/officeDocument/2006/relationships/image" Target="../media/image1201.png"/><Relationship Id="rId42" Type="http://schemas.openxmlformats.org/officeDocument/2006/relationships/customXml" Target="../ink/ink880.xml"/><Relationship Id="rId84" Type="http://schemas.openxmlformats.org/officeDocument/2006/relationships/customXml" Target="../ink/ink901.xml"/><Relationship Id="rId138" Type="http://schemas.openxmlformats.org/officeDocument/2006/relationships/customXml" Target="../ink/ink928.xml"/><Relationship Id="rId345" Type="http://schemas.openxmlformats.org/officeDocument/2006/relationships/image" Target="../media/image1030.png"/><Relationship Id="rId387" Type="http://schemas.openxmlformats.org/officeDocument/2006/relationships/customXml" Target="../ink/ink1053.xml"/><Relationship Id="rId510" Type="http://schemas.openxmlformats.org/officeDocument/2006/relationships/image" Target="../media/image1110.png"/><Relationship Id="rId552" Type="http://schemas.openxmlformats.org/officeDocument/2006/relationships/image" Target="../media/image1131.png"/><Relationship Id="rId594" Type="http://schemas.openxmlformats.org/officeDocument/2006/relationships/image" Target="../media/image1152.png"/><Relationship Id="rId608" Type="http://schemas.openxmlformats.org/officeDocument/2006/relationships/image" Target="../media/image1159.png"/><Relationship Id="rId191" Type="http://schemas.openxmlformats.org/officeDocument/2006/relationships/image" Target="../media/image954.png"/><Relationship Id="rId205" Type="http://schemas.openxmlformats.org/officeDocument/2006/relationships/image" Target="../media/image961.png"/><Relationship Id="rId247" Type="http://schemas.openxmlformats.org/officeDocument/2006/relationships/image" Target="../media/image982.png"/><Relationship Id="rId412" Type="http://schemas.openxmlformats.org/officeDocument/2006/relationships/image" Target="../media/image1062.png"/><Relationship Id="rId107" Type="http://schemas.openxmlformats.org/officeDocument/2006/relationships/image" Target="../media/image912.png"/><Relationship Id="rId289" Type="http://schemas.openxmlformats.org/officeDocument/2006/relationships/image" Target="../media/image1002.png"/><Relationship Id="rId454" Type="http://schemas.openxmlformats.org/officeDocument/2006/relationships/image" Target="../media/image1083.png"/><Relationship Id="rId496" Type="http://schemas.openxmlformats.org/officeDocument/2006/relationships/image" Target="../media/image1103.png"/><Relationship Id="rId661" Type="http://schemas.openxmlformats.org/officeDocument/2006/relationships/customXml" Target="../ink/ink1191.xml"/><Relationship Id="rId11" Type="http://schemas.openxmlformats.org/officeDocument/2006/relationships/image" Target="../media/image865.png"/><Relationship Id="rId53" Type="http://schemas.openxmlformats.org/officeDocument/2006/relationships/image" Target="../media/image886.png"/><Relationship Id="rId149" Type="http://schemas.openxmlformats.org/officeDocument/2006/relationships/image" Target="../media/image933.png"/><Relationship Id="rId314" Type="http://schemas.openxmlformats.org/officeDocument/2006/relationships/customXml" Target="../ink/ink1016.xml"/><Relationship Id="rId356" Type="http://schemas.openxmlformats.org/officeDocument/2006/relationships/image" Target="../media/image1035.png"/><Relationship Id="rId398" Type="http://schemas.openxmlformats.org/officeDocument/2006/relationships/image" Target="../media/image1055.png"/><Relationship Id="rId521" Type="http://schemas.openxmlformats.org/officeDocument/2006/relationships/customXml" Target="../ink/ink1121.xml"/><Relationship Id="rId563" Type="http://schemas.openxmlformats.org/officeDocument/2006/relationships/customXml" Target="../ink/ink1142.xml"/><Relationship Id="rId619" Type="http://schemas.openxmlformats.org/officeDocument/2006/relationships/customXml" Target="../ink/ink1170.xml"/><Relationship Id="rId95" Type="http://schemas.openxmlformats.org/officeDocument/2006/relationships/image" Target="../media/image906.png"/><Relationship Id="rId160" Type="http://schemas.openxmlformats.org/officeDocument/2006/relationships/customXml" Target="../ink/ink939.xml"/><Relationship Id="rId216" Type="http://schemas.openxmlformats.org/officeDocument/2006/relationships/customXml" Target="../ink/ink967.xml"/><Relationship Id="rId423" Type="http://schemas.openxmlformats.org/officeDocument/2006/relationships/customXml" Target="../ink/ink1071.xml"/><Relationship Id="rId258" Type="http://schemas.openxmlformats.org/officeDocument/2006/relationships/customXml" Target="../ink/ink988.xml"/><Relationship Id="rId465" Type="http://schemas.openxmlformats.org/officeDocument/2006/relationships/customXml" Target="../ink/ink1092.xml"/><Relationship Id="rId630" Type="http://schemas.openxmlformats.org/officeDocument/2006/relationships/image" Target="../media/image1170.png"/><Relationship Id="rId672" Type="http://schemas.openxmlformats.org/officeDocument/2006/relationships/image" Target="../media/image1191.png"/><Relationship Id="rId22" Type="http://schemas.openxmlformats.org/officeDocument/2006/relationships/customXml" Target="../ink/ink870.xml"/><Relationship Id="rId64" Type="http://schemas.openxmlformats.org/officeDocument/2006/relationships/customXml" Target="../ink/ink891.xml"/><Relationship Id="rId118" Type="http://schemas.openxmlformats.org/officeDocument/2006/relationships/customXml" Target="../ink/ink918.xml"/><Relationship Id="rId325" Type="http://schemas.openxmlformats.org/officeDocument/2006/relationships/image" Target="../media/image1020.png"/><Relationship Id="rId367" Type="http://schemas.openxmlformats.org/officeDocument/2006/relationships/customXml" Target="../ink/ink1043.xml"/><Relationship Id="rId532" Type="http://schemas.openxmlformats.org/officeDocument/2006/relationships/image" Target="../media/image1121.png"/><Relationship Id="rId574" Type="http://schemas.openxmlformats.org/officeDocument/2006/relationships/image" Target="../media/image1142.png"/><Relationship Id="rId171" Type="http://schemas.openxmlformats.org/officeDocument/2006/relationships/image" Target="../media/image944.png"/><Relationship Id="rId227" Type="http://schemas.openxmlformats.org/officeDocument/2006/relationships/image" Target="../media/image972.png"/><Relationship Id="rId269" Type="http://schemas.openxmlformats.org/officeDocument/2006/relationships/image" Target="../media/image993.png"/><Relationship Id="rId434" Type="http://schemas.openxmlformats.org/officeDocument/2006/relationships/image" Target="../media/image1073.png"/><Relationship Id="rId476" Type="http://schemas.openxmlformats.org/officeDocument/2006/relationships/image" Target="../media/image1094.png"/><Relationship Id="rId641" Type="http://schemas.openxmlformats.org/officeDocument/2006/relationships/customXml" Target="../ink/ink1181.xml"/><Relationship Id="rId683" Type="http://schemas.openxmlformats.org/officeDocument/2006/relationships/customXml" Target="../ink/ink1202.xml"/><Relationship Id="rId33" Type="http://schemas.openxmlformats.org/officeDocument/2006/relationships/image" Target="../media/image876.png"/><Relationship Id="rId129" Type="http://schemas.openxmlformats.org/officeDocument/2006/relationships/image" Target="../media/image923.png"/><Relationship Id="rId280" Type="http://schemas.openxmlformats.org/officeDocument/2006/relationships/customXml" Target="../ink/ink999.xml"/><Relationship Id="rId336" Type="http://schemas.openxmlformats.org/officeDocument/2006/relationships/customXml" Target="../ink/ink1027.xml"/><Relationship Id="rId501" Type="http://schemas.openxmlformats.org/officeDocument/2006/relationships/customXml" Target="../ink/ink1111.xml"/><Relationship Id="rId543" Type="http://schemas.openxmlformats.org/officeDocument/2006/relationships/customXml" Target="../ink/ink1132.xml"/><Relationship Id="rId75" Type="http://schemas.openxmlformats.org/officeDocument/2006/relationships/image" Target="../media/image896.png"/><Relationship Id="rId140" Type="http://schemas.openxmlformats.org/officeDocument/2006/relationships/customXml" Target="../ink/ink929.xml"/><Relationship Id="rId182" Type="http://schemas.openxmlformats.org/officeDocument/2006/relationships/customXml" Target="../ink/ink950.xml"/><Relationship Id="rId378" Type="http://schemas.openxmlformats.org/officeDocument/2006/relationships/image" Target="../media/image1046.png"/><Relationship Id="rId403" Type="http://schemas.openxmlformats.org/officeDocument/2006/relationships/customXml" Target="../ink/ink1061.xml"/><Relationship Id="rId585" Type="http://schemas.openxmlformats.org/officeDocument/2006/relationships/customXml" Target="../ink/ink1153.xml"/><Relationship Id="rId6" Type="http://schemas.openxmlformats.org/officeDocument/2006/relationships/customXml" Target="../ink/ink862.xml"/><Relationship Id="rId238" Type="http://schemas.openxmlformats.org/officeDocument/2006/relationships/customXml" Target="../ink/ink978.xml"/><Relationship Id="rId445" Type="http://schemas.openxmlformats.org/officeDocument/2006/relationships/customXml" Target="../ink/ink1082.xml"/><Relationship Id="rId487" Type="http://schemas.openxmlformats.org/officeDocument/2006/relationships/customXml" Target="../ink/ink1104.xml"/><Relationship Id="rId610" Type="http://schemas.openxmlformats.org/officeDocument/2006/relationships/image" Target="../media/image1160.png"/><Relationship Id="rId652" Type="http://schemas.openxmlformats.org/officeDocument/2006/relationships/image" Target="../media/image1181.png"/><Relationship Id="rId694" Type="http://schemas.openxmlformats.org/officeDocument/2006/relationships/image" Target="../media/image1202.png"/><Relationship Id="rId291" Type="http://schemas.openxmlformats.org/officeDocument/2006/relationships/image" Target="../media/image1003.png"/><Relationship Id="rId305" Type="http://schemas.openxmlformats.org/officeDocument/2006/relationships/image" Target="../media/image1010.png"/><Relationship Id="rId347" Type="http://schemas.openxmlformats.org/officeDocument/2006/relationships/image" Target="../media/image1031.png"/><Relationship Id="rId512" Type="http://schemas.openxmlformats.org/officeDocument/2006/relationships/image" Target="../media/image1111.png"/><Relationship Id="rId44" Type="http://schemas.openxmlformats.org/officeDocument/2006/relationships/customXml" Target="../ink/ink881.xml"/><Relationship Id="rId86" Type="http://schemas.openxmlformats.org/officeDocument/2006/relationships/customXml" Target="../ink/ink902.xml"/><Relationship Id="rId151" Type="http://schemas.openxmlformats.org/officeDocument/2006/relationships/image" Target="../media/image934.png"/><Relationship Id="rId389" Type="http://schemas.openxmlformats.org/officeDocument/2006/relationships/customXml" Target="../ink/ink1054.xml"/><Relationship Id="rId554" Type="http://schemas.openxmlformats.org/officeDocument/2006/relationships/image" Target="../media/image1132.png"/><Relationship Id="rId596" Type="http://schemas.openxmlformats.org/officeDocument/2006/relationships/image" Target="../media/image1153.png"/><Relationship Id="rId193" Type="http://schemas.openxmlformats.org/officeDocument/2006/relationships/image" Target="../media/image955.png"/><Relationship Id="rId207" Type="http://schemas.openxmlformats.org/officeDocument/2006/relationships/image" Target="../media/image962.png"/><Relationship Id="rId249" Type="http://schemas.openxmlformats.org/officeDocument/2006/relationships/image" Target="../media/image983.png"/><Relationship Id="rId414" Type="http://schemas.openxmlformats.org/officeDocument/2006/relationships/image" Target="../media/image1063.png"/><Relationship Id="rId456" Type="http://schemas.openxmlformats.org/officeDocument/2006/relationships/image" Target="../media/image1084.png"/><Relationship Id="rId498" Type="http://schemas.openxmlformats.org/officeDocument/2006/relationships/image" Target="../media/image1104.png"/><Relationship Id="rId621" Type="http://schemas.openxmlformats.org/officeDocument/2006/relationships/customXml" Target="../ink/ink1171.xml"/><Relationship Id="rId663" Type="http://schemas.openxmlformats.org/officeDocument/2006/relationships/customXml" Target="../ink/ink1192.xml"/><Relationship Id="rId13" Type="http://schemas.openxmlformats.org/officeDocument/2006/relationships/image" Target="../media/image866.png"/><Relationship Id="rId109" Type="http://schemas.openxmlformats.org/officeDocument/2006/relationships/image" Target="../media/image913.png"/><Relationship Id="rId260" Type="http://schemas.openxmlformats.org/officeDocument/2006/relationships/customXml" Target="../ink/ink989.xml"/><Relationship Id="rId316" Type="http://schemas.openxmlformats.org/officeDocument/2006/relationships/customXml" Target="../ink/ink1017.xml"/><Relationship Id="rId523" Type="http://schemas.openxmlformats.org/officeDocument/2006/relationships/customXml" Target="../ink/ink1122.xml"/><Relationship Id="rId55" Type="http://schemas.openxmlformats.org/officeDocument/2006/relationships/image" Target="../media/image887.png"/><Relationship Id="rId97" Type="http://schemas.openxmlformats.org/officeDocument/2006/relationships/image" Target="../media/image907.png"/><Relationship Id="rId120" Type="http://schemas.openxmlformats.org/officeDocument/2006/relationships/customXml" Target="../ink/ink919.xml"/><Relationship Id="rId358" Type="http://schemas.openxmlformats.org/officeDocument/2006/relationships/image" Target="../media/image1036.png"/><Relationship Id="rId565" Type="http://schemas.openxmlformats.org/officeDocument/2006/relationships/customXml" Target="../ink/ink1143.xml"/><Relationship Id="rId162" Type="http://schemas.openxmlformats.org/officeDocument/2006/relationships/customXml" Target="../ink/ink940.xml"/><Relationship Id="rId218" Type="http://schemas.openxmlformats.org/officeDocument/2006/relationships/customXml" Target="../ink/ink968.xml"/><Relationship Id="rId425" Type="http://schemas.openxmlformats.org/officeDocument/2006/relationships/customXml" Target="../ink/ink1072.xml"/><Relationship Id="rId467" Type="http://schemas.openxmlformats.org/officeDocument/2006/relationships/customXml" Target="../ink/ink1093.xml"/><Relationship Id="rId632" Type="http://schemas.openxmlformats.org/officeDocument/2006/relationships/image" Target="../media/image1171.png"/><Relationship Id="rId271" Type="http://schemas.openxmlformats.org/officeDocument/2006/relationships/image" Target="../media/image994.png"/><Relationship Id="rId674" Type="http://schemas.openxmlformats.org/officeDocument/2006/relationships/image" Target="../media/image1192.png"/><Relationship Id="rId24" Type="http://schemas.openxmlformats.org/officeDocument/2006/relationships/customXml" Target="../ink/ink871.xml"/><Relationship Id="rId66" Type="http://schemas.openxmlformats.org/officeDocument/2006/relationships/customXml" Target="../ink/ink892.xml"/><Relationship Id="rId131" Type="http://schemas.openxmlformats.org/officeDocument/2006/relationships/image" Target="../media/image924.png"/><Relationship Id="rId327" Type="http://schemas.openxmlformats.org/officeDocument/2006/relationships/image" Target="../media/image1021.png"/><Relationship Id="rId369" Type="http://schemas.openxmlformats.org/officeDocument/2006/relationships/customXml" Target="../ink/ink1044.xml"/><Relationship Id="rId534" Type="http://schemas.openxmlformats.org/officeDocument/2006/relationships/image" Target="../media/image1122.png"/><Relationship Id="rId576" Type="http://schemas.openxmlformats.org/officeDocument/2006/relationships/image" Target="../media/image1143.png"/><Relationship Id="rId173" Type="http://schemas.openxmlformats.org/officeDocument/2006/relationships/image" Target="../media/image945.png"/><Relationship Id="rId229" Type="http://schemas.openxmlformats.org/officeDocument/2006/relationships/image" Target="../media/image973.png"/><Relationship Id="rId380" Type="http://schemas.openxmlformats.org/officeDocument/2006/relationships/image" Target="../media/image1047.png"/><Relationship Id="rId436" Type="http://schemas.openxmlformats.org/officeDocument/2006/relationships/image" Target="../media/image1074.png"/><Relationship Id="rId601" Type="http://schemas.openxmlformats.org/officeDocument/2006/relationships/customXml" Target="../ink/ink1161.xml"/><Relationship Id="rId643" Type="http://schemas.openxmlformats.org/officeDocument/2006/relationships/customXml" Target="../ink/ink1182.xml"/><Relationship Id="rId240" Type="http://schemas.openxmlformats.org/officeDocument/2006/relationships/customXml" Target="../ink/ink979.xml"/><Relationship Id="rId478" Type="http://schemas.openxmlformats.org/officeDocument/2006/relationships/customXml" Target="../ink/ink1099.xml"/><Relationship Id="rId685" Type="http://schemas.openxmlformats.org/officeDocument/2006/relationships/customXml" Target="../ink/ink1203.xml"/><Relationship Id="rId35" Type="http://schemas.openxmlformats.org/officeDocument/2006/relationships/image" Target="../media/image877.png"/><Relationship Id="rId77" Type="http://schemas.openxmlformats.org/officeDocument/2006/relationships/image" Target="../media/image897.png"/><Relationship Id="rId100" Type="http://schemas.openxmlformats.org/officeDocument/2006/relationships/customXml" Target="../ink/ink909.xml"/><Relationship Id="rId282" Type="http://schemas.openxmlformats.org/officeDocument/2006/relationships/customXml" Target="../ink/ink1000.xml"/><Relationship Id="rId338" Type="http://schemas.openxmlformats.org/officeDocument/2006/relationships/customXml" Target="../ink/ink1028.xml"/><Relationship Id="rId503" Type="http://schemas.openxmlformats.org/officeDocument/2006/relationships/customXml" Target="../ink/ink1112.xml"/><Relationship Id="rId545" Type="http://schemas.openxmlformats.org/officeDocument/2006/relationships/customXml" Target="../ink/ink1133.xml"/><Relationship Id="rId587" Type="http://schemas.openxmlformats.org/officeDocument/2006/relationships/customXml" Target="../ink/ink1154.xml"/><Relationship Id="rId8" Type="http://schemas.openxmlformats.org/officeDocument/2006/relationships/customXml" Target="../ink/ink863.xml"/><Relationship Id="rId142" Type="http://schemas.openxmlformats.org/officeDocument/2006/relationships/customXml" Target="../ink/ink930.xml"/><Relationship Id="rId184" Type="http://schemas.openxmlformats.org/officeDocument/2006/relationships/customXml" Target="../ink/ink951.xml"/><Relationship Id="rId391" Type="http://schemas.openxmlformats.org/officeDocument/2006/relationships/customXml" Target="../ink/ink1055.xml"/><Relationship Id="rId405" Type="http://schemas.openxmlformats.org/officeDocument/2006/relationships/customXml" Target="../ink/ink1062.xml"/><Relationship Id="rId447" Type="http://schemas.openxmlformats.org/officeDocument/2006/relationships/customXml" Target="../ink/ink1083.xml"/><Relationship Id="rId612" Type="http://schemas.openxmlformats.org/officeDocument/2006/relationships/image" Target="../media/image1161.png"/><Relationship Id="rId251" Type="http://schemas.openxmlformats.org/officeDocument/2006/relationships/image" Target="../media/image984.png"/><Relationship Id="rId489" Type="http://schemas.openxmlformats.org/officeDocument/2006/relationships/customXml" Target="../ink/ink1105.xml"/><Relationship Id="rId654" Type="http://schemas.openxmlformats.org/officeDocument/2006/relationships/image" Target="../media/image1182.png"/><Relationship Id="rId696" Type="http://schemas.openxmlformats.org/officeDocument/2006/relationships/image" Target="../media/image1203.png"/><Relationship Id="rId46" Type="http://schemas.openxmlformats.org/officeDocument/2006/relationships/customXml" Target="../ink/ink882.xml"/><Relationship Id="rId293" Type="http://schemas.openxmlformats.org/officeDocument/2006/relationships/image" Target="../media/image1004.png"/><Relationship Id="rId307" Type="http://schemas.openxmlformats.org/officeDocument/2006/relationships/image" Target="../media/image1011.png"/><Relationship Id="rId349" Type="http://schemas.openxmlformats.org/officeDocument/2006/relationships/image" Target="../media/image1032.png"/><Relationship Id="rId514" Type="http://schemas.openxmlformats.org/officeDocument/2006/relationships/image" Target="../media/image1112.png"/><Relationship Id="rId556" Type="http://schemas.openxmlformats.org/officeDocument/2006/relationships/image" Target="../media/image1133.png"/><Relationship Id="rId88" Type="http://schemas.openxmlformats.org/officeDocument/2006/relationships/customXml" Target="../ink/ink903.xml"/><Relationship Id="rId111" Type="http://schemas.openxmlformats.org/officeDocument/2006/relationships/image" Target="../media/image914.png"/><Relationship Id="rId153" Type="http://schemas.openxmlformats.org/officeDocument/2006/relationships/image" Target="../media/image935.png"/><Relationship Id="rId195" Type="http://schemas.openxmlformats.org/officeDocument/2006/relationships/image" Target="../media/image956.png"/><Relationship Id="rId209" Type="http://schemas.openxmlformats.org/officeDocument/2006/relationships/image" Target="../media/image963.png"/><Relationship Id="rId360" Type="http://schemas.openxmlformats.org/officeDocument/2006/relationships/image" Target="../media/image1037.png"/><Relationship Id="rId416" Type="http://schemas.openxmlformats.org/officeDocument/2006/relationships/image" Target="../media/image1064.png"/><Relationship Id="rId598" Type="http://schemas.openxmlformats.org/officeDocument/2006/relationships/image" Target="../media/image1154.png"/><Relationship Id="rId220" Type="http://schemas.openxmlformats.org/officeDocument/2006/relationships/customXml" Target="../ink/ink969.xml"/><Relationship Id="rId458" Type="http://schemas.openxmlformats.org/officeDocument/2006/relationships/image" Target="../media/image1085.png"/><Relationship Id="rId623" Type="http://schemas.openxmlformats.org/officeDocument/2006/relationships/customXml" Target="../ink/ink1172.xml"/><Relationship Id="rId665" Type="http://schemas.openxmlformats.org/officeDocument/2006/relationships/customXml" Target="../ink/ink1193.xml"/><Relationship Id="rId15" Type="http://schemas.openxmlformats.org/officeDocument/2006/relationships/image" Target="../media/image867.png"/><Relationship Id="rId57" Type="http://schemas.openxmlformats.org/officeDocument/2006/relationships/image" Target="../media/image888.png"/><Relationship Id="rId262" Type="http://schemas.openxmlformats.org/officeDocument/2006/relationships/customXml" Target="../ink/ink990.xml"/><Relationship Id="rId318" Type="http://schemas.openxmlformats.org/officeDocument/2006/relationships/customXml" Target="../ink/ink1018.xml"/><Relationship Id="rId525" Type="http://schemas.openxmlformats.org/officeDocument/2006/relationships/customXml" Target="../ink/ink1123.xml"/><Relationship Id="rId567" Type="http://schemas.openxmlformats.org/officeDocument/2006/relationships/customXml" Target="../ink/ink1144.xml"/><Relationship Id="rId99" Type="http://schemas.openxmlformats.org/officeDocument/2006/relationships/image" Target="../media/image908.png"/><Relationship Id="rId122" Type="http://schemas.openxmlformats.org/officeDocument/2006/relationships/customXml" Target="../ink/ink920.xml"/><Relationship Id="rId164" Type="http://schemas.openxmlformats.org/officeDocument/2006/relationships/customXml" Target="../ink/ink941.xml"/><Relationship Id="rId371" Type="http://schemas.openxmlformats.org/officeDocument/2006/relationships/customXml" Target="../ink/ink1045.xml"/><Relationship Id="rId427" Type="http://schemas.openxmlformats.org/officeDocument/2006/relationships/customXml" Target="../ink/ink1073.xml"/><Relationship Id="rId469" Type="http://schemas.openxmlformats.org/officeDocument/2006/relationships/customXml" Target="../ink/ink1094.xml"/><Relationship Id="rId634" Type="http://schemas.openxmlformats.org/officeDocument/2006/relationships/image" Target="../media/image1172.png"/><Relationship Id="rId676" Type="http://schemas.openxmlformats.org/officeDocument/2006/relationships/image" Target="../media/image1193.png"/><Relationship Id="rId26" Type="http://schemas.openxmlformats.org/officeDocument/2006/relationships/customXml" Target="../ink/ink872.xml"/><Relationship Id="rId231" Type="http://schemas.openxmlformats.org/officeDocument/2006/relationships/image" Target="../media/image974.png"/><Relationship Id="rId273" Type="http://schemas.openxmlformats.org/officeDocument/2006/relationships/image" Target="../media/image995.png"/><Relationship Id="rId329" Type="http://schemas.openxmlformats.org/officeDocument/2006/relationships/image" Target="../media/image1022.png"/><Relationship Id="rId480" Type="http://schemas.openxmlformats.org/officeDocument/2006/relationships/customXml" Target="../ink/ink1100.xml"/><Relationship Id="rId536" Type="http://schemas.openxmlformats.org/officeDocument/2006/relationships/image" Target="../media/image1123.png"/><Relationship Id="rId68" Type="http://schemas.openxmlformats.org/officeDocument/2006/relationships/customXml" Target="../ink/ink893.xml"/><Relationship Id="rId133" Type="http://schemas.openxmlformats.org/officeDocument/2006/relationships/image" Target="../media/image925.png"/><Relationship Id="rId175" Type="http://schemas.openxmlformats.org/officeDocument/2006/relationships/image" Target="../media/image946.png"/><Relationship Id="rId340" Type="http://schemas.openxmlformats.org/officeDocument/2006/relationships/customXml" Target="../ink/ink1029.xml"/><Relationship Id="rId578" Type="http://schemas.openxmlformats.org/officeDocument/2006/relationships/image" Target="../media/image1144.png"/><Relationship Id="rId200" Type="http://schemas.openxmlformats.org/officeDocument/2006/relationships/customXml" Target="../ink/ink959.xml"/><Relationship Id="rId382" Type="http://schemas.openxmlformats.org/officeDocument/2006/relationships/image" Target="../media/image1048.png"/><Relationship Id="rId438" Type="http://schemas.openxmlformats.org/officeDocument/2006/relationships/image" Target="../media/image1075.png"/><Relationship Id="rId603" Type="http://schemas.openxmlformats.org/officeDocument/2006/relationships/customXml" Target="../ink/ink1162.xml"/><Relationship Id="rId645" Type="http://schemas.openxmlformats.org/officeDocument/2006/relationships/customXml" Target="../ink/ink1183.xml"/><Relationship Id="rId687" Type="http://schemas.openxmlformats.org/officeDocument/2006/relationships/customXml" Target="../ink/ink1204.xml"/><Relationship Id="rId242" Type="http://schemas.openxmlformats.org/officeDocument/2006/relationships/customXml" Target="../ink/ink980.xml"/><Relationship Id="rId284" Type="http://schemas.openxmlformats.org/officeDocument/2006/relationships/customXml" Target="../ink/ink1001.xml"/><Relationship Id="rId491" Type="http://schemas.openxmlformats.org/officeDocument/2006/relationships/customXml" Target="../ink/ink1106.xml"/><Relationship Id="rId505" Type="http://schemas.openxmlformats.org/officeDocument/2006/relationships/customXml" Target="../ink/ink1113.xml"/><Relationship Id="rId37" Type="http://schemas.openxmlformats.org/officeDocument/2006/relationships/image" Target="../media/image878.png"/><Relationship Id="rId79" Type="http://schemas.openxmlformats.org/officeDocument/2006/relationships/image" Target="../media/image898.png"/><Relationship Id="rId102" Type="http://schemas.openxmlformats.org/officeDocument/2006/relationships/customXml" Target="../ink/ink910.xml"/><Relationship Id="rId144" Type="http://schemas.openxmlformats.org/officeDocument/2006/relationships/customXml" Target="../ink/ink931.xml"/><Relationship Id="rId547" Type="http://schemas.openxmlformats.org/officeDocument/2006/relationships/customXml" Target="../ink/ink1134.xml"/><Relationship Id="rId589" Type="http://schemas.openxmlformats.org/officeDocument/2006/relationships/customXml" Target="../ink/ink1155.xml"/><Relationship Id="rId90" Type="http://schemas.openxmlformats.org/officeDocument/2006/relationships/customXml" Target="../ink/ink904.xml"/><Relationship Id="rId186" Type="http://schemas.openxmlformats.org/officeDocument/2006/relationships/customXml" Target="../ink/ink952.xml"/><Relationship Id="rId351" Type="http://schemas.openxmlformats.org/officeDocument/2006/relationships/image" Target="../media/image1033.png"/><Relationship Id="rId393" Type="http://schemas.openxmlformats.org/officeDocument/2006/relationships/customXml" Target="../ink/ink1056.xml"/><Relationship Id="rId407" Type="http://schemas.openxmlformats.org/officeDocument/2006/relationships/customXml" Target="../ink/ink1063.xml"/><Relationship Id="rId449" Type="http://schemas.openxmlformats.org/officeDocument/2006/relationships/customXml" Target="../ink/ink1084.xml"/><Relationship Id="rId614" Type="http://schemas.openxmlformats.org/officeDocument/2006/relationships/image" Target="../media/image1162.png"/><Relationship Id="rId656" Type="http://schemas.openxmlformats.org/officeDocument/2006/relationships/image" Target="../media/image1183.png"/><Relationship Id="rId211" Type="http://schemas.openxmlformats.org/officeDocument/2006/relationships/image" Target="../media/image964.png"/><Relationship Id="rId253" Type="http://schemas.openxmlformats.org/officeDocument/2006/relationships/image" Target="../media/image985.png"/><Relationship Id="rId295" Type="http://schemas.openxmlformats.org/officeDocument/2006/relationships/image" Target="../media/image1005.png"/><Relationship Id="rId309" Type="http://schemas.openxmlformats.org/officeDocument/2006/relationships/image" Target="../media/image1012.png"/><Relationship Id="rId460" Type="http://schemas.openxmlformats.org/officeDocument/2006/relationships/image" Target="../media/image1086.png"/><Relationship Id="rId516" Type="http://schemas.openxmlformats.org/officeDocument/2006/relationships/image" Target="../media/image1113.png"/><Relationship Id="rId48" Type="http://schemas.openxmlformats.org/officeDocument/2006/relationships/customXml" Target="../ink/ink883.xml"/><Relationship Id="rId113" Type="http://schemas.openxmlformats.org/officeDocument/2006/relationships/image" Target="../media/image915.png"/><Relationship Id="rId320" Type="http://schemas.openxmlformats.org/officeDocument/2006/relationships/customXml" Target="../ink/ink1019.xml"/><Relationship Id="rId558" Type="http://schemas.openxmlformats.org/officeDocument/2006/relationships/image" Target="../media/image1134.png"/><Relationship Id="rId155" Type="http://schemas.openxmlformats.org/officeDocument/2006/relationships/image" Target="../media/image936.png"/><Relationship Id="rId197" Type="http://schemas.openxmlformats.org/officeDocument/2006/relationships/image" Target="../media/image957.png"/><Relationship Id="rId362" Type="http://schemas.openxmlformats.org/officeDocument/2006/relationships/image" Target="../media/image1038.png"/><Relationship Id="rId418" Type="http://schemas.openxmlformats.org/officeDocument/2006/relationships/image" Target="../media/image1065.png"/><Relationship Id="rId625" Type="http://schemas.openxmlformats.org/officeDocument/2006/relationships/customXml" Target="../ink/ink1173.xml"/><Relationship Id="rId222" Type="http://schemas.openxmlformats.org/officeDocument/2006/relationships/customXml" Target="../ink/ink970.xml"/><Relationship Id="rId264" Type="http://schemas.openxmlformats.org/officeDocument/2006/relationships/customXml" Target="../ink/ink991.xml"/><Relationship Id="rId471" Type="http://schemas.openxmlformats.org/officeDocument/2006/relationships/customXml" Target="../ink/ink1095.xml"/><Relationship Id="rId667" Type="http://schemas.openxmlformats.org/officeDocument/2006/relationships/customXml" Target="../ink/ink1194.xml"/><Relationship Id="rId17" Type="http://schemas.openxmlformats.org/officeDocument/2006/relationships/image" Target="../media/image868.png"/><Relationship Id="rId59" Type="http://schemas.openxmlformats.org/officeDocument/2006/relationships/image" Target="../media/image889.png"/><Relationship Id="rId124" Type="http://schemas.openxmlformats.org/officeDocument/2006/relationships/customXml" Target="../ink/ink921.xml"/><Relationship Id="rId527" Type="http://schemas.openxmlformats.org/officeDocument/2006/relationships/customXml" Target="../ink/ink1124.xml"/><Relationship Id="rId569" Type="http://schemas.openxmlformats.org/officeDocument/2006/relationships/customXml" Target="../ink/ink1145.xml"/><Relationship Id="rId70" Type="http://schemas.openxmlformats.org/officeDocument/2006/relationships/customXml" Target="../ink/ink894.xml"/><Relationship Id="rId166" Type="http://schemas.openxmlformats.org/officeDocument/2006/relationships/customXml" Target="../ink/ink942.xml"/><Relationship Id="rId331" Type="http://schemas.openxmlformats.org/officeDocument/2006/relationships/image" Target="../media/image1023.png"/><Relationship Id="rId373" Type="http://schemas.openxmlformats.org/officeDocument/2006/relationships/customXml" Target="../ink/ink1046.xml"/><Relationship Id="rId429" Type="http://schemas.openxmlformats.org/officeDocument/2006/relationships/customXml" Target="../ink/ink1074.xml"/><Relationship Id="rId580" Type="http://schemas.openxmlformats.org/officeDocument/2006/relationships/image" Target="../media/image1145.png"/><Relationship Id="rId636" Type="http://schemas.openxmlformats.org/officeDocument/2006/relationships/image" Target="../media/image117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75.png"/><Relationship Id="rId440" Type="http://schemas.openxmlformats.org/officeDocument/2006/relationships/image" Target="../media/image1076.png"/><Relationship Id="rId678" Type="http://schemas.openxmlformats.org/officeDocument/2006/relationships/image" Target="../media/image1194.png"/><Relationship Id="rId28" Type="http://schemas.openxmlformats.org/officeDocument/2006/relationships/customXml" Target="../ink/ink873.xml"/><Relationship Id="rId275" Type="http://schemas.openxmlformats.org/officeDocument/2006/relationships/image" Target="../media/image996.png"/><Relationship Id="rId300" Type="http://schemas.openxmlformats.org/officeDocument/2006/relationships/customXml" Target="../ink/ink1009.xml"/><Relationship Id="rId482" Type="http://schemas.openxmlformats.org/officeDocument/2006/relationships/image" Target="../media/image1096.png"/><Relationship Id="rId538" Type="http://schemas.openxmlformats.org/officeDocument/2006/relationships/image" Target="../media/image1124.png"/><Relationship Id="rId81" Type="http://schemas.openxmlformats.org/officeDocument/2006/relationships/image" Target="../media/image899.png"/><Relationship Id="rId135" Type="http://schemas.openxmlformats.org/officeDocument/2006/relationships/image" Target="../media/image926.png"/><Relationship Id="rId177" Type="http://schemas.openxmlformats.org/officeDocument/2006/relationships/image" Target="../media/image947.png"/><Relationship Id="rId342" Type="http://schemas.openxmlformats.org/officeDocument/2006/relationships/customXml" Target="../ink/ink1030.xml"/><Relationship Id="rId384" Type="http://schemas.openxmlformats.org/officeDocument/2006/relationships/image" Target="../media/image745.png"/><Relationship Id="rId591" Type="http://schemas.openxmlformats.org/officeDocument/2006/relationships/customXml" Target="../ink/ink1156.xml"/><Relationship Id="rId605" Type="http://schemas.openxmlformats.org/officeDocument/2006/relationships/customXml" Target="../ink/ink1163.xml"/><Relationship Id="rId202" Type="http://schemas.openxmlformats.org/officeDocument/2006/relationships/customXml" Target="../ink/ink960.xml"/><Relationship Id="rId244" Type="http://schemas.openxmlformats.org/officeDocument/2006/relationships/customXml" Target="../ink/ink981.xml"/><Relationship Id="rId647" Type="http://schemas.openxmlformats.org/officeDocument/2006/relationships/customXml" Target="../ink/ink1184.xml"/><Relationship Id="rId689" Type="http://schemas.openxmlformats.org/officeDocument/2006/relationships/customXml" Target="../ink/ink1205.xml"/><Relationship Id="rId39" Type="http://schemas.openxmlformats.org/officeDocument/2006/relationships/image" Target="../media/image879.png"/><Relationship Id="rId286" Type="http://schemas.openxmlformats.org/officeDocument/2006/relationships/customXml" Target="../ink/ink1002.xml"/><Relationship Id="rId451" Type="http://schemas.openxmlformats.org/officeDocument/2006/relationships/customXml" Target="../ink/ink1085.xml"/><Relationship Id="rId493" Type="http://schemas.openxmlformats.org/officeDocument/2006/relationships/customXml" Target="../ink/ink1107.xml"/><Relationship Id="rId507" Type="http://schemas.openxmlformats.org/officeDocument/2006/relationships/customXml" Target="../ink/ink1114.xml"/><Relationship Id="rId549" Type="http://schemas.openxmlformats.org/officeDocument/2006/relationships/customXml" Target="../ink/ink1135.xml"/><Relationship Id="rId50" Type="http://schemas.openxmlformats.org/officeDocument/2006/relationships/customXml" Target="../ink/ink884.xml"/><Relationship Id="rId104" Type="http://schemas.openxmlformats.org/officeDocument/2006/relationships/customXml" Target="../ink/ink911.xml"/><Relationship Id="rId146" Type="http://schemas.openxmlformats.org/officeDocument/2006/relationships/customXml" Target="../ink/ink932.xml"/><Relationship Id="rId188" Type="http://schemas.openxmlformats.org/officeDocument/2006/relationships/customXml" Target="../ink/ink953.xml"/><Relationship Id="rId311" Type="http://schemas.openxmlformats.org/officeDocument/2006/relationships/image" Target="../media/image1013.png"/><Relationship Id="rId353" Type="http://schemas.openxmlformats.org/officeDocument/2006/relationships/customXml" Target="../ink/ink1036.xml"/><Relationship Id="rId395" Type="http://schemas.openxmlformats.org/officeDocument/2006/relationships/customXml" Target="../ink/ink1057.xml"/><Relationship Id="rId409" Type="http://schemas.openxmlformats.org/officeDocument/2006/relationships/customXml" Target="../ink/ink1064.xml"/><Relationship Id="rId560" Type="http://schemas.openxmlformats.org/officeDocument/2006/relationships/image" Target="../media/image1135.png"/><Relationship Id="rId92" Type="http://schemas.openxmlformats.org/officeDocument/2006/relationships/customXml" Target="../ink/ink905.xml"/><Relationship Id="rId213" Type="http://schemas.openxmlformats.org/officeDocument/2006/relationships/image" Target="../media/image965.png"/><Relationship Id="rId420" Type="http://schemas.openxmlformats.org/officeDocument/2006/relationships/image" Target="../media/image1066.png"/><Relationship Id="rId616" Type="http://schemas.openxmlformats.org/officeDocument/2006/relationships/image" Target="../media/image1163.png"/><Relationship Id="rId658" Type="http://schemas.openxmlformats.org/officeDocument/2006/relationships/image" Target="../media/image1184.png"/><Relationship Id="rId255" Type="http://schemas.openxmlformats.org/officeDocument/2006/relationships/image" Target="../media/image986.png"/><Relationship Id="rId297" Type="http://schemas.openxmlformats.org/officeDocument/2006/relationships/image" Target="../media/image1006.png"/><Relationship Id="rId462" Type="http://schemas.openxmlformats.org/officeDocument/2006/relationships/image" Target="../media/image1087.png"/><Relationship Id="rId518" Type="http://schemas.openxmlformats.org/officeDocument/2006/relationships/image" Target="../media/image111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1.png"/><Relationship Id="rId299" Type="http://schemas.openxmlformats.org/officeDocument/2006/relationships/image" Target="../media/image1350.png"/><Relationship Id="rId21" Type="http://schemas.openxmlformats.org/officeDocument/2006/relationships/image" Target="../media/image1213.png"/><Relationship Id="rId63" Type="http://schemas.openxmlformats.org/officeDocument/2006/relationships/image" Target="../media/image1234.png"/><Relationship Id="rId159" Type="http://schemas.openxmlformats.org/officeDocument/2006/relationships/image" Target="../media/image1282.png"/><Relationship Id="rId324" Type="http://schemas.openxmlformats.org/officeDocument/2006/relationships/customXml" Target="../ink/ink1370.xml"/><Relationship Id="rId366" Type="http://schemas.openxmlformats.org/officeDocument/2006/relationships/image" Target="../media/image1383.png"/><Relationship Id="rId531" Type="http://schemas.openxmlformats.org/officeDocument/2006/relationships/customXml" Target="../ink/ink1474.xml"/><Relationship Id="rId170" Type="http://schemas.openxmlformats.org/officeDocument/2006/relationships/customXml" Target="../ink/ink1293.xml"/><Relationship Id="rId226" Type="http://schemas.openxmlformats.org/officeDocument/2006/relationships/customXml" Target="../ink/ink1321.xml"/><Relationship Id="rId433" Type="http://schemas.openxmlformats.org/officeDocument/2006/relationships/customXml" Target="../ink/ink1425.xml"/><Relationship Id="rId268" Type="http://schemas.openxmlformats.org/officeDocument/2006/relationships/customXml" Target="../ink/ink1342.xml"/><Relationship Id="rId475" Type="http://schemas.openxmlformats.org/officeDocument/2006/relationships/customXml" Target="../ink/ink1446.xml"/><Relationship Id="rId32" Type="http://schemas.openxmlformats.org/officeDocument/2006/relationships/customXml" Target="../ink/ink1224.xml"/><Relationship Id="rId74" Type="http://schemas.openxmlformats.org/officeDocument/2006/relationships/customXml" Target="../ink/ink1245.xml"/><Relationship Id="rId128" Type="http://schemas.openxmlformats.org/officeDocument/2006/relationships/customXml" Target="../ink/ink1272.xml"/><Relationship Id="rId335" Type="http://schemas.openxmlformats.org/officeDocument/2006/relationships/image" Target="../media/image1368.png"/><Relationship Id="rId377" Type="http://schemas.openxmlformats.org/officeDocument/2006/relationships/customXml" Target="../ink/ink1397.xml"/><Relationship Id="rId500" Type="http://schemas.openxmlformats.org/officeDocument/2006/relationships/image" Target="../media/image1447.png"/><Relationship Id="rId542" Type="http://schemas.openxmlformats.org/officeDocument/2006/relationships/image" Target="../media/image1468.png"/><Relationship Id="rId5" Type="http://schemas.openxmlformats.org/officeDocument/2006/relationships/image" Target="../media/image1205.png"/><Relationship Id="rId181" Type="http://schemas.openxmlformats.org/officeDocument/2006/relationships/image" Target="../media/image1293.png"/><Relationship Id="rId237" Type="http://schemas.openxmlformats.org/officeDocument/2006/relationships/image" Target="../media/image1320.png"/><Relationship Id="rId402" Type="http://schemas.openxmlformats.org/officeDocument/2006/relationships/image" Target="../media/image1401.png"/><Relationship Id="rId279" Type="http://schemas.openxmlformats.org/officeDocument/2006/relationships/image" Target="../media/image1340.png"/><Relationship Id="rId444" Type="http://schemas.openxmlformats.org/officeDocument/2006/relationships/image" Target="../media/image1419.png"/><Relationship Id="rId486" Type="http://schemas.openxmlformats.org/officeDocument/2006/relationships/image" Target="../media/image1440.png"/><Relationship Id="rId43" Type="http://schemas.openxmlformats.org/officeDocument/2006/relationships/image" Target="../media/image1224.png"/><Relationship Id="rId139" Type="http://schemas.openxmlformats.org/officeDocument/2006/relationships/image" Target="../media/image1272.png"/><Relationship Id="rId290" Type="http://schemas.openxmlformats.org/officeDocument/2006/relationships/customXml" Target="../ink/ink1353.xml"/><Relationship Id="rId304" Type="http://schemas.openxmlformats.org/officeDocument/2006/relationships/customXml" Target="../ink/ink1360.xml"/><Relationship Id="rId346" Type="http://schemas.openxmlformats.org/officeDocument/2006/relationships/image" Target="../media/image1373.png"/><Relationship Id="rId388" Type="http://schemas.openxmlformats.org/officeDocument/2006/relationships/image" Target="../media/image1394.png"/><Relationship Id="rId511" Type="http://schemas.openxmlformats.org/officeDocument/2006/relationships/customXml" Target="../ink/ink1464.xml"/><Relationship Id="rId553" Type="http://schemas.openxmlformats.org/officeDocument/2006/relationships/customXml" Target="../ink/ink1485.xml"/><Relationship Id="rId85" Type="http://schemas.openxmlformats.org/officeDocument/2006/relationships/image" Target="../media/image1245.png"/><Relationship Id="rId150" Type="http://schemas.openxmlformats.org/officeDocument/2006/relationships/customXml" Target="../ink/ink1283.xml"/><Relationship Id="rId192" Type="http://schemas.openxmlformats.org/officeDocument/2006/relationships/customXml" Target="../ink/ink1304.xml"/><Relationship Id="rId206" Type="http://schemas.openxmlformats.org/officeDocument/2006/relationships/customXml" Target="../ink/ink1311.xml"/><Relationship Id="rId413" Type="http://schemas.openxmlformats.org/officeDocument/2006/relationships/customXml" Target="../ink/ink1415.xml"/><Relationship Id="rId248" Type="http://schemas.openxmlformats.org/officeDocument/2006/relationships/customXml" Target="../ink/ink1332.xml"/><Relationship Id="rId455" Type="http://schemas.openxmlformats.org/officeDocument/2006/relationships/customXml" Target="../ink/ink1436.xml"/><Relationship Id="rId497" Type="http://schemas.openxmlformats.org/officeDocument/2006/relationships/customXml" Target="../ink/ink1457.xml"/><Relationship Id="rId12" Type="http://schemas.openxmlformats.org/officeDocument/2006/relationships/customXml" Target="../ink/ink1214.xml"/><Relationship Id="rId108" Type="http://schemas.openxmlformats.org/officeDocument/2006/relationships/customXml" Target="../ink/ink1262.xml"/><Relationship Id="rId315" Type="http://schemas.openxmlformats.org/officeDocument/2006/relationships/image" Target="../media/image1358.png"/><Relationship Id="rId357" Type="http://schemas.openxmlformats.org/officeDocument/2006/relationships/customXml" Target="../ink/ink1387.xml"/><Relationship Id="rId522" Type="http://schemas.openxmlformats.org/officeDocument/2006/relationships/image" Target="../media/image1458.png"/><Relationship Id="rId54" Type="http://schemas.openxmlformats.org/officeDocument/2006/relationships/customXml" Target="../ink/ink1235.xml"/><Relationship Id="rId96" Type="http://schemas.openxmlformats.org/officeDocument/2006/relationships/customXml" Target="../ink/ink1256.xml"/><Relationship Id="rId161" Type="http://schemas.openxmlformats.org/officeDocument/2006/relationships/image" Target="../media/image1283.png"/><Relationship Id="rId217" Type="http://schemas.openxmlformats.org/officeDocument/2006/relationships/image" Target="../media/image1310.png"/><Relationship Id="rId399" Type="http://schemas.openxmlformats.org/officeDocument/2006/relationships/customXml" Target="../ink/ink1408.xml"/><Relationship Id="rId564" Type="http://schemas.openxmlformats.org/officeDocument/2006/relationships/image" Target="../media/image1479.png"/><Relationship Id="rId259" Type="http://schemas.openxmlformats.org/officeDocument/2006/relationships/image" Target="../media/image1331.png"/><Relationship Id="rId424" Type="http://schemas.openxmlformats.org/officeDocument/2006/relationships/image" Target="../media/image1411.png"/><Relationship Id="rId466" Type="http://schemas.openxmlformats.org/officeDocument/2006/relationships/image" Target="../media/image1430.png"/><Relationship Id="rId23" Type="http://schemas.openxmlformats.org/officeDocument/2006/relationships/image" Target="../media/image1214.png"/><Relationship Id="rId119" Type="http://schemas.openxmlformats.org/officeDocument/2006/relationships/image" Target="../media/image1262.png"/><Relationship Id="rId270" Type="http://schemas.openxmlformats.org/officeDocument/2006/relationships/customXml" Target="../ink/ink1343.xml"/><Relationship Id="rId326" Type="http://schemas.openxmlformats.org/officeDocument/2006/relationships/customXml" Target="../ink/ink1371.xml"/><Relationship Id="rId533" Type="http://schemas.openxmlformats.org/officeDocument/2006/relationships/customXml" Target="../ink/ink1475.xml"/><Relationship Id="rId65" Type="http://schemas.openxmlformats.org/officeDocument/2006/relationships/image" Target="../media/image1235.png"/><Relationship Id="rId130" Type="http://schemas.openxmlformats.org/officeDocument/2006/relationships/customXml" Target="../ink/ink1273.xml"/><Relationship Id="rId368" Type="http://schemas.openxmlformats.org/officeDocument/2006/relationships/image" Target="../media/image1384.png"/><Relationship Id="rId172" Type="http://schemas.openxmlformats.org/officeDocument/2006/relationships/customXml" Target="../ink/ink1294.xml"/><Relationship Id="rId228" Type="http://schemas.openxmlformats.org/officeDocument/2006/relationships/customXml" Target="../ink/ink1322.xml"/><Relationship Id="rId435" Type="http://schemas.openxmlformats.org/officeDocument/2006/relationships/customXml" Target="../ink/ink1426.xml"/><Relationship Id="rId477" Type="http://schemas.openxmlformats.org/officeDocument/2006/relationships/customXml" Target="../ink/ink1447.xml"/><Relationship Id="rId281" Type="http://schemas.openxmlformats.org/officeDocument/2006/relationships/image" Target="../media/image1341.png"/><Relationship Id="rId337" Type="http://schemas.openxmlformats.org/officeDocument/2006/relationships/image" Target="../media/image1369.png"/><Relationship Id="rId502" Type="http://schemas.openxmlformats.org/officeDocument/2006/relationships/image" Target="../media/image1448.png"/><Relationship Id="rId34" Type="http://schemas.openxmlformats.org/officeDocument/2006/relationships/customXml" Target="../ink/ink1225.xml"/><Relationship Id="rId76" Type="http://schemas.openxmlformats.org/officeDocument/2006/relationships/customXml" Target="../ink/ink1246.xml"/><Relationship Id="rId141" Type="http://schemas.openxmlformats.org/officeDocument/2006/relationships/image" Target="../media/image1273.png"/><Relationship Id="rId379" Type="http://schemas.openxmlformats.org/officeDocument/2006/relationships/customXml" Target="../ink/ink1398.xml"/><Relationship Id="rId544" Type="http://schemas.openxmlformats.org/officeDocument/2006/relationships/image" Target="../media/image1469.png"/><Relationship Id="rId7" Type="http://schemas.openxmlformats.org/officeDocument/2006/relationships/image" Target="../media/image1206.png"/><Relationship Id="rId183" Type="http://schemas.openxmlformats.org/officeDocument/2006/relationships/image" Target="../media/image1294.png"/><Relationship Id="rId239" Type="http://schemas.openxmlformats.org/officeDocument/2006/relationships/image" Target="../media/image1321.png"/><Relationship Id="rId390" Type="http://schemas.openxmlformats.org/officeDocument/2006/relationships/image" Target="../media/image1395.png"/><Relationship Id="rId404" Type="http://schemas.openxmlformats.org/officeDocument/2006/relationships/image" Target="../media/image1402.png"/><Relationship Id="rId446" Type="http://schemas.openxmlformats.org/officeDocument/2006/relationships/image" Target="../media/image1420.png"/><Relationship Id="rId250" Type="http://schemas.openxmlformats.org/officeDocument/2006/relationships/customXml" Target="../ink/ink1333.xml"/><Relationship Id="rId292" Type="http://schemas.openxmlformats.org/officeDocument/2006/relationships/customXml" Target="../ink/ink1354.xml"/><Relationship Id="rId306" Type="http://schemas.openxmlformats.org/officeDocument/2006/relationships/customXml" Target="../ink/ink1361.xml"/><Relationship Id="rId488" Type="http://schemas.openxmlformats.org/officeDocument/2006/relationships/image" Target="../media/image1441.png"/><Relationship Id="rId45" Type="http://schemas.openxmlformats.org/officeDocument/2006/relationships/image" Target="../media/image1225.png"/><Relationship Id="rId87" Type="http://schemas.openxmlformats.org/officeDocument/2006/relationships/image" Target="../media/image1246.png"/><Relationship Id="rId110" Type="http://schemas.openxmlformats.org/officeDocument/2006/relationships/customXml" Target="../ink/ink1263.xml"/><Relationship Id="rId348" Type="http://schemas.openxmlformats.org/officeDocument/2006/relationships/image" Target="../media/image1374.png"/><Relationship Id="rId513" Type="http://schemas.openxmlformats.org/officeDocument/2006/relationships/customXml" Target="../ink/ink1465.xml"/><Relationship Id="rId555" Type="http://schemas.openxmlformats.org/officeDocument/2006/relationships/customXml" Target="../ink/ink1486.xml"/><Relationship Id="rId152" Type="http://schemas.openxmlformats.org/officeDocument/2006/relationships/customXml" Target="../ink/ink1284.xml"/><Relationship Id="rId194" Type="http://schemas.openxmlformats.org/officeDocument/2006/relationships/customXml" Target="../ink/ink1305.xml"/><Relationship Id="rId208" Type="http://schemas.openxmlformats.org/officeDocument/2006/relationships/customXml" Target="../ink/ink1312.xml"/><Relationship Id="rId415" Type="http://schemas.openxmlformats.org/officeDocument/2006/relationships/customXml" Target="../ink/ink1416.xml"/><Relationship Id="rId457" Type="http://schemas.openxmlformats.org/officeDocument/2006/relationships/customXml" Target="../ink/ink1437.xml"/><Relationship Id="rId261" Type="http://schemas.openxmlformats.org/officeDocument/2006/relationships/image" Target="../media/image1332.png"/><Relationship Id="rId499" Type="http://schemas.openxmlformats.org/officeDocument/2006/relationships/customXml" Target="../ink/ink1458.xml"/><Relationship Id="rId14" Type="http://schemas.openxmlformats.org/officeDocument/2006/relationships/customXml" Target="../ink/ink1215.xml"/><Relationship Id="rId56" Type="http://schemas.openxmlformats.org/officeDocument/2006/relationships/customXml" Target="../ink/ink1236.xml"/><Relationship Id="rId317" Type="http://schemas.openxmlformats.org/officeDocument/2006/relationships/image" Target="../media/image1359.png"/><Relationship Id="rId359" Type="http://schemas.openxmlformats.org/officeDocument/2006/relationships/customXml" Target="../ink/ink1388.xml"/><Relationship Id="rId524" Type="http://schemas.openxmlformats.org/officeDocument/2006/relationships/image" Target="../media/image1459.png"/><Relationship Id="rId566" Type="http://schemas.openxmlformats.org/officeDocument/2006/relationships/image" Target="../media/image1480.png"/><Relationship Id="rId98" Type="http://schemas.openxmlformats.org/officeDocument/2006/relationships/customXml" Target="../ink/ink1257.xml"/><Relationship Id="rId121" Type="http://schemas.openxmlformats.org/officeDocument/2006/relationships/image" Target="../media/image1263.png"/><Relationship Id="rId163" Type="http://schemas.openxmlformats.org/officeDocument/2006/relationships/image" Target="../media/image1284.png"/><Relationship Id="rId219" Type="http://schemas.openxmlformats.org/officeDocument/2006/relationships/image" Target="../media/image1311.png"/><Relationship Id="rId370" Type="http://schemas.openxmlformats.org/officeDocument/2006/relationships/image" Target="../media/image1385.png"/><Relationship Id="rId426" Type="http://schemas.openxmlformats.org/officeDocument/2006/relationships/image" Target="../media/image1412.png"/><Relationship Id="rId230" Type="http://schemas.openxmlformats.org/officeDocument/2006/relationships/customXml" Target="../ink/ink1323.xml"/><Relationship Id="rId468" Type="http://schemas.openxmlformats.org/officeDocument/2006/relationships/image" Target="../media/image1431.png"/><Relationship Id="rId25" Type="http://schemas.openxmlformats.org/officeDocument/2006/relationships/image" Target="../media/image1215.png"/><Relationship Id="rId67" Type="http://schemas.openxmlformats.org/officeDocument/2006/relationships/image" Target="../media/image1236.png"/><Relationship Id="rId272" Type="http://schemas.openxmlformats.org/officeDocument/2006/relationships/customXml" Target="../ink/ink1344.xml"/><Relationship Id="rId328" Type="http://schemas.openxmlformats.org/officeDocument/2006/relationships/customXml" Target="../ink/ink1372.xml"/><Relationship Id="rId535" Type="http://schemas.openxmlformats.org/officeDocument/2006/relationships/customXml" Target="../ink/ink1476.xml"/><Relationship Id="rId132" Type="http://schemas.openxmlformats.org/officeDocument/2006/relationships/customXml" Target="../ink/ink1274.xml"/><Relationship Id="rId174" Type="http://schemas.openxmlformats.org/officeDocument/2006/relationships/customXml" Target="../ink/ink1295.xml"/><Relationship Id="rId381" Type="http://schemas.openxmlformats.org/officeDocument/2006/relationships/customXml" Target="../ink/ink1399.xml"/><Relationship Id="rId241" Type="http://schemas.openxmlformats.org/officeDocument/2006/relationships/image" Target="../media/image1322.png"/><Relationship Id="rId437" Type="http://schemas.openxmlformats.org/officeDocument/2006/relationships/customXml" Target="../ink/ink1427.xml"/><Relationship Id="rId479" Type="http://schemas.openxmlformats.org/officeDocument/2006/relationships/customXml" Target="../ink/ink1448.xml"/><Relationship Id="rId36" Type="http://schemas.openxmlformats.org/officeDocument/2006/relationships/customXml" Target="../ink/ink1226.xml"/><Relationship Id="rId283" Type="http://schemas.openxmlformats.org/officeDocument/2006/relationships/image" Target="../media/image1342.png"/><Relationship Id="rId339" Type="http://schemas.openxmlformats.org/officeDocument/2006/relationships/image" Target="../media/image1370.png"/><Relationship Id="rId490" Type="http://schemas.openxmlformats.org/officeDocument/2006/relationships/image" Target="../media/image1442.png"/><Relationship Id="rId504" Type="http://schemas.openxmlformats.org/officeDocument/2006/relationships/image" Target="../media/image1449.png"/><Relationship Id="rId546" Type="http://schemas.openxmlformats.org/officeDocument/2006/relationships/image" Target="../media/image1470.png"/><Relationship Id="rId78" Type="http://schemas.openxmlformats.org/officeDocument/2006/relationships/customXml" Target="../ink/ink1247.xml"/><Relationship Id="rId101" Type="http://schemas.openxmlformats.org/officeDocument/2006/relationships/image" Target="../media/image1253.png"/><Relationship Id="rId143" Type="http://schemas.openxmlformats.org/officeDocument/2006/relationships/image" Target="../media/image1274.png"/><Relationship Id="rId185" Type="http://schemas.openxmlformats.org/officeDocument/2006/relationships/image" Target="../media/image1295.png"/><Relationship Id="rId350" Type="http://schemas.openxmlformats.org/officeDocument/2006/relationships/image" Target="../media/image1375.png"/><Relationship Id="rId406" Type="http://schemas.openxmlformats.org/officeDocument/2006/relationships/image" Target="../media/image10.png"/><Relationship Id="rId9" Type="http://schemas.openxmlformats.org/officeDocument/2006/relationships/image" Target="../media/image1207.png"/><Relationship Id="rId210" Type="http://schemas.openxmlformats.org/officeDocument/2006/relationships/customXml" Target="../ink/ink1313.xml"/><Relationship Id="rId392" Type="http://schemas.openxmlformats.org/officeDocument/2006/relationships/image" Target="../media/image1396.png"/><Relationship Id="rId427" Type="http://schemas.openxmlformats.org/officeDocument/2006/relationships/customXml" Target="../ink/ink1422.xml"/><Relationship Id="rId448" Type="http://schemas.openxmlformats.org/officeDocument/2006/relationships/image" Target="../media/image1421.png"/><Relationship Id="rId469" Type="http://schemas.openxmlformats.org/officeDocument/2006/relationships/customXml" Target="../ink/ink1443.xml"/><Relationship Id="rId26" Type="http://schemas.openxmlformats.org/officeDocument/2006/relationships/customXml" Target="../ink/ink1221.xml"/><Relationship Id="rId231" Type="http://schemas.openxmlformats.org/officeDocument/2006/relationships/image" Target="../media/image1317.png"/><Relationship Id="rId252" Type="http://schemas.openxmlformats.org/officeDocument/2006/relationships/customXml" Target="../ink/ink1334.xml"/><Relationship Id="rId273" Type="http://schemas.openxmlformats.org/officeDocument/2006/relationships/image" Target="../media/image1046.png"/><Relationship Id="rId294" Type="http://schemas.openxmlformats.org/officeDocument/2006/relationships/customXml" Target="../ink/ink1355.xml"/><Relationship Id="rId308" Type="http://schemas.openxmlformats.org/officeDocument/2006/relationships/customXml" Target="../ink/ink1362.xml"/><Relationship Id="rId329" Type="http://schemas.openxmlformats.org/officeDocument/2006/relationships/image" Target="../media/image1365.png"/><Relationship Id="rId480" Type="http://schemas.openxmlformats.org/officeDocument/2006/relationships/image" Target="../media/image1437.png"/><Relationship Id="rId515" Type="http://schemas.openxmlformats.org/officeDocument/2006/relationships/customXml" Target="../ink/ink1466.xml"/><Relationship Id="rId536" Type="http://schemas.openxmlformats.org/officeDocument/2006/relationships/image" Target="../media/image1465.png"/><Relationship Id="rId47" Type="http://schemas.openxmlformats.org/officeDocument/2006/relationships/image" Target="../media/image1226.png"/><Relationship Id="rId68" Type="http://schemas.openxmlformats.org/officeDocument/2006/relationships/customXml" Target="../ink/ink1242.xml"/><Relationship Id="rId89" Type="http://schemas.openxmlformats.org/officeDocument/2006/relationships/image" Target="../media/image1247.png"/><Relationship Id="rId112" Type="http://schemas.openxmlformats.org/officeDocument/2006/relationships/customXml" Target="../ink/ink1264.xml"/><Relationship Id="rId133" Type="http://schemas.openxmlformats.org/officeDocument/2006/relationships/image" Target="../media/image1269.png"/><Relationship Id="rId154" Type="http://schemas.openxmlformats.org/officeDocument/2006/relationships/customXml" Target="../ink/ink1285.xml"/><Relationship Id="rId175" Type="http://schemas.openxmlformats.org/officeDocument/2006/relationships/image" Target="../media/image1290.png"/><Relationship Id="rId340" Type="http://schemas.openxmlformats.org/officeDocument/2006/relationships/customXml" Target="../ink/ink1378.xml"/><Relationship Id="rId361" Type="http://schemas.openxmlformats.org/officeDocument/2006/relationships/customXml" Target="../ink/ink1389.xml"/><Relationship Id="rId557" Type="http://schemas.openxmlformats.org/officeDocument/2006/relationships/customXml" Target="../ink/ink1487.xml"/><Relationship Id="rId196" Type="http://schemas.openxmlformats.org/officeDocument/2006/relationships/customXml" Target="../ink/ink1306.xml"/><Relationship Id="rId200" Type="http://schemas.openxmlformats.org/officeDocument/2006/relationships/customXml" Target="../ink/ink1308.xml"/><Relationship Id="rId382" Type="http://schemas.openxmlformats.org/officeDocument/2006/relationships/image" Target="../media/image1391.png"/><Relationship Id="rId417" Type="http://schemas.openxmlformats.org/officeDocument/2006/relationships/customXml" Target="../ink/ink1417.xml"/><Relationship Id="rId438" Type="http://schemas.openxmlformats.org/officeDocument/2006/relationships/image" Target="../media/image1417.png"/><Relationship Id="rId459" Type="http://schemas.openxmlformats.org/officeDocument/2006/relationships/customXml" Target="../ink/ink1438.xml"/><Relationship Id="rId16" Type="http://schemas.openxmlformats.org/officeDocument/2006/relationships/customXml" Target="../ink/ink1216.xml"/><Relationship Id="rId221" Type="http://schemas.openxmlformats.org/officeDocument/2006/relationships/image" Target="../media/image1312.png"/><Relationship Id="rId242" Type="http://schemas.openxmlformats.org/officeDocument/2006/relationships/customXml" Target="../ink/ink1329.xml"/><Relationship Id="rId263" Type="http://schemas.openxmlformats.org/officeDocument/2006/relationships/image" Target="../media/image1333.png"/><Relationship Id="rId284" Type="http://schemas.openxmlformats.org/officeDocument/2006/relationships/customXml" Target="../ink/ink1350.xml"/><Relationship Id="rId319" Type="http://schemas.openxmlformats.org/officeDocument/2006/relationships/image" Target="../media/image1360.png"/><Relationship Id="rId470" Type="http://schemas.openxmlformats.org/officeDocument/2006/relationships/image" Target="../media/image1432.png"/><Relationship Id="rId491" Type="http://schemas.openxmlformats.org/officeDocument/2006/relationships/customXml" Target="../ink/ink1454.xml"/><Relationship Id="rId505" Type="http://schemas.openxmlformats.org/officeDocument/2006/relationships/customXml" Target="../ink/ink1461.xml"/><Relationship Id="rId526" Type="http://schemas.openxmlformats.org/officeDocument/2006/relationships/image" Target="../media/image1460.png"/><Relationship Id="rId37" Type="http://schemas.openxmlformats.org/officeDocument/2006/relationships/image" Target="../media/image1221.png"/><Relationship Id="rId58" Type="http://schemas.openxmlformats.org/officeDocument/2006/relationships/customXml" Target="../ink/ink1237.xml"/><Relationship Id="rId79" Type="http://schemas.openxmlformats.org/officeDocument/2006/relationships/image" Target="../media/image1242.png"/><Relationship Id="rId102" Type="http://schemas.openxmlformats.org/officeDocument/2006/relationships/customXml" Target="../ink/ink1259.xml"/><Relationship Id="rId123" Type="http://schemas.openxmlformats.org/officeDocument/2006/relationships/image" Target="../media/image1264.png"/><Relationship Id="rId144" Type="http://schemas.openxmlformats.org/officeDocument/2006/relationships/customXml" Target="../ink/ink1280.xml"/><Relationship Id="rId330" Type="http://schemas.openxmlformats.org/officeDocument/2006/relationships/customXml" Target="../ink/ink1373.xml"/><Relationship Id="rId547" Type="http://schemas.openxmlformats.org/officeDocument/2006/relationships/customXml" Target="../ink/ink1482.xml"/><Relationship Id="rId568" Type="http://schemas.openxmlformats.org/officeDocument/2006/relationships/image" Target="../media/image1481.png"/><Relationship Id="rId90" Type="http://schemas.openxmlformats.org/officeDocument/2006/relationships/customXml" Target="../ink/ink1253.xml"/><Relationship Id="rId165" Type="http://schemas.openxmlformats.org/officeDocument/2006/relationships/image" Target="../media/image1285.png"/><Relationship Id="rId186" Type="http://schemas.openxmlformats.org/officeDocument/2006/relationships/customXml" Target="../ink/ink1301.xml"/><Relationship Id="rId351" Type="http://schemas.openxmlformats.org/officeDocument/2006/relationships/customXml" Target="../ink/ink1384.xml"/><Relationship Id="rId372" Type="http://schemas.openxmlformats.org/officeDocument/2006/relationships/image" Target="../media/image1386.png"/><Relationship Id="rId393" Type="http://schemas.openxmlformats.org/officeDocument/2006/relationships/customXml" Target="../ink/ink1405.xml"/><Relationship Id="rId407" Type="http://schemas.openxmlformats.org/officeDocument/2006/relationships/customXml" Target="../ink/ink1412.xml"/><Relationship Id="rId428" Type="http://schemas.openxmlformats.org/officeDocument/2006/relationships/image" Target="../media/image1413.png"/><Relationship Id="rId449" Type="http://schemas.openxmlformats.org/officeDocument/2006/relationships/customXml" Target="../ink/ink1433.xml"/><Relationship Id="rId211" Type="http://schemas.openxmlformats.org/officeDocument/2006/relationships/image" Target="../media/image1307.png"/><Relationship Id="rId232" Type="http://schemas.openxmlformats.org/officeDocument/2006/relationships/customXml" Target="../ink/ink1324.xml"/><Relationship Id="rId253" Type="http://schemas.openxmlformats.org/officeDocument/2006/relationships/image" Target="../media/image1328.png"/><Relationship Id="rId274" Type="http://schemas.openxmlformats.org/officeDocument/2006/relationships/customXml" Target="../ink/ink1345.xml"/><Relationship Id="rId295" Type="http://schemas.openxmlformats.org/officeDocument/2006/relationships/image" Target="../media/image1348.png"/><Relationship Id="rId309" Type="http://schemas.openxmlformats.org/officeDocument/2006/relationships/image" Target="../media/image1355.png"/><Relationship Id="rId460" Type="http://schemas.openxmlformats.org/officeDocument/2006/relationships/image" Target="../media/image1427.png"/><Relationship Id="rId481" Type="http://schemas.openxmlformats.org/officeDocument/2006/relationships/customXml" Target="../ink/ink1449.xml"/><Relationship Id="rId516" Type="http://schemas.openxmlformats.org/officeDocument/2006/relationships/image" Target="../media/image1455.png"/><Relationship Id="rId27" Type="http://schemas.openxmlformats.org/officeDocument/2006/relationships/image" Target="../media/image1216.png"/><Relationship Id="rId48" Type="http://schemas.openxmlformats.org/officeDocument/2006/relationships/customXml" Target="../ink/ink1232.xml"/><Relationship Id="rId69" Type="http://schemas.openxmlformats.org/officeDocument/2006/relationships/image" Target="../media/image1237.png"/><Relationship Id="rId113" Type="http://schemas.openxmlformats.org/officeDocument/2006/relationships/image" Target="../media/image1259.png"/><Relationship Id="rId134" Type="http://schemas.openxmlformats.org/officeDocument/2006/relationships/customXml" Target="../ink/ink1275.xml"/><Relationship Id="rId320" Type="http://schemas.openxmlformats.org/officeDocument/2006/relationships/customXml" Target="../ink/ink1368.xml"/><Relationship Id="rId537" Type="http://schemas.openxmlformats.org/officeDocument/2006/relationships/customXml" Target="../ink/ink1477.xml"/><Relationship Id="rId558" Type="http://schemas.openxmlformats.org/officeDocument/2006/relationships/image" Target="../media/image1476.png"/><Relationship Id="rId80" Type="http://schemas.openxmlformats.org/officeDocument/2006/relationships/customXml" Target="../ink/ink1248.xml"/><Relationship Id="rId155" Type="http://schemas.openxmlformats.org/officeDocument/2006/relationships/image" Target="../media/image1280.png"/><Relationship Id="rId176" Type="http://schemas.openxmlformats.org/officeDocument/2006/relationships/customXml" Target="../ink/ink1296.xml"/><Relationship Id="rId197" Type="http://schemas.openxmlformats.org/officeDocument/2006/relationships/image" Target="../media/image1301.png"/><Relationship Id="rId341" Type="http://schemas.openxmlformats.org/officeDocument/2006/relationships/image" Target="../media/image1371.png"/><Relationship Id="rId362" Type="http://schemas.openxmlformats.org/officeDocument/2006/relationships/image" Target="../media/image1381.png"/><Relationship Id="rId383" Type="http://schemas.openxmlformats.org/officeDocument/2006/relationships/customXml" Target="../ink/ink1400.xml"/><Relationship Id="rId418" Type="http://schemas.openxmlformats.org/officeDocument/2006/relationships/image" Target="../media/image1408.png"/><Relationship Id="rId439" Type="http://schemas.openxmlformats.org/officeDocument/2006/relationships/customXml" Target="../ink/ink1428.xml"/><Relationship Id="rId201" Type="http://schemas.openxmlformats.org/officeDocument/2006/relationships/image" Target="../media/image1303.png"/><Relationship Id="rId222" Type="http://schemas.openxmlformats.org/officeDocument/2006/relationships/customXml" Target="../ink/ink1319.xml"/><Relationship Id="rId243" Type="http://schemas.openxmlformats.org/officeDocument/2006/relationships/image" Target="../media/image1323.png"/><Relationship Id="rId264" Type="http://schemas.openxmlformats.org/officeDocument/2006/relationships/customXml" Target="../ink/ink1340.xml"/><Relationship Id="rId285" Type="http://schemas.openxmlformats.org/officeDocument/2006/relationships/image" Target="../media/image1343.png"/><Relationship Id="rId450" Type="http://schemas.openxmlformats.org/officeDocument/2006/relationships/image" Target="../media/image1422.png"/><Relationship Id="rId471" Type="http://schemas.openxmlformats.org/officeDocument/2006/relationships/customXml" Target="../ink/ink1444.xml"/><Relationship Id="rId506" Type="http://schemas.openxmlformats.org/officeDocument/2006/relationships/image" Target="../media/image1450.png"/><Relationship Id="rId17" Type="http://schemas.openxmlformats.org/officeDocument/2006/relationships/image" Target="../media/image1211.png"/><Relationship Id="rId38" Type="http://schemas.openxmlformats.org/officeDocument/2006/relationships/customXml" Target="../ink/ink1227.xml"/><Relationship Id="rId59" Type="http://schemas.openxmlformats.org/officeDocument/2006/relationships/image" Target="../media/image1232.png"/><Relationship Id="rId103" Type="http://schemas.openxmlformats.org/officeDocument/2006/relationships/image" Target="../media/image1254.png"/><Relationship Id="rId124" Type="http://schemas.openxmlformats.org/officeDocument/2006/relationships/customXml" Target="../ink/ink1270.xml"/><Relationship Id="rId310" Type="http://schemas.openxmlformats.org/officeDocument/2006/relationships/customXml" Target="../ink/ink1363.xml"/><Relationship Id="rId492" Type="http://schemas.openxmlformats.org/officeDocument/2006/relationships/image" Target="../media/image1443.png"/><Relationship Id="rId527" Type="http://schemas.openxmlformats.org/officeDocument/2006/relationships/customXml" Target="../ink/ink1472.xml"/><Relationship Id="rId548" Type="http://schemas.openxmlformats.org/officeDocument/2006/relationships/image" Target="../media/image1471.png"/><Relationship Id="rId70" Type="http://schemas.openxmlformats.org/officeDocument/2006/relationships/customXml" Target="../ink/ink1243.xml"/><Relationship Id="rId91" Type="http://schemas.openxmlformats.org/officeDocument/2006/relationships/image" Target="../media/image1248.png"/><Relationship Id="rId145" Type="http://schemas.openxmlformats.org/officeDocument/2006/relationships/image" Target="../media/image1275.png"/><Relationship Id="rId166" Type="http://schemas.openxmlformats.org/officeDocument/2006/relationships/customXml" Target="../ink/ink1291.xml"/><Relationship Id="rId187" Type="http://schemas.openxmlformats.org/officeDocument/2006/relationships/image" Target="../media/image1296.png"/><Relationship Id="rId331" Type="http://schemas.openxmlformats.org/officeDocument/2006/relationships/image" Target="../media/image1366.png"/><Relationship Id="rId352" Type="http://schemas.openxmlformats.org/officeDocument/2006/relationships/image" Target="../media/image1376.png"/><Relationship Id="rId373" Type="http://schemas.openxmlformats.org/officeDocument/2006/relationships/customXml" Target="../ink/ink1395.xml"/><Relationship Id="rId394" Type="http://schemas.openxmlformats.org/officeDocument/2006/relationships/image" Target="../media/image1397.png"/><Relationship Id="rId408" Type="http://schemas.openxmlformats.org/officeDocument/2006/relationships/image" Target="../media/image1403.png"/><Relationship Id="rId429" Type="http://schemas.openxmlformats.org/officeDocument/2006/relationships/customXml" Target="../ink/ink142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14.xml"/><Relationship Id="rId233" Type="http://schemas.openxmlformats.org/officeDocument/2006/relationships/image" Target="../media/image1318.png"/><Relationship Id="rId254" Type="http://schemas.openxmlformats.org/officeDocument/2006/relationships/customXml" Target="../ink/ink1335.xml"/><Relationship Id="rId440" Type="http://schemas.openxmlformats.org/officeDocument/2006/relationships/image" Target="../media/image1180.png"/><Relationship Id="rId28" Type="http://schemas.openxmlformats.org/officeDocument/2006/relationships/customXml" Target="../ink/ink1222.xml"/><Relationship Id="rId49" Type="http://schemas.openxmlformats.org/officeDocument/2006/relationships/image" Target="../media/image1227.png"/><Relationship Id="rId114" Type="http://schemas.openxmlformats.org/officeDocument/2006/relationships/customXml" Target="../ink/ink1265.xml"/><Relationship Id="rId275" Type="http://schemas.openxmlformats.org/officeDocument/2006/relationships/image" Target="../media/image1338.png"/><Relationship Id="rId296" Type="http://schemas.openxmlformats.org/officeDocument/2006/relationships/customXml" Target="../ink/ink1356.xml"/><Relationship Id="rId300" Type="http://schemas.openxmlformats.org/officeDocument/2006/relationships/customXml" Target="../ink/ink1358.xml"/><Relationship Id="rId461" Type="http://schemas.openxmlformats.org/officeDocument/2006/relationships/customXml" Target="../ink/ink1439.xml"/><Relationship Id="rId482" Type="http://schemas.openxmlformats.org/officeDocument/2006/relationships/image" Target="../media/image1438.png"/><Relationship Id="rId517" Type="http://schemas.openxmlformats.org/officeDocument/2006/relationships/customXml" Target="../ink/ink1467.xml"/><Relationship Id="rId538" Type="http://schemas.openxmlformats.org/officeDocument/2006/relationships/image" Target="../media/image1466.png"/><Relationship Id="rId559" Type="http://schemas.openxmlformats.org/officeDocument/2006/relationships/customXml" Target="../ink/ink1488.xml"/><Relationship Id="rId60" Type="http://schemas.openxmlformats.org/officeDocument/2006/relationships/customXml" Target="../ink/ink1238.xml"/><Relationship Id="rId81" Type="http://schemas.openxmlformats.org/officeDocument/2006/relationships/image" Target="../media/image1243.png"/><Relationship Id="rId135" Type="http://schemas.openxmlformats.org/officeDocument/2006/relationships/image" Target="../media/image1270.png"/><Relationship Id="rId156" Type="http://schemas.openxmlformats.org/officeDocument/2006/relationships/customXml" Target="../ink/ink1286.xml"/><Relationship Id="rId177" Type="http://schemas.openxmlformats.org/officeDocument/2006/relationships/image" Target="../media/image1291.png"/><Relationship Id="rId198" Type="http://schemas.openxmlformats.org/officeDocument/2006/relationships/customXml" Target="../ink/ink1307.xml"/><Relationship Id="rId321" Type="http://schemas.openxmlformats.org/officeDocument/2006/relationships/image" Target="../media/image1361.png"/><Relationship Id="rId342" Type="http://schemas.openxmlformats.org/officeDocument/2006/relationships/customXml" Target="../ink/ink1379.xml"/><Relationship Id="rId363" Type="http://schemas.openxmlformats.org/officeDocument/2006/relationships/customXml" Target="../ink/ink1390.xml"/><Relationship Id="rId384" Type="http://schemas.openxmlformats.org/officeDocument/2006/relationships/image" Target="../media/image1392.png"/><Relationship Id="rId419" Type="http://schemas.openxmlformats.org/officeDocument/2006/relationships/customXml" Target="../ink/ink1418.xml"/><Relationship Id="rId202" Type="http://schemas.openxmlformats.org/officeDocument/2006/relationships/customXml" Target="../ink/ink1309.xml"/><Relationship Id="rId223" Type="http://schemas.openxmlformats.org/officeDocument/2006/relationships/image" Target="../media/image1313.png"/><Relationship Id="rId244" Type="http://schemas.openxmlformats.org/officeDocument/2006/relationships/customXml" Target="../ink/ink1330.xml"/><Relationship Id="rId430" Type="http://schemas.openxmlformats.org/officeDocument/2006/relationships/image" Target="../media/image159.png"/><Relationship Id="rId18" Type="http://schemas.openxmlformats.org/officeDocument/2006/relationships/customXml" Target="../ink/ink1217.xml"/><Relationship Id="rId39" Type="http://schemas.openxmlformats.org/officeDocument/2006/relationships/image" Target="../media/image1222.png"/><Relationship Id="rId265" Type="http://schemas.openxmlformats.org/officeDocument/2006/relationships/image" Target="../media/image1334.png"/><Relationship Id="rId286" Type="http://schemas.openxmlformats.org/officeDocument/2006/relationships/customXml" Target="../ink/ink1351.xml"/><Relationship Id="rId451" Type="http://schemas.openxmlformats.org/officeDocument/2006/relationships/customXml" Target="../ink/ink1434.xml"/><Relationship Id="rId472" Type="http://schemas.openxmlformats.org/officeDocument/2006/relationships/image" Target="../media/image1433.png"/><Relationship Id="rId493" Type="http://schemas.openxmlformats.org/officeDocument/2006/relationships/customXml" Target="../ink/ink1455.xml"/><Relationship Id="rId507" Type="http://schemas.openxmlformats.org/officeDocument/2006/relationships/customXml" Target="../ink/ink1462.xml"/><Relationship Id="rId528" Type="http://schemas.openxmlformats.org/officeDocument/2006/relationships/image" Target="../media/image1461.png"/><Relationship Id="rId549" Type="http://schemas.openxmlformats.org/officeDocument/2006/relationships/customXml" Target="../ink/ink1483.xml"/><Relationship Id="rId50" Type="http://schemas.openxmlformats.org/officeDocument/2006/relationships/customXml" Target="../ink/ink1233.xml"/><Relationship Id="rId104" Type="http://schemas.openxmlformats.org/officeDocument/2006/relationships/customXml" Target="../ink/ink1260.xml"/><Relationship Id="rId125" Type="http://schemas.openxmlformats.org/officeDocument/2006/relationships/image" Target="../media/image1265.png"/><Relationship Id="rId146" Type="http://schemas.openxmlformats.org/officeDocument/2006/relationships/customXml" Target="../ink/ink1281.xml"/><Relationship Id="rId167" Type="http://schemas.openxmlformats.org/officeDocument/2006/relationships/image" Target="../media/image1286.png"/><Relationship Id="rId188" Type="http://schemas.openxmlformats.org/officeDocument/2006/relationships/customXml" Target="../ink/ink1302.xml"/><Relationship Id="rId311" Type="http://schemas.openxmlformats.org/officeDocument/2006/relationships/image" Target="../media/image1356.png"/><Relationship Id="rId332" Type="http://schemas.openxmlformats.org/officeDocument/2006/relationships/customXml" Target="../ink/ink1374.xml"/><Relationship Id="rId353" Type="http://schemas.openxmlformats.org/officeDocument/2006/relationships/customXml" Target="../ink/ink1385.xml"/><Relationship Id="rId374" Type="http://schemas.openxmlformats.org/officeDocument/2006/relationships/image" Target="../media/image1387.png"/><Relationship Id="rId395" Type="http://schemas.openxmlformats.org/officeDocument/2006/relationships/customXml" Target="../ink/ink1406.xml"/><Relationship Id="rId409" Type="http://schemas.openxmlformats.org/officeDocument/2006/relationships/customXml" Target="../ink/ink1413.xml"/><Relationship Id="rId560" Type="http://schemas.openxmlformats.org/officeDocument/2006/relationships/image" Target="../media/image1477.png"/><Relationship Id="rId71" Type="http://schemas.openxmlformats.org/officeDocument/2006/relationships/image" Target="../media/image1238.png"/><Relationship Id="rId92" Type="http://schemas.openxmlformats.org/officeDocument/2006/relationships/customXml" Target="../ink/ink1254.xml"/><Relationship Id="rId213" Type="http://schemas.openxmlformats.org/officeDocument/2006/relationships/image" Target="../media/image1308.png"/><Relationship Id="rId234" Type="http://schemas.openxmlformats.org/officeDocument/2006/relationships/customXml" Target="../ink/ink1325.xml"/><Relationship Id="rId420" Type="http://schemas.openxmlformats.org/officeDocument/2006/relationships/image" Target="../media/image1409.png"/><Relationship Id="rId2" Type="http://schemas.openxmlformats.org/officeDocument/2006/relationships/customXml" Target="../ink/ink1209.xml"/><Relationship Id="rId29" Type="http://schemas.openxmlformats.org/officeDocument/2006/relationships/image" Target="../media/image1217.png"/><Relationship Id="rId255" Type="http://schemas.openxmlformats.org/officeDocument/2006/relationships/image" Target="../media/image1329.png"/><Relationship Id="rId276" Type="http://schemas.openxmlformats.org/officeDocument/2006/relationships/customXml" Target="../ink/ink1346.xml"/><Relationship Id="rId297" Type="http://schemas.openxmlformats.org/officeDocument/2006/relationships/image" Target="../media/image1349.png"/><Relationship Id="rId441" Type="http://schemas.openxmlformats.org/officeDocument/2006/relationships/customXml" Target="../ink/ink1429.xml"/><Relationship Id="rId462" Type="http://schemas.openxmlformats.org/officeDocument/2006/relationships/image" Target="../media/image1428.png"/><Relationship Id="rId483" Type="http://schemas.openxmlformats.org/officeDocument/2006/relationships/customXml" Target="../ink/ink1450.xml"/><Relationship Id="rId518" Type="http://schemas.openxmlformats.org/officeDocument/2006/relationships/image" Target="../media/image1456.png"/><Relationship Id="rId539" Type="http://schemas.openxmlformats.org/officeDocument/2006/relationships/customXml" Target="../ink/ink1478.xml"/><Relationship Id="rId40" Type="http://schemas.openxmlformats.org/officeDocument/2006/relationships/customXml" Target="../ink/ink1228.xml"/><Relationship Id="rId115" Type="http://schemas.openxmlformats.org/officeDocument/2006/relationships/image" Target="../media/image1260.png"/><Relationship Id="rId136" Type="http://schemas.openxmlformats.org/officeDocument/2006/relationships/customXml" Target="../ink/ink1276.xml"/><Relationship Id="rId157" Type="http://schemas.openxmlformats.org/officeDocument/2006/relationships/image" Target="../media/image1281.png"/><Relationship Id="rId178" Type="http://schemas.openxmlformats.org/officeDocument/2006/relationships/customXml" Target="../ink/ink1297.xml"/><Relationship Id="rId301" Type="http://schemas.openxmlformats.org/officeDocument/2006/relationships/image" Target="../media/image1351.png"/><Relationship Id="rId322" Type="http://schemas.openxmlformats.org/officeDocument/2006/relationships/customXml" Target="../ink/ink1369.xml"/><Relationship Id="rId343" Type="http://schemas.openxmlformats.org/officeDocument/2006/relationships/customXml" Target="../ink/ink1380.xml"/><Relationship Id="rId364" Type="http://schemas.openxmlformats.org/officeDocument/2006/relationships/image" Target="../media/image1382.png"/><Relationship Id="rId550" Type="http://schemas.openxmlformats.org/officeDocument/2006/relationships/image" Target="../media/image1472.png"/><Relationship Id="rId61" Type="http://schemas.openxmlformats.org/officeDocument/2006/relationships/image" Target="../media/image1233.png"/><Relationship Id="rId82" Type="http://schemas.openxmlformats.org/officeDocument/2006/relationships/customXml" Target="../ink/ink1249.xml"/><Relationship Id="rId199" Type="http://schemas.openxmlformats.org/officeDocument/2006/relationships/image" Target="../media/image1302.png"/><Relationship Id="rId203" Type="http://schemas.openxmlformats.org/officeDocument/2006/relationships/image" Target="../media/image1304.png"/><Relationship Id="rId385" Type="http://schemas.openxmlformats.org/officeDocument/2006/relationships/customXml" Target="../ink/ink1401.xml"/><Relationship Id="rId19" Type="http://schemas.openxmlformats.org/officeDocument/2006/relationships/image" Target="../media/image1212.png"/><Relationship Id="rId224" Type="http://schemas.openxmlformats.org/officeDocument/2006/relationships/customXml" Target="../ink/ink1320.xml"/><Relationship Id="rId245" Type="http://schemas.openxmlformats.org/officeDocument/2006/relationships/image" Target="../media/image1324.png"/><Relationship Id="rId266" Type="http://schemas.openxmlformats.org/officeDocument/2006/relationships/customXml" Target="../ink/ink1341.xml"/><Relationship Id="rId287" Type="http://schemas.openxmlformats.org/officeDocument/2006/relationships/image" Target="../media/image1344.png"/><Relationship Id="rId410" Type="http://schemas.openxmlformats.org/officeDocument/2006/relationships/image" Target="../media/image1404.png"/><Relationship Id="rId431" Type="http://schemas.openxmlformats.org/officeDocument/2006/relationships/customXml" Target="../ink/ink1424.xml"/><Relationship Id="rId452" Type="http://schemas.openxmlformats.org/officeDocument/2006/relationships/image" Target="../media/image1423.png"/><Relationship Id="rId473" Type="http://schemas.openxmlformats.org/officeDocument/2006/relationships/customXml" Target="../ink/ink1445.xml"/><Relationship Id="rId494" Type="http://schemas.openxmlformats.org/officeDocument/2006/relationships/image" Target="../media/image1444.png"/><Relationship Id="rId508" Type="http://schemas.openxmlformats.org/officeDocument/2006/relationships/image" Target="../media/image1451.png"/><Relationship Id="rId529" Type="http://schemas.openxmlformats.org/officeDocument/2006/relationships/customXml" Target="../ink/ink1473.xml"/><Relationship Id="rId30" Type="http://schemas.openxmlformats.org/officeDocument/2006/relationships/customXml" Target="../ink/ink1223.xml"/><Relationship Id="rId105" Type="http://schemas.openxmlformats.org/officeDocument/2006/relationships/image" Target="../media/image1255.png"/><Relationship Id="rId126" Type="http://schemas.openxmlformats.org/officeDocument/2006/relationships/customXml" Target="../ink/ink1271.xml"/><Relationship Id="rId147" Type="http://schemas.openxmlformats.org/officeDocument/2006/relationships/image" Target="../media/image1276.png"/><Relationship Id="rId168" Type="http://schemas.openxmlformats.org/officeDocument/2006/relationships/customXml" Target="../ink/ink1292.xml"/><Relationship Id="rId312" Type="http://schemas.openxmlformats.org/officeDocument/2006/relationships/customXml" Target="../ink/ink1364.xml"/><Relationship Id="rId333" Type="http://schemas.openxmlformats.org/officeDocument/2006/relationships/image" Target="../media/image1367.png"/><Relationship Id="rId354" Type="http://schemas.openxmlformats.org/officeDocument/2006/relationships/image" Target="../media/image1377.png"/><Relationship Id="rId540" Type="http://schemas.openxmlformats.org/officeDocument/2006/relationships/image" Target="../media/image1467.png"/><Relationship Id="rId51" Type="http://schemas.openxmlformats.org/officeDocument/2006/relationships/image" Target="../media/image1228.png"/><Relationship Id="rId72" Type="http://schemas.openxmlformats.org/officeDocument/2006/relationships/customXml" Target="../ink/ink1244.xml"/><Relationship Id="rId93" Type="http://schemas.openxmlformats.org/officeDocument/2006/relationships/image" Target="../media/image1249.png"/><Relationship Id="rId189" Type="http://schemas.openxmlformats.org/officeDocument/2006/relationships/image" Target="../media/image1297.png"/><Relationship Id="rId375" Type="http://schemas.openxmlformats.org/officeDocument/2006/relationships/customXml" Target="../ink/ink1396.xml"/><Relationship Id="rId396" Type="http://schemas.openxmlformats.org/officeDocument/2006/relationships/image" Target="../media/image1398.png"/><Relationship Id="rId561" Type="http://schemas.openxmlformats.org/officeDocument/2006/relationships/customXml" Target="../ink/ink1489.xml"/><Relationship Id="rId3" Type="http://schemas.openxmlformats.org/officeDocument/2006/relationships/image" Target="../media/image1204.png"/><Relationship Id="rId214" Type="http://schemas.openxmlformats.org/officeDocument/2006/relationships/customXml" Target="../ink/ink1315.xml"/><Relationship Id="rId235" Type="http://schemas.openxmlformats.org/officeDocument/2006/relationships/image" Target="../media/image1319.png"/><Relationship Id="rId256" Type="http://schemas.openxmlformats.org/officeDocument/2006/relationships/customXml" Target="../ink/ink1336.xml"/><Relationship Id="rId277" Type="http://schemas.openxmlformats.org/officeDocument/2006/relationships/image" Target="../media/image1339.png"/><Relationship Id="rId298" Type="http://schemas.openxmlformats.org/officeDocument/2006/relationships/customXml" Target="../ink/ink1357.xml"/><Relationship Id="rId400" Type="http://schemas.openxmlformats.org/officeDocument/2006/relationships/image" Target="../media/image1400.png"/><Relationship Id="rId421" Type="http://schemas.openxmlformats.org/officeDocument/2006/relationships/customXml" Target="../ink/ink1419.xml"/><Relationship Id="rId442" Type="http://schemas.openxmlformats.org/officeDocument/2006/relationships/image" Target="../media/image1418.png"/><Relationship Id="rId463" Type="http://schemas.openxmlformats.org/officeDocument/2006/relationships/customXml" Target="../ink/ink1440.xml"/><Relationship Id="rId484" Type="http://schemas.openxmlformats.org/officeDocument/2006/relationships/image" Target="../media/image1439.png"/><Relationship Id="rId519" Type="http://schemas.openxmlformats.org/officeDocument/2006/relationships/customXml" Target="../ink/ink1468.xml"/><Relationship Id="rId116" Type="http://schemas.openxmlformats.org/officeDocument/2006/relationships/customXml" Target="../ink/ink1266.xml"/><Relationship Id="rId137" Type="http://schemas.openxmlformats.org/officeDocument/2006/relationships/image" Target="../media/image1271.png"/><Relationship Id="rId158" Type="http://schemas.openxmlformats.org/officeDocument/2006/relationships/customXml" Target="../ink/ink1287.xml"/><Relationship Id="rId302" Type="http://schemas.openxmlformats.org/officeDocument/2006/relationships/customXml" Target="../ink/ink1359.xml"/><Relationship Id="rId323" Type="http://schemas.openxmlformats.org/officeDocument/2006/relationships/image" Target="../media/image1362.png"/><Relationship Id="rId344" Type="http://schemas.openxmlformats.org/officeDocument/2006/relationships/image" Target="../media/image1372.png"/><Relationship Id="rId530" Type="http://schemas.openxmlformats.org/officeDocument/2006/relationships/image" Target="../media/image1462.png"/><Relationship Id="rId20" Type="http://schemas.openxmlformats.org/officeDocument/2006/relationships/customXml" Target="../ink/ink1218.xml"/><Relationship Id="rId41" Type="http://schemas.openxmlformats.org/officeDocument/2006/relationships/image" Target="../media/image1223.png"/><Relationship Id="rId62" Type="http://schemas.openxmlformats.org/officeDocument/2006/relationships/customXml" Target="../ink/ink1239.xml"/><Relationship Id="rId83" Type="http://schemas.openxmlformats.org/officeDocument/2006/relationships/image" Target="../media/image1244.png"/><Relationship Id="rId179" Type="http://schemas.openxmlformats.org/officeDocument/2006/relationships/image" Target="../media/image1292.png"/><Relationship Id="rId365" Type="http://schemas.openxmlformats.org/officeDocument/2006/relationships/customXml" Target="../ink/ink1391.xml"/><Relationship Id="rId386" Type="http://schemas.openxmlformats.org/officeDocument/2006/relationships/image" Target="../media/image1393.png"/><Relationship Id="rId551" Type="http://schemas.openxmlformats.org/officeDocument/2006/relationships/customXml" Target="../ink/ink1484.xml"/><Relationship Id="rId190" Type="http://schemas.openxmlformats.org/officeDocument/2006/relationships/customXml" Target="../ink/ink1303.xml"/><Relationship Id="rId204" Type="http://schemas.openxmlformats.org/officeDocument/2006/relationships/customXml" Target="../ink/ink1310.xml"/><Relationship Id="rId225" Type="http://schemas.openxmlformats.org/officeDocument/2006/relationships/image" Target="../media/image1314.png"/><Relationship Id="rId246" Type="http://schemas.openxmlformats.org/officeDocument/2006/relationships/customXml" Target="../ink/ink1331.xml"/><Relationship Id="rId267" Type="http://schemas.openxmlformats.org/officeDocument/2006/relationships/image" Target="../media/image1335.png"/><Relationship Id="rId288" Type="http://schemas.openxmlformats.org/officeDocument/2006/relationships/customXml" Target="../ink/ink1352.xml"/><Relationship Id="rId411" Type="http://schemas.openxmlformats.org/officeDocument/2006/relationships/customXml" Target="../ink/ink1414.xml"/><Relationship Id="rId432" Type="http://schemas.openxmlformats.org/officeDocument/2006/relationships/image" Target="../media/image1414.png"/><Relationship Id="rId453" Type="http://schemas.openxmlformats.org/officeDocument/2006/relationships/customXml" Target="../ink/ink1435.xml"/><Relationship Id="rId474" Type="http://schemas.openxmlformats.org/officeDocument/2006/relationships/image" Target="../media/image1434.png"/><Relationship Id="rId509" Type="http://schemas.openxmlformats.org/officeDocument/2006/relationships/customXml" Target="../ink/ink1463.xml"/><Relationship Id="rId106" Type="http://schemas.openxmlformats.org/officeDocument/2006/relationships/customXml" Target="../ink/ink1261.xml"/><Relationship Id="rId127" Type="http://schemas.openxmlformats.org/officeDocument/2006/relationships/image" Target="../media/image1266.png"/><Relationship Id="rId313" Type="http://schemas.openxmlformats.org/officeDocument/2006/relationships/image" Target="../media/image1357.png"/><Relationship Id="rId495" Type="http://schemas.openxmlformats.org/officeDocument/2006/relationships/customXml" Target="../ink/ink1456.xml"/><Relationship Id="rId10" Type="http://schemas.openxmlformats.org/officeDocument/2006/relationships/customXml" Target="../ink/ink1213.xml"/><Relationship Id="rId31" Type="http://schemas.openxmlformats.org/officeDocument/2006/relationships/image" Target="../media/image1218.png"/><Relationship Id="rId52" Type="http://schemas.openxmlformats.org/officeDocument/2006/relationships/customXml" Target="../ink/ink1234.xml"/><Relationship Id="rId73" Type="http://schemas.openxmlformats.org/officeDocument/2006/relationships/image" Target="../media/image1239.png"/><Relationship Id="rId94" Type="http://schemas.openxmlformats.org/officeDocument/2006/relationships/customXml" Target="../ink/ink1255.xml"/><Relationship Id="rId148" Type="http://schemas.openxmlformats.org/officeDocument/2006/relationships/customXml" Target="../ink/ink1282.xml"/><Relationship Id="rId169" Type="http://schemas.openxmlformats.org/officeDocument/2006/relationships/image" Target="../media/image1287.png"/><Relationship Id="rId334" Type="http://schemas.openxmlformats.org/officeDocument/2006/relationships/customXml" Target="../ink/ink1375.xml"/><Relationship Id="rId355" Type="http://schemas.openxmlformats.org/officeDocument/2006/relationships/customXml" Target="../ink/ink1386.xml"/><Relationship Id="rId376" Type="http://schemas.openxmlformats.org/officeDocument/2006/relationships/image" Target="../media/image1388.png"/><Relationship Id="rId397" Type="http://schemas.openxmlformats.org/officeDocument/2006/relationships/customXml" Target="../ink/ink1407.xml"/><Relationship Id="rId520" Type="http://schemas.openxmlformats.org/officeDocument/2006/relationships/image" Target="../media/image1457.png"/><Relationship Id="rId541" Type="http://schemas.openxmlformats.org/officeDocument/2006/relationships/customXml" Target="../ink/ink1479.xml"/><Relationship Id="rId562" Type="http://schemas.openxmlformats.org/officeDocument/2006/relationships/image" Target="../media/image1478.png"/><Relationship Id="rId4" Type="http://schemas.openxmlformats.org/officeDocument/2006/relationships/customXml" Target="../ink/ink1210.xml"/><Relationship Id="rId180" Type="http://schemas.openxmlformats.org/officeDocument/2006/relationships/customXml" Target="../ink/ink1298.xml"/><Relationship Id="rId215" Type="http://schemas.openxmlformats.org/officeDocument/2006/relationships/image" Target="../media/image1309.png"/><Relationship Id="rId236" Type="http://schemas.openxmlformats.org/officeDocument/2006/relationships/customXml" Target="../ink/ink1326.xml"/><Relationship Id="rId257" Type="http://schemas.openxmlformats.org/officeDocument/2006/relationships/image" Target="../media/image1330.png"/><Relationship Id="rId278" Type="http://schemas.openxmlformats.org/officeDocument/2006/relationships/customXml" Target="../ink/ink1347.xml"/><Relationship Id="rId401" Type="http://schemas.openxmlformats.org/officeDocument/2006/relationships/customXml" Target="../ink/ink1409.xml"/><Relationship Id="rId422" Type="http://schemas.openxmlformats.org/officeDocument/2006/relationships/image" Target="../media/image1410.png"/><Relationship Id="rId443" Type="http://schemas.openxmlformats.org/officeDocument/2006/relationships/customXml" Target="../ink/ink1430.xml"/><Relationship Id="rId464" Type="http://schemas.openxmlformats.org/officeDocument/2006/relationships/image" Target="../media/image1429.png"/><Relationship Id="rId303" Type="http://schemas.openxmlformats.org/officeDocument/2006/relationships/image" Target="../media/image1352.png"/><Relationship Id="rId485" Type="http://schemas.openxmlformats.org/officeDocument/2006/relationships/customXml" Target="../ink/ink1451.xml"/><Relationship Id="rId42" Type="http://schemas.openxmlformats.org/officeDocument/2006/relationships/customXml" Target="../ink/ink1229.xml"/><Relationship Id="rId84" Type="http://schemas.openxmlformats.org/officeDocument/2006/relationships/customXml" Target="../ink/ink1250.xml"/><Relationship Id="rId138" Type="http://schemas.openxmlformats.org/officeDocument/2006/relationships/customXml" Target="../ink/ink1277.xml"/><Relationship Id="rId345" Type="http://schemas.openxmlformats.org/officeDocument/2006/relationships/customXml" Target="../ink/ink1381.xml"/><Relationship Id="rId387" Type="http://schemas.openxmlformats.org/officeDocument/2006/relationships/customXml" Target="../ink/ink1402.xml"/><Relationship Id="rId510" Type="http://schemas.openxmlformats.org/officeDocument/2006/relationships/image" Target="../media/image1452.png"/><Relationship Id="rId552" Type="http://schemas.openxmlformats.org/officeDocument/2006/relationships/image" Target="../media/image1473.png"/><Relationship Id="rId191" Type="http://schemas.openxmlformats.org/officeDocument/2006/relationships/image" Target="../media/image1298.png"/><Relationship Id="rId205" Type="http://schemas.openxmlformats.org/officeDocument/2006/relationships/image" Target="../media/image342.png"/><Relationship Id="rId247" Type="http://schemas.openxmlformats.org/officeDocument/2006/relationships/image" Target="../media/image1325.png"/><Relationship Id="rId412" Type="http://schemas.openxmlformats.org/officeDocument/2006/relationships/image" Target="../media/image1405.png"/><Relationship Id="rId107" Type="http://schemas.openxmlformats.org/officeDocument/2006/relationships/image" Target="../media/image1256.png"/><Relationship Id="rId289" Type="http://schemas.openxmlformats.org/officeDocument/2006/relationships/image" Target="../media/image1345.png"/><Relationship Id="rId454" Type="http://schemas.openxmlformats.org/officeDocument/2006/relationships/image" Target="../media/image1424.png"/><Relationship Id="rId496" Type="http://schemas.openxmlformats.org/officeDocument/2006/relationships/image" Target="../media/image1445.png"/><Relationship Id="rId11" Type="http://schemas.openxmlformats.org/officeDocument/2006/relationships/image" Target="../media/image1208.png"/><Relationship Id="rId53" Type="http://schemas.openxmlformats.org/officeDocument/2006/relationships/image" Target="../media/image1229.png"/><Relationship Id="rId149" Type="http://schemas.openxmlformats.org/officeDocument/2006/relationships/image" Target="../media/image1277.png"/><Relationship Id="rId314" Type="http://schemas.openxmlformats.org/officeDocument/2006/relationships/customXml" Target="../ink/ink1365.xml"/><Relationship Id="rId356" Type="http://schemas.openxmlformats.org/officeDocument/2006/relationships/image" Target="../media/image1378.png"/><Relationship Id="rId398" Type="http://schemas.openxmlformats.org/officeDocument/2006/relationships/image" Target="../media/image1399.png"/><Relationship Id="rId521" Type="http://schemas.openxmlformats.org/officeDocument/2006/relationships/customXml" Target="../ink/ink1469.xml"/><Relationship Id="rId563" Type="http://schemas.openxmlformats.org/officeDocument/2006/relationships/customXml" Target="../ink/ink1490.xml"/><Relationship Id="rId95" Type="http://schemas.openxmlformats.org/officeDocument/2006/relationships/image" Target="../media/image1250.png"/><Relationship Id="rId160" Type="http://schemas.openxmlformats.org/officeDocument/2006/relationships/customXml" Target="../ink/ink1288.xml"/><Relationship Id="rId216" Type="http://schemas.openxmlformats.org/officeDocument/2006/relationships/customXml" Target="../ink/ink1316.xml"/><Relationship Id="rId423" Type="http://schemas.openxmlformats.org/officeDocument/2006/relationships/customXml" Target="../ink/ink1420.xml"/><Relationship Id="rId258" Type="http://schemas.openxmlformats.org/officeDocument/2006/relationships/customXml" Target="../ink/ink1337.xml"/><Relationship Id="rId465" Type="http://schemas.openxmlformats.org/officeDocument/2006/relationships/customXml" Target="../ink/ink1441.xml"/><Relationship Id="rId22" Type="http://schemas.openxmlformats.org/officeDocument/2006/relationships/customXml" Target="../ink/ink1219.xml"/><Relationship Id="rId64" Type="http://schemas.openxmlformats.org/officeDocument/2006/relationships/customXml" Target="../ink/ink1240.xml"/><Relationship Id="rId118" Type="http://schemas.openxmlformats.org/officeDocument/2006/relationships/customXml" Target="../ink/ink1267.xml"/><Relationship Id="rId325" Type="http://schemas.openxmlformats.org/officeDocument/2006/relationships/image" Target="../media/image1363.png"/><Relationship Id="rId367" Type="http://schemas.openxmlformats.org/officeDocument/2006/relationships/customXml" Target="../ink/ink1392.xml"/><Relationship Id="rId532" Type="http://schemas.openxmlformats.org/officeDocument/2006/relationships/image" Target="../media/image1463.png"/><Relationship Id="rId171" Type="http://schemas.openxmlformats.org/officeDocument/2006/relationships/image" Target="../media/image1288.png"/><Relationship Id="rId227" Type="http://schemas.openxmlformats.org/officeDocument/2006/relationships/image" Target="../media/image1315.png"/><Relationship Id="rId269" Type="http://schemas.openxmlformats.org/officeDocument/2006/relationships/image" Target="../media/image1336.png"/><Relationship Id="rId434" Type="http://schemas.openxmlformats.org/officeDocument/2006/relationships/image" Target="../media/image1415.png"/><Relationship Id="rId476" Type="http://schemas.openxmlformats.org/officeDocument/2006/relationships/image" Target="../media/image1435.png"/><Relationship Id="rId33" Type="http://schemas.openxmlformats.org/officeDocument/2006/relationships/image" Target="../media/image1219.png"/><Relationship Id="rId129" Type="http://schemas.openxmlformats.org/officeDocument/2006/relationships/image" Target="../media/image1267.png"/><Relationship Id="rId280" Type="http://schemas.openxmlformats.org/officeDocument/2006/relationships/customXml" Target="../ink/ink1348.xml"/><Relationship Id="rId336" Type="http://schemas.openxmlformats.org/officeDocument/2006/relationships/customXml" Target="../ink/ink1376.xml"/><Relationship Id="rId501" Type="http://schemas.openxmlformats.org/officeDocument/2006/relationships/customXml" Target="../ink/ink1459.xml"/><Relationship Id="rId543" Type="http://schemas.openxmlformats.org/officeDocument/2006/relationships/customXml" Target="../ink/ink1480.xml"/><Relationship Id="rId75" Type="http://schemas.openxmlformats.org/officeDocument/2006/relationships/image" Target="../media/image1240.png"/><Relationship Id="rId140" Type="http://schemas.openxmlformats.org/officeDocument/2006/relationships/customXml" Target="../ink/ink1278.xml"/><Relationship Id="rId182" Type="http://schemas.openxmlformats.org/officeDocument/2006/relationships/customXml" Target="../ink/ink1299.xml"/><Relationship Id="rId378" Type="http://schemas.openxmlformats.org/officeDocument/2006/relationships/image" Target="../media/image1389.png"/><Relationship Id="rId403" Type="http://schemas.openxmlformats.org/officeDocument/2006/relationships/customXml" Target="../ink/ink1410.xml"/><Relationship Id="rId6" Type="http://schemas.openxmlformats.org/officeDocument/2006/relationships/customXml" Target="../ink/ink1211.xml"/><Relationship Id="rId238" Type="http://schemas.openxmlformats.org/officeDocument/2006/relationships/customXml" Target="../ink/ink1327.xml"/><Relationship Id="rId445" Type="http://schemas.openxmlformats.org/officeDocument/2006/relationships/customXml" Target="../ink/ink1431.xml"/><Relationship Id="rId487" Type="http://schemas.openxmlformats.org/officeDocument/2006/relationships/customXml" Target="../ink/ink1452.xml"/><Relationship Id="rId291" Type="http://schemas.openxmlformats.org/officeDocument/2006/relationships/image" Target="../media/image1346.png"/><Relationship Id="rId305" Type="http://schemas.openxmlformats.org/officeDocument/2006/relationships/image" Target="../media/image1353.png"/><Relationship Id="rId347" Type="http://schemas.openxmlformats.org/officeDocument/2006/relationships/customXml" Target="../ink/ink1382.xml"/><Relationship Id="rId512" Type="http://schemas.openxmlformats.org/officeDocument/2006/relationships/image" Target="../media/image1453.png"/><Relationship Id="rId44" Type="http://schemas.openxmlformats.org/officeDocument/2006/relationships/customXml" Target="../ink/ink1230.xml"/><Relationship Id="rId86" Type="http://schemas.openxmlformats.org/officeDocument/2006/relationships/customXml" Target="../ink/ink1251.xml"/><Relationship Id="rId151" Type="http://schemas.openxmlformats.org/officeDocument/2006/relationships/image" Target="../media/image1278.png"/><Relationship Id="rId389" Type="http://schemas.openxmlformats.org/officeDocument/2006/relationships/customXml" Target="../ink/ink1403.xml"/><Relationship Id="rId554" Type="http://schemas.openxmlformats.org/officeDocument/2006/relationships/image" Target="../media/image1474.png"/><Relationship Id="rId193" Type="http://schemas.openxmlformats.org/officeDocument/2006/relationships/image" Target="../media/image1299.png"/><Relationship Id="rId207" Type="http://schemas.openxmlformats.org/officeDocument/2006/relationships/image" Target="../media/image1305.png"/><Relationship Id="rId249" Type="http://schemas.openxmlformats.org/officeDocument/2006/relationships/image" Target="../media/image1326.png"/><Relationship Id="rId414" Type="http://schemas.openxmlformats.org/officeDocument/2006/relationships/image" Target="../media/image1406.png"/><Relationship Id="rId456" Type="http://schemas.openxmlformats.org/officeDocument/2006/relationships/image" Target="../media/image1425.png"/><Relationship Id="rId498" Type="http://schemas.openxmlformats.org/officeDocument/2006/relationships/image" Target="../media/image1446.png"/><Relationship Id="rId13" Type="http://schemas.openxmlformats.org/officeDocument/2006/relationships/image" Target="../media/image1209.png"/><Relationship Id="rId109" Type="http://schemas.openxmlformats.org/officeDocument/2006/relationships/image" Target="../media/image1257.png"/><Relationship Id="rId260" Type="http://schemas.openxmlformats.org/officeDocument/2006/relationships/customXml" Target="../ink/ink1338.xml"/><Relationship Id="rId316" Type="http://schemas.openxmlformats.org/officeDocument/2006/relationships/customXml" Target="../ink/ink1366.xml"/><Relationship Id="rId523" Type="http://schemas.openxmlformats.org/officeDocument/2006/relationships/customXml" Target="../ink/ink1470.xml"/><Relationship Id="rId55" Type="http://schemas.openxmlformats.org/officeDocument/2006/relationships/image" Target="../media/image1230.png"/><Relationship Id="rId97" Type="http://schemas.openxmlformats.org/officeDocument/2006/relationships/image" Target="../media/image1251.png"/><Relationship Id="rId120" Type="http://schemas.openxmlformats.org/officeDocument/2006/relationships/customXml" Target="../ink/ink1268.xml"/><Relationship Id="rId358" Type="http://schemas.openxmlformats.org/officeDocument/2006/relationships/image" Target="../media/image1379.png"/><Relationship Id="rId565" Type="http://schemas.openxmlformats.org/officeDocument/2006/relationships/customXml" Target="../ink/ink1491.xml"/><Relationship Id="rId162" Type="http://schemas.openxmlformats.org/officeDocument/2006/relationships/customXml" Target="../ink/ink1289.xml"/><Relationship Id="rId218" Type="http://schemas.openxmlformats.org/officeDocument/2006/relationships/customXml" Target="../ink/ink1317.xml"/><Relationship Id="rId425" Type="http://schemas.openxmlformats.org/officeDocument/2006/relationships/customXml" Target="../ink/ink1421.xml"/><Relationship Id="rId467" Type="http://schemas.openxmlformats.org/officeDocument/2006/relationships/customXml" Target="../ink/ink1442.xml"/><Relationship Id="rId271" Type="http://schemas.openxmlformats.org/officeDocument/2006/relationships/image" Target="../media/image1337.png"/><Relationship Id="rId24" Type="http://schemas.openxmlformats.org/officeDocument/2006/relationships/customXml" Target="../ink/ink1220.xml"/><Relationship Id="rId66" Type="http://schemas.openxmlformats.org/officeDocument/2006/relationships/customXml" Target="../ink/ink1241.xml"/><Relationship Id="rId131" Type="http://schemas.openxmlformats.org/officeDocument/2006/relationships/image" Target="../media/image1268.png"/><Relationship Id="rId327" Type="http://schemas.openxmlformats.org/officeDocument/2006/relationships/image" Target="../media/image1364.png"/><Relationship Id="rId369" Type="http://schemas.openxmlformats.org/officeDocument/2006/relationships/customXml" Target="../ink/ink1393.xml"/><Relationship Id="rId534" Type="http://schemas.openxmlformats.org/officeDocument/2006/relationships/image" Target="../media/image1464.png"/><Relationship Id="rId173" Type="http://schemas.openxmlformats.org/officeDocument/2006/relationships/image" Target="../media/image1289.png"/><Relationship Id="rId229" Type="http://schemas.openxmlformats.org/officeDocument/2006/relationships/image" Target="../media/image1316.png"/><Relationship Id="rId380" Type="http://schemas.openxmlformats.org/officeDocument/2006/relationships/image" Target="../media/image1390.png"/><Relationship Id="rId436" Type="http://schemas.openxmlformats.org/officeDocument/2006/relationships/image" Target="../media/image1416.png"/><Relationship Id="rId240" Type="http://schemas.openxmlformats.org/officeDocument/2006/relationships/customXml" Target="../ink/ink1328.xml"/><Relationship Id="rId478" Type="http://schemas.openxmlformats.org/officeDocument/2006/relationships/image" Target="../media/image1436.png"/><Relationship Id="rId35" Type="http://schemas.openxmlformats.org/officeDocument/2006/relationships/image" Target="../media/image1220.png"/><Relationship Id="rId77" Type="http://schemas.openxmlformats.org/officeDocument/2006/relationships/image" Target="../media/image1241.png"/><Relationship Id="rId100" Type="http://schemas.openxmlformats.org/officeDocument/2006/relationships/customXml" Target="../ink/ink1258.xml"/><Relationship Id="rId282" Type="http://schemas.openxmlformats.org/officeDocument/2006/relationships/customXml" Target="../ink/ink1349.xml"/><Relationship Id="rId338" Type="http://schemas.openxmlformats.org/officeDocument/2006/relationships/customXml" Target="../ink/ink1377.xml"/><Relationship Id="rId503" Type="http://schemas.openxmlformats.org/officeDocument/2006/relationships/customXml" Target="../ink/ink1460.xml"/><Relationship Id="rId545" Type="http://schemas.openxmlformats.org/officeDocument/2006/relationships/customXml" Target="../ink/ink1481.xml"/><Relationship Id="rId8" Type="http://schemas.openxmlformats.org/officeDocument/2006/relationships/customXml" Target="../ink/ink1212.xml"/><Relationship Id="rId142" Type="http://schemas.openxmlformats.org/officeDocument/2006/relationships/customXml" Target="../ink/ink1279.xml"/><Relationship Id="rId184" Type="http://schemas.openxmlformats.org/officeDocument/2006/relationships/customXml" Target="../ink/ink1300.xml"/><Relationship Id="rId391" Type="http://schemas.openxmlformats.org/officeDocument/2006/relationships/customXml" Target="../ink/ink1404.xml"/><Relationship Id="rId405" Type="http://schemas.openxmlformats.org/officeDocument/2006/relationships/customXml" Target="../ink/ink1411.xml"/><Relationship Id="rId447" Type="http://schemas.openxmlformats.org/officeDocument/2006/relationships/customXml" Target="../ink/ink1432.xml"/><Relationship Id="rId251" Type="http://schemas.openxmlformats.org/officeDocument/2006/relationships/image" Target="../media/image1327.png"/><Relationship Id="rId489" Type="http://schemas.openxmlformats.org/officeDocument/2006/relationships/customXml" Target="../ink/ink1453.xml"/><Relationship Id="rId46" Type="http://schemas.openxmlformats.org/officeDocument/2006/relationships/customXml" Target="../ink/ink1231.xml"/><Relationship Id="rId293" Type="http://schemas.openxmlformats.org/officeDocument/2006/relationships/image" Target="../media/image1347.png"/><Relationship Id="rId307" Type="http://schemas.openxmlformats.org/officeDocument/2006/relationships/image" Target="../media/image1354.png"/><Relationship Id="rId349" Type="http://schemas.openxmlformats.org/officeDocument/2006/relationships/customXml" Target="../ink/ink1383.xml"/><Relationship Id="rId514" Type="http://schemas.openxmlformats.org/officeDocument/2006/relationships/image" Target="../media/image1454.png"/><Relationship Id="rId556" Type="http://schemas.openxmlformats.org/officeDocument/2006/relationships/image" Target="../media/image1475.png"/><Relationship Id="rId88" Type="http://schemas.openxmlformats.org/officeDocument/2006/relationships/customXml" Target="../ink/ink1252.xml"/><Relationship Id="rId111" Type="http://schemas.openxmlformats.org/officeDocument/2006/relationships/image" Target="../media/image1258.png"/><Relationship Id="rId153" Type="http://schemas.openxmlformats.org/officeDocument/2006/relationships/image" Target="../media/image1279.png"/><Relationship Id="rId195" Type="http://schemas.openxmlformats.org/officeDocument/2006/relationships/image" Target="../media/image1300.png"/><Relationship Id="rId209" Type="http://schemas.openxmlformats.org/officeDocument/2006/relationships/image" Target="../media/image1306.png"/><Relationship Id="rId360" Type="http://schemas.openxmlformats.org/officeDocument/2006/relationships/image" Target="../media/image1380.png"/><Relationship Id="rId416" Type="http://schemas.openxmlformats.org/officeDocument/2006/relationships/image" Target="../media/image1407.png"/><Relationship Id="rId220" Type="http://schemas.openxmlformats.org/officeDocument/2006/relationships/customXml" Target="../ink/ink1318.xml"/><Relationship Id="rId458" Type="http://schemas.openxmlformats.org/officeDocument/2006/relationships/image" Target="../media/image1426.png"/><Relationship Id="rId15" Type="http://schemas.openxmlformats.org/officeDocument/2006/relationships/image" Target="../media/image1210.png"/><Relationship Id="rId57" Type="http://schemas.openxmlformats.org/officeDocument/2006/relationships/image" Target="../media/image1231.png"/><Relationship Id="rId262" Type="http://schemas.openxmlformats.org/officeDocument/2006/relationships/customXml" Target="../ink/ink1339.xml"/><Relationship Id="rId318" Type="http://schemas.openxmlformats.org/officeDocument/2006/relationships/customXml" Target="../ink/ink1367.xml"/><Relationship Id="rId525" Type="http://schemas.openxmlformats.org/officeDocument/2006/relationships/customXml" Target="../ink/ink1471.xml"/><Relationship Id="rId567" Type="http://schemas.openxmlformats.org/officeDocument/2006/relationships/customXml" Target="../ink/ink1492.xml"/><Relationship Id="rId99" Type="http://schemas.openxmlformats.org/officeDocument/2006/relationships/image" Target="../media/image1252.png"/><Relationship Id="rId122" Type="http://schemas.openxmlformats.org/officeDocument/2006/relationships/customXml" Target="../ink/ink1269.xml"/><Relationship Id="rId164" Type="http://schemas.openxmlformats.org/officeDocument/2006/relationships/customXml" Target="../ink/ink1290.xml"/><Relationship Id="rId371" Type="http://schemas.openxmlformats.org/officeDocument/2006/relationships/customXml" Target="../ink/ink139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38.png"/><Relationship Id="rId299" Type="http://schemas.openxmlformats.org/officeDocument/2006/relationships/image" Target="../media/image1628.png"/><Relationship Id="rId303" Type="http://schemas.openxmlformats.org/officeDocument/2006/relationships/image" Target="../media/image1630.png"/><Relationship Id="rId21" Type="http://schemas.openxmlformats.org/officeDocument/2006/relationships/image" Target="../media/image1491.png"/><Relationship Id="rId42" Type="http://schemas.openxmlformats.org/officeDocument/2006/relationships/customXml" Target="../ink/ink1513.xml"/><Relationship Id="rId63" Type="http://schemas.openxmlformats.org/officeDocument/2006/relationships/image" Target="../media/image1511.png"/><Relationship Id="rId84" Type="http://schemas.openxmlformats.org/officeDocument/2006/relationships/customXml" Target="../ink/ink1534.xml"/><Relationship Id="rId138" Type="http://schemas.openxmlformats.org/officeDocument/2006/relationships/customXml" Target="../ink/ink1561.xml"/><Relationship Id="rId159" Type="http://schemas.openxmlformats.org/officeDocument/2006/relationships/image" Target="../media/image1559.png"/><Relationship Id="rId324" Type="http://schemas.openxmlformats.org/officeDocument/2006/relationships/customXml" Target="../ink/ink1654.xml"/><Relationship Id="rId345" Type="http://schemas.openxmlformats.org/officeDocument/2006/relationships/image" Target="../media/image1651.png"/><Relationship Id="rId170" Type="http://schemas.openxmlformats.org/officeDocument/2006/relationships/customXml" Target="../ink/ink1577.xml"/><Relationship Id="rId191" Type="http://schemas.openxmlformats.org/officeDocument/2006/relationships/image" Target="../media/image1575.png"/><Relationship Id="rId205" Type="http://schemas.openxmlformats.org/officeDocument/2006/relationships/image" Target="../media/image1582.png"/><Relationship Id="rId226" Type="http://schemas.openxmlformats.org/officeDocument/2006/relationships/customXml" Target="../ink/ink1605.xml"/><Relationship Id="rId247" Type="http://schemas.openxmlformats.org/officeDocument/2006/relationships/image" Target="../media/image1603.png"/><Relationship Id="rId107" Type="http://schemas.openxmlformats.org/officeDocument/2006/relationships/image" Target="../media/image1533.png"/><Relationship Id="rId268" Type="http://schemas.openxmlformats.org/officeDocument/2006/relationships/customXml" Target="../ink/ink1626.xml"/><Relationship Id="rId289" Type="http://schemas.openxmlformats.org/officeDocument/2006/relationships/image" Target="../media/image1623.png"/><Relationship Id="rId11" Type="http://schemas.openxmlformats.org/officeDocument/2006/relationships/image" Target="../media/image1486.png"/><Relationship Id="rId32" Type="http://schemas.openxmlformats.org/officeDocument/2006/relationships/customXml" Target="../ink/ink1508.xml"/><Relationship Id="rId53" Type="http://schemas.openxmlformats.org/officeDocument/2006/relationships/image" Target="../media/image1506.png"/><Relationship Id="rId74" Type="http://schemas.openxmlformats.org/officeDocument/2006/relationships/customXml" Target="../ink/ink1529.xml"/><Relationship Id="rId128" Type="http://schemas.openxmlformats.org/officeDocument/2006/relationships/customXml" Target="../ink/ink1556.xml"/><Relationship Id="rId149" Type="http://schemas.openxmlformats.org/officeDocument/2006/relationships/image" Target="../media/image1554.png"/><Relationship Id="rId314" Type="http://schemas.openxmlformats.org/officeDocument/2006/relationships/customXml" Target="../ink/ink1649.xml"/><Relationship Id="rId335" Type="http://schemas.openxmlformats.org/officeDocument/2006/relationships/image" Target="../media/image1646.png"/><Relationship Id="rId5" Type="http://schemas.openxmlformats.org/officeDocument/2006/relationships/image" Target="../media/image1483.png"/><Relationship Id="rId95" Type="http://schemas.openxmlformats.org/officeDocument/2006/relationships/image" Target="../media/image1527.png"/><Relationship Id="rId160" Type="http://schemas.openxmlformats.org/officeDocument/2006/relationships/customXml" Target="../ink/ink1572.xml"/><Relationship Id="rId181" Type="http://schemas.openxmlformats.org/officeDocument/2006/relationships/image" Target="../media/image1570.png"/><Relationship Id="rId216" Type="http://schemas.openxmlformats.org/officeDocument/2006/relationships/customXml" Target="../ink/ink1600.xml"/><Relationship Id="rId237" Type="http://schemas.openxmlformats.org/officeDocument/2006/relationships/image" Target="../media/image1598.png"/><Relationship Id="rId258" Type="http://schemas.openxmlformats.org/officeDocument/2006/relationships/customXml" Target="../ink/ink1621.xml"/><Relationship Id="rId279" Type="http://schemas.openxmlformats.org/officeDocument/2006/relationships/image" Target="../media/image1618.png"/><Relationship Id="rId22" Type="http://schemas.openxmlformats.org/officeDocument/2006/relationships/customXml" Target="../ink/ink1503.xml"/><Relationship Id="rId43" Type="http://schemas.openxmlformats.org/officeDocument/2006/relationships/image" Target="../media/image1501.png"/><Relationship Id="rId64" Type="http://schemas.openxmlformats.org/officeDocument/2006/relationships/customXml" Target="../ink/ink1524.xml"/><Relationship Id="rId118" Type="http://schemas.openxmlformats.org/officeDocument/2006/relationships/customXml" Target="../ink/ink1551.xml"/><Relationship Id="rId139" Type="http://schemas.openxmlformats.org/officeDocument/2006/relationships/image" Target="../media/image1549.png"/><Relationship Id="rId290" Type="http://schemas.openxmlformats.org/officeDocument/2006/relationships/customXml" Target="../ink/ink1637.xml"/><Relationship Id="rId304" Type="http://schemas.openxmlformats.org/officeDocument/2006/relationships/customXml" Target="../ink/ink1644.xml"/><Relationship Id="rId325" Type="http://schemas.openxmlformats.org/officeDocument/2006/relationships/image" Target="../media/image1641.png"/><Relationship Id="rId346" Type="http://schemas.openxmlformats.org/officeDocument/2006/relationships/customXml" Target="../ink/ink1665.xml"/><Relationship Id="rId85" Type="http://schemas.openxmlformats.org/officeDocument/2006/relationships/image" Target="../media/image1522.png"/><Relationship Id="rId150" Type="http://schemas.openxmlformats.org/officeDocument/2006/relationships/customXml" Target="../ink/ink1567.xml"/><Relationship Id="rId171" Type="http://schemas.openxmlformats.org/officeDocument/2006/relationships/image" Target="../media/image1565.png"/><Relationship Id="rId192" Type="http://schemas.openxmlformats.org/officeDocument/2006/relationships/customXml" Target="../ink/ink1588.xml"/><Relationship Id="rId206" Type="http://schemas.openxmlformats.org/officeDocument/2006/relationships/customXml" Target="../ink/ink1595.xml"/><Relationship Id="rId227" Type="http://schemas.openxmlformats.org/officeDocument/2006/relationships/image" Target="../media/image1593.png"/><Relationship Id="rId248" Type="http://schemas.openxmlformats.org/officeDocument/2006/relationships/customXml" Target="../ink/ink1616.xml"/><Relationship Id="rId269" Type="http://schemas.openxmlformats.org/officeDocument/2006/relationships/image" Target="../media/image1613.png"/><Relationship Id="rId12" Type="http://schemas.openxmlformats.org/officeDocument/2006/relationships/customXml" Target="../ink/ink1498.xml"/><Relationship Id="rId33" Type="http://schemas.openxmlformats.org/officeDocument/2006/relationships/image" Target="../media/image1496.png"/><Relationship Id="rId108" Type="http://schemas.openxmlformats.org/officeDocument/2006/relationships/customXml" Target="../ink/ink1546.xml"/><Relationship Id="rId129" Type="http://schemas.openxmlformats.org/officeDocument/2006/relationships/image" Target="../media/image1544.png"/><Relationship Id="rId280" Type="http://schemas.openxmlformats.org/officeDocument/2006/relationships/customXml" Target="../ink/ink1632.xml"/><Relationship Id="rId315" Type="http://schemas.openxmlformats.org/officeDocument/2006/relationships/image" Target="../media/image1636.png"/><Relationship Id="rId336" Type="http://schemas.openxmlformats.org/officeDocument/2006/relationships/customXml" Target="../ink/ink1660.xml"/><Relationship Id="rId54" Type="http://schemas.openxmlformats.org/officeDocument/2006/relationships/customXml" Target="../ink/ink1519.xml"/><Relationship Id="rId75" Type="http://schemas.openxmlformats.org/officeDocument/2006/relationships/image" Target="../media/image1517.png"/><Relationship Id="rId96" Type="http://schemas.openxmlformats.org/officeDocument/2006/relationships/customXml" Target="../ink/ink1540.xml"/><Relationship Id="rId140" Type="http://schemas.openxmlformats.org/officeDocument/2006/relationships/customXml" Target="../ink/ink1562.xml"/><Relationship Id="rId161" Type="http://schemas.openxmlformats.org/officeDocument/2006/relationships/image" Target="../media/image1560.png"/><Relationship Id="rId182" Type="http://schemas.openxmlformats.org/officeDocument/2006/relationships/customXml" Target="../ink/ink1583.xml"/><Relationship Id="rId217" Type="http://schemas.openxmlformats.org/officeDocument/2006/relationships/image" Target="../media/image1588.png"/><Relationship Id="rId6" Type="http://schemas.openxmlformats.org/officeDocument/2006/relationships/customXml" Target="../ink/ink1495.xml"/><Relationship Id="rId238" Type="http://schemas.openxmlformats.org/officeDocument/2006/relationships/customXml" Target="../ink/ink1611.xml"/><Relationship Id="rId259" Type="http://schemas.openxmlformats.org/officeDocument/2006/relationships/image" Target="../media/image126.png"/><Relationship Id="rId23" Type="http://schemas.openxmlformats.org/officeDocument/2006/relationships/image" Target="../media/image1492.png"/><Relationship Id="rId119" Type="http://schemas.openxmlformats.org/officeDocument/2006/relationships/image" Target="../media/image1539.png"/><Relationship Id="rId270" Type="http://schemas.openxmlformats.org/officeDocument/2006/relationships/customXml" Target="../ink/ink1627.xml"/><Relationship Id="rId291" Type="http://schemas.openxmlformats.org/officeDocument/2006/relationships/image" Target="../media/image1624.png"/><Relationship Id="rId305" Type="http://schemas.openxmlformats.org/officeDocument/2006/relationships/image" Target="../media/image1631.png"/><Relationship Id="rId326" Type="http://schemas.openxmlformats.org/officeDocument/2006/relationships/customXml" Target="../ink/ink1655.xml"/><Relationship Id="rId347" Type="http://schemas.openxmlformats.org/officeDocument/2006/relationships/image" Target="../media/image1652.png"/><Relationship Id="rId44" Type="http://schemas.openxmlformats.org/officeDocument/2006/relationships/customXml" Target="../ink/ink1514.xml"/><Relationship Id="rId65" Type="http://schemas.openxmlformats.org/officeDocument/2006/relationships/image" Target="../media/image1512.png"/><Relationship Id="rId86" Type="http://schemas.openxmlformats.org/officeDocument/2006/relationships/customXml" Target="../ink/ink1535.xml"/><Relationship Id="rId130" Type="http://schemas.openxmlformats.org/officeDocument/2006/relationships/customXml" Target="../ink/ink1557.xml"/><Relationship Id="rId151" Type="http://schemas.openxmlformats.org/officeDocument/2006/relationships/image" Target="../media/image1555.png"/><Relationship Id="rId172" Type="http://schemas.openxmlformats.org/officeDocument/2006/relationships/customXml" Target="../ink/ink1578.xml"/><Relationship Id="rId193" Type="http://schemas.openxmlformats.org/officeDocument/2006/relationships/image" Target="../media/image1576.png"/><Relationship Id="rId207" Type="http://schemas.openxmlformats.org/officeDocument/2006/relationships/image" Target="../media/image1583.png"/><Relationship Id="rId228" Type="http://schemas.openxmlformats.org/officeDocument/2006/relationships/customXml" Target="../ink/ink1606.xml"/><Relationship Id="rId249" Type="http://schemas.openxmlformats.org/officeDocument/2006/relationships/image" Target="../media/image1604.png"/><Relationship Id="rId13" Type="http://schemas.openxmlformats.org/officeDocument/2006/relationships/image" Target="../media/image1487.png"/><Relationship Id="rId109" Type="http://schemas.openxmlformats.org/officeDocument/2006/relationships/image" Target="../media/image1534.png"/><Relationship Id="rId260" Type="http://schemas.openxmlformats.org/officeDocument/2006/relationships/customXml" Target="../ink/ink1622.xml"/><Relationship Id="rId281" Type="http://schemas.openxmlformats.org/officeDocument/2006/relationships/image" Target="../media/image1619.png"/><Relationship Id="rId316" Type="http://schemas.openxmlformats.org/officeDocument/2006/relationships/customXml" Target="../ink/ink1650.xml"/><Relationship Id="rId337" Type="http://schemas.openxmlformats.org/officeDocument/2006/relationships/image" Target="../media/image1647.png"/><Relationship Id="rId34" Type="http://schemas.openxmlformats.org/officeDocument/2006/relationships/customXml" Target="../ink/ink1509.xml"/><Relationship Id="rId55" Type="http://schemas.openxmlformats.org/officeDocument/2006/relationships/image" Target="../media/image1507.png"/><Relationship Id="rId76" Type="http://schemas.openxmlformats.org/officeDocument/2006/relationships/customXml" Target="../ink/ink1530.xml"/><Relationship Id="rId97" Type="http://schemas.openxmlformats.org/officeDocument/2006/relationships/image" Target="../media/image1528.png"/><Relationship Id="rId120" Type="http://schemas.openxmlformats.org/officeDocument/2006/relationships/customXml" Target="../ink/ink1552.xml"/><Relationship Id="rId141" Type="http://schemas.openxmlformats.org/officeDocument/2006/relationships/image" Target="../media/image1550.png"/><Relationship Id="rId7" Type="http://schemas.openxmlformats.org/officeDocument/2006/relationships/image" Target="../media/image1484.png"/><Relationship Id="rId162" Type="http://schemas.openxmlformats.org/officeDocument/2006/relationships/customXml" Target="../ink/ink1573.xml"/><Relationship Id="rId183" Type="http://schemas.openxmlformats.org/officeDocument/2006/relationships/image" Target="../media/image1571.png"/><Relationship Id="rId218" Type="http://schemas.openxmlformats.org/officeDocument/2006/relationships/customXml" Target="../ink/ink1601.xml"/><Relationship Id="rId239" Type="http://schemas.openxmlformats.org/officeDocument/2006/relationships/image" Target="../media/image1599.png"/><Relationship Id="rId250" Type="http://schemas.openxmlformats.org/officeDocument/2006/relationships/customXml" Target="../ink/ink1617.xml"/><Relationship Id="rId271" Type="http://schemas.openxmlformats.org/officeDocument/2006/relationships/image" Target="../media/image1614.png"/><Relationship Id="rId292" Type="http://schemas.openxmlformats.org/officeDocument/2006/relationships/customXml" Target="../ink/ink1638.xml"/><Relationship Id="rId306" Type="http://schemas.openxmlformats.org/officeDocument/2006/relationships/customXml" Target="../ink/ink1645.xml"/><Relationship Id="rId24" Type="http://schemas.openxmlformats.org/officeDocument/2006/relationships/customXml" Target="../ink/ink1504.xml"/><Relationship Id="rId45" Type="http://schemas.openxmlformats.org/officeDocument/2006/relationships/image" Target="../media/image1502.png"/><Relationship Id="rId66" Type="http://schemas.openxmlformats.org/officeDocument/2006/relationships/customXml" Target="../ink/ink1525.xml"/><Relationship Id="rId87" Type="http://schemas.openxmlformats.org/officeDocument/2006/relationships/image" Target="../media/image1523.png"/><Relationship Id="rId110" Type="http://schemas.openxmlformats.org/officeDocument/2006/relationships/customXml" Target="../ink/ink1547.xml"/><Relationship Id="rId131" Type="http://schemas.openxmlformats.org/officeDocument/2006/relationships/image" Target="../media/image1545.png"/><Relationship Id="rId327" Type="http://schemas.openxmlformats.org/officeDocument/2006/relationships/image" Target="../media/image1642.png"/><Relationship Id="rId348" Type="http://schemas.openxmlformats.org/officeDocument/2006/relationships/customXml" Target="../ink/ink1666.xml"/><Relationship Id="rId152" Type="http://schemas.openxmlformats.org/officeDocument/2006/relationships/customXml" Target="../ink/ink1568.xml"/><Relationship Id="rId173" Type="http://schemas.openxmlformats.org/officeDocument/2006/relationships/image" Target="../media/image1566.png"/><Relationship Id="rId194" Type="http://schemas.openxmlformats.org/officeDocument/2006/relationships/customXml" Target="../ink/ink1589.xml"/><Relationship Id="rId208" Type="http://schemas.openxmlformats.org/officeDocument/2006/relationships/customXml" Target="../ink/ink1596.xml"/><Relationship Id="rId229" Type="http://schemas.openxmlformats.org/officeDocument/2006/relationships/image" Target="../media/image1594.png"/><Relationship Id="rId240" Type="http://schemas.openxmlformats.org/officeDocument/2006/relationships/customXml" Target="../ink/ink1612.xml"/><Relationship Id="rId261" Type="http://schemas.openxmlformats.org/officeDocument/2006/relationships/image" Target="../media/image1609.png"/><Relationship Id="rId14" Type="http://schemas.openxmlformats.org/officeDocument/2006/relationships/customXml" Target="../ink/ink1499.xml"/><Relationship Id="rId35" Type="http://schemas.openxmlformats.org/officeDocument/2006/relationships/image" Target="../media/image1497.png"/><Relationship Id="rId56" Type="http://schemas.openxmlformats.org/officeDocument/2006/relationships/customXml" Target="../ink/ink1520.xml"/><Relationship Id="rId77" Type="http://schemas.openxmlformats.org/officeDocument/2006/relationships/image" Target="../media/image1518.png"/><Relationship Id="rId100" Type="http://schemas.openxmlformats.org/officeDocument/2006/relationships/customXml" Target="../ink/ink1542.xml"/><Relationship Id="rId282" Type="http://schemas.openxmlformats.org/officeDocument/2006/relationships/customXml" Target="../ink/ink1633.xml"/><Relationship Id="rId317" Type="http://schemas.openxmlformats.org/officeDocument/2006/relationships/image" Target="../media/image1637.png"/><Relationship Id="rId338" Type="http://schemas.openxmlformats.org/officeDocument/2006/relationships/customXml" Target="../ink/ink1661.xml"/><Relationship Id="rId8" Type="http://schemas.openxmlformats.org/officeDocument/2006/relationships/customXml" Target="../ink/ink1496.xml"/><Relationship Id="rId98" Type="http://schemas.openxmlformats.org/officeDocument/2006/relationships/customXml" Target="../ink/ink1541.xml"/><Relationship Id="rId121" Type="http://schemas.openxmlformats.org/officeDocument/2006/relationships/image" Target="../media/image1540.png"/><Relationship Id="rId142" Type="http://schemas.openxmlformats.org/officeDocument/2006/relationships/customXml" Target="../ink/ink1563.xml"/><Relationship Id="rId163" Type="http://schemas.openxmlformats.org/officeDocument/2006/relationships/image" Target="../media/image1561.png"/><Relationship Id="rId184" Type="http://schemas.openxmlformats.org/officeDocument/2006/relationships/customXml" Target="../ink/ink1584.xml"/><Relationship Id="rId219" Type="http://schemas.openxmlformats.org/officeDocument/2006/relationships/image" Target="../media/image1589.png"/><Relationship Id="rId230" Type="http://schemas.openxmlformats.org/officeDocument/2006/relationships/customXml" Target="../ink/ink1607.xml"/><Relationship Id="rId251" Type="http://schemas.openxmlformats.org/officeDocument/2006/relationships/image" Target="../media/image1605.png"/><Relationship Id="rId25" Type="http://schemas.openxmlformats.org/officeDocument/2006/relationships/image" Target="../media/image1493.png"/><Relationship Id="rId46" Type="http://schemas.openxmlformats.org/officeDocument/2006/relationships/customXml" Target="../ink/ink1515.xml"/><Relationship Id="rId67" Type="http://schemas.openxmlformats.org/officeDocument/2006/relationships/image" Target="../media/image1513.png"/><Relationship Id="rId272" Type="http://schemas.openxmlformats.org/officeDocument/2006/relationships/customXml" Target="../ink/ink1628.xml"/><Relationship Id="rId293" Type="http://schemas.openxmlformats.org/officeDocument/2006/relationships/image" Target="../media/image1625.png"/><Relationship Id="rId307" Type="http://schemas.openxmlformats.org/officeDocument/2006/relationships/image" Target="../media/image1632.png"/><Relationship Id="rId328" Type="http://schemas.openxmlformats.org/officeDocument/2006/relationships/customXml" Target="../ink/ink1656.xml"/><Relationship Id="rId349" Type="http://schemas.openxmlformats.org/officeDocument/2006/relationships/image" Target="../media/image1653.png"/><Relationship Id="rId20" Type="http://schemas.openxmlformats.org/officeDocument/2006/relationships/customXml" Target="../ink/ink1502.xml"/><Relationship Id="rId41" Type="http://schemas.openxmlformats.org/officeDocument/2006/relationships/image" Target="../media/image1500.png"/><Relationship Id="rId62" Type="http://schemas.openxmlformats.org/officeDocument/2006/relationships/customXml" Target="../ink/ink1523.xml"/><Relationship Id="rId83" Type="http://schemas.openxmlformats.org/officeDocument/2006/relationships/image" Target="../media/image1521.png"/><Relationship Id="rId88" Type="http://schemas.openxmlformats.org/officeDocument/2006/relationships/customXml" Target="../ink/ink1536.xml"/><Relationship Id="rId111" Type="http://schemas.openxmlformats.org/officeDocument/2006/relationships/image" Target="../media/image1535.png"/><Relationship Id="rId132" Type="http://schemas.openxmlformats.org/officeDocument/2006/relationships/customXml" Target="../ink/ink1558.xml"/><Relationship Id="rId153" Type="http://schemas.openxmlformats.org/officeDocument/2006/relationships/image" Target="../media/image1556.png"/><Relationship Id="rId174" Type="http://schemas.openxmlformats.org/officeDocument/2006/relationships/customXml" Target="../ink/ink1579.xml"/><Relationship Id="rId179" Type="http://schemas.openxmlformats.org/officeDocument/2006/relationships/image" Target="../media/image1569.png"/><Relationship Id="rId195" Type="http://schemas.openxmlformats.org/officeDocument/2006/relationships/image" Target="../media/image1577.png"/><Relationship Id="rId209" Type="http://schemas.openxmlformats.org/officeDocument/2006/relationships/image" Target="../media/image1584.png"/><Relationship Id="rId190" Type="http://schemas.openxmlformats.org/officeDocument/2006/relationships/customXml" Target="../ink/ink1587.xml"/><Relationship Id="rId204" Type="http://schemas.openxmlformats.org/officeDocument/2006/relationships/customXml" Target="../ink/ink1594.xml"/><Relationship Id="rId220" Type="http://schemas.openxmlformats.org/officeDocument/2006/relationships/customXml" Target="../ink/ink1602.xml"/><Relationship Id="rId225" Type="http://schemas.openxmlformats.org/officeDocument/2006/relationships/image" Target="../media/image1592.png"/><Relationship Id="rId241" Type="http://schemas.openxmlformats.org/officeDocument/2006/relationships/image" Target="../media/image1600.png"/><Relationship Id="rId246" Type="http://schemas.openxmlformats.org/officeDocument/2006/relationships/customXml" Target="../ink/ink1615.xml"/><Relationship Id="rId267" Type="http://schemas.openxmlformats.org/officeDocument/2006/relationships/image" Target="../media/image1612.png"/><Relationship Id="rId288" Type="http://schemas.openxmlformats.org/officeDocument/2006/relationships/customXml" Target="../ink/ink1636.xml"/><Relationship Id="rId15" Type="http://schemas.openxmlformats.org/officeDocument/2006/relationships/image" Target="../media/image1488.png"/><Relationship Id="rId36" Type="http://schemas.openxmlformats.org/officeDocument/2006/relationships/customXml" Target="../ink/ink1510.xml"/><Relationship Id="rId57" Type="http://schemas.openxmlformats.org/officeDocument/2006/relationships/image" Target="../media/image1508.png"/><Relationship Id="rId106" Type="http://schemas.openxmlformats.org/officeDocument/2006/relationships/customXml" Target="../ink/ink1545.xml"/><Relationship Id="rId127" Type="http://schemas.openxmlformats.org/officeDocument/2006/relationships/image" Target="../media/image1543.png"/><Relationship Id="rId262" Type="http://schemas.openxmlformats.org/officeDocument/2006/relationships/customXml" Target="../ink/ink1623.xml"/><Relationship Id="rId283" Type="http://schemas.openxmlformats.org/officeDocument/2006/relationships/image" Target="../media/image1620.png"/><Relationship Id="rId313" Type="http://schemas.openxmlformats.org/officeDocument/2006/relationships/image" Target="../media/image1635.png"/><Relationship Id="rId318" Type="http://schemas.openxmlformats.org/officeDocument/2006/relationships/customXml" Target="../ink/ink1651.xml"/><Relationship Id="rId339" Type="http://schemas.openxmlformats.org/officeDocument/2006/relationships/image" Target="../media/image1648.png"/><Relationship Id="rId10" Type="http://schemas.openxmlformats.org/officeDocument/2006/relationships/customXml" Target="../ink/ink1497.xml"/><Relationship Id="rId31" Type="http://schemas.openxmlformats.org/officeDocument/2006/relationships/image" Target="../media/image1495.png"/><Relationship Id="rId52" Type="http://schemas.openxmlformats.org/officeDocument/2006/relationships/customXml" Target="../ink/ink1518.xml"/><Relationship Id="rId73" Type="http://schemas.openxmlformats.org/officeDocument/2006/relationships/image" Target="../media/image1516.png"/><Relationship Id="rId78" Type="http://schemas.openxmlformats.org/officeDocument/2006/relationships/customXml" Target="../ink/ink1531.xml"/><Relationship Id="rId94" Type="http://schemas.openxmlformats.org/officeDocument/2006/relationships/customXml" Target="../ink/ink1539.xml"/><Relationship Id="rId99" Type="http://schemas.openxmlformats.org/officeDocument/2006/relationships/image" Target="../media/image1529.png"/><Relationship Id="rId101" Type="http://schemas.openxmlformats.org/officeDocument/2006/relationships/image" Target="../media/image1530.png"/><Relationship Id="rId122" Type="http://schemas.openxmlformats.org/officeDocument/2006/relationships/customXml" Target="../ink/ink1553.xml"/><Relationship Id="rId143" Type="http://schemas.openxmlformats.org/officeDocument/2006/relationships/image" Target="../media/image1551.png"/><Relationship Id="rId148" Type="http://schemas.openxmlformats.org/officeDocument/2006/relationships/customXml" Target="../ink/ink1566.xml"/><Relationship Id="rId164" Type="http://schemas.openxmlformats.org/officeDocument/2006/relationships/customXml" Target="../ink/ink1574.xml"/><Relationship Id="rId169" Type="http://schemas.openxmlformats.org/officeDocument/2006/relationships/image" Target="../media/image1564.png"/><Relationship Id="rId185" Type="http://schemas.openxmlformats.org/officeDocument/2006/relationships/image" Target="../media/image1572.png"/><Relationship Id="rId334" Type="http://schemas.openxmlformats.org/officeDocument/2006/relationships/customXml" Target="../ink/ink1659.xml"/><Relationship Id="rId350" Type="http://schemas.openxmlformats.org/officeDocument/2006/relationships/customXml" Target="../ink/ink1667.xml"/><Relationship Id="rId4" Type="http://schemas.openxmlformats.org/officeDocument/2006/relationships/customXml" Target="../ink/ink1494.xml"/><Relationship Id="rId9" Type="http://schemas.openxmlformats.org/officeDocument/2006/relationships/image" Target="../media/image1485.png"/><Relationship Id="rId180" Type="http://schemas.openxmlformats.org/officeDocument/2006/relationships/customXml" Target="../ink/ink1582.xml"/><Relationship Id="rId210" Type="http://schemas.openxmlformats.org/officeDocument/2006/relationships/customXml" Target="../ink/ink1597.xml"/><Relationship Id="rId215" Type="http://schemas.openxmlformats.org/officeDocument/2006/relationships/image" Target="../media/image1587.png"/><Relationship Id="rId236" Type="http://schemas.openxmlformats.org/officeDocument/2006/relationships/customXml" Target="../ink/ink1610.xml"/><Relationship Id="rId257" Type="http://schemas.openxmlformats.org/officeDocument/2006/relationships/image" Target="../media/image1608.png"/><Relationship Id="rId278" Type="http://schemas.openxmlformats.org/officeDocument/2006/relationships/customXml" Target="../ink/ink1631.xml"/><Relationship Id="rId26" Type="http://schemas.openxmlformats.org/officeDocument/2006/relationships/customXml" Target="../ink/ink1505.xml"/><Relationship Id="rId231" Type="http://schemas.openxmlformats.org/officeDocument/2006/relationships/image" Target="../media/image1595.png"/><Relationship Id="rId252" Type="http://schemas.openxmlformats.org/officeDocument/2006/relationships/customXml" Target="../ink/ink1618.xml"/><Relationship Id="rId273" Type="http://schemas.openxmlformats.org/officeDocument/2006/relationships/image" Target="../media/image1615.png"/><Relationship Id="rId294" Type="http://schemas.openxmlformats.org/officeDocument/2006/relationships/customXml" Target="../ink/ink1639.xml"/><Relationship Id="rId308" Type="http://schemas.openxmlformats.org/officeDocument/2006/relationships/customXml" Target="../ink/ink1646.xml"/><Relationship Id="rId329" Type="http://schemas.openxmlformats.org/officeDocument/2006/relationships/image" Target="../media/image1643.png"/><Relationship Id="rId47" Type="http://schemas.openxmlformats.org/officeDocument/2006/relationships/image" Target="../media/image1503.png"/><Relationship Id="rId68" Type="http://schemas.openxmlformats.org/officeDocument/2006/relationships/customXml" Target="../ink/ink1526.xml"/><Relationship Id="rId89" Type="http://schemas.openxmlformats.org/officeDocument/2006/relationships/image" Target="../media/image1524.png"/><Relationship Id="rId112" Type="http://schemas.openxmlformats.org/officeDocument/2006/relationships/customXml" Target="../ink/ink1548.xml"/><Relationship Id="rId133" Type="http://schemas.openxmlformats.org/officeDocument/2006/relationships/image" Target="../media/image1546.png"/><Relationship Id="rId154" Type="http://schemas.openxmlformats.org/officeDocument/2006/relationships/customXml" Target="../ink/ink1569.xml"/><Relationship Id="rId175" Type="http://schemas.openxmlformats.org/officeDocument/2006/relationships/image" Target="../media/image1567.png"/><Relationship Id="rId340" Type="http://schemas.openxmlformats.org/officeDocument/2006/relationships/customXml" Target="../ink/ink1662.xml"/><Relationship Id="rId196" Type="http://schemas.openxmlformats.org/officeDocument/2006/relationships/customXml" Target="../ink/ink1590.xml"/><Relationship Id="rId200" Type="http://schemas.openxmlformats.org/officeDocument/2006/relationships/customXml" Target="../ink/ink1592.xml"/><Relationship Id="rId16" Type="http://schemas.openxmlformats.org/officeDocument/2006/relationships/customXml" Target="../ink/ink1500.xml"/><Relationship Id="rId221" Type="http://schemas.openxmlformats.org/officeDocument/2006/relationships/image" Target="../media/image1590.png"/><Relationship Id="rId242" Type="http://schemas.openxmlformats.org/officeDocument/2006/relationships/customXml" Target="../ink/ink1613.xml"/><Relationship Id="rId263" Type="http://schemas.openxmlformats.org/officeDocument/2006/relationships/image" Target="../media/image1610.png"/><Relationship Id="rId284" Type="http://schemas.openxmlformats.org/officeDocument/2006/relationships/customXml" Target="../ink/ink1634.xml"/><Relationship Id="rId319" Type="http://schemas.openxmlformats.org/officeDocument/2006/relationships/image" Target="../media/image1638.png"/><Relationship Id="rId37" Type="http://schemas.openxmlformats.org/officeDocument/2006/relationships/image" Target="../media/image1498.png"/><Relationship Id="rId58" Type="http://schemas.openxmlformats.org/officeDocument/2006/relationships/customXml" Target="../ink/ink1521.xml"/><Relationship Id="rId79" Type="http://schemas.openxmlformats.org/officeDocument/2006/relationships/image" Target="../media/image1519.png"/><Relationship Id="rId102" Type="http://schemas.openxmlformats.org/officeDocument/2006/relationships/customXml" Target="../ink/ink1543.xml"/><Relationship Id="rId123" Type="http://schemas.openxmlformats.org/officeDocument/2006/relationships/image" Target="../media/image1541.png"/><Relationship Id="rId144" Type="http://schemas.openxmlformats.org/officeDocument/2006/relationships/customXml" Target="../ink/ink1564.xml"/><Relationship Id="rId330" Type="http://schemas.openxmlformats.org/officeDocument/2006/relationships/customXml" Target="../ink/ink1657.xml"/><Relationship Id="rId90" Type="http://schemas.openxmlformats.org/officeDocument/2006/relationships/customXml" Target="../ink/ink1537.xml"/><Relationship Id="rId165" Type="http://schemas.openxmlformats.org/officeDocument/2006/relationships/image" Target="../media/image1562.png"/><Relationship Id="rId186" Type="http://schemas.openxmlformats.org/officeDocument/2006/relationships/customXml" Target="../ink/ink1585.xml"/><Relationship Id="rId351" Type="http://schemas.openxmlformats.org/officeDocument/2006/relationships/image" Target="../media/image1654.png"/><Relationship Id="rId211" Type="http://schemas.openxmlformats.org/officeDocument/2006/relationships/image" Target="../media/image1585.png"/><Relationship Id="rId232" Type="http://schemas.openxmlformats.org/officeDocument/2006/relationships/customXml" Target="../ink/ink1608.xml"/><Relationship Id="rId253" Type="http://schemas.openxmlformats.org/officeDocument/2006/relationships/image" Target="../media/image1606.png"/><Relationship Id="rId274" Type="http://schemas.openxmlformats.org/officeDocument/2006/relationships/customXml" Target="../ink/ink1629.xml"/><Relationship Id="rId295" Type="http://schemas.openxmlformats.org/officeDocument/2006/relationships/image" Target="../media/image1626.png"/><Relationship Id="rId309" Type="http://schemas.openxmlformats.org/officeDocument/2006/relationships/image" Target="../media/image1633.png"/><Relationship Id="rId27" Type="http://schemas.openxmlformats.org/officeDocument/2006/relationships/image" Target="../media/image1494.png"/><Relationship Id="rId48" Type="http://schemas.openxmlformats.org/officeDocument/2006/relationships/customXml" Target="../ink/ink1516.xml"/><Relationship Id="rId69" Type="http://schemas.openxmlformats.org/officeDocument/2006/relationships/image" Target="../media/image1514.png"/><Relationship Id="rId113" Type="http://schemas.openxmlformats.org/officeDocument/2006/relationships/image" Target="../media/image1536.png"/><Relationship Id="rId134" Type="http://schemas.openxmlformats.org/officeDocument/2006/relationships/customXml" Target="../ink/ink1559.xml"/><Relationship Id="rId320" Type="http://schemas.openxmlformats.org/officeDocument/2006/relationships/customXml" Target="../ink/ink1652.xml"/><Relationship Id="rId80" Type="http://schemas.openxmlformats.org/officeDocument/2006/relationships/customXml" Target="../ink/ink1532.xml"/><Relationship Id="rId155" Type="http://schemas.openxmlformats.org/officeDocument/2006/relationships/image" Target="../media/image1557.png"/><Relationship Id="rId176" Type="http://schemas.openxmlformats.org/officeDocument/2006/relationships/customXml" Target="../ink/ink1580.xml"/><Relationship Id="rId197" Type="http://schemas.openxmlformats.org/officeDocument/2006/relationships/image" Target="../media/image1578.png"/><Relationship Id="rId341" Type="http://schemas.openxmlformats.org/officeDocument/2006/relationships/image" Target="../media/image1649.png"/><Relationship Id="rId201" Type="http://schemas.openxmlformats.org/officeDocument/2006/relationships/image" Target="../media/image1580.png"/><Relationship Id="rId222" Type="http://schemas.openxmlformats.org/officeDocument/2006/relationships/customXml" Target="../ink/ink1603.xml"/><Relationship Id="rId243" Type="http://schemas.openxmlformats.org/officeDocument/2006/relationships/image" Target="../media/image1601.png"/><Relationship Id="rId264" Type="http://schemas.openxmlformats.org/officeDocument/2006/relationships/customXml" Target="../ink/ink1624.xml"/><Relationship Id="rId285" Type="http://schemas.openxmlformats.org/officeDocument/2006/relationships/image" Target="../media/image1621.png"/><Relationship Id="rId17" Type="http://schemas.openxmlformats.org/officeDocument/2006/relationships/image" Target="../media/image1489.png"/><Relationship Id="rId38" Type="http://schemas.openxmlformats.org/officeDocument/2006/relationships/customXml" Target="../ink/ink1511.xml"/><Relationship Id="rId59" Type="http://schemas.openxmlformats.org/officeDocument/2006/relationships/image" Target="../media/image1509.png"/><Relationship Id="rId103" Type="http://schemas.openxmlformats.org/officeDocument/2006/relationships/image" Target="../media/image1531.png"/><Relationship Id="rId124" Type="http://schemas.openxmlformats.org/officeDocument/2006/relationships/customXml" Target="../ink/ink1554.xml"/><Relationship Id="rId310" Type="http://schemas.openxmlformats.org/officeDocument/2006/relationships/customXml" Target="../ink/ink1647.xml"/><Relationship Id="rId70" Type="http://schemas.openxmlformats.org/officeDocument/2006/relationships/customXml" Target="../ink/ink1527.xml"/><Relationship Id="rId91" Type="http://schemas.openxmlformats.org/officeDocument/2006/relationships/image" Target="../media/image1525.png"/><Relationship Id="rId145" Type="http://schemas.openxmlformats.org/officeDocument/2006/relationships/image" Target="../media/image1552.png"/><Relationship Id="rId166" Type="http://schemas.openxmlformats.org/officeDocument/2006/relationships/customXml" Target="../ink/ink1575.xml"/><Relationship Id="rId187" Type="http://schemas.openxmlformats.org/officeDocument/2006/relationships/image" Target="../media/image1573.png"/><Relationship Id="rId331" Type="http://schemas.openxmlformats.org/officeDocument/2006/relationships/image" Target="../media/image164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98.xml"/><Relationship Id="rId233" Type="http://schemas.openxmlformats.org/officeDocument/2006/relationships/image" Target="../media/image1596.png"/><Relationship Id="rId254" Type="http://schemas.openxmlformats.org/officeDocument/2006/relationships/customXml" Target="../ink/ink1619.xml"/><Relationship Id="rId28" Type="http://schemas.openxmlformats.org/officeDocument/2006/relationships/customXml" Target="../ink/ink1506.xml"/><Relationship Id="rId49" Type="http://schemas.openxmlformats.org/officeDocument/2006/relationships/image" Target="../media/image1504.png"/><Relationship Id="rId114" Type="http://schemas.openxmlformats.org/officeDocument/2006/relationships/customXml" Target="../ink/ink1549.xml"/><Relationship Id="rId275" Type="http://schemas.openxmlformats.org/officeDocument/2006/relationships/image" Target="../media/image1616.png"/><Relationship Id="rId296" Type="http://schemas.openxmlformats.org/officeDocument/2006/relationships/customXml" Target="../ink/ink1640.xml"/><Relationship Id="rId300" Type="http://schemas.openxmlformats.org/officeDocument/2006/relationships/customXml" Target="../ink/ink1642.xml"/><Relationship Id="rId60" Type="http://schemas.openxmlformats.org/officeDocument/2006/relationships/customXml" Target="../ink/ink1522.xml"/><Relationship Id="rId81" Type="http://schemas.openxmlformats.org/officeDocument/2006/relationships/image" Target="../media/image1520.png"/><Relationship Id="rId135" Type="http://schemas.openxmlformats.org/officeDocument/2006/relationships/image" Target="../media/image1547.png"/><Relationship Id="rId156" Type="http://schemas.openxmlformats.org/officeDocument/2006/relationships/customXml" Target="../ink/ink1570.xml"/><Relationship Id="rId177" Type="http://schemas.openxmlformats.org/officeDocument/2006/relationships/image" Target="../media/image1568.png"/><Relationship Id="rId198" Type="http://schemas.openxmlformats.org/officeDocument/2006/relationships/customXml" Target="../ink/ink1591.xml"/><Relationship Id="rId321" Type="http://schemas.openxmlformats.org/officeDocument/2006/relationships/image" Target="../media/image1639.png"/><Relationship Id="rId342" Type="http://schemas.openxmlformats.org/officeDocument/2006/relationships/customXml" Target="../ink/ink1663.xml"/><Relationship Id="rId202" Type="http://schemas.openxmlformats.org/officeDocument/2006/relationships/customXml" Target="../ink/ink1593.xml"/><Relationship Id="rId223" Type="http://schemas.openxmlformats.org/officeDocument/2006/relationships/image" Target="../media/image1591.png"/><Relationship Id="rId244" Type="http://schemas.openxmlformats.org/officeDocument/2006/relationships/customXml" Target="../ink/ink1614.xml"/><Relationship Id="rId18" Type="http://schemas.openxmlformats.org/officeDocument/2006/relationships/customXml" Target="../ink/ink1501.xml"/><Relationship Id="rId39" Type="http://schemas.openxmlformats.org/officeDocument/2006/relationships/image" Target="../media/image1499.png"/><Relationship Id="rId265" Type="http://schemas.openxmlformats.org/officeDocument/2006/relationships/image" Target="../media/image1611.png"/><Relationship Id="rId286" Type="http://schemas.openxmlformats.org/officeDocument/2006/relationships/customXml" Target="../ink/ink1635.xml"/><Relationship Id="rId50" Type="http://schemas.openxmlformats.org/officeDocument/2006/relationships/customXml" Target="../ink/ink1517.xml"/><Relationship Id="rId104" Type="http://schemas.openxmlformats.org/officeDocument/2006/relationships/customXml" Target="../ink/ink1544.xml"/><Relationship Id="rId125" Type="http://schemas.openxmlformats.org/officeDocument/2006/relationships/image" Target="../media/image1542.png"/><Relationship Id="rId146" Type="http://schemas.openxmlformats.org/officeDocument/2006/relationships/customXml" Target="../ink/ink1565.xml"/><Relationship Id="rId167" Type="http://schemas.openxmlformats.org/officeDocument/2006/relationships/image" Target="../media/image1563.png"/><Relationship Id="rId188" Type="http://schemas.openxmlformats.org/officeDocument/2006/relationships/customXml" Target="../ink/ink1586.xml"/><Relationship Id="rId311" Type="http://schemas.openxmlformats.org/officeDocument/2006/relationships/image" Target="../media/image1634.png"/><Relationship Id="rId332" Type="http://schemas.openxmlformats.org/officeDocument/2006/relationships/customXml" Target="../ink/ink1658.xml"/><Relationship Id="rId71" Type="http://schemas.openxmlformats.org/officeDocument/2006/relationships/image" Target="../media/image1515.png"/><Relationship Id="rId92" Type="http://schemas.openxmlformats.org/officeDocument/2006/relationships/customXml" Target="../ink/ink1538.xml"/><Relationship Id="rId213" Type="http://schemas.openxmlformats.org/officeDocument/2006/relationships/image" Target="../media/image1586.png"/><Relationship Id="rId234" Type="http://schemas.openxmlformats.org/officeDocument/2006/relationships/customXml" Target="../ink/ink1609.xml"/><Relationship Id="rId2" Type="http://schemas.openxmlformats.org/officeDocument/2006/relationships/customXml" Target="../ink/ink1493.xml"/><Relationship Id="rId29" Type="http://schemas.openxmlformats.org/officeDocument/2006/relationships/image" Target="../media/image10.png"/><Relationship Id="rId255" Type="http://schemas.openxmlformats.org/officeDocument/2006/relationships/image" Target="../media/image1607.png"/><Relationship Id="rId276" Type="http://schemas.openxmlformats.org/officeDocument/2006/relationships/customXml" Target="../ink/ink1630.xml"/><Relationship Id="rId297" Type="http://schemas.openxmlformats.org/officeDocument/2006/relationships/image" Target="../media/image1627.png"/><Relationship Id="rId40" Type="http://schemas.openxmlformats.org/officeDocument/2006/relationships/customXml" Target="../ink/ink1512.xml"/><Relationship Id="rId115" Type="http://schemas.openxmlformats.org/officeDocument/2006/relationships/image" Target="../media/image1537.png"/><Relationship Id="rId136" Type="http://schemas.openxmlformats.org/officeDocument/2006/relationships/customXml" Target="../ink/ink1560.xml"/><Relationship Id="rId157" Type="http://schemas.openxmlformats.org/officeDocument/2006/relationships/image" Target="../media/image1558.png"/><Relationship Id="rId178" Type="http://schemas.openxmlformats.org/officeDocument/2006/relationships/customXml" Target="../ink/ink1581.xml"/><Relationship Id="rId301" Type="http://schemas.openxmlformats.org/officeDocument/2006/relationships/image" Target="../media/image1629.png"/><Relationship Id="rId322" Type="http://schemas.openxmlformats.org/officeDocument/2006/relationships/customXml" Target="../ink/ink1653.xml"/><Relationship Id="rId343" Type="http://schemas.openxmlformats.org/officeDocument/2006/relationships/image" Target="../media/image1650.png"/><Relationship Id="rId61" Type="http://schemas.openxmlformats.org/officeDocument/2006/relationships/image" Target="../media/image1510.png"/><Relationship Id="rId82" Type="http://schemas.openxmlformats.org/officeDocument/2006/relationships/customXml" Target="../ink/ink1533.xml"/><Relationship Id="rId199" Type="http://schemas.openxmlformats.org/officeDocument/2006/relationships/image" Target="../media/image1579.png"/><Relationship Id="rId203" Type="http://schemas.openxmlformats.org/officeDocument/2006/relationships/image" Target="../media/image1581.png"/><Relationship Id="rId19" Type="http://schemas.openxmlformats.org/officeDocument/2006/relationships/image" Target="../media/image1490.png"/><Relationship Id="rId224" Type="http://schemas.openxmlformats.org/officeDocument/2006/relationships/customXml" Target="../ink/ink1604.xml"/><Relationship Id="rId245" Type="http://schemas.openxmlformats.org/officeDocument/2006/relationships/image" Target="../media/image1602.png"/><Relationship Id="rId266" Type="http://schemas.openxmlformats.org/officeDocument/2006/relationships/customXml" Target="../ink/ink1625.xml"/><Relationship Id="rId287" Type="http://schemas.openxmlformats.org/officeDocument/2006/relationships/image" Target="../media/image1622.png"/><Relationship Id="rId30" Type="http://schemas.openxmlformats.org/officeDocument/2006/relationships/customXml" Target="../ink/ink1507.xml"/><Relationship Id="rId105" Type="http://schemas.openxmlformats.org/officeDocument/2006/relationships/image" Target="../media/image1532.png"/><Relationship Id="rId126" Type="http://schemas.openxmlformats.org/officeDocument/2006/relationships/customXml" Target="../ink/ink1555.xml"/><Relationship Id="rId147" Type="http://schemas.openxmlformats.org/officeDocument/2006/relationships/image" Target="../media/image1553.png"/><Relationship Id="rId168" Type="http://schemas.openxmlformats.org/officeDocument/2006/relationships/customXml" Target="../ink/ink1576.xml"/><Relationship Id="rId312" Type="http://schemas.openxmlformats.org/officeDocument/2006/relationships/customXml" Target="../ink/ink1648.xml"/><Relationship Id="rId333" Type="http://schemas.openxmlformats.org/officeDocument/2006/relationships/image" Target="../media/image1645.png"/><Relationship Id="rId51" Type="http://schemas.openxmlformats.org/officeDocument/2006/relationships/image" Target="../media/image1505.png"/><Relationship Id="rId72" Type="http://schemas.openxmlformats.org/officeDocument/2006/relationships/customXml" Target="../ink/ink1528.xml"/><Relationship Id="rId93" Type="http://schemas.openxmlformats.org/officeDocument/2006/relationships/image" Target="../media/image1526.png"/><Relationship Id="rId189" Type="http://schemas.openxmlformats.org/officeDocument/2006/relationships/image" Target="../media/image1574.png"/><Relationship Id="rId3" Type="http://schemas.openxmlformats.org/officeDocument/2006/relationships/image" Target="../media/image1482.png"/><Relationship Id="rId214" Type="http://schemas.openxmlformats.org/officeDocument/2006/relationships/customXml" Target="../ink/ink1599.xml"/><Relationship Id="rId235" Type="http://schemas.openxmlformats.org/officeDocument/2006/relationships/image" Target="../media/image1597.png"/><Relationship Id="rId256" Type="http://schemas.openxmlformats.org/officeDocument/2006/relationships/customXml" Target="../ink/ink1620.xml"/><Relationship Id="rId277" Type="http://schemas.openxmlformats.org/officeDocument/2006/relationships/image" Target="../media/image1617.png"/><Relationship Id="rId298" Type="http://schemas.openxmlformats.org/officeDocument/2006/relationships/customXml" Target="../ink/ink1641.xml"/><Relationship Id="rId116" Type="http://schemas.openxmlformats.org/officeDocument/2006/relationships/customXml" Target="../ink/ink1550.xml"/><Relationship Id="rId137" Type="http://schemas.openxmlformats.org/officeDocument/2006/relationships/image" Target="../media/image1548.png"/><Relationship Id="rId158" Type="http://schemas.openxmlformats.org/officeDocument/2006/relationships/customXml" Target="../ink/ink1571.xml"/><Relationship Id="rId302" Type="http://schemas.openxmlformats.org/officeDocument/2006/relationships/customXml" Target="../ink/ink1643.xml"/><Relationship Id="rId323" Type="http://schemas.openxmlformats.org/officeDocument/2006/relationships/image" Target="../media/image1640.png"/><Relationship Id="rId344" Type="http://schemas.openxmlformats.org/officeDocument/2006/relationships/customXml" Target="../ink/ink166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12.png"/><Relationship Id="rId299" Type="http://schemas.openxmlformats.org/officeDocument/2006/relationships/image" Target="../media/image1802.png"/><Relationship Id="rId21" Type="http://schemas.openxmlformats.org/officeDocument/2006/relationships/image" Target="../media/image1664.png"/><Relationship Id="rId63" Type="http://schemas.openxmlformats.org/officeDocument/2006/relationships/image" Target="../media/image1685.png"/><Relationship Id="rId159" Type="http://schemas.openxmlformats.org/officeDocument/2006/relationships/image" Target="../media/image1732.png"/><Relationship Id="rId324" Type="http://schemas.openxmlformats.org/officeDocument/2006/relationships/customXml" Target="../ink/ink1829.xml"/><Relationship Id="rId366" Type="http://schemas.openxmlformats.org/officeDocument/2006/relationships/customXml" Target="../ink/ink1850.xml"/><Relationship Id="rId531" Type="http://schemas.openxmlformats.org/officeDocument/2006/relationships/image" Target="../media/image1916.png"/><Relationship Id="rId170" Type="http://schemas.openxmlformats.org/officeDocument/2006/relationships/customXml" Target="../ink/ink1752.xml"/><Relationship Id="rId226" Type="http://schemas.openxmlformats.org/officeDocument/2006/relationships/customXml" Target="../ink/ink1780.xml"/><Relationship Id="rId433" Type="http://schemas.openxmlformats.org/officeDocument/2006/relationships/image" Target="../media/image1868.png"/><Relationship Id="rId268" Type="http://schemas.openxmlformats.org/officeDocument/2006/relationships/customXml" Target="../ink/ink1801.xml"/><Relationship Id="rId475" Type="http://schemas.openxmlformats.org/officeDocument/2006/relationships/image" Target="../media/image1888.png"/><Relationship Id="rId32" Type="http://schemas.openxmlformats.org/officeDocument/2006/relationships/customXml" Target="../ink/ink1683.xml"/><Relationship Id="rId74" Type="http://schemas.openxmlformats.org/officeDocument/2006/relationships/customXml" Target="../ink/ink1704.xml"/><Relationship Id="rId128" Type="http://schemas.openxmlformats.org/officeDocument/2006/relationships/customXml" Target="../ink/ink1731.xml"/><Relationship Id="rId335" Type="http://schemas.openxmlformats.org/officeDocument/2006/relationships/image" Target="../media/image1820.png"/><Relationship Id="rId377" Type="http://schemas.openxmlformats.org/officeDocument/2006/relationships/image" Target="../media/image1841.png"/><Relationship Id="rId500" Type="http://schemas.openxmlformats.org/officeDocument/2006/relationships/customXml" Target="../ink/ink1917.xml"/><Relationship Id="rId542" Type="http://schemas.openxmlformats.org/officeDocument/2006/relationships/customXml" Target="../ink/ink1938.xml"/><Relationship Id="rId5" Type="http://schemas.openxmlformats.org/officeDocument/2006/relationships/image" Target="../media/image1656.png"/><Relationship Id="rId181" Type="http://schemas.openxmlformats.org/officeDocument/2006/relationships/image" Target="../media/image1743.png"/><Relationship Id="rId237" Type="http://schemas.openxmlformats.org/officeDocument/2006/relationships/image" Target="../media/image1771.png"/><Relationship Id="rId402" Type="http://schemas.openxmlformats.org/officeDocument/2006/relationships/customXml" Target="../ink/ink1868.xml"/><Relationship Id="rId279" Type="http://schemas.openxmlformats.org/officeDocument/2006/relationships/image" Target="../media/image1792.png"/><Relationship Id="rId444" Type="http://schemas.openxmlformats.org/officeDocument/2006/relationships/customXml" Target="../ink/ink1889.xml"/><Relationship Id="rId486" Type="http://schemas.openxmlformats.org/officeDocument/2006/relationships/customXml" Target="../ink/ink1910.xml"/><Relationship Id="rId43" Type="http://schemas.openxmlformats.org/officeDocument/2006/relationships/image" Target="../media/image1675.png"/><Relationship Id="rId139" Type="http://schemas.openxmlformats.org/officeDocument/2006/relationships/image" Target="../media/image1723.png"/><Relationship Id="rId290" Type="http://schemas.openxmlformats.org/officeDocument/2006/relationships/customXml" Target="../ink/ink1812.xml"/><Relationship Id="rId304" Type="http://schemas.openxmlformats.org/officeDocument/2006/relationships/customXml" Target="../ink/ink1819.xml"/><Relationship Id="rId346" Type="http://schemas.openxmlformats.org/officeDocument/2006/relationships/customXml" Target="../ink/ink1840.xml"/><Relationship Id="rId388" Type="http://schemas.openxmlformats.org/officeDocument/2006/relationships/customXml" Target="../ink/ink1861.xml"/><Relationship Id="rId511" Type="http://schemas.openxmlformats.org/officeDocument/2006/relationships/image" Target="../media/image1906.png"/><Relationship Id="rId85" Type="http://schemas.openxmlformats.org/officeDocument/2006/relationships/image" Target="../media/image1696.png"/><Relationship Id="rId150" Type="http://schemas.openxmlformats.org/officeDocument/2006/relationships/customXml" Target="../ink/ink1742.xml"/><Relationship Id="rId192" Type="http://schemas.openxmlformats.org/officeDocument/2006/relationships/customXml" Target="../ink/ink1763.xml"/><Relationship Id="rId206" Type="http://schemas.openxmlformats.org/officeDocument/2006/relationships/customXml" Target="../ink/ink1770.xml"/><Relationship Id="rId413" Type="http://schemas.openxmlformats.org/officeDocument/2006/relationships/image" Target="../media/image1858.png"/><Relationship Id="rId248" Type="http://schemas.openxmlformats.org/officeDocument/2006/relationships/customXml" Target="../ink/ink1791.xml"/><Relationship Id="rId455" Type="http://schemas.openxmlformats.org/officeDocument/2006/relationships/image" Target="../media/image1879.png"/><Relationship Id="rId497" Type="http://schemas.openxmlformats.org/officeDocument/2006/relationships/image" Target="../media/image1899.png"/><Relationship Id="rId12" Type="http://schemas.openxmlformats.org/officeDocument/2006/relationships/customXml" Target="../ink/ink1673.xml"/><Relationship Id="rId108" Type="http://schemas.openxmlformats.org/officeDocument/2006/relationships/customXml" Target="../ink/ink1721.xml"/><Relationship Id="rId315" Type="http://schemas.openxmlformats.org/officeDocument/2006/relationships/image" Target="../media/image1810.png"/><Relationship Id="rId357" Type="http://schemas.openxmlformats.org/officeDocument/2006/relationships/image" Target="../media/image1831.png"/><Relationship Id="rId522" Type="http://schemas.openxmlformats.org/officeDocument/2006/relationships/customXml" Target="../ink/ink1928.xml"/><Relationship Id="rId54" Type="http://schemas.openxmlformats.org/officeDocument/2006/relationships/customXml" Target="../ink/ink1694.xml"/><Relationship Id="rId96" Type="http://schemas.openxmlformats.org/officeDocument/2006/relationships/customXml" Target="../ink/ink1715.xml"/><Relationship Id="rId161" Type="http://schemas.openxmlformats.org/officeDocument/2006/relationships/image" Target="../media/image1733.png"/><Relationship Id="rId217" Type="http://schemas.openxmlformats.org/officeDocument/2006/relationships/image" Target="../media/image1761.png"/><Relationship Id="rId399" Type="http://schemas.openxmlformats.org/officeDocument/2006/relationships/image" Target="../media/image1852.png"/><Relationship Id="rId259" Type="http://schemas.openxmlformats.org/officeDocument/2006/relationships/image" Target="../media/image1782.png"/><Relationship Id="rId424" Type="http://schemas.openxmlformats.org/officeDocument/2006/relationships/customXml" Target="../ink/ink1879.xml"/><Relationship Id="rId466" Type="http://schemas.openxmlformats.org/officeDocument/2006/relationships/customXml" Target="../ink/ink1900.xml"/><Relationship Id="rId23" Type="http://schemas.openxmlformats.org/officeDocument/2006/relationships/image" Target="../media/image1665.png"/><Relationship Id="rId119" Type="http://schemas.openxmlformats.org/officeDocument/2006/relationships/image" Target="../media/image1713.png"/><Relationship Id="rId270" Type="http://schemas.openxmlformats.org/officeDocument/2006/relationships/customXml" Target="../ink/ink1802.xml"/><Relationship Id="rId326" Type="http://schemas.openxmlformats.org/officeDocument/2006/relationships/customXml" Target="../ink/ink1830.xml"/><Relationship Id="rId533" Type="http://schemas.openxmlformats.org/officeDocument/2006/relationships/image" Target="../media/image1917.png"/><Relationship Id="rId65" Type="http://schemas.openxmlformats.org/officeDocument/2006/relationships/image" Target="../media/image1686.png"/><Relationship Id="rId130" Type="http://schemas.openxmlformats.org/officeDocument/2006/relationships/customXml" Target="../ink/ink1732.xml"/><Relationship Id="rId368" Type="http://schemas.openxmlformats.org/officeDocument/2006/relationships/customXml" Target="../ink/ink1851.xml"/><Relationship Id="rId172" Type="http://schemas.openxmlformats.org/officeDocument/2006/relationships/customXml" Target="../ink/ink1753.xml"/><Relationship Id="rId228" Type="http://schemas.openxmlformats.org/officeDocument/2006/relationships/customXml" Target="../ink/ink1781.xml"/><Relationship Id="rId435" Type="http://schemas.openxmlformats.org/officeDocument/2006/relationships/image" Target="../media/image1869.png"/><Relationship Id="rId477" Type="http://schemas.openxmlformats.org/officeDocument/2006/relationships/image" Target="../media/image1889.png"/><Relationship Id="rId281" Type="http://schemas.openxmlformats.org/officeDocument/2006/relationships/image" Target="../media/image1793.png"/><Relationship Id="rId337" Type="http://schemas.openxmlformats.org/officeDocument/2006/relationships/image" Target="../media/image1821.png"/><Relationship Id="rId502" Type="http://schemas.openxmlformats.org/officeDocument/2006/relationships/customXml" Target="../ink/ink1918.xml"/><Relationship Id="rId34" Type="http://schemas.openxmlformats.org/officeDocument/2006/relationships/customXml" Target="../ink/ink1684.xml"/><Relationship Id="rId76" Type="http://schemas.openxmlformats.org/officeDocument/2006/relationships/customXml" Target="../ink/ink1705.xml"/><Relationship Id="rId141" Type="http://schemas.openxmlformats.org/officeDocument/2006/relationships/image" Target="../media/image1724.png"/><Relationship Id="rId379" Type="http://schemas.openxmlformats.org/officeDocument/2006/relationships/image" Target="../media/image1842.png"/><Relationship Id="rId7" Type="http://schemas.openxmlformats.org/officeDocument/2006/relationships/image" Target="../media/image1657.png"/><Relationship Id="rId183" Type="http://schemas.openxmlformats.org/officeDocument/2006/relationships/image" Target="../media/image1744.png"/><Relationship Id="rId239" Type="http://schemas.openxmlformats.org/officeDocument/2006/relationships/image" Target="../media/image1772.png"/><Relationship Id="rId390" Type="http://schemas.openxmlformats.org/officeDocument/2006/relationships/customXml" Target="../ink/ink1862.xml"/><Relationship Id="rId404" Type="http://schemas.openxmlformats.org/officeDocument/2006/relationships/customXml" Target="../ink/ink1869.xml"/><Relationship Id="rId446" Type="http://schemas.openxmlformats.org/officeDocument/2006/relationships/customXml" Target="../ink/ink1890.xml"/><Relationship Id="rId250" Type="http://schemas.openxmlformats.org/officeDocument/2006/relationships/customXml" Target="../ink/ink1792.xml"/><Relationship Id="rId292" Type="http://schemas.openxmlformats.org/officeDocument/2006/relationships/customXml" Target="../ink/ink1813.xml"/><Relationship Id="rId306" Type="http://schemas.openxmlformats.org/officeDocument/2006/relationships/customXml" Target="../ink/ink1820.xml"/><Relationship Id="rId488" Type="http://schemas.openxmlformats.org/officeDocument/2006/relationships/customXml" Target="../ink/ink1911.xml"/><Relationship Id="rId45" Type="http://schemas.openxmlformats.org/officeDocument/2006/relationships/image" Target="../media/image1676.png"/><Relationship Id="rId87" Type="http://schemas.openxmlformats.org/officeDocument/2006/relationships/image" Target="../media/image1697.png"/><Relationship Id="rId110" Type="http://schemas.openxmlformats.org/officeDocument/2006/relationships/customXml" Target="../ink/ink1722.xml"/><Relationship Id="rId348" Type="http://schemas.openxmlformats.org/officeDocument/2006/relationships/customXml" Target="../ink/ink1841.xml"/><Relationship Id="rId513" Type="http://schemas.openxmlformats.org/officeDocument/2006/relationships/image" Target="../media/image1907.png"/><Relationship Id="rId152" Type="http://schemas.openxmlformats.org/officeDocument/2006/relationships/customXml" Target="../ink/ink1743.xml"/><Relationship Id="rId194" Type="http://schemas.openxmlformats.org/officeDocument/2006/relationships/customXml" Target="../ink/ink1764.xml"/><Relationship Id="rId208" Type="http://schemas.openxmlformats.org/officeDocument/2006/relationships/customXml" Target="../ink/ink1771.xml"/><Relationship Id="rId415" Type="http://schemas.openxmlformats.org/officeDocument/2006/relationships/image" Target="../media/image1859.png"/><Relationship Id="rId457" Type="http://schemas.openxmlformats.org/officeDocument/2006/relationships/image" Target="../media/image126.png"/><Relationship Id="rId261" Type="http://schemas.openxmlformats.org/officeDocument/2006/relationships/image" Target="../media/image1783.png"/><Relationship Id="rId499" Type="http://schemas.openxmlformats.org/officeDocument/2006/relationships/image" Target="../media/image1900.png"/><Relationship Id="rId14" Type="http://schemas.openxmlformats.org/officeDocument/2006/relationships/customXml" Target="../ink/ink1674.xml"/><Relationship Id="rId56" Type="http://schemas.openxmlformats.org/officeDocument/2006/relationships/customXml" Target="../ink/ink1695.xml"/><Relationship Id="rId317" Type="http://schemas.openxmlformats.org/officeDocument/2006/relationships/image" Target="../media/image1811.png"/><Relationship Id="rId359" Type="http://schemas.openxmlformats.org/officeDocument/2006/relationships/image" Target="../media/image1832.png"/><Relationship Id="rId524" Type="http://schemas.openxmlformats.org/officeDocument/2006/relationships/customXml" Target="../ink/ink1929.xml"/><Relationship Id="rId98" Type="http://schemas.openxmlformats.org/officeDocument/2006/relationships/customXml" Target="../ink/ink1716.xml"/><Relationship Id="rId121" Type="http://schemas.openxmlformats.org/officeDocument/2006/relationships/image" Target="../media/image1714.png"/><Relationship Id="rId163" Type="http://schemas.openxmlformats.org/officeDocument/2006/relationships/image" Target="../media/image1734.png"/><Relationship Id="rId219" Type="http://schemas.openxmlformats.org/officeDocument/2006/relationships/image" Target="../media/image1762.png"/><Relationship Id="rId370" Type="http://schemas.openxmlformats.org/officeDocument/2006/relationships/customXml" Target="../ink/ink1852.xml"/><Relationship Id="rId426" Type="http://schemas.openxmlformats.org/officeDocument/2006/relationships/customXml" Target="../ink/ink1880.xml"/><Relationship Id="rId230" Type="http://schemas.openxmlformats.org/officeDocument/2006/relationships/customXml" Target="../ink/ink1782.xml"/><Relationship Id="rId468" Type="http://schemas.openxmlformats.org/officeDocument/2006/relationships/customXml" Target="../ink/ink1901.xml"/><Relationship Id="rId25" Type="http://schemas.openxmlformats.org/officeDocument/2006/relationships/image" Target="../media/image1666.png"/><Relationship Id="rId67" Type="http://schemas.openxmlformats.org/officeDocument/2006/relationships/image" Target="../media/image1687.png"/><Relationship Id="rId272" Type="http://schemas.openxmlformats.org/officeDocument/2006/relationships/customXml" Target="../ink/ink1803.xml"/><Relationship Id="rId328" Type="http://schemas.openxmlformats.org/officeDocument/2006/relationships/customXml" Target="../ink/ink1831.xml"/><Relationship Id="rId535" Type="http://schemas.openxmlformats.org/officeDocument/2006/relationships/image" Target="../media/image1918.png"/><Relationship Id="rId88" Type="http://schemas.openxmlformats.org/officeDocument/2006/relationships/customXml" Target="../ink/ink1711.xml"/><Relationship Id="rId111" Type="http://schemas.openxmlformats.org/officeDocument/2006/relationships/image" Target="../media/image1709.png"/><Relationship Id="rId132" Type="http://schemas.openxmlformats.org/officeDocument/2006/relationships/customXml" Target="../ink/ink1733.xml"/><Relationship Id="rId153" Type="http://schemas.openxmlformats.org/officeDocument/2006/relationships/image" Target="../media/image1729.png"/><Relationship Id="rId174" Type="http://schemas.openxmlformats.org/officeDocument/2006/relationships/customXml" Target="../ink/ink1754.xml"/><Relationship Id="rId195" Type="http://schemas.openxmlformats.org/officeDocument/2006/relationships/image" Target="../media/image1750.png"/><Relationship Id="rId209" Type="http://schemas.openxmlformats.org/officeDocument/2006/relationships/image" Target="../media/image1757.png"/><Relationship Id="rId360" Type="http://schemas.openxmlformats.org/officeDocument/2006/relationships/customXml" Target="../ink/ink1847.xml"/><Relationship Id="rId381" Type="http://schemas.openxmlformats.org/officeDocument/2006/relationships/image" Target="../media/image1843.png"/><Relationship Id="rId416" Type="http://schemas.openxmlformats.org/officeDocument/2006/relationships/customXml" Target="../ink/ink1875.xml"/><Relationship Id="rId220" Type="http://schemas.openxmlformats.org/officeDocument/2006/relationships/customXml" Target="../ink/ink1777.xml"/><Relationship Id="rId241" Type="http://schemas.openxmlformats.org/officeDocument/2006/relationships/image" Target="../media/image1773.png"/><Relationship Id="rId437" Type="http://schemas.openxmlformats.org/officeDocument/2006/relationships/image" Target="../media/image1870.png"/><Relationship Id="rId458" Type="http://schemas.openxmlformats.org/officeDocument/2006/relationships/customXml" Target="../ink/ink1896.xml"/><Relationship Id="rId479" Type="http://schemas.openxmlformats.org/officeDocument/2006/relationships/image" Target="../media/image1890.png"/><Relationship Id="rId15" Type="http://schemas.openxmlformats.org/officeDocument/2006/relationships/image" Target="../media/image1661.png"/><Relationship Id="rId36" Type="http://schemas.openxmlformats.org/officeDocument/2006/relationships/customXml" Target="../ink/ink1685.xml"/><Relationship Id="rId57" Type="http://schemas.openxmlformats.org/officeDocument/2006/relationships/image" Target="../media/image1682.png"/><Relationship Id="rId262" Type="http://schemas.openxmlformats.org/officeDocument/2006/relationships/customXml" Target="../ink/ink1798.xml"/><Relationship Id="rId283" Type="http://schemas.openxmlformats.org/officeDocument/2006/relationships/image" Target="../media/image1794.png"/><Relationship Id="rId318" Type="http://schemas.openxmlformats.org/officeDocument/2006/relationships/customXml" Target="../ink/ink1826.xml"/><Relationship Id="rId339" Type="http://schemas.openxmlformats.org/officeDocument/2006/relationships/image" Target="../media/image1822.png"/><Relationship Id="rId490" Type="http://schemas.openxmlformats.org/officeDocument/2006/relationships/customXml" Target="../ink/ink1912.xml"/><Relationship Id="rId504" Type="http://schemas.openxmlformats.org/officeDocument/2006/relationships/customXml" Target="../ink/ink1919.xml"/><Relationship Id="rId525" Type="http://schemas.openxmlformats.org/officeDocument/2006/relationships/image" Target="../media/image1913.png"/><Relationship Id="rId78" Type="http://schemas.openxmlformats.org/officeDocument/2006/relationships/customXml" Target="../ink/ink1706.xml"/><Relationship Id="rId99" Type="http://schemas.openxmlformats.org/officeDocument/2006/relationships/image" Target="../media/image1703.png"/><Relationship Id="rId101" Type="http://schemas.openxmlformats.org/officeDocument/2006/relationships/image" Target="../media/image1704.png"/><Relationship Id="rId122" Type="http://schemas.openxmlformats.org/officeDocument/2006/relationships/customXml" Target="../ink/ink1728.xml"/><Relationship Id="rId143" Type="http://schemas.openxmlformats.org/officeDocument/2006/relationships/image" Target="../media/image1725.png"/><Relationship Id="rId164" Type="http://schemas.openxmlformats.org/officeDocument/2006/relationships/customXml" Target="../ink/ink1749.xml"/><Relationship Id="rId185" Type="http://schemas.openxmlformats.org/officeDocument/2006/relationships/image" Target="../media/image1745.png"/><Relationship Id="rId350" Type="http://schemas.openxmlformats.org/officeDocument/2006/relationships/customXml" Target="../ink/ink1842.xml"/><Relationship Id="rId371" Type="http://schemas.openxmlformats.org/officeDocument/2006/relationships/image" Target="../media/image1838.png"/><Relationship Id="rId406" Type="http://schemas.openxmlformats.org/officeDocument/2006/relationships/customXml" Target="../ink/ink1870.xml"/><Relationship Id="rId9" Type="http://schemas.openxmlformats.org/officeDocument/2006/relationships/image" Target="../media/image1658.png"/><Relationship Id="rId210" Type="http://schemas.openxmlformats.org/officeDocument/2006/relationships/customXml" Target="../ink/ink1772.xml"/><Relationship Id="rId392" Type="http://schemas.openxmlformats.org/officeDocument/2006/relationships/customXml" Target="../ink/ink1863.xml"/><Relationship Id="rId427" Type="http://schemas.openxmlformats.org/officeDocument/2006/relationships/image" Target="../media/image1865.png"/><Relationship Id="rId448" Type="http://schemas.openxmlformats.org/officeDocument/2006/relationships/customXml" Target="../ink/ink1891.xml"/><Relationship Id="rId469" Type="http://schemas.openxmlformats.org/officeDocument/2006/relationships/image" Target="../media/image1885.png"/><Relationship Id="rId26" Type="http://schemas.openxmlformats.org/officeDocument/2006/relationships/customXml" Target="../ink/ink1680.xml"/><Relationship Id="rId231" Type="http://schemas.openxmlformats.org/officeDocument/2006/relationships/image" Target="../media/image1768.png"/><Relationship Id="rId252" Type="http://schemas.openxmlformats.org/officeDocument/2006/relationships/customXml" Target="../ink/ink1793.xml"/><Relationship Id="rId273" Type="http://schemas.openxmlformats.org/officeDocument/2006/relationships/image" Target="../media/image1789.png"/><Relationship Id="rId294" Type="http://schemas.openxmlformats.org/officeDocument/2006/relationships/customXml" Target="../ink/ink1814.xml"/><Relationship Id="rId308" Type="http://schemas.openxmlformats.org/officeDocument/2006/relationships/customXml" Target="../ink/ink1821.xml"/><Relationship Id="rId329" Type="http://schemas.openxmlformats.org/officeDocument/2006/relationships/image" Target="../media/image1817.png"/><Relationship Id="rId480" Type="http://schemas.openxmlformats.org/officeDocument/2006/relationships/customXml" Target="../ink/ink1907.xml"/><Relationship Id="rId515" Type="http://schemas.openxmlformats.org/officeDocument/2006/relationships/image" Target="../media/image1908.png"/><Relationship Id="rId536" Type="http://schemas.openxmlformats.org/officeDocument/2006/relationships/customXml" Target="../ink/ink1935.xml"/><Relationship Id="rId47" Type="http://schemas.openxmlformats.org/officeDocument/2006/relationships/image" Target="../media/image1677.png"/><Relationship Id="rId68" Type="http://schemas.openxmlformats.org/officeDocument/2006/relationships/customXml" Target="../ink/ink1701.xml"/><Relationship Id="rId89" Type="http://schemas.openxmlformats.org/officeDocument/2006/relationships/image" Target="../media/image1698.png"/><Relationship Id="rId112" Type="http://schemas.openxmlformats.org/officeDocument/2006/relationships/customXml" Target="../ink/ink1723.xml"/><Relationship Id="rId133" Type="http://schemas.openxmlformats.org/officeDocument/2006/relationships/image" Target="../media/image1720.png"/><Relationship Id="rId154" Type="http://schemas.openxmlformats.org/officeDocument/2006/relationships/customXml" Target="../ink/ink1744.xml"/><Relationship Id="rId175" Type="http://schemas.openxmlformats.org/officeDocument/2006/relationships/image" Target="../media/image1740.png"/><Relationship Id="rId340" Type="http://schemas.openxmlformats.org/officeDocument/2006/relationships/customXml" Target="../ink/ink1837.xml"/><Relationship Id="rId361" Type="http://schemas.openxmlformats.org/officeDocument/2006/relationships/image" Target="../media/image1833.png"/><Relationship Id="rId196" Type="http://schemas.openxmlformats.org/officeDocument/2006/relationships/customXml" Target="../ink/ink1765.xml"/><Relationship Id="rId200" Type="http://schemas.openxmlformats.org/officeDocument/2006/relationships/customXml" Target="../ink/ink1767.xml"/><Relationship Id="rId382" Type="http://schemas.openxmlformats.org/officeDocument/2006/relationships/customXml" Target="../ink/ink1858.xml"/><Relationship Id="rId417" Type="http://schemas.openxmlformats.org/officeDocument/2006/relationships/image" Target="../media/image1860.png"/><Relationship Id="rId438" Type="http://schemas.openxmlformats.org/officeDocument/2006/relationships/customXml" Target="../ink/ink1886.xml"/><Relationship Id="rId459" Type="http://schemas.openxmlformats.org/officeDocument/2006/relationships/image" Target="../media/image1880.png"/><Relationship Id="rId16" Type="http://schemas.openxmlformats.org/officeDocument/2006/relationships/customXml" Target="../ink/ink1675.xml"/><Relationship Id="rId221" Type="http://schemas.openxmlformats.org/officeDocument/2006/relationships/image" Target="../media/image1763.png"/><Relationship Id="rId242" Type="http://schemas.openxmlformats.org/officeDocument/2006/relationships/customXml" Target="../ink/ink1788.xml"/><Relationship Id="rId263" Type="http://schemas.openxmlformats.org/officeDocument/2006/relationships/image" Target="../media/image1784.png"/><Relationship Id="rId284" Type="http://schemas.openxmlformats.org/officeDocument/2006/relationships/customXml" Target="../ink/ink1809.xml"/><Relationship Id="rId319" Type="http://schemas.openxmlformats.org/officeDocument/2006/relationships/image" Target="../media/image1812.png"/><Relationship Id="rId470" Type="http://schemas.openxmlformats.org/officeDocument/2006/relationships/customXml" Target="../ink/ink1902.xml"/><Relationship Id="rId491" Type="http://schemas.openxmlformats.org/officeDocument/2006/relationships/image" Target="../media/image1896.png"/><Relationship Id="rId505" Type="http://schemas.openxmlformats.org/officeDocument/2006/relationships/image" Target="../media/image1903.png"/><Relationship Id="rId526" Type="http://schemas.openxmlformats.org/officeDocument/2006/relationships/customXml" Target="../ink/ink1930.xml"/><Relationship Id="rId37" Type="http://schemas.openxmlformats.org/officeDocument/2006/relationships/image" Target="../media/image1672.png"/><Relationship Id="rId58" Type="http://schemas.openxmlformats.org/officeDocument/2006/relationships/customXml" Target="../ink/ink1696.xml"/><Relationship Id="rId79" Type="http://schemas.openxmlformats.org/officeDocument/2006/relationships/image" Target="../media/image1693.png"/><Relationship Id="rId102" Type="http://schemas.openxmlformats.org/officeDocument/2006/relationships/customXml" Target="../ink/ink1718.xml"/><Relationship Id="rId123" Type="http://schemas.openxmlformats.org/officeDocument/2006/relationships/image" Target="../media/image1715.png"/><Relationship Id="rId144" Type="http://schemas.openxmlformats.org/officeDocument/2006/relationships/customXml" Target="../ink/ink1739.xml"/><Relationship Id="rId330" Type="http://schemas.openxmlformats.org/officeDocument/2006/relationships/customXml" Target="../ink/ink1832.xml"/><Relationship Id="rId90" Type="http://schemas.openxmlformats.org/officeDocument/2006/relationships/customXml" Target="../ink/ink1712.xml"/><Relationship Id="rId165" Type="http://schemas.openxmlformats.org/officeDocument/2006/relationships/image" Target="../media/image1735.png"/><Relationship Id="rId186" Type="http://schemas.openxmlformats.org/officeDocument/2006/relationships/customXml" Target="../ink/ink1760.xml"/><Relationship Id="rId351" Type="http://schemas.openxmlformats.org/officeDocument/2006/relationships/image" Target="../media/image1828.png"/><Relationship Id="rId372" Type="http://schemas.openxmlformats.org/officeDocument/2006/relationships/customXml" Target="../ink/ink1853.xml"/><Relationship Id="rId393" Type="http://schemas.openxmlformats.org/officeDocument/2006/relationships/image" Target="../media/image1849.png"/><Relationship Id="rId407" Type="http://schemas.openxmlformats.org/officeDocument/2006/relationships/image" Target="../media/image53.png"/><Relationship Id="rId428" Type="http://schemas.openxmlformats.org/officeDocument/2006/relationships/customXml" Target="../ink/ink1881.xml"/><Relationship Id="rId449" Type="http://schemas.openxmlformats.org/officeDocument/2006/relationships/image" Target="../media/image1876.png"/><Relationship Id="rId211" Type="http://schemas.openxmlformats.org/officeDocument/2006/relationships/image" Target="../media/image1758.png"/><Relationship Id="rId232" Type="http://schemas.openxmlformats.org/officeDocument/2006/relationships/customXml" Target="../ink/ink1783.xml"/><Relationship Id="rId253" Type="http://schemas.openxmlformats.org/officeDocument/2006/relationships/image" Target="../media/image1779.png"/><Relationship Id="rId274" Type="http://schemas.openxmlformats.org/officeDocument/2006/relationships/customXml" Target="../ink/ink1804.xml"/><Relationship Id="rId295" Type="http://schemas.openxmlformats.org/officeDocument/2006/relationships/image" Target="../media/image1800.png"/><Relationship Id="rId309" Type="http://schemas.openxmlformats.org/officeDocument/2006/relationships/image" Target="../media/image1807.png"/><Relationship Id="rId460" Type="http://schemas.openxmlformats.org/officeDocument/2006/relationships/customXml" Target="../ink/ink1897.xml"/><Relationship Id="rId481" Type="http://schemas.openxmlformats.org/officeDocument/2006/relationships/image" Target="../media/image1891.png"/><Relationship Id="rId516" Type="http://schemas.openxmlformats.org/officeDocument/2006/relationships/customXml" Target="../ink/ink1925.xml"/><Relationship Id="rId27" Type="http://schemas.openxmlformats.org/officeDocument/2006/relationships/image" Target="../media/image1667.png"/><Relationship Id="rId48" Type="http://schemas.openxmlformats.org/officeDocument/2006/relationships/customXml" Target="../ink/ink1691.xml"/><Relationship Id="rId69" Type="http://schemas.openxmlformats.org/officeDocument/2006/relationships/image" Target="../media/image1688.png"/><Relationship Id="rId113" Type="http://schemas.openxmlformats.org/officeDocument/2006/relationships/image" Target="../media/image1710.png"/><Relationship Id="rId134" Type="http://schemas.openxmlformats.org/officeDocument/2006/relationships/customXml" Target="../ink/ink1734.xml"/><Relationship Id="rId320" Type="http://schemas.openxmlformats.org/officeDocument/2006/relationships/customXml" Target="../ink/ink1827.xml"/><Relationship Id="rId537" Type="http://schemas.openxmlformats.org/officeDocument/2006/relationships/image" Target="../media/image1919.png"/><Relationship Id="rId80" Type="http://schemas.openxmlformats.org/officeDocument/2006/relationships/customXml" Target="../ink/ink1707.xml"/><Relationship Id="rId155" Type="http://schemas.openxmlformats.org/officeDocument/2006/relationships/image" Target="../media/image1730.png"/><Relationship Id="rId176" Type="http://schemas.openxmlformats.org/officeDocument/2006/relationships/customXml" Target="../ink/ink1755.xml"/><Relationship Id="rId197" Type="http://schemas.openxmlformats.org/officeDocument/2006/relationships/image" Target="../media/image1751.png"/><Relationship Id="rId341" Type="http://schemas.openxmlformats.org/officeDocument/2006/relationships/image" Target="../media/image1823.png"/><Relationship Id="rId362" Type="http://schemas.openxmlformats.org/officeDocument/2006/relationships/customXml" Target="../ink/ink1848.xml"/><Relationship Id="rId383" Type="http://schemas.openxmlformats.org/officeDocument/2006/relationships/image" Target="../media/image1844.png"/><Relationship Id="rId418" Type="http://schemas.openxmlformats.org/officeDocument/2006/relationships/customXml" Target="../ink/ink1876.xml"/><Relationship Id="rId439" Type="http://schemas.openxmlformats.org/officeDocument/2006/relationships/image" Target="../media/image1871.png"/><Relationship Id="rId201" Type="http://schemas.openxmlformats.org/officeDocument/2006/relationships/image" Target="../media/image1753.png"/><Relationship Id="rId222" Type="http://schemas.openxmlformats.org/officeDocument/2006/relationships/customXml" Target="../ink/ink1778.xml"/><Relationship Id="rId243" Type="http://schemas.openxmlformats.org/officeDocument/2006/relationships/image" Target="../media/image1774.png"/><Relationship Id="rId264" Type="http://schemas.openxmlformats.org/officeDocument/2006/relationships/customXml" Target="../ink/ink1799.xml"/><Relationship Id="rId285" Type="http://schemas.openxmlformats.org/officeDocument/2006/relationships/image" Target="../media/image1795.png"/><Relationship Id="rId450" Type="http://schemas.openxmlformats.org/officeDocument/2006/relationships/customXml" Target="../ink/ink1892.xml"/><Relationship Id="rId471" Type="http://schemas.openxmlformats.org/officeDocument/2006/relationships/image" Target="../media/image1886.png"/><Relationship Id="rId506" Type="http://schemas.openxmlformats.org/officeDocument/2006/relationships/customXml" Target="../ink/ink1920.xml"/><Relationship Id="rId17" Type="http://schemas.openxmlformats.org/officeDocument/2006/relationships/image" Target="../media/image1662.png"/><Relationship Id="rId38" Type="http://schemas.openxmlformats.org/officeDocument/2006/relationships/customXml" Target="../ink/ink1686.xml"/><Relationship Id="rId59" Type="http://schemas.openxmlformats.org/officeDocument/2006/relationships/image" Target="../media/image1683.png"/><Relationship Id="rId103" Type="http://schemas.openxmlformats.org/officeDocument/2006/relationships/image" Target="../media/image1705.png"/><Relationship Id="rId124" Type="http://schemas.openxmlformats.org/officeDocument/2006/relationships/customXml" Target="../ink/ink1729.xml"/><Relationship Id="rId310" Type="http://schemas.openxmlformats.org/officeDocument/2006/relationships/customXml" Target="../ink/ink1822.xml"/><Relationship Id="rId492" Type="http://schemas.openxmlformats.org/officeDocument/2006/relationships/customXml" Target="../ink/ink1913.xml"/><Relationship Id="rId527" Type="http://schemas.openxmlformats.org/officeDocument/2006/relationships/image" Target="../media/image1914.png"/><Relationship Id="rId70" Type="http://schemas.openxmlformats.org/officeDocument/2006/relationships/customXml" Target="../ink/ink1702.xml"/><Relationship Id="rId91" Type="http://schemas.openxmlformats.org/officeDocument/2006/relationships/image" Target="../media/image1699.png"/><Relationship Id="rId145" Type="http://schemas.openxmlformats.org/officeDocument/2006/relationships/image" Target="../media/image1726.png"/><Relationship Id="rId166" Type="http://schemas.openxmlformats.org/officeDocument/2006/relationships/customXml" Target="../ink/ink1750.xml"/><Relationship Id="rId187" Type="http://schemas.openxmlformats.org/officeDocument/2006/relationships/image" Target="../media/image1746.png"/><Relationship Id="rId331" Type="http://schemas.openxmlformats.org/officeDocument/2006/relationships/image" Target="../media/image1818.png"/><Relationship Id="rId352" Type="http://schemas.openxmlformats.org/officeDocument/2006/relationships/customXml" Target="../ink/ink1843.xml"/><Relationship Id="rId373" Type="http://schemas.openxmlformats.org/officeDocument/2006/relationships/image" Target="../media/image1839.png"/><Relationship Id="rId394" Type="http://schemas.openxmlformats.org/officeDocument/2006/relationships/customXml" Target="../ink/ink1864.xml"/><Relationship Id="rId408" Type="http://schemas.openxmlformats.org/officeDocument/2006/relationships/customXml" Target="../ink/ink1871.xml"/><Relationship Id="rId429" Type="http://schemas.openxmlformats.org/officeDocument/2006/relationships/image" Target="../media/image186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73.xml"/><Relationship Id="rId233" Type="http://schemas.openxmlformats.org/officeDocument/2006/relationships/image" Target="../media/image1769.png"/><Relationship Id="rId254" Type="http://schemas.openxmlformats.org/officeDocument/2006/relationships/customXml" Target="../ink/ink1794.xml"/><Relationship Id="rId440" Type="http://schemas.openxmlformats.org/officeDocument/2006/relationships/customXml" Target="../ink/ink1887.xml"/><Relationship Id="rId28" Type="http://schemas.openxmlformats.org/officeDocument/2006/relationships/customXml" Target="../ink/ink1681.xml"/><Relationship Id="rId49" Type="http://schemas.openxmlformats.org/officeDocument/2006/relationships/image" Target="../media/image1678.png"/><Relationship Id="rId114" Type="http://schemas.openxmlformats.org/officeDocument/2006/relationships/customXml" Target="../ink/ink1724.xml"/><Relationship Id="rId275" Type="http://schemas.openxmlformats.org/officeDocument/2006/relationships/image" Target="../media/image1790.png"/><Relationship Id="rId296" Type="http://schemas.openxmlformats.org/officeDocument/2006/relationships/customXml" Target="../ink/ink1815.xml"/><Relationship Id="rId300" Type="http://schemas.openxmlformats.org/officeDocument/2006/relationships/customXml" Target="../ink/ink1817.xml"/><Relationship Id="rId461" Type="http://schemas.openxmlformats.org/officeDocument/2006/relationships/image" Target="../media/image1881.png"/><Relationship Id="rId482" Type="http://schemas.openxmlformats.org/officeDocument/2006/relationships/customXml" Target="../ink/ink1908.xml"/><Relationship Id="rId517" Type="http://schemas.openxmlformats.org/officeDocument/2006/relationships/image" Target="../media/image1909.png"/><Relationship Id="rId538" Type="http://schemas.openxmlformats.org/officeDocument/2006/relationships/customXml" Target="../ink/ink1936.xml"/><Relationship Id="rId60" Type="http://schemas.openxmlformats.org/officeDocument/2006/relationships/customXml" Target="../ink/ink1697.xml"/><Relationship Id="rId81" Type="http://schemas.openxmlformats.org/officeDocument/2006/relationships/image" Target="../media/image1694.png"/><Relationship Id="rId135" Type="http://schemas.openxmlformats.org/officeDocument/2006/relationships/image" Target="../media/image1721.png"/><Relationship Id="rId156" Type="http://schemas.openxmlformats.org/officeDocument/2006/relationships/customXml" Target="../ink/ink1745.xml"/><Relationship Id="rId177" Type="http://schemas.openxmlformats.org/officeDocument/2006/relationships/image" Target="../media/image1741.png"/><Relationship Id="rId198" Type="http://schemas.openxmlformats.org/officeDocument/2006/relationships/customXml" Target="../ink/ink1766.xml"/><Relationship Id="rId321" Type="http://schemas.openxmlformats.org/officeDocument/2006/relationships/image" Target="../media/image1813.png"/><Relationship Id="rId342" Type="http://schemas.openxmlformats.org/officeDocument/2006/relationships/customXml" Target="../ink/ink1838.xml"/><Relationship Id="rId363" Type="http://schemas.openxmlformats.org/officeDocument/2006/relationships/image" Target="../media/image1834.png"/><Relationship Id="rId384" Type="http://schemas.openxmlformats.org/officeDocument/2006/relationships/customXml" Target="../ink/ink1859.xml"/><Relationship Id="rId419" Type="http://schemas.openxmlformats.org/officeDocument/2006/relationships/image" Target="../media/image1861.png"/><Relationship Id="rId202" Type="http://schemas.openxmlformats.org/officeDocument/2006/relationships/customXml" Target="../ink/ink1768.xml"/><Relationship Id="rId223" Type="http://schemas.openxmlformats.org/officeDocument/2006/relationships/image" Target="../media/image1764.png"/><Relationship Id="rId244" Type="http://schemas.openxmlformats.org/officeDocument/2006/relationships/customXml" Target="../ink/ink1789.xml"/><Relationship Id="rId430" Type="http://schemas.openxmlformats.org/officeDocument/2006/relationships/customXml" Target="../ink/ink1882.xml"/><Relationship Id="rId18" Type="http://schemas.openxmlformats.org/officeDocument/2006/relationships/customXml" Target="../ink/ink1676.xml"/><Relationship Id="rId39" Type="http://schemas.openxmlformats.org/officeDocument/2006/relationships/image" Target="../media/image1673.png"/><Relationship Id="rId265" Type="http://schemas.openxmlformats.org/officeDocument/2006/relationships/image" Target="../media/image1785.png"/><Relationship Id="rId286" Type="http://schemas.openxmlformats.org/officeDocument/2006/relationships/customXml" Target="../ink/ink1810.xml"/><Relationship Id="rId451" Type="http://schemas.openxmlformats.org/officeDocument/2006/relationships/image" Target="../media/image1877.png"/><Relationship Id="rId472" Type="http://schemas.openxmlformats.org/officeDocument/2006/relationships/customXml" Target="../ink/ink1903.xml"/><Relationship Id="rId493" Type="http://schemas.openxmlformats.org/officeDocument/2006/relationships/image" Target="../media/image1897.png"/><Relationship Id="rId507" Type="http://schemas.openxmlformats.org/officeDocument/2006/relationships/image" Target="../media/image1904.png"/><Relationship Id="rId528" Type="http://schemas.openxmlformats.org/officeDocument/2006/relationships/customXml" Target="../ink/ink1931.xml"/><Relationship Id="rId50" Type="http://schemas.openxmlformats.org/officeDocument/2006/relationships/customXml" Target="../ink/ink1692.xml"/><Relationship Id="rId104" Type="http://schemas.openxmlformats.org/officeDocument/2006/relationships/customXml" Target="../ink/ink1719.xml"/><Relationship Id="rId125" Type="http://schemas.openxmlformats.org/officeDocument/2006/relationships/image" Target="../media/image1716.png"/><Relationship Id="rId146" Type="http://schemas.openxmlformats.org/officeDocument/2006/relationships/customXml" Target="../ink/ink1740.xml"/><Relationship Id="rId167" Type="http://schemas.openxmlformats.org/officeDocument/2006/relationships/image" Target="../media/image1736.png"/><Relationship Id="rId188" Type="http://schemas.openxmlformats.org/officeDocument/2006/relationships/customXml" Target="../ink/ink1761.xml"/><Relationship Id="rId311" Type="http://schemas.openxmlformats.org/officeDocument/2006/relationships/image" Target="../media/image1808.png"/><Relationship Id="rId332" Type="http://schemas.openxmlformats.org/officeDocument/2006/relationships/customXml" Target="../ink/ink1833.xml"/><Relationship Id="rId353" Type="http://schemas.openxmlformats.org/officeDocument/2006/relationships/image" Target="../media/image1829.png"/><Relationship Id="rId374" Type="http://schemas.openxmlformats.org/officeDocument/2006/relationships/customXml" Target="../ink/ink1854.xml"/><Relationship Id="rId395" Type="http://schemas.openxmlformats.org/officeDocument/2006/relationships/image" Target="../media/image1850.png"/><Relationship Id="rId409" Type="http://schemas.openxmlformats.org/officeDocument/2006/relationships/image" Target="../media/image1856.png"/><Relationship Id="rId71" Type="http://schemas.openxmlformats.org/officeDocument/2006/relationships/image" Target="../media/image1689.png"/><Relationship Id="rId92" Type="http://schemas.openxmlformats.org/officeDocument/2006/relationships/customXml" Target="../ink/ink1713.xml"/><Relationship Id="rId213" Type="http://schemas.openxmlformats.org/officeDocument/2006/relationships/image" Target="../media/image1759.png"/><Relationship Id="rId234" Type="http://schemas.openxmlformats.org/officeDocument/2006/relationships/customXml" Target="../ink/ink1784.xml"/><Relationship Id="rId420" Type="http://schemas.openxmlformats.org/officeDocument/2006/relationships/customXml" Target="../ink/ink1877.xml"/><Relationship Id="rId2" Type="http://schemas.openxmlformats.org/officeDocument/2006/relationships/customXml" Target="../ink/ink1668.xml"/><Relationship Id="rId29" Type="http://schemas.openxmlformats.org/officeDocument/2006/relationships/image" Target="../media/image1668.png"/><Relationship Id="rId255" Type="http://schemas.openxmlformats.org/officeDocument/2006/relationships/image" Target="../media/image1780.png"/><Relationship Id="rId276" Type="http://schemas.openxmlformats.org/officeDocument/2006/relationships/customXml" Target="../ink/ink1805.xml"/><Relationship Id="rId297" Type="http://schemas.openxmlformats.org/officeDocument/2006/relationships/image" Target="../media/image1801.png"/><Relationship Id="rId441" Type="http://schemas.openxmlformats.org/officeDocument/2006/relationships/image" Target="../media/image1872.png"/><Relationship Id="rId462" Type="http://schemas.openxmlformats.org/officeDocument/2006/relationships/customXml" Target="../ink/ink1898.xml"/><Relationship Id="rId483" Type="http://schemas.openxmlformats.org/officeDocument/2006/relationships/image" Target="../media/image1892.png"/><Relationship Id="rId518" Type="http://schemas.openxmlformats.org/officeDocument/2006/relationships/customXml" Target="../ink/ink1926.xml"/><Relationship Id="rId539" Type="http://schemas.openxmlformats.org/officeDocument/2006/relationships/image" Target="../media/image1920.png"/><Relationship Id="rId40" Type="http://schemas.openxmlformats.org/officeDocument/2006/relationships/customXml" Target="../ink/ink1687.xml"/><Relationship Id="rId115" Type="http://schemas.openxmlformats.org/officeDocument/2006/relationships/image" Target="../media/image1711.png"/><Relationship Id="rId136" Type="http://schemas.openxmlformats.org/officeDocument/2006/relationships/customXml" Target="../ink/ink1735.xml"/><Relationship Id="rId157" Type="http://schemas.openxmlformats.org/officeDocument/2006/relationships/image" Target="../media/image1731.png"/><Relationship Id="rId178" Type="http://schemas.openxmlformats.org/officeDocument/2006/relationships/customXml" Target="../ink/ink1756.xml"/><Relationship Id="rId301" Type="http://schemas.openxmlformats.org/officeDocument/2006/relationships/image" Target="../media/image1803.png"/><Relationship Id="rId322" Type="http://schemas.openxmlformats.org/officeDocument/2006/relationships/customXml" Target="../ink/ink1828.xml"/><Relationship Id="rId343" Type="http://schemas.openxmlformats.org/officeDocument/2006/relationships/image" Target="../media/image1824.png"/><Relationship Id="rId364" Type="http://schemas.openxmlformats.org/officeDocument/2006/relationships/customXml" Target="../ink/ink1849.xml"/><Relationship Id="rId61" Type="http://schemas.openxmlformats.org/officeDocument/2006/relationships/image" Target="../media/image1684.png"/><Relationship Id="rId82" Type="http://schemas.openxmlformats.org/officeDocument/2006/relationships/customXml" Target="../ink/ink1708.xml"/><Relationship Id="rId199" Type="http://schemas.openxmlformats.org/officeDocument/2006/relationships/image" Target="../media/image1752.png"/><Relationship Id="rId203" Type="http://schemas.openxmlformats.org/officeDocument/2006/relationships/image" Target="../media/image1754.png"/><Relationship Id="rId385" Type="http://schemas.openxmlformats.org/officeDocument/2006/relationships/image" Target="../media/image1845.png"/><Relationship Id="rId19" Type="http://schemas.openxmlformats.org/officeDocument/2006/relationships/image" Target="../media/image1663.png"/><Relationship Id="rId224" Type="http://schemas.openxmlformats.org/officeDocument/2006/relationships/customXml" Target="../ink/ink1779.xml"/><Relationship Id="rId245" Type="http://schemas.openxmlformats.org/officeDocument/2006/relationships/image" Target="../media/image1775.png"/><Relationship Id="rId266" Type="http://schemas.openxmlformats.org/officeDocument/2006/relationships/customXml" Target="../ink/ink1800.xml"/><Relationship Id="rId287" Type="http://schemas.openxmlformats.org/officeDocument/2006/relationships/image" Target="../media/image1796.png"/><Relationship Id="rId410" Type="http://schemas.openxmlformats.org/officeDocument/2006/relationships/customXml" Target="../ink/ink1872.xml"/><Relationship Id="rId431" Type="http://schemas.openxmlformats.org/officeDocument/2006/relationships/image" Target="../media/image1867.png"/><Relationship Id="rId452" Type="http://schemas.openxmlformats.org/officeDocument/2006/relationships/customXml" Target="../ink/ink1893.xml"/><Relationship Id="rId473" Type="http://schemas.openxmlformats.org/officeDocument/2006/relationships/image" Target="../media/image1887.png"/><Relationship Id="rId494" Type="http://schemas.openxmlformats.org/officeDocument/2006/relationships/customXml" Target="../ink/ink1914.xml"/><Relationship Id="rId508" Type="http://schemas.openxmlformats.org/officeDocument/2006/relationships/customXml" Target="../ink/ink1921.xml"/><Relationship Id="rId529" Type="http://schemas.openxmlformats.org/officeDocument/2006/relationships/image" Target="../media/image1915.png"/><Relationship Id="rId30" Type="http://schemas.openxmlformats.org/officeDocument/2006/relationships/customXml" Target="../ink/ink1682.xml"/><Relationship Id="rId105" Type="http://schemas.openxmlformats.org/officeDocument/2006/relationships/image" Target="../media/image1706.png"/><Relationship Id="rId126" Type="http://schemas.openxmlformats.org/officeDocument/2006/relationships/customXml" Target="../ink/ink1730.xml"/><Relationship Id="rId147" Type="http://schemas.openxmlformats.org/officeDocument/2006/relationships/image" Target="../media/image1727.png"/><Relationship Id="rId168" Type="http://schemas.openxmlformats.org/officeDocument/2006/relationships/customXml" Target="../ink/ink1751.xml"/><Relationship Id="rId312" Type="http://schemas.openxmlformats.org/officeDocument/2006/relationships/customXml" Target="../ink/ink1823.xml"/><Relationship Id="rId333" Type="http://schemas.openxmlformats.org/officeDocument/2006/relationships/image" Target="../media/image1819.png"/><Relationship Id="rId354" Type="http://schemas.openxmlformats.org/officeDocument/2006/relationships/customXml" Target="../ink/ink1844.xml"/><Relationship Id="rId540" Type="http://schemas.openxmlformats.org/officeDocument/2006/relationships/customXml" Target="../ink/ink1937.xml"/><Relationship Id="rId51" Type="http://schemas.openxmlformats.org/officeDocument/2006/relationships/image" Target="../media/image1679.png"/><Relationship Id="rId72" Type="http://schemas.openxmlformats.org/officeDocument/2006/relationships/customXml" Target="../ink/ink1703.xml"/><Relationship Id="rId93" Type="http://schemas.openxmlformats.org/officeDocument/2006/relationships/image" Target="../media/image1700.png"/><Relationship Id="rId189" Type="http://schemas.openxmlformats.org/officeDocument/2006/relationships/image" Target="../media/image1747.png"/><Relationship Id="rId375" Type="http://schemas.openxmlformats.org/officeDocument/2006/relationships/image" Target="../media/image1840.png"/><Relationship Id="rId396" Type="http://schemas.openxmlformats.org/officeDocument/2006/relationships/customXml" Target="../ink/ink1865.xml"/><Relationship Id="rId3" Type="http://schemas.openxmlformats.org/officeDocument/2006/relationships/image" Target="../media/image1655.png"/><Relationship Id="rId214" Type="http://schemas.openxmlformats.org/officeDocument/2006/relationships/customXml" Target="../ink/ink1774.xml"/><Relationship Id="rId235" Type="http://schemas.openxmlformats.org/officeDocument/2006/relationships/image" Target="../media/image1770.png"/><Relationship Id="rId256" Type="http://schemas.openxmlformats.org/officeDocument/2006/relationships/customXml" Target="../ink/ink1795.xml"/><Relationship Id="rId277" Type="http://schemas.openxmlformats.org/officeDocument/2006/relationships/image" Target="../media/image1791.png"/><Relationship Id="rId298" Type="http://schemas.openxmlformats.org/officeDocument/2006/relationships/customXml" Target="../ink/ink1816.xml"/><Relationship Id="rId400" Type="http://schemas.openxmlformats.org/officeDocument/2006/relationships/customXml" Target="../ink/ink1867.xml"/><Relationship Id="rId421" Type="http://schemas.openxmlformats.org/officeDocument/2006/relationships/image" Target="../media/image1862.png"/><Relationship Id="rId442" Type="http://schemas.openxmlformats.org/officeDocument/2006/relationships/customXml" Target="../ink/ink1888.xml"/><Relationship Id="rId463" Type="http://schemas.openxmlformats.org/officeDocument/2006/relationships/image" Target="../media/image1882.png"/><Relationship Id="rId484" Type="http://schemas.openxmlformats.org/officeDocument/2006/relationships/customXml" Target="../ink/ink1909.xml"/><Relationship Id="rId519" Type="http://schemas.openxmlformats.org/officeDocument/2006/relationships/image" Target="../media/image1910.png"/><Relationship Id="rId116" Type="http://schemas.openxmlformats.org/officeDocument/2006/relationships/customXml" Target="../ink/ink1725.xml"/><Relationship Id="rId137" Type="http://schemas.openxmlformats.org/officeDocument/2006/relationships/image" Target="../media/image1722.png"/><Relationship Id="rId158" Type="http://schemas.openxmlformats.org/officeDocument/2006/relationships/customXml" Target="../ink/ink1746.xml"/><Relationship Id="rId302" Type="http://schemas.openxmlformats.org/officeDocument/2006/relationships/customXml" Target="../ink/ink1818.xml"/><Relationship Id="rId323" Type="http://schemas.openxmlformats.org/officeDocument/2006/relationships/image" Target="../media/image1814.png"/><Relationship Id="rId344" Type="http://schemas.openxmlformats.org/officeDocument/2006/relationships/customXml" Target="../ink/ink1839.xml"/><Relationship Id="rId530" Type="http://schemas.openxmlformats.org/officeDocument/2006/relationships/customXml" Target="../ink/ink1932.xml"/><Relationship Id="rId20" Type="http://schemas.openxmlformats.org/officeDocument/2006/relationships/customXml" Target="../ink/ink1677.xml"/><Relationship Id="rId41" Type="http://schemas.openxmlformats.org/officeDocument/2006/relationships/image" Target="../media/image1674.png"/><Relationship Id="rId62" Type="http://schemas.openxmlformats.org/officeDocument/2006/relationships/customXml" Target="../ink/ink1698.xml"/><Relationship Id="rId83" Type="http://schemas.openxmlformats.org/officeDocument/2006/relationships/image" Target="../media/image1695.png"/><Relationship Id="rId179" Type="http://schemas.openxmlformats.org/officeDocument/2006/relationships/image" Target="../media/image1742.png"/><Relationship Id="rId365" Type="http://schemas.openxmlformats.org/officeDocument/2006/relationships/image" Target="../media/image1835.png"/><Relationship Id="rId386" Type="http://schemas.openxmlformats.org/officeDocument/2006/relationships/customXml" Target="../ink/ink1860.xml"/><Relationship Id="rId190" Type="http://schemas.openxmlformats.org/officeDocument/2006/relationships/customXml" Target="../ink/ink1762.xml"/><Relationship Id="rId204" Type="http://schemas.openxmlformats.org/officeDocument/2006/relationships/customXml" Target="../ink/ink1769.xml"/><Relationship Id="rId225" Type="http://schemas.openxmlformats.org/officeDocument/2006/relationships/image" Target="../media/image1765.png"/><Relationship Id="rId246" Type="http://schemas.openxmlformats.org/officeDocument/2006/relationships/customXml" Target="../ink/ink1790.xml"/><Relationship Id="rId267" Type="http://schemas.openxmlformats.org/officeDocument/2006/relationships/image" Target="../media/image1786.png"/><Relationship Id="rId288" Type="http://schemas.openxmlformats.org/officeDocument/2006/relationships/customXml" Target="../ink/ink1811.xml"/><Relationship Id="rId411" Type="http://schemas.openxmlformats.org/officeDocument/2006/relationships/image" Target="../media/image1857.png"/><Relationship Id="rId432" Type="http://schemas.openxmlformats.org/officeDocument/2006/relationships/customXml" Target="../ink/ink1883.xml"/><Relationship Id="rId453" Type="http://schemas.openxmlformats.org/officeDocument/2006/relationships/image" Target="../media/image1878.png"/><Relationship Id="rId474" Type="http://schemas.openxmlformats.org/officeDocument/2006/relationships/customXml" Target="../ink/ink1904.xml"/><Relationship Id="rId509" Type="http://schemas.openxmlformats.org/officeDocument/2006/relationships/image" Target="../media/image1905.png"/><Relationship Id="rId106" Type="http://schemas.openxmlformats.org/officeDocument/2006/relationships/customXml" Target="../ink/ink1720.xml"/><Relationship Id="rId127" Type="http://schemas.openxmlformats.org/officeDocument/2006/relationships/image" Target="../media/image1717.png"/><Relationship Id="rId313" Type="http://schemas.openxmlformats.org/officeDocument/2006/relationships/image" Target="../media/image1809.png"/><Relationship Id="rId495" Type="http://schemas.openxmlformats.org/officeDocument/2006/relationships/image" Target="../media/image1898.png"/><Relationship Id="rId10" Type="http://schemas.openxmlformats.org/officeDocument/2006/relationships/customXml" Target="../ink/ink1672.xml"/><Relationship Id="rId31" Type="http://schemas.openxmlformats.org/officeDocument/2006/relationships/image" Target="../media/image1669.png"/><Relationship Id="rId52" Type="http://schemas.openxmlformats.org/officeDocument/2006/relationships/customXml" Target="../ink/ink1693.xml"/><Relationship Id="rId73" Type="http://schemas.openxmlformats.org/officeDocument/2006/relationships/image" Target="../media/image1690.png"/><Relationship Id="rId94" Type="http://schemas.openxmlformats.org/officeDocument/2006/relationships/customXml" Target="../ink/ink1714.xml"/><Relationship Id="rId148" Type="http://schemas.openxmlformats.org/officeDocument/2006/relationships/customXml" Target="../ink/ink1741.xml"/><Relationship Id="rId169" Type="http://schemas.openxmlformats.org/officeDocument/2006/relationships/image" Target="../media/image1737.png"/><Relationship Id="rId334" Type="http://schemas.openxmlformats.org/officeDocument/2006/relationships/customXml" Target="../ink/ink1834.xml"/><Relationship Id="rId355" Type="http://schemas.openxmlformats.org/officeDocument/2006/relationships/image" Target="../media/image1830.png"/><Relationship Id="rId376" Type="http://schemas.openxmlformats.org/officeDocument/2006/relationships/customXml" Target="../ink/ink1855.xml"/><Relationship Id="rId397" Type="http://schemas.openxmlformats.org/officeDocument/2006/relationships/image" Target="../media/image1851.png"/><Relationship Id="rId520" Type="http://schemas.openxmlformats.org/officeDocument/2006/relationships/customXml" Target="../ink/ink1927.xml"/><Relationship Id="rId541" Type="http://schemas.openxmlformats.org/officeDocument/2006/relationships/image" Target="../media/image1921.png"/><Relationship Id="rId4" Type="http://schemas.openxmlformats.org/officeDocument/2006/relationships/customXml" Target="../ink/ink1669.xml"/><Relationship Id="rId180" Type="http://schemas.openxmlformats.org/officeDocument/2006/relationships/customXml" Target="../ink/ink1757.xml"/><Relationship Id="rId215" Type="http://schemas.openxmlformats.org/officeDocument/2006/relationships/image" Target="../media/image1760.png"/><Relationship Id="rId236" Type="http://schemas.openxmlformats.org/officeDocument/2006/relationships/customXml" Target="../ink/ink1785.xml"/><Relationship Id="rId257" Type="http://schemas.openxmlformats.org/officeDocument/2006/relationships/image" Target="../media/image1781.png"/><Relationship Id="rId278" Type="http://schemas.openxmlformats.org/officeDocument/2006/relationships/customXml" Target="../ink/ink1806.xml"/><Relationship Id="rId401" Type="http://schemas.openxmlformats.org/officeDocument/2006/relationships/image" Target="../media/image1853.png"/><Relationship Id="rId422" Type="http://schemas.openxmlformats.org/officeDocument/2006/relationships/customXml" Target="../ink/ink1878.xml"/><Relationship Id="rId443" Type="http://schemas.openxmlformats.org/officeDocument/2006/relationships/image" Target="../media/image1873.png"/><Relationship Id="rId464" Type="http://schemas.openxmlformats.org/officeDocument/2006/relationships/customXml" Target="../ink/ink1899.xml"/><Relationship Id="rId303" Type="http://schemas.openxmlformats.org/officeDocument/2006/relationships/image" Target="../media/image1804.png"/><Relationship Id="rId485" Type="http://schemas.openxmlformats.org/officeDocument/2006/relationships/image" Target="../media/image1893.png"/><Relationship Id="rId42" Type="http://schemas.openxmlformats.org/officeDocument/2006/relationships/customXml" Target="../ink/ink1688.xml"/><Relationship Id="rId84" Type="http://schemas.openxmlformats.org/officeDocument/2006/relationships/customXml" Target="../ink/ink1709.xml"/><Relationship Id="rId138" Type="http://schemas.openxmlformats.org/officeDocument/2006/relationships/customXml" Target="../ink/ink1736.xml"/><Relationship Id="rId345" Type="http://schemas.openxmlformats.org/officeDocument/2006/relationships/image" Target="../media/image1825.png"/><Relationship Id="rId387" Type="http://schemas.openxmlformats.org/officeDocument/2006/relationships/image" Target="../media/image1846.png"/><Relationship Id="rId510" Type="http://schemas.openxmlformats.org/officeDocument/2006/relationships/customXml" Target="../ink/ink1922.xml"/><Relationship Id="rId191" Type="http://schemas.openxmlformats.org/officeDocument/2006/relationships/image" Target="../media/image1748.png"/><Relationship Id="rId205" Type="http://schemas.openxmlformats.org/officeDocument/2006/relationships/image" Target="../media/image1755.png"/><Relationship Id="rId247" Type="http://schemas.openxmlformats.org/officeDocument/2006/relationships/image" Target="../media/image1776.png"/><Relationship Id="rId412" Type="http://schemas.openxmlformats.org/officeDocument/2006/relationships/customXml" Target="../ink/ink1873.xml"/><Relationship Id="rId107" Type="http://schemas.openxmlformats.org/officeDocument/2006/relationships/image" Target="../media/image1707.png"/><Relationship Id="rId289" Type="http://schemas.openxmlformats.org/officeDocument/2006/relationships/image" Target="../media/image1797.png"/><Relationship Id="rId454" Type="http://schemas.openxmlformats.org/officeDocument/2006/relationships/customXml" Target="../ink/ink1894.xml"/><Relationship Id="rId496" Type="http://schemas.openxmlformats.org/officeDocument/2006/relationships/customXml" Target="../ink/ink1915.xml"/><Relationship Id="rId11" Type="http://schemas.openxmlformats.org/officeDocument/2006/relationships/image" Target="../media/image1659.png"/><Relationship Id="rId53" Type="http://schemas.openxmlformats.org/officeDocument/2006/relationships/image" Target="../media/image1680.png"/><Relationship Id="rId149" Type="http://schemas.openxmlformats.org/officeDocument/2006/relationships/image" Target="../media/image278.png"/><Relationship Id="rId314" Type="http://schemas.openxmlformats.org/officeDocument/2006/relationships/customXml" Target="../ink/ink1824.xml"/><Relationship Id="rId356" Type="http://schemas.openxmlformats.org/officeDocument/2006/relationships/customXml" Target="../ink/ink1845.xml"/><Relationship Id="rId398" Type="http://schemas.openxmlformats.org/officeDocument/2006/relationships/customXml" Target="../ink/ink1866.xml"/><Relationship Id="rId521" Type="http://schemas.openxmlformats.org/officeDocument/2006/relationships/image" Target="../media/image1911.png"/><Relationship Id="rId95" Type="http://schemas.openxmlformats.org/officeDocument/2006/relationships/image" Target="../media/image1701.png"/><Relationship Id="rId160" Type="http://schemas.openxmlformats.org/officeDocument/2006/relationships/customXml" Target="../ink/ink1747.xml"/><Relationship Id="rId216" Type="http://schemas.openxmlformats.org/officeDocument/2006/relationships/customXml" Target="../ink/ink1775.xml"/><Relationship Id="rId423" Type="http://schemas.openxmlformats.org/officeDocument/2006/relationships/image" Target="../media/image1863.png"/><Relationship Id="rId258" Type="http://schemas.openxmlformats.org/officeDocument/2006/relationships/customXml" Target="../ink/ink1796.xml"/><Relationship Id="rId465" Type="http://schemas.openxmlformats.org/officeDocument/2006/relationships/image" Target="../media/image1883.png"/><Relationship Id="rId22" Type="http://schemas.openxmlformats.org/officeDocument/2006/relationships/customXml" Target="../ink/ink1678.xml"/><Relationship Id="rId64" Type="http://schemas.openxmlformats.org/officeDocument/2006/relationships/customXml" Target="../ink/ink1699.xml"/><Relationship Id="rId118" Type="http://schemas.openxmlformats.org/officeDocument/2006/relationships/customXml" Target="../ink/ink1726.xml"/><Relationship Id="rId325" Type="http://schemas.openxmlformats.org/officeDocument/2006/relationships/image" Target="../media/image1815.png"/><Relationship Id="rId367" Type="http://schemas.openxmlformats.org/officeDocument/2006/relationships/image" Target="../media/image1836.png"/><Relationship Id="rId532" Type="http://schemas.openxmlformats.org/officeDocument/2006/relationships/customXml" Target="../ink/ink1933.xml"/><Relationship Id="rId171" Type="http://schemas.openxmlformats.org/officeDocument/2006/relationships/image" Target="../media/image1738.png"/><Relationship Id="rId227" Type="http://schemas.openxmlformats.org/officeDocument/2006/relationships/image" Target="../media/image1766.png"/><Relationship Id="rId269" Type="http://schemas.openxmlformats.org/officeDocument/2006/relationships/image" Target="../media/image1787.png"/><Relationship Id="rId434" Type="http://schemas.openxmlformats.org/officeDocument/2006/relationships/customXml" Target="../ink/ink1884.xml"/><Relationship Id="rId476" Type="http://schemas.openxmlformats.org/officeDocument/2006/relationships/customXml" Target="../ink/ink1905.xml"/><Relationship Id="rId33" Type="http://schemas.openxmlformats.org/officeDocument/2006/relationships/image" Target="../media/image1670.png"/><Relationship Id="rId129" Type="http://schemas.openxmlformats.org/officeDocument/2006/relationships/image" Target="../media/image1718.png"/><Relationship Id="rId280" Type="http://schemas.openxmlformats.org/officeDocument/2006/relationships/customXml" Target="../ink/ink1807.xml"/><Relationship Id="rId336" Type="http://schemas.openxmlformats.org/officeDocument/2006/relationships/customXml" Target="../ink/ink1835.xml"/><Relationship Id="rId501" Type="http://schemas.openxmlformats.org/officeDocument/2006/relationships/image" Target="../media/image1901.png"/><Relationship Id="rId543" Type="http://schemas.openxmlformats.org/officeDocument/2006/relationships/image" Target="../media/image1922.png"/><Relationship Id="rId75" Type="http://schemas.openxmlformats.org/officeDocument/2006/relationships/image" Target="../media/image1691.png"/><Relationship Id="rId140" Type="http://schemas.openxmlformats.org/officeDocument/2006/relationships/customXml" Target="../ink/ink1737.xml"/><Relationship Id="rId182" Type="http://schemas.openxmlformats.org/officeDocument/2006/relationships/customXml" Target="../ink/ink1758.xml"/><Relationship Id="rId378" Type="http://schemas.openxmlformats.org/officeDocument/2006/relationships/customXml" Target="../ink/ink1856.xml"/><Relationship Id="rId403" Type="http://schemas.openxmlformats.org/officeDocument/2006/relationships/image" Target="../media/image1854.png"/><Relationship Id="rId6" Type="http://schemas.openxmlformats.org/officeDocument/2006/relationships/customXml" Target="../ink/ink1670.xml"/><Relationship Id="rId238" Type="http://schemas.openxmlformats.org/officeDocument/2006/relationships/customXml" Target="../ink/ink1786.xml"/><Relationship Id="rId445" Type="http://schemas.openxmlformats.org/officeDocument/2006/relationships/image" Target="../media/image1874.png"/><Relationship Id="rId487" Type="http://schemas.openxmlformats.org/officeDocument/2006/relationships/image" Target="../media/image1894.png"/><Relationship Id="rId291" Type="http://schemas.openxmlformats.org/officeDocument/2006/relationships/image" Target="../media/image1798.png"/><Relationship Id="rId305" Type="http://schemas.openxmlformats.org/officeDocument/2006/relationships/image" Target="../media/image1805.png"/><Relationship Id="rId347" Type="http://schemas.openxmlformats.org/officeDocument/2006/relationships/image" Target="../media/image1826.png"/><Relationship Id="rId512" Type="http://schemas.openxmlformats.org/officeDocument/2006/relationships/customXml" Target="../ink/ink1923.xml"/><Relationship Id="rId44" Type="http://schemas.openxmlformats.org/officeDocument/2006/relationships/customXml" Target="../ink/ink1689.xml"/><Relationship Id="rId86" Type="http://schemas.openxmlformats.org/officeDocument/2006/relationships/customXml" Target="../ink/ink1710.xml"/><Relationship Id="rId151" Type="http://schemas.openxmlformats.org/officeDocument/2006/relationships/image" Target="../media/image1728.png"/><Relationship Id="rId389" Type="http://schemas.openxmlformats.org/officeDocument/2006/relationships/image" Target="../media/image1847.png"/><Relationship Id="rId193" Type="http://schemas.openxmlformats.org/officeDocument/2006/relationships/image" Target="../media/image1749.png"/><Relationship Id="rId207" Type="http://schemas.openxmlformats.org/officeDocument/2006/relationships/image" Target="../media/image1756.png"/><Relationship Id="rId249" Type="http://schemas.openxmlformats.org/officeDocument/2006/relationships/image" Target="../media/image1777.png"/><Relationship Id="rId414" Type="http://schemas.openxmlformats.org/officeDocument/2006/relationships/customXml" Target="../ink/ink1874.xml"/><Relationship Id="rId456" Type="http://schemas.openxmlformats.org/officeDocument/2006/relationships/customXml" Target="../ink/ink1895.xml"/><Relationship Id="rId498" Type="http://schemas.openxmlformats.org/officeDocument/2006/relationships/customXml" Target="../ink/ink1916.xml"/><Relationship Id="rId13" Type="http://schemas.openxmlformats.org/officeDocument/2006/relationships/image" Target="../media/image1660.png"/><Relationship Id="rId109" Type="http://schemas.openxmlformats.org/officeDocument/2006/relationships/image" Target="../media/image1708.png"/><Relationship Id="rId260" Type="http://schemas.openxmlformats.org/officeDocument/2006/relationships/customXml" Target="../ink/ink1797.xml"/><Relationship Id="rId316" Type="http://schemas.openxmlformats.org/officeDocument/2006/relationships/customXml" Target="../ink/ink1825.xml"/><Relationship Id="rId523" Type="http://schemas.openxmlformats.org/officeDocument/2006/relationships/image" Target="../media/image1912.png"/><Relationship Id="rId55" Type="http://schemas.openxmlformats.org/officeDocument/2006/relationships/image" Target="../media/image1681.png"/><Relationship Id="rId97" Type="http://schemas.openxmlformats.org/officeDocument/2006/relationships/image" Target="../media/image1702.png"/><Relationship Id="rId120" Type="http://schemas.openxmlformats.org/officeDocument/2006/relationships/customXml" Target="../ink/ink1727.xml"/><Relationship Id="rId358" Type="http://schemas.openxmlformats.org/officeDocument/2006/relationships/customXml" Target="../ink/ink1846.xml"/><Relationship Id="rId162" Type="http://schemas.openxmlformats.org/officeDocument/2006/relationships/customXml" Target="../ink/ink1748.xml"/><Relationship Id="rId218" Type="http://schemas.openxmlformats.org/officeDocument/2006/relationships/customXml" Target="../ink/ink1776.xml"/><Relationship Id="rId425" Type="http://schemas.openxmlformats.org/officeDocument/2006/relationships/image" Target="../media/image1864.png"/><Relationship Id="rId467" Type="http://schemas.openxmlformats.org/officeDocument/2006/relationships/image" Target="../media/image1884.png"/><Relationship Id="rId271" Type="http://schemas.openxmlformats.org/officeDocument/2006/relationships/image" Target="../media/image1788.png"/><Relationship Id="rId24" Type="http://schemas.openxmlformats.org/officeDocument/2006/relationships/customXml" Target="../ink/ink1679.xml"/><Relationship Id="rId66" Type="http://schemas.openxmlformats.org/officeDocument/2006/relationships/customXml" Target="../ink/ink1700.xml"/><Relationship Id="rId131" Type="http://schemas.openxmlformats.org/officeDocument/2006/relationships/image" Target="../media/image1719.png"/><Relationship Id="rId327" Type="http://schemas.openxmlformats.org/officeDocument/2006/relationships/image" Target="../media/image1816.png"/><Relationship Id="rId369" Type="http://schemas.openxmlformats.org/officeDocument/2006/relationships/image" Target="../media/image1837.png"/><Relationship Id="rId534" Type="http://schemas.openxmlformats.org/officeDocument/2006/relationships/customXml" Target="../ink/ink1934.xml"/><Relationship Id="rId173" Type="http://schemas.openxmlformats.org/officeDocument/2006/relationships/image" Target="../media/image1739.png"/><Relationship Id="rId229" Type="http://schemas.openxmlformats.org/officeDocument/2006/relationships/image" Target="../media/image1767.png"/><Relationship Id="rId380" Type="http://schemas.openxmlformats.org/officeDocument/2006/relationships/customXml" Target="../ink/ink1857.xml"/><Relationship Id="rId436" Type="http://schemas.openxmlformats.org/officeDocument/2006/relationships/customXml" Target="../ink/ink1885.xml"/><Relationship Id="rId240" Type="http://schemas.openxmlformats.org/officeDocument/2006/relationships/customXml" Target="../ink/ink1787.xml"/><Relationship Id="rId478" Type="http://schemas.openxmlformats.org/officeDocument/2006/relationships/customXml" Target="../ink/ink1906.xml"/><Relationship Id="rId35" Type="http://schemas.openxmlformats.org/officeDocument/2006/relationships/image" Target="../media/image1671.png"/><Relationship Id="rId77" Type="http://schemas.openxmlformats.org/officeDocument/2006/relationships/image" Target="../media/image1692.png"/><Relationship Id="rId100" Type="http://schemas.openxmlformats.org/officeDocument/2006/relationships/customXml" Target="../ink/ink1717.xml"/><Relationship Id="rId282" Type="http://schemas.openxmlformats.org/officeDocument/2006/relationships/customXml" Target="../ink/ink1808.xml"/><Relationship Id="rId338" Type="http://schemas.openxmlformats.org/officeDocument/2006/relationships/customXml" Target="../ink/ink1836.xml"/><Relationship Id="rId503" Type="http://schemas.openxmlformats.org/officeDocument/2006/relationships/image" Target="../media/image1902.png"/><Relationship Id="rId8" Type="http://schemas.openxmlformats.org/officeDocument/2006/relationships/customXml" Target="../ink/ink1671.xml"/><Relationship Id="rId142" Type="http://schemas.openxmlformats.org/officeDocument/2006/relationships/customXml" Target="../ink/ink1738.xml"/><Relationship Id="rId184" Type="http://schemas.openxmlformats.org/officeDocument/2006/relationships/customXml" Target="../ink/ink1759.xml"/><Relationship Id="rId391" Type="http://schemas.openxmlformats.org/officeDocument/2006/relationships/image" Target="../media/image1848.png"/><Relationship Id="rId405" Type="http://schemas.openxmlformats.org/officeDocument/2006/relationships/image" Target="../media/image1855.png"/><Relationship Id="rId447" Type="http://schemas.openxmlformats.org/officeDocument/2006/relationships/image" Target="../media/image1875.png"/><Relationship Id="rId251" Type="http://schemas.openxmlformats.org/officeDocument/2006/relationships/image" Target="../media/image1778.png"/><Relationship Id="rId489" Type="http://schemas.openxmlformats.org/officeDocument/2006/relationships/image" Target="../media/image1895.png"/><Relationship Id="rId46" Type="http://schemas.openxmlformats.org/officeDocument/2006/relationships/customXml" Target="../ink/ink1690.xml"/><Relationship Id="rId293" Type="http://schemas.openxmlformats.org/officeDocument/2006/relationships/image" Target="../media/image1799.png"/><Relationship Id="rId307" Type="http://schemas.openxmlformats.org/officeDocument/2006/relationships/image" Target="../media/image1806.png"/><Relationship Id="rId349" Type="http://schemas.openxmlformats.org/officeDocument/2006/relationships/image" Target="../media/image1827.png"/><Relationship Id="rId514" Type="http://schemas.openxmlformats.org/officeDocument/2006/relationships/customXml" Target="../ink/ink19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14EF449-0589-4186-90C9-838E69489A2A}"/>
              </a:ext>
            </a:extLst>
          </p:cNvPr>
          <p:cNvSpPr txBox="1"/>
          <p:nvPr/>
        </p:nvSpPr>
        <p:spPr>
          <a:xfrm>
            <a:off x="219938" y="117935"/>
            <a:ext cx="8854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BX12"/>
              </a:rPr>
              <a:t>Spin Angular Momentum and Cylindrical Vector Beam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39F1410-969B-472F-BEDE-C016425C218F}"/>
              </a:ext>
            </a:extLst>
          </p:cNvPr>
          <p:cNvGrpSpPr/>
          <p:nvPr/>
        </p:nvGrpSpPr>
        <p:grpSpPr>
          <a:xfrm>
            <a:off x="3250324" y="1274110"/>
            <a:ext cx="3575160" cy="507960"/>
            <a:chOff x="3250324" y="1274110"/>
            <a:chExt cx="357516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96EDFA2-B822-47CA-AC9F-F827CBDDF0C7}"/>
                    </a:ext>
                  </a:extLst>
                </p14:cNvPr>
                <p14:cNvContentPartPr/>
                <p14:nvPr/>
              </p14:nvContentPartPr>
              <p14:xfrm>
                <a:off x="3250324" y="1297510"/>
                <a:ext cx="248040" cy="266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96EDFA2-B822-47CA-AC9F-F827CBDDF0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41684" y="1288870"/>
                  <a:ext cx="265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64435F2-079E-46AF-BBCA-1B75F18AFCFF}"/>
                    </a:ext>
                  </a:extLst>
                </p14:cNvPr>
                <p14:cNvContentPartPr/>
                <p14:nvPr/>
              </p14:nvContentPartPr>
              <p14:xfrm>
                <a:off x="3427444" y="1274110"/>
                <a:ext cx="133920" cy="336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64435F2-079E-46AF-BBCA-1B75F18AFC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18444" y="1265110"/>
                  <a:ext cx="1515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FD89E60-D2B2-4E2A-A45B-1BD74EC2F6D1}"/>
                    </a:ext>
                  </a:extLst>
                </p14:cNvPr>
                <p14:cNvContentPartPr/>
                <p14:nvPr/>
              </p14:nvContentPartPr>
              <p14:xfrm>
                <a:off x="3344644" y="1480390"/>
                <a:ext cx="254160" cy="24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FD89E60-D2B2-4E2A-A45B-1BD74EC2F6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36004" y="1471750"/>
                  <a:ext cx="271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7E9B3ED-F83E-4652-9082-5E5CEE2D45F4}"/>
                    </a:ext>
                  </a:extLst>
                </p14:cNvPr>
                <p14:cNvContentPartPr/>
                <p14:nvPr/>
              </p14:nvContentPartPr>
              <p14:xfrm>
                <a:off x="3627964" y="1285990"/>
                <a:ext cx="1009080" cy="496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7E9B3ED-F83E-4652-9082-5E5CEE2D45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18964" y="1276990"/>
                  <a:ext cx="10267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E3BEC92-65A2-495D-92C8-8DE9CD597042}"/>
                    </a:ext>
                  </a:extLst>
                </p14:cNvPr>
                <p14:cNvContentPartPr/>
                <p14:nvPr/>
              </p14:nvContentPartPr>
              <p14:xfrm>
                <a:off x="4967164" y="1327030"/>
                <a:ext cx="330840" cy="159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E3BEC92-65A2-495D-92C8-8DE9CD5970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58164" y="1318030"/>
                  <a:ext cx="348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61B524B-CDC3-4E5F-8785-0F21FBB9270A}"/>
                    </a:ext>
                  </a:extLst>
                </p14:cNvPr>
                <p14:cNvContentPartPr/>
                <p14:nvPr/>
              </p14:nvContentPartPr>
              <p14:xfrm>
                <a:off x="5373964" y="1374190"/>
                <a:ext cx="71280" cy="86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61B524B-CDC3-4E5F-8785-0F21FBB927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65324" y="1365550"/>
                  <a:ext cx="88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E8F06D7-E32A-4370-BEB6-A86FFDE34B17}"/>
                    </a:ext>
                  </a:extLst>
                </p14:cNvPr>
                <p14:cNvContentPartPr/>
                <p14:nvPr/>
              </p14:nvContentPartPr>
              <p14:xfrm>
                <a:off x="5533444" y="1356550"/>
                <a:ext cx="171720" cy="136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E8F06D7-E32A-4370-BEB6-A86FFDE34B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24444" y="1347910"/>
                  <a:ext cx="189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54F9040-0E72-4659-B887-BD1F01BF9E48}"/>
                    </a:ext>
                  </a:extLst>
                </p14:cNvPr>
                <p14:cNvContentPartPr/>
                <p14:nvPr/>
              </p14:nvContentPartPr>
              <p14:xfrm>
                <a:off x="5781124" y="1285630"/>
                <a:ext cx="496080" cy="189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54F9040-0E72-4659-B887-BD1F01BF9E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72484" y="1276630"/>
                  <a:ext cx="513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B1B1142-2029-4AD2-8C4F-79A7FDD54DC2}"/>
                    </a:ext>
                  </a:extLst>
                </p14:cNvPr>
                <p14:cNvContentPartPr/>
                <p14:nvPr/>
              </p14:nvContentPartPr>
              <p14:xfrm>
                <a:off x="6129244" y="1303630"/>
                <a:ext cx="602640" cy="165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B1B1142-2029-4AD2-8C4F-79A7FDD54D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20604" y="1294630"/>
                  <a:ext cx="620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AE5D6EB-DF93-41A3-BF17-0C9A50240D98}"/>
                    </a:ext>
                  </a:extLst>
                </p14:cNvPr>
                <p14:cNvContentPartPr/>
                <p14:nvPr/>
              </p14:nvContentPartPr>
              <p14:xfrm>
                <a:off x="6819364" y="1456990"/>
                <a:ext cx="6120" cy="6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AE5D6EB-DF93-41A3-BF17-0C9A50240D9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10724" y="144799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9E867675-CA91-4A12-8A78-57F511174530}"/>
              </a:ext>
            </a:extLst>
          </p:cNvPr>
          <p:cNvGrpSpPr/>
          <p:nvPr/>
        </p:nvGrpSpPr>
        <p:grpSpPr>
          <a:xfrm>
            <a:off x="1291924" y="2497390"/>
            <a:ext cx="690480" cy="664920"/>
            <a:chOff x="1291924" y="2497390"/>
            <a:chExt cx="69048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9AF66A6-F6F3-4C8A-92FC-A4E05B8E59DA}"/>
                    </a:ext>
                  </a:extLst>
                </p14:cNvPr>
                <p14:cNvContentPartPr/>
                <p14:nvPr/>
              </p14:nvContentPartPr>
              <p14:xfrm>
                <a:off x="1291924" y="2913910"/>
                <a:ext cx="271800" cy="248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9AF66A6-F6F3-4C8A-92FC-A4E05B8E59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82924" y="2905270"/>
                  <a:ext cx="289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5AFAEE5-2FA3-449F-BFFD-0A21D4760B41}"/>
                    </a:ext>
                  </a:extLst>
                </p14:cNvPr>
                <p14:cNvContentPartPr/>
                <p14:nvPr/>
              </p14:nvContentPartPr>
              <p14:xfrm>
                <a:off x="1562644" y="2686390"/>
                <a:ext cx="125640" cy="228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5AFAEE5-2FA3-449F-BFFD-0A21D4760B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53644" y="2677390"/>
                  <a:ext cx="143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4E276C4-3124-4808-9893-A91A4BCE74B0}"/>
                    </a:ext>
                  </a:extLst>
                </p14:cNvPr>
                <p14:cNvContentPartPr/>
                <p14:nvPr/>
              </p14:nvContentPartPr>
              <p14:xfrm>
                <a:off x="1710604" y="2619070"/>
                <a:ext cx="18000" cy="12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4E276C4-3124-4808-9893-A91A4BCE74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01964" y="2610430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206DE56-EF60-4889-AA3F-B3DB666D542F}"/>
                    </a:ext>
                  </a:extLst>
                </p14:cNvPr>
                <p14:cNvContentPartPr/>
                <p14:nvPr/>
              </p14:nvContentPartPr>
              <p14:xfrm>
                <a:off x="1760644" y="2630230"/>
                <a:ext cx="221760" cy="126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206DE56-EF60-4889-AA3F-B3DB666D54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51644" y="2621230"/>
                  <a:ext cx="239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77744B5-7234-4696-B47B-D24C4CF24C81}"/>
                    </a:ext>
                  </a:extLst>
                </p14:cNvPr>
                <p14:cNvContentPartPr/>
                <p14:nvPr/>
              </p14:nvContentPartPr>
              <p14:xfrm>
                <a:off x="1828684" y="2497390"/>
                <a:ext cx="65160" cy="304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77744B5-7234-4696-B47B-D24C4CF24C8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19684" y="2488750"/>
                  <a:ext cx="8280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B1187B2A-AE2D-4093-9E25-CEB7FF3440F9}"/>
              </a:ext>
            </a:extLst>
          </p:cNvPr>
          <p:cNvGrpSpPr/>
          <p:nvPr/>
        </p:nvGrpSpPr>
        <p:grpSpPr>
          <a:xfrm>
            <a:off x="2530684" y="2708710"/>
            <a:ext cx="2365920" cy="495000"/>
            <a:chOff x="2530684" y="2708710"/>
            <a:chExt cx="236592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6D218D4-964A-43F2-9450-132054945D8E}"/>
                    </a:ext>
                  </a:extLst>
                </p14:cNvPr>
                <p14:cNvContentPartPr/>
                <p14:nvPr/>
              </p14:nvContentPartPr>
              <p14:xfrm>
                <a:off x="2607364" y="2801950"/>
                <a:ext cx="12240" cy="12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6D218D4-964A-43F2-9450-132054945D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98364" y="2793310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00BC108-4931-4C0A-9492-F3FEC71CE8A4}"/>
                    </a:ext>
                  </a:extLst>
                </p14:cNvPr>
                <p14:cNvContentPartPr/>
                <p14:nvPr/>
              </p14:nvContentPartPr>
              <p14:xfrm>
                <a:off x="2530684" y="2902390"/>
                <a:ext cx="18000" cy="82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00BC108-4931-4C0A-9492-F3FEC71CE8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21684" y="2893390"/>
                  <a:ext cx="35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C4AB841-D413-4835-9FC9-C55CC030B676}"/>
                    </a:ext>
                  </a:extLst>
                </p14:cNvPr>
                <p14:cNvContentPartPr/>
                <p14:nvPr/>
              </p14:nvContentPartPr>
              <p14:xfrm>
                <a:off x="2654524" y="2778550"/>
                <a:ext cx="885240" cy="2224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C4AB841-D413-4835-9FC9-C55CC030B6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45524" y="2769550"/>
                  <a:ext cx="902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EA59470-8FEE-44EC-A05D-E120CD2C54D3}"/>
                    </a:ext>
                  </a:extLst>
                </p14:cNvPr>
                <p14:cNvContentPartPr/>
                <p14:nvPr/>
              </p14:nvContentPartPr>
              <p14:xfrm>
                <a:off x="3616084" y="2855230"/>
                <a:ext cx="265680" cy="348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EA59470-8FEE-44EC-A05D-E120CD2C54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07444" y="2846230"/>
                  <a:ext cx="2833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5053E9B-36B9-4CAC-B8BD-E758706EF384}"/>
                    </a:ext>
                  </a:extLst>
                </p14:cNvPr>
                <p14:cNvContentPartPr/>
                <p14:nvPr/>
              </p14:nvContentPartPr>
              <p14:xfrm>
                <a:off x="4141324" y="2839750"/>
                <a:ext cx="30600" cy="263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5053E9B-36B9-4CAC-B8BD-E758706EF3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32324" y="2830750"/>
                  <a:ext cx="48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FCFA4F7-9E29-4B82-910A-80AF4A5BAF25}"/>
                    </a:ext>
                  </a:extLst>
                </p14:cNvPr>
                <p14:cNvContentPartPr/>
                <p14:nvPr/>
              </p14:nvContentPartPr>
              <p14:xfrm>
                <a:off x="4135204" y="2872870"/>
                <a:ext cx="147240" cy="94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FCFA4F7-9E29-4B82-910A-80AF4A5BAF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26564" y="2863870"/>
                  <a:ext cx="164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1CF8436-C269-4636-9B20-AA4A54B05D24}"/>
                    </a:ext>
                  </a:extLst>
                </p14:cNvPr>
                <p14:cNvContentPartPr/>
                <p14:nvPr/>
              </p14:nvContentPartPr>
              <p14:xfrm>
                <a:off x="4371364" y="2708710"/>
                <a:ext cx="525240" cy="251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1CF8436-C269-4636-9B20-AA4A54B05D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62364" y="2699710"/>
                  <a:ext cx="54288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2192E77-73C7-40BB-BFD7-CA46FDE98210}"/>
              </a:ext>
            </a:extLst>
          </p:cNvPr>
          <p:cNvGrpSpPr/>
          <p:nvPr/>
        </p:nvGrpSpPr>
        <p:grpSpPr>
          <a:xfrm>
            <a:off x="5326804" y="2707630"/>
            <a:ext cx="136080" cy="183240"/>
            <a:chOff x="5326804" y="2707630"/>
            <a:chExt cx="13608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78E5EC7-A8BF-4D81-B188-798497C32AE6}"/>
                    </a:ext>
                  </a:extLst>
                </p14:cNvPr>
                <p14:cNvContentPartPr/>
                <p14:nvPr/>
              </p14:nvContentPartPr>
              <p14:xfrm>
                <a:off x="5356324" y="2707630"/>
                <a:ext cx="360" cy="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78E5EC7-A8BF-4D81-B188-798497C32A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47684" y="26986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B0551CE-D38C-4410-A540-0A2478B38FB4}"/>
                    </a:ext>
                  </a:extLst>
                </p14:cNvPr>
                <p14:cNvContentPartPr/>
                <p14:nvPr/>
              </p14:nvContentPartPr>
              <p14:xfrm>
                <a:off x="5326804" y="2778550"/>
                <a:ext cx="360" cy="112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B0551CE-D38C-4410-A540-0A2478B38FB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18164" y="2769550"/>
                  <a:ext cx="18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F43DC3C-7907-4690-920B-996D567E1157}"/>
                    </a:ext>
                  </a:extLst>
                </p14:cNvPr>
                <p14:cNvContentPartPr/>
                <p14:nvPr/>
              </p14:nvContentPartPr>
              <p14:xfrm>
                <a:off x="5381884" y="2796190"/>
                <a:ext cx="81000" cy="94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F43DC3C-7907-4690-920B-996D567E11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73244" y="2787190"/>
                  <a:ext cx="986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64C8F964-C207-4D99-8190-CB00476C5364}"/>
              </a:ext>
            </a:extLst>
          </p:cNvPr>
          <p:cNvGrpSpPr/>
          <p:nvPr/>
        </p:nvGrpSpPr>
        <p:grpSpPr>
          <a:xfrm>
            <a:off x="5822524" y="2689990"/>
            <a:ext cx="136080" cy="342360"/>
            <a:chOff x="5822524" y="2689990"/>
            <a:chExt cx="1360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5F3F907-46D9-40E4-AF35-16E4C7361014}"/>
                    </a:ext>
                  </a:extLst>
                </p14:cNvPr>
                <p14:cNvContentPartPr/>
                <p14:nvPr/>
              </p14:nvContentPartPr>
              <p14:xfrm>
                <a:off x="5822524" y="2815630"/>
                <a:ext cx="119160" cy="99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5F3F907-46D9-40E4-AF35-16E4C736101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13524" y="2806990"/>
                  <a:ext cx="136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E0D5EB5-9810-4F8E-B783-E2FAD3237DDF}"/>
                    </a:ext>
                  </a:extLst>
                </p14:cNvPr>
                <p14:cNvContentPartPr/>
                <p14:nvPr/>
              </p14:nvContentPartPr>
              <p14:xfrm>
                <a:off x="5840164" y="2689990"/>
                <a:ext cx="118440" cy="342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E0D5EB5-9810-4F8E-B783-E2FAD3237D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31524" y="2681350"/>
                  <a:ext cx="13608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3C6047A5-31B6-4309-9899-DDEED6DD1980}"/>
              </a:ext>
            </a:extLst>
          </p:cNvPr>
          <p:cNvGrpSpPr/>
          <p:nvPr/>
        </p:nvGrpSpPr>
        <p:grpSpPr>
          <a:xfrm>
            <a:off x="6362164" y="2713390"/>
            <a:ext cx="1165680" cy="200880"/>
            <a:chOff x="6362164" y="2713390"/>
            <a:chExt cx="11656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D0773B5-3C43-40C1-8DAB-18F4082C3E0E}"/>
                    </a:ext>
                  </a:extLst>
                </p14:cNvPr>
                <p14:cNvContentPartPr/>
                <p14:nvPr/>
              </p14:nvContentPartPr>
              <p14:xfrm>
                <a:off x="6362164" y="2715550"/>
                <a:ext cx="151200" cy="187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D0773B5-3C43-40C1-8DAB-18F4082C3E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53164" y="2706550"/>
                  <a:ext cx="168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0D0C5CA-81D5-407F-84D2-3A81774EEEC6}"/>
                    </a:ext>
                  </a:extLst>
                </p14:cNvPr>
                <p14:cNvContentPartPr/>
                <p14:nvPr/>
              </p14:nvContentPartPr>
              <p14:xfrm>
                <a:off x="6542164" y="2713390"/>
                <a:ext cx="29880" cy="2008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0D0C5CA-81D5-407F-84D2-3A81774EEE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33524" y="2704750"/>
                  <a:ext cx="47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E2221AB-0A86-4C0E-B165-D8A84B3B9C58}"/>
                    </a:ext>
                  </a:extLst>
                </p14:cNvPr>
                <p14:cNvContentPartPr/>
                <p14:nvPr/>
              </p14:nvContentPartPr>
              <p14:xfrm>
                <a:off x="6630004" y="2743270"/>
                <a:ext cx="473760" cy="168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E2221AB-0A86-4C0E-B165-D8A84B3B9C5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21364" y="2734270"/>
                  <a:ext cx="491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CA4011C-A104-4914-97EA-923BB43AD2C8}"/>
                    </a:ext>
                  </a:extLst>
                </p14:cNvPr>
                <p14:cNvContentPartPr/>
                <p14:nvPr/>
              </p14:nvContentPartPr>
              <p14:xfrm>
                <a:off x="7031764" y="2754790"/>
                <a:ext cx="248040" cy="651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CA4011C-A104-4914-97EA-923BB43AD2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23124" y="2746150"/>
                  <a:ext cx="265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240DC67-F2F9-4F2E-80EC-CF8F3504BB47}"/>
                    </a:ext>
                  </a:extLst>
                </p14:cNvPr>
                <p14:cNvContentPartPr/>
                <p14:nvPr/>
              </p14:nvContentPartPr>
              <p14:xfrm>
                <a:off x="7214284" y="2813830"/>
                <a:ext cx="313560" cy="89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240DC67-F2F9-4F2E-80EC-CF8F3504BB4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05284" y="2804830"/>
                  <a:ext cx="33120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386C7F2A-B760-424E-95EE-64B5AE793DBF}"/>
                  </a:ext>
                </a:extLst>
              </p14:cNvPr>
              <p14:cNvContentPartPr/>
              <p14:nvPr/>
            </p14:nvContentPartPr>
            <p14:xfrm>
              <a:off x="801604" y="3916150"/>
              <a:ext cx="213120" cy="27360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386C7F2A-B760-424E-95EE-64B5AE793DB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92604" y="3907150"/>
                <a:ext cx="23076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oup 385">
            <a:extLst>
              <a:ext uri="{FF2B5EF4-FFF2-40B4-BE49-F238E27FC236}">
                <a16:creationId xmlns:a16="http://schemas.microsoft.com/office/drawing/2014/main" id="{5BDBD1F4-BAE6-4677-8B82-D9DB35152D42}"/>
              </a:ext>
            </a:extLst>
          </p:cNvPr>
          <p:cNvGrpSpPr/>
          <p:nvPr/>
        </p:nvGrpSpPr>
        <p:grpSpPr>
          <a:xfrm>
            <a:off x="961444" y="3557230"/>
            <a:ext cx="696600" cy="395280"/>
            <a:chOff x="961444" y="3557230"/>
            <a:chExt cx="6966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B97B7A7-108E-4D62-B5EB-98F2D7BD84B1}"/>
                    </a:ext>
                  </a:extLst>
                </p14:cNvPr>
                <p14:cNvContentPartPr/>
                <p14:nvPr/>
              </p14:nvContentPartPr>
              <p14:xfrm>
                <a:off x="1026244" y="3664150"/>
                <a:ext cx="165600" cy="230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B97B7A7-108E-4D62-B5EB-98F2D7BD84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7604" y="3655510"/>
                  <a:ext cx="183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91C5CAD-CB0B-4237-A7CB-0F0CE48C20AE}"/>
                    </a:ext>
                  </a:extLst>
                </p14:cNvPr>
                <p14:cNvContentPartPr/>
                <p14:nvPr/>
              </p14:nvContentPartPr>
              <p14:xfrm>
                <a:off x="1167724" y="3580630"/>
                <a:ext cx="18000" cy="24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91C5CAD-CB0B-4237-A7CB-0F0CE48C20A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59084" y="3571990"/>
                  <a:ext cx="3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4464476-B0D9-4B72-9B67-454551FE84F9}"/>
                    </a:ext>
                  </a:extLst>
                </p14:cNvPr>
                <p14:cNvContentPartPr/>
                <p14:nvPr/>
              </p14:nvContentPartPr>
              <p14:xfrm>
                <a:off x="1250164" y="3557230"/>
                <a:ext cx="160560" cy="395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4464476-B0D9-4B72-9B67-454551FE84F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41164" y="3548590"/>
                  <a:ext cx="1782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E5F3CB8-DB99-4A88-B2E6-FAF1F63AD1FE}"/>
                    </a:ext>
                  </a:extLst>
                </p14:cNvPr>
                <p14:cNvContentPartPr/>
                <p14:nvPr/>
              </p14:nvContentPartPr>
              <p14:xfrm>
                <a:off x="1533484" y="3610150"/>
                <a:ext cx="124560" cy="1746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E5F3CB8-DB99-4A88-B2E6-FAF1F63AD1F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24844" y="3601510"/>
                  <a:ext cx="142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CF7D82C-1005-47A1-9E73-99E5C12CB022}"/>
                    </a:ext>
                  </a:extLst>
                </p14:cNvPr>
                <p14:cNvContentPartPr/>
                <p14:nvPr/>
              </p14:nvContentPartPr>
              <p14:xfrm>
                <a:off x="1521964" y="3686830"/>
                <a:ext cx="100800" cy="61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CF7D82C-1005-47A1-9E73-99E5C12CB02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12964" y="3678190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C44A5A6-B55B-44D7-8E3B-909E7F921402}"/>
                    </a:ext>
                  </a:extLst>
                </p14:cNvPr>
                <p14:cNvContentPartPr/>
                <p14:nvPr/>
              </p14:nvContentPartPr>
              <p14:xfrm>
                <a:off x="961444" y="3710590"/>
                <a:ext cx="88920" cy="180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C44A5A6-B55B-44D7-8E3B-909E7F92140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2444" y="370159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BA9600DC-8916-4064-A281-B525EA701A0B}"/>
              </a:ext>
            </a:extLst>
          </p:cNvPr>
          <p:cNvGrpSpPr/>
          <p:nvPr/>
        </p:nvGrpSpPr>
        <p:grpSpPr>
          <a:xfrm>
            <a:off x="2413684" y="3792670"/>
            <a:ext cx="2707200" cy="301680"/>
            <a:chOff x="2413684" y="3792670"/>
            <a:chExt cx="270720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1013C8E3-ED3A-4B9D-A82A-9EFC84A763A0}"/>
                    </a:ext>
                  </a:extLst>
                </p14:cNvPr>
                <p14:cNvContentPartPr/>
                <p14:nvPr/>
              </p14:nvContentPartPr>
              <p14:xfrm>
                <a:off x="2413684" y="3792670"/>
                <a:ext cx="223560" cy="2782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1013C8E3-ED3A-4B9D-A82A-9EFC84A763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04684" y="3783670"/>
                  <a:ext cx="2412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29E24DE-C014-41D2-B87C-030FDA0882E0}"/>
                    </a:ext>
                  </a:extLst>
                </p14:cNvPr>
                <p14:cNvContentPartPr/>
                <p14:nvPr/>
              </p14:nvContentPartPr>
              <p14:xfrm>
                <a:off x="2713564" y="3869710"/>
                <a:ext cx="77040" cy="2008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29E24DE-C014-41D2-B87C-030FDA0882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04564" y="3861070"/>
                  <a:ext cx="94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6D46871-A73F-411E-BC2D-691E0932C848}"/>
                    </a:ext>
                  </a:extLst>
                </p14:cNvPr>
                <p14:cNvContentPartPr/>
                <p14:nvPr/>
              </p14:nvContentPartPr>
              <p14:xfrm>
                <a:off x="2837404" y="3899230"/>
                <a:ext cx="555120" cy="1753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6D46871-A73F-411E-BC2D-691E0932C84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28764" y="3890590"/>
                  <a:ext cx="572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06A78F7-C31C-4051-A9DD-FD62AE314E8A}"/>
                    </a:ext>
                  </a:extLst>
                </p14:cNvPr>
                <p14:cNvContentPartPr/>
                <p14:nvPr/>
              </p14:nvContentPartPr>
              <p14:xfrm>
                <a:off x="3633724" y="3905350"/>
                <a:ext cx="295920" cy="189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06A78F7-C31C-4051-A9DD-FD62AE314E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25084" y="3896350"/>
                  <a:ext cx="313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7B68BF4-387C-4765-88AF-D0CCB22323C5}"/>
                    </a:ext>
                  </a:extLst>
                </p14:cNvPr>
                <p14:cNvContentPartPr/>
                <p14:nvPr/>
              </p14:nvContentPartPr>
              <p14:xfrm>
                <a:off x="4000564" y="3912910"/>
                <a:ext cx="82080" cy="1285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7B68BF4-387C-4765-88AF-D0CCB22323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91564" y="3903910"/>
                  <a:ext cx="99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9A393B5-5809-4393-8EE6-613191F3AF3C}"/>
                    </a:ext>
                  </a:extLst>
                </p14:cNvPr>
                <p14:cNvContentPartPr/>
                <p14:nvPr/>
              </p14:nvContentPartPr>
              <p14:xfrm>
                <a:off x="4158604" y="3887350"/>
                <a:ext cx="163800" cy="1717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9A393B5-5809-4393-8EE6-613191F3AF3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49964" y="3878710"/>
                  <a:ext cx="181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522DDCA-3677-42C0-9566-5B2B9AA580C1}"/>
                    </a:ext>
                  </a:extLst>
                </p14:cNvPr>
                <p14:cNvContentPartPr/>
                <p14:nvPr/>
              </p14:nvContentPartPr>
              <p14:xfrm>
                <a:off x="4376404" y="3840190"/>
                <a:ext cx="372960" cy="1666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522DDCA-3677-42C0-9566-5B2B9AA580C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67404" y="3831550"/>
                  <a:ext cx="390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6055FF1-B27E-4603-975A-12F22A8D69D9}"/>
                    </a:ext>
                  </a:extLst>
                </p14:cNvPr>
                <p14:cNvContentPartPr/>
                <p14:nvPr/>
              </p14:nvContentPartPr>
              <p14:xfrm>
                <a:off x="4654324" y="3855670"/>
                <a:ext cx="466560" cy="975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6055FF1-B27E-4603-975A-12F22A8D69D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45684" y="3847030"/>
                  <a:ext cx="48420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B2D926CA-5F8A-42FC-849D-A00B02D76C4F}"/>
              </a:ext>
            </a:extLst>
          </p:cNvPr>
          <p:cNvGrpSpPr/>
          <p:nvPr/>
        </p:nvGrpSpPr>
        <p:grpSpPr>
          <a:xfrm>
            <a:off x="789724" y="4271110"/>
            <a:ext cx="596520" cy="106560"/>
            <a:chOff x="789724" y="4271110"/>
            <a:chExt cx="59652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4CAAD28-38C7-4EBC-874A-26C620E1D8B9}"/>
                    </a:ext>
                  </a:extLst>
                </p14:cNvPr>
                <p14:cNvContentPartPr/>
                <p14:nvPr/>
              </p14:nvContentPartPr>
              <p14:xfrm>
                <a:off x="789724" y="4271110"/>
                <a:ext cx="596520" cy="475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4CAAD28-38C7-4EBC-874A-26C620E1D8B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1084" y="4262110"/>
                  <a:ext cx="614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04EDF6B-F647-4560-B729-8C895236A9E8}"/>
                    </a:ext>
                  </a:extLst>
                </p14:cNvPr>
                <p14:cNvContentPartPr/>
                <p14:nvPr/>
              </p14:nvContentPartPr>
              <p14:xfrm>
                <a:off x="843364" y="4353550"/>
                <a:ext cx="507960" cy="241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04EDF6B-F647-4560-B729-8C895236A9E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4364" y="4344550"/>
                  <a:ext cx="5256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D1DA72FC-8481-47E6-9388-9D895FB719AC}"/>
                  </a:ext>
                </a:extLst>
              </p14:cNvPr>
              <p14:cNvContentPartPr/>
              <p14:nvPr/>
            </p14:nvContentPartPr>
            <p14:xfrm>
              <a:off x="5651524" y="3716350"/>
              <a:ext cx="6120" cy="1224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D1DA72FC-8481-47E6-9388-9D895FB719A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642524" y="3707710"/>
                <a:ext cx="237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" name="Group 412">
            <a:extLst>
              <a:ext uri="{FF2B5EF4-FFF2-40B4-BE49-F238E27FC236}">
                <a16:creationId xmlns:a16="http://schemas.microsoft.com/office/drawing/2014/main" id="{5ACB1DBD-63F1-45BC-821E-643033C060D5}"/>
              </a:ext>
            </a:extLst>
          </p:cNvPr>
          <p:cNvGrpSpPr/>
          <p:nvPr/>
        </p:nvGrpSpPr>
        <p:grpSpPr>
          <a:xfrm>
            <a:off x="5615164" y="3822550"/>
            <a:ext cx="207720" cy="88920"/>
            <a:chOff x="5615164" y="3822550"/>
            <a:chExt cx="20772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A88BB02-ECEC-4A1F-9025-7D26198DAA84}"/>
                    </a:ext>
                  </a:extLst>
                </p14:cNvPr>
                <p14:cNvContentPartPr/>
                <p14:nvPr/>
              </p14:nvContentPartPr>
              <p14:xfrm>
                <a:off x="5615164" y="3822550"/>
                <a:ext cx="18720" cy="889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A88BB02-ECEC-4A1F-9025-7D26198DAA8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06524" y="3813910"/>
                  <a:ext cx="36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FECCF23-EF56-48D5-846E-24221C9DE14D}"/>
                    </a:ext>
                  </a:extLst>
                </p14:cNvPr>
                <p14:cNvContentPartPr/>
                <p14:nvPr/>
              </p14:nvContentPartPr>
              <p14:xfrm>
                <a:off x="5751604" y="3846310"/>
                <a:ext cx="71280" cy="475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FECCF23-EF56-48D5-846E-24221C9DE1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42964" y="3837310"/>
                  <a:ext cx="8892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9A2C3C61-6CDB-4745-B339-27FA943C7C3B}"/>
              </a:ext>
            </a:extLst>
          </p:cNvPr>
          <p:cNvGrpSpPr/>
          <p:nvPr/>
        </p:nvGrpSpPr>
        <p:grpSpPr>
          <a:xfrm>
            <a:off x="6340924" y="3805270"/>
            <a:ext cx="178200" cy="123840"/>
            <a:chOff x="6340924" y="3805270"/>
            <a:chExt cx="17820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31F04899-1D96-4EE1-9EC2-C0B50816B90A}"/>
                    </a:ext>
                  </a:extLst>
                </p14:cNvPr>
                <p14:cNvContentPartPr/>
                <p14:nvPr/>
              </p14:nvContentPartPr>
              <p14:xfrm>
                <a:off x="6340924" y="3805270"/>
                <a:ext cx="125640" cy="1238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31F04899-1D96-4EE1-9EC2-C0B50816B9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32284" y="3796630"/>
                  <a:ext cx="143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A68A1021-86F0-4214-91C3-DE4EB669AF47}"/>
                    </a:ext>
                  </a:extLst>
                </p14:cNvPr>
                <p14:cNvContentPartPr/>
                <p14:nvPr/>
              </p14:nvContentPartPr>
              <p14:xfrm>
                <a:off x="6371164" y="3875830"/>
                <a:ext cx="147960" cy="6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A68A1021-86F0-4214-91C3-DE4EB669AF4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62164" y="3866830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8C34E090-F0F9-4632-B382-3F1050A77D43}"/>
              </a:ext>
            </a:extLst>
          </p:cNvPr>
          <p:cNvGrpSpPr/>
          <p:nvPr/>
        </p:nvGrpSpPr>
        <p:grpSpPr>
          <a:xfrm>
            <a:off x="6784084" y="3686830"/>
            <a:ext cx="1186200" cy="254160"/>
            <a:chOff x="6784084" y="3686830"/>
            <a:chExt cx="118620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1CB3A78-BCF1-45B6-A65A-3CD75D15E0CF}"/>
                    </a:ext>
                  </a:extLst>
                </p14:cNvPr>
                <p14:cNvContentPartPr/>
                <p14:nvPr/>
              </p14:nvContentPartPr>
              <p14:xfrm>
                <a:off x="6866524" y="3694390"/>
                <a:ext cx="106920" cy="1796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1CB3A78-BCF1-45B6-A65A-3CD75D15E0C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57884" y="3685750"/>
                  <a:ext cx="124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97568C44-D6AB-4883-8196-1F3FCCDA7FEC}"/>
                    </a:ext>
                  </a:extLst>
                </p14:cNvPr>
                <p14:cNvContentPartPr/>
                <p14:nvPr/>
              </p14:nvContentPartPr>
              <p14:xfrm>
                <a:off x="6990364" y="3686830"/>
                <a:ext cx="59760" cy="1954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97568C44-D6AB-4883-8196-1F3FCCDA7FE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81364" y="3677830"/>
                  <a:ext cx="77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53EC304-9256-4CAB-A099-86ECCE9580FB}"/>
                    </a:ext>
                  </a:extLst>
                </p14:cNvPr>
                <p14:cNvContentPartPr/>
                <p14:nvPr/>
              </p14:nvContentPartPr>
              <p14:xfrm>
                <a:off x="7061284" y="3771790"/>
                <a:ext cx="696600" cy="1573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53EC304-9256-4CAB-A099-86ECCE9580F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52644" y="3763150"/>
                  <a:ext cx="714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014A979B-4F50-423D-B751-CD48245EFB7F}"/>
                    </a:ext>
                  </a:extLst>
                </p14:cNvPr>
                <p14:cNvContentPartPr/>
                <p14:nvPr/>
              </p14:nvContentPartPr>
              <p14:xfrm>
                <a:off x="7668604" y="3846670"/>
                <a:ext cx="301680" cy="943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014A979B-4F50-423D-B751-CD48245EFB7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59604" y="3837670"/>
                  <a:ext cx="319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347B97D1-454A-4803-B505-0794B3C33C74}"/>
                    </a:ext>
                  </a:extLst>
                </p14:cNvPr>
                <p14:cNvContentPartPr/>
                <p14:nvPr/>
              </p14:nvContentPartPr>
              <p14:xfrm>
                <a:off x="6784084" y="3810670"/>
                <a:ext cx="171360" cy="594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347B97D1-454A-4803-B505-0794B3C33C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75084" y="3802030"/>
                  <a:ext cx="1890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1FA711A3-C82B-48A5-8CBB-55BA709B0FBF}"/>
              </a:ext>
            </a:extLst>
          </p:cNvPr>
          <p:cNvGrpSpPr/>
          <p:nvPr/>
        </p:nvGrpSpPr>
        <p:grpSpPr>
          <a:xfrm>
            <a:off x="796204" y="501190"/>
            <a:ext cx="1876680" cy="1722960"/>
            <a:chOff x="796204" y="501190"/>
            <a:chExt cx="1876680" cy="17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85F0514-A774-4348-A387-C20BF4FB0295}"/>
                    </a:ext>
                  </a:extLst>
                </p14:cNvPr>
                <p14:cNvContentPartPr/>
                <p14:nvPr/>
              </p14:nvContentPartPr>
              <p14:xfrm>
                <a:off x="1339084" y="1527910"/>
                <a:ext cx="841680" cy="36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85F0514-A774-4348-A387-C20BF4FB029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30084" y="1518910"/>
                  <a:ext cx="859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7B12BC5-12D5-4D5B-B7F9-B8921EEAE7F2}"/>
                    </a:ext>
                  </a:extLst>
                </p14:cNvPr>
                <p14:cNvContentPartPr/>
                <p14:nvPr/>
              </p14:nvContentPartPr>
              <p14:xfrm>
                <a:off x="2082124" y="1486510"/>
                <a:ext cx="124560" cy="200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7B12BC5-12D5-4D5B-B7F9-B8921EEAE7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73484" y="1477510"/>
                  <a:ext cx="142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9FAC808-2EF5-4373-B23A-1B3519A34970}"/>
                    </a:ext>
                  </a:extLst>
                </p14:cNvPr>
                <p14:cNvContentPartPr/>
                <p14:nvPr/>
              </p14:nvContentPartPr>
              <p14:xfrm>
                <a:off x="2247364" y="1511710"/>
                <a:ext cx="183600" cy="128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9FAC808-2EF5-4373-B23A-1B3519A3497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238364" y="1503070"/>
                  <a:ext cx="201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B945A3E-62DE-4418-993C-9BE564150BC5}"/>
                    </a:ext>
                  </a:extLst>
                </p14:cNvPr>
                <p14:cNvContentPartPr/>
                <p14:nvPr/>
              </p14:nvContentPartPr>
              <p14:xfrm>
                <a:off x="2283004" y="1527910"/>
                <a:ext cx="129960" cy="159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945A3E-62DE-4418-993C-9BE564150BC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74364" y="1518910"/>
                  <a:ext cx="147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1F0483-1040-4AFB-8126-D835880E037A}"/>
                    </a:ext>
                  </a:extLst>
                </p14:cNvPr>
                <p14:cNvContentPartPr/>
                <p14:nvPr/>
              </p14:nvContentPartPr>
              <p14:xfrm>
                <a:off x="1221004" y="672190"/>
                <a:ext cx="106560" cy="956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1F0483-1040-4AFB-8126-D835880E037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12004" y="663190"/>
                  <a:ext cx="124200" cy="9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85A967-0648-4871-A7F9-7625E436FE29}"/>
                    </a:ext>
                  </a:extLst>
                </p14:cNvPr>
                <p14:cNvContentPartPr/>
                <p14:nvPr/>
              </p14:nvContentPartPr>
              <p14:xfrm>
                <a:off x="1409644" y="589750"/>
                <a:ext cx="112680" cy="230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85A967-0648-4871-A7F9-7625E436FE2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01004" y="581110"/>
                  <a:ext cx="130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8F2AA5-4CF2-461C-9EB6-3CA15A302649}"/>
                    </a:ext>
                  </a:extLst>
                </p14:cNvPr>
                <p14:cNvContentPartPr/>
                <p14:nvPr/>
              </p14:nvContentPartPr>
              <p14:xfrm>
                <a:off x="1332964" y="1509910"/>
                <a:ext cx="564480" cy="6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8F2AA5-4CF2-461C-9EB6-3CA15A30264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24324" y="1501270"/>
                  <a:ext cx="582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69428F-8B7B-473F-8572-B6F0677AB28E}"/>
                    </a:ext>
                  </a:extLst>
                </p14:cNvPr>
                <p14:cNvContentPartPr/>
                <p14:nvPr/>
              </p14:nvContentPartPr>
              <p14:xfrm>
                <a:off x="1641844" y="1504150"/>
                <a:ext cx="110160" cy="82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69428F-8B7B-473F-8572-B6F0677AB28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33204" y="1495510"/>
                  <a:ext cx="127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A31D9C-9B8F-45CF-9277-F142858F47B0}"/>
                    </a:ext>
                  </a:extLst>
                </p14:cNvPr>
                <p14:cNvContentPartPr/>
                <p14:nvPr/>
              </p14:nvContentPartPr>
              <p14:xfrm>
                <a:off x="1314964" y="1279870"/>
                <a:ext cx="573120" cy="32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A31D9C-9B8F-45CF-9277-F142858F47B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06324" y="1271230"/>
                  <a:ext cx="590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656DB2-DEF0-4D72-AC6C-E4B6DC486CE2}"/>
                    </a:ext>
                  </a:extLst>
                </p14:cNvPr>
                <p14:cNvContentPartPr/>
                <p14:nvPr/>
              </p14:nvContentPartPr>
              <p14:xfrm>
                <a:off x="1604404" y="1321270"/>
                <a:ext cx="157680" cy="8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656DB2-DEF0-4D72-AC6C-E4B6DC486C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595764" y="1312270"/>
                  <a:ext cx="175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4424E8-AD9E-401E-ABF8-FD8732DE6C6A}"/>
                    </a:ext>
                  </a:extLst>
                </p14:cNvPr>
                <p14:cNvContentPartPr/>
                <p14:nvPr/>
              </p14:nvContentPartPr>
              <p14:xfrm>
                <a:off x="1297684" y="1085110"/>
                <a:ext cx="469800" cy="525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4424E8-AD9E-401E-ABF8-FD8732DE6C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88684" y="1076470"/>
                  <a:ext cx="4874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75EBA51-80D1-4081-A3A9-113894F82513}"/>
                    </a:ext>
                  </a:extLst>
                </p14:cNvPr>
                <p14:cNvContentPartPr/>
                <p14:nvPr/>
              </p14:nvContentPartPr>
              <p14:xfrm>
                <a:off x="1504324" y="1221190"/>
                <a:ext cx="148320" cy="88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75EBA51-80D1-4081-A3A9-113894F8251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95324" y="1212190"/>
                  <a:ext cx="165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E5CDE18-A063-4E88-A40B-0AA109061172}"/>
                    </a:ext>
                  </a:extLst>
                </p14:cNvPr>
                <p14:cNvContentPartPr/>
                <p14:nvPr/>
              </p14:nvContentPartPr>
              <p14:xfrm>
                <a:off x="1244764" y="1069630"/>
                <a:ext cx="236160" cy="570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E5CDE18-A063-4E88-A40B-0AA10906117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35764" y="1060630"/>
                  <a:ext cx="25380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446952-6B62-4447-BE36-FE6E95BFFFD3}"/>
                    </a:ext>
                  </a:extLst>
                </p14:cNvPr>
                <p14:cNvContentPartPr/>
                <p14:nvPr/>
              </p14:nvContentPartPr>
              <p14:xfrm>
                <a:off x="1385884" y="1156390"/>
                <a:ext cx="106560" cy="10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446952-6B62-4447-BE36-FE6E95BFFFD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77244" y="1147750"/>
                  <a:ext cx="124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B678317-55D4-4741-A161-E4312E7E3094}"/>
                    </a:ext>
                  </a:extLst>
                </p14:cNvPr>
                <p14:cNvContentPartPr/>
                <p14:nvPr/>
              </p14:nvContentPartPr>
              <p14:xfrm>
                <a:off x="1126324" y="1180510"/>
                <a:ext cx="159840" cy="495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B678317-55D4-4741-A161-E4312E7E309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7324" y="1171870"/>
                  <a:ext cx="1774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05661C-3916-4456-A43A-0C2FEA33A61A}"/>
                    </a:ext>
                  </a:extLst>
                </p14:cNvPr>
                <p14:cNvContentPartPr/>
                <p14:nvPr/>
              </p14:nvContentPartPr>
              <p14:xfrm>
                <a:off x="1102924" y="1285990"/>
                <a:ext cx="118440" cy="10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05661C-3916-4456-A43A-0C2FEA33A61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4284" y="1276990"/>
                  <a:ext cx="136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495E6C7-68B4-4346-A8FA-671B9F7A1299}"/>
                    </a:ext>
                  </a:extLst>
                </p14:cNvPr>
                <p14:cNvContentPartPr/>
                <p14:nvPr/>
              </p14:nvContentPartPr>
              <p14:xfrm>
                <a:off x="837604" y="1503790"/>
                <a:ext cx="454680" cy="7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495E6C7-68B4-4346-A8FA-671B9F7A129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8604" y="1495150"/>
                  <a:ext cx="472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535B3B3-F4DC-425D-A717-8635142EC652}"/>
                    </a:ext>
                  </a:extLst>
                </p14:cNvPr>
                <p14:cNvContentPartPr/>
                <p14:nvPr/>
              </p14:nvContentPartPr>
              <p14:xfrm>
                <a:off x="896284" y="1480750"/>
                <a:ext cx="118440" cy="10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535B3B3-F4DC-425D-A717-8635142EC65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7644" y="1472110"/>
                  <a:ext cx="136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A53FC3-1B69-4A3A-8446-85DD6B5322C9}"/>
                    </a:ext>
                  </a:extLst>
                </p14:cNvPr>
                <p14:cNvContentPartPr/>
                <p14:nvPr/>
              </p14:nvContentPartPr>
              <p14:xfrm>
                <a:off x="796204" y="1627630"/>
                <a:ext cx="460440" cy="154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A53FC3-1B69-4A3A-8446-85DD6B5322C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7564" y="1618990"/>
                  <a:ext cx="478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C3DC5B-A862-4E5B-A6AC-B18003EEDADB}"/>
                    </a:ext>
                  </a:extLst>
                </p14:cNvPr>
                <p14:cNvContentPartPr/>
                <p14:nvPr/>
              </p14:nvContentPartPr>
              <p14:xfrm>
                <a:off x="831484" y="1746070"/>
                <a:ext cx="65160" cy="8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C3DC5B-A862-4E5B-A6AC-B18003EEDAD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2844" y="1737070"/>
                  <a:ext cx="82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8F5B8F8-CEC1-40B7-B970-2A00714BD576}"/>
                    </a:ext>
                  </a:extLst>
                </p14:cNvPr>
                <p14:cNvContentPartPr/>
                <p14:nvPr/>
              </p14:nvContentPartPr>
              <p14:xfrm>
                <a:off x="855604" y="1675150"/>
                <a:ext cx="407160" cy="336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8F5B8F8-CEC1-40B7-B970-2A00714BD57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6604" y="1666510"/>
                  <a:ext cx="424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81BB26-0B98-4040-BEFF-692D7CA3BE0D}"/>
                    </a:ext>
                  </a:extLst>
                </p14:cNvPr>
                <p14:cNvContentPartPr/>
                <p14:nvPr/>
              </p14:nvContentPartPr>
              <p14:xfrm>
                <a:off x="872884" y="1970350"/>
                <a:ext cx="147960" cy="47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81BB26-0B98-4040-BEFF-692D7CA3BE0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4244" y="1961350"/>
                  <a:ext cx="165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AEDF77-E9D0-4FB8-8A25-8CBC19A722A5}"/>
                    </a:ext>
                  </a:extLst>
                </p14:cNvPr>
                <p14:cNvContentPartPr/>
                <p14:nvPr/>
              </p14:nvContentPartPr>
              <p14:xfrm>
                <a:off x="1026244" y="1716550"/>
                <a:ext cx="224640" cy="507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AEDF77-E9D0-4FB8-8A25-8CBC19A722A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7604" y="1707550"/>
                  <a:ext cx="24228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0943AF-F7E6-44A4-8266-F6F3C4B8C349}"/>
                    </a:ext>
                  </a:extLst>
                </p14:cNvPr>
                <p14:cNvContentPartPr/>
                <p14:nvPr/>
              </p14:nvContentPartPr>
              <p14:xfrm>
                <a:off x="1050004" y="2029030"/>
                <a:ext cx="112320" cy="10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0943AF-F7E6-44A4-8266-F6F3C4B8C34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1004" y="2020390"/>
                  <a:ext cx="12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1DA3C2-830D-479E-BCA6-752AC3164137}"/>
                    </a:ext>
                  </a:extLst>
                </p14:cNvPr>
                <p14:cNvContentPartPr/>
                <p14:nvPr/>
              </p14:nvContentPartPr>
              <p14:xfrm>
                <a:off x="1285804" y="1657510"/>
                <a:ext cx="88920" cy="51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1DA3C2-830D-479E-BCA6-752AC316413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76804" y="1648510"/>
                  <a:ext cx="1065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BB60A4-5DAE-495D-8CA4-B6E19757F396}"/>
                    </a:ext>
                  </a:extLst>
                </p14:cNvPr>
                <p14:cNvContentPartPr/>
                <p14:nvPr/>
              </p14:nvContentPartPr>
              <p14:xfrm>
                <a:off x="1268164" y="1958470"/>
                <a:ext cx="130320" cy="9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BB60A4-5DAE-495D-8CA4-B6E19757F39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59524" y="1949470"/>
                  <a:ext cx="147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F8E9167-2C71-43A1-9E19-D32298673586}"/>
                    </a:ext>
                  </a:extLst>
                </p14:cNvPr>
                <p14:cNvContentPartPr/>
                <p14:nvPr/>
              </p14:nvContentPartPr>
              <p14:xfrm>
                <a:off x="1380124" y="1645630"/>
                <a:ext cx="130320" cy="513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F8E9167-2C71-43A1-9E19-D3229867358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371484" y="1636990"/>
                  <a:ext cx="1479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9A1E593-C33B-4DCC-8CE7-8156B367F5BB}"/>
                    </a:ext>
                  </a:extLst>
                </p14:cNvPr>
                <p14:cNvContentPartPr/>
                <p14:nvPr/>
              </p14:nvContentPartPr>
              <p14:xfrm>
                <a:off x="1427644" y="1976110"/>
                <a:ext cx="94680" cy="77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9A1E593-C33B-4DCC-8CE7-8156B367F5B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418644" y="1967110"/>
                  <a:ext cx="112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42D464E-FC41-4288-BD1B-15A129FDBBEC}"/>
                    </a:ext>
                  </a:extLst>
                </p14:cNvPr>
                <p14:cNvContentPartPr/>
                <p14:nvPr/>
              </p14:nvContentPartPr>
              <p14:xfrm>
                <a:off x="1327204" y="1692790"/>
                <a:ext cx="413280" cy="242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42D464E-FC41-4288-BD1B-15A129FDBBE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18204" y="1683790"/>
                  <a:ext cx="430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D4CDC3E-D411-4A3B-AA80-4A139B228ABF}"/>
                    </a:ext>
                  </a:extLst>
                </p14:cNvPr>
                <p14:cNvContentPartPr/>
                <p14:nvPr/>
              </p14:nvContentPartPr>
              <p14:xfrm>
                <a:off x="1633924" y="1798990"/>
                <a:ext cx="82440" cy="130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D4CDC3E-D411-4A3B-AA80-4A139B228AB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25284" y="1790350"/>
                  <a:ext cx="100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F8241D5-E294-4AAE-9387-4E4D7437E1C5}"/>
                    </a:ext>
                  </a:extLst>
                </p14:cNvPr>
                <p14:cNvContentPartPr/>
                <p14:nvPr/>
              </p14:nvContentPartPr>
              <p14:xfrm>
                <a:off x="1929124" y="1928950"/>
                <a:ext cx="162720" cy="230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F8241D5-E294-4AAE-9387-4E4D7437E1C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20484" y="1919950"/>
                  <a:ext cx="180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40FCFF8-B3A5-4F3B-984B-9CB3A8D23A82}"/>
                    </a:ext>
                  </a:extLst>
                </p14:cNvPr>
                <p14:cNvContentPartPr/>
                <p14:nvPr/>
              </p14:nvContentPartPr>
              <p14:xfrm>
                <a:off x="1940644" y="2035150"/>
                <a:ext cx="112320" cy="41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40FCFF8-B3A5-4F3B-984B-9CB3A8D23A8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932004" y="2026150"/>
                  <a:ext cx="129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7009F7F-03E5-41B0-810C-EC6CFB0C9603}"/>
                    </a:ext>
                  </a:extLst>
                </p14:cNvPr>
                <p14:cNvContentPartPr/>
                <p14:nvPr/>
              </p14:nvContentPartPr>
              <p14:xfrm>
                <a:off x="1958284" y="1869910"/>
                <a:ext cx="100800" cy="24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7009F7F-03E5-41B0-810C-EC6CFB0C960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49644" y="1861270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D625BFE-79B0-41B8-AAB5-898EA22EDD5B}"/>
                    </a:ext>
                  </a:extLst>
                </p14:cNvPr>
                <p14:cNvContentPartPr/>
                <p14:nvPr/>
              </p14:nvContentPartPr>
              <p14:xfrm>
                <a:off x="1031644" y="1308670"/>
                <a:ext cx="585360" cy="532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D625BFE-79B0-41B8-AAB5-898EA22EDD5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3004" y="1300030"/>
                  <a:ext cx="60300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F6A27EE-0C00-4A0E-8178-0040C1F63505}"/>
                    </a:ext>
                  </a:extLst>
                </p14:cNvPr>
                <p14:cNvContentPartPr/>
                <p14:nvPr/>
              </p14:nvContentPartPr>
              <p14:xfrm>
                <a:off x="1026244" y="1386070"/>
                <a:ext cx="100800" cy="118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F6A27EE-0C00-4A0E-8178-0040C1F6350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7244" y="1377430"/>
                  <a:ext cx="118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D9EAAC4-32AC-4F69-9121-43B9B2670ACD}"/>
                    </a:ext>
                  </a:extLst>
                </p14:cNvPr>
                <p14:cNvContentPartPr/>
                <p14:nvPr/>
              </p14:nvContentPartPr>
              <p14:xfrm>
                <a:off x="1327204" y="648790"/>
                <a:ext cx="1345680" cy="885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D9EAAC4-32AC-4F69-9121-43B9B2670AC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18204" y="639790"/>
                  <a:ext cx="1363320" cy="90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153C08A-7FC1-4736-916D-F0B84A4C1BB9}"/>
                    </a:ext>
                  </a:extLst>
                </p14:cNvPr>
                <p14:cNvContentPartPr/>
                <p14:nvPr/>
              </p14:nvContentPartPr>
              <p14:xfrm>
                <a:off x="2129644" y="1019950"/>
                <a:ext cx="106560" cy="389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153C08A-7FC1-4736-916D-F0B84A4C1BB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20644" y="1011310"/>
                  <a:ext cx="1242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C54F75D-6892-434F-9147-BDF6ADDEA286}"/>
                    </a:ext>
                  </a:extLst>
                </p14:cNvPr>
                <p14:cNvContentPartPr/>
                <p14:nvPr/>
              </p14:nvContentPartPr>
              <p14:xfrm>
                <a:off x="2324764" y="1091230"/>
                <a:ext cx="147240" cy="141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C54F75D-6892-434F-9147-BDF6ADDEA28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15764" y="1082230"/>
                  <a:ext cx="164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8C53013-DC94-431C-8966-09399826F974}"/>
                    </a:ext>
                  </a:extLst>
                </p14:cNvPr>
                <p14:cNvContentPartPr/>
                <p14:nvPr/>
              </p14:nvContentPartPr>
              <p14:xfrm>
                <a:off x="2373724" y="978910"/>
                <a:ext cx="57240" cy="3700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8C53013-DC94-431C-8966-09399826F97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64724" y="970270"/>
                  <a:ext cx="748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76E06473-9A23-49FF-A8C0-5AEB2957B11B}"/>
                    </a:ext>
                  </a:extLst>
                </p14:cNvPr>
                <p14:cNvContentPartPr/>
                <p14:nvPr/>
              </p14:nvContentPartPr>
              <p14:xfrm>
                <a:off x="2296684" y="636550"/>
                <a:ext cx="258840" cy="3369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76E06473-9A23-49FF-A8C0-5AEB2957B11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87684" y="627910"/>
                  <a:ext cx="2764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2BCE136-293B-4A6F-9365-12EEF2D6DA1B}"/>
                    </a:ext>
                  </a:extLst>
                </p14:cNvPr>
                <p14:cNvContentPartPr/>
                <p14:nvPr/>
              </p14:nvContentPartPr>
              <p14:xfrm>
                <a:off x="2022724" y="642310"/>
                <a:ext cx="169920" cy="131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2BCE136-293B-4A6F-9365-12EEF2D6DA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014084" y="633310"/>
                  <a:ext cx="187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2325E71C-AAD1-44D9-BA94-53596E5CE007}"/>
                    </a:ext>
                  </a:extLst>
                </p14:cNvPr>
                <p14:cNvContentPartPr/>
                <p14:nvPr/>
              </p14:nvContentPartPr>
              <p14:xfrm>
                <a:off x="2064484" y="554470"/>
                <a:ext cx="65160" cy="2541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2325E71C-AAD1-44D9-BA94-53596E5CE00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55844" y="545470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812961D3-E7B2-4A5C-B9B0-FA0C244FC91B}"/>
                    </a:ext>
                  </a:extLst>
                </p14:cNvPr>
                <p14:cNvContentPartPr/>
                <p14:nvPr/>
              </p14:nvContentPartPr>
              <p14:xfrm>
                <a:off x="2046844" y="501190"/>
                <a:ext cx="136080" cy="712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812961D3-E7B2-4A5C-B9B0-FA0C244FC91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38204" y="492550"/>
                  <a:ext cx="153720" cy="8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B4825F-7062-4EEF-A010-528A8F8F8A9E}"/>
              </a:ext>
            </a:extLst>
          </p:cNvPr>
          <p:cNvGrpSpPr/>
          <p:nvPr/>
        </p:nvGrpSpPr>
        <p:grpSpPr>
          <a:xfrm>
            <a:off x="1214524" y="70630"/>
            <a:ext cx="1175040" cy="484200"/>
            <a:chOff x="1214524" y="70630"/>
            <a:chExt cx="117504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BC7C54E-9B80-4165-91A5-2EA4DAED1422}"/>
                    </a:ext>
                  </a:extLst>
                </p14:cNvPr>
                <p14:cNvContentPartPr/>
                <p14:nvPr/>
              </p14:nvContentPartPr>
              <p14:xfrm>
                <a:off x="1214524" y="276910"/>
                <a:ext cx="295920" cy="242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BC7C54E-9B80-4165-91A5-2EA4DAED142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05524" y="268270"/>
                  <a:ext cx="313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B5CDBBF-757A-4E9A-81ED-F7953EAACF88}"/>
                    </a:ext>
                  </a:extLst>
                </p14:cNvPr>
                <p14:cNvContentPartPr/>
                <p14:nvPr/>
              </p14:nvContentPartPr>
              <p14:xfrm>
                <a:off x="1273924" y="353950"/>
                <a:ext cx="218520" cy="18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B5CDBBF-757A-4E9A-81ED-F7953EAACF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65284" y="344950"/>
                  <a:ext cx="236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7F37639-786B-4F43-B310-5C7B6BFB492C}"/>
                    </a:ext>
                  </a:extLst>
                </p14:cNvPr>
                <p14:cNvContentPartPr/>
                <p14:nvPr/>
              </p14:nvContentPartPr>
              <p14:xfrm>
                <a:off x="1350604" y="112030"/>
                <a:ext cx="389880" cy="38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7F37639-786B-4F43-B310-5C7B6BFB49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1964" y="103030"/>
                  <a:ext cx="4075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1B5812-6688-4B92-9307-1AEFA7ABE4E2}"/>
                    </a:ext>
                  </a:extLst>
                </p14:cNvPr>
                <p14:cNvContentPartPr/>
                <p14:nvPr/>
              </p14:nvContentPartPr>
              <p14:xfrm>
                <a:off x="1651564" y="330190"/>
                <a:ext cx="130320" cy="207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1B5812-6688-4B92-9307-1AEFA7ABE4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42924" y="321190"/>
                  <a:ext cx="147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40BAC6-8964-4158-A09D-E67C81396FFA}"/>
                    </a:ext>
                  </a:extLst>
                </p14:cNvPr>
                <p14:cNvContentPartPr/>
                <p14:nvPr/>
              </p14:nvContentPartPr>
              <p14:xfrm>
                <a:off x="1970164" y="218230"/>
                <a:ext cx="218520" cy="336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40BAC6-8964-4158-A09D-E67C81396F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1524" y="209230"/>
                  <a:ext cx="2361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9B0FCD-0B5F-41D9-9F1A-3E3397E5C995}"/>
                    </a:ext>
                  </a:extLst>
                </p14:cNvPr>
                <p14:cNvContentPartPr/>
                <p14:nvPr/>
              </p14:nvContentPartPr>
              <p14:xfrm>
                <a:off x="1946764" y="365470"/>
                <a:ext cx="195120" cy="4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9B0FCD-0B5F-41D9-9F1A-3E3397E5C9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7764" y="356830"/>
                  <a:ext cx="212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58A617-9430-45F7-A9E6-22459045B13B}"/>
                    </a:ext>
                  </a:extLst>
                </p14:cNvPr>
                <p14:cNvContentPartPr/>
                <p14:nvPr/>
              </p14:nvContentPartPr>
              <p14:xfrm>
                <a:off x="2023444" y="70630"/>
                <a:ext cx="307080" cy="6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58A617-9430-45F7-A9E6-22459045B1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14444" y="61630"/>
                  <a:ext cx="324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F68182-706D-4035-9828-E7AF5CFF8E65}"/>
                    </a:ext>
                  </a:extLst>
                </p14:cNvPr>
                <p14:cNvContentPartPr/>
                <p14:nvPr/>
              </p14:nvContentPartPr>
              <p14:xfrm>
                <a:off x="2314324" y="105910"/>
                <a:ext cx="75240" cy="9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F68182-706D-4035-9828-E7AF5CFF8E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05684" y="97270"/>
                  <a:ext cx="928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ACDE76-49B8-4F11-B70D-16B4B7C4C2CD}"/>
              </a:ext>
            </a:extLst>
          </p:cNvPr>
          <p:cNvGrpSpPr/>
          <p:nvPr/>
        </p:nvGrpSpPr>
        <p:grpSpPr>
          <a:xfrm>
            <a:off x="3622204" y="112030"/>
            <a:ext cx="708120" cy="377640"/>
            <a:chOff x="3622204" y="112030"/>
            <a:chExt cx="70812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2ADF26B-D09E-45C0-A2A8-1FDD7F2B4A51}"/>
                    </a:ext>
                  </a:extLst>
                </p14:cNvPr>
                <p14:cNvContentPartPr/>
                <p14:nvPr/>
              </p14:nvContentPartPr>
              <p14:xfrm>
                <a:off x="3630484" y="200230"/>
                <a:ext cx="257400" cy="28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2ADF26B-D09E-45C0-A2A8-1FDD7F2B4A5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21844" y="191590"/>
                  <a:ext cx="275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F9B55FB-D189-4D76-880A-0E46961A8636}"/>
                    </a:ext>
                  </a:extLst>
                </p14:cNvPr>
                <p14:cNvContentPartPr/>
                <p14:nvPr/>
              </p14:nvContentPartPr>
              <p14:xfrm>
                <a:off x="3622204" y="347830"/>
                <a:ext cx="207000" cy="18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F9B55FB-D189-4D76-880A-0E46961A863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13204" y="339190"/>
                  <a:ext cx="224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4F8AA9-7875-4886-AAE8-55597A687A62}"/>
                    </a:ext>
                  </a:extLst>
                </p14:cNvPr>
                <p14:cNvContentPartPr/>
                <p14:nvPr/>
              </p14:nvContentPartPr>
              <p14:xfrm>
                <a:off x="3680884" y="112030"/>
                <a:ext cx="177480" cy="1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4F8AA9-7875-4886-AAE8-55597A687A6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72244" y="103030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E4A38C-55C3-440A-AF2A-804D1638F90A}"/>
                    </a:ext>
                  </a:extLst>
                </p14:cNvPr>
                <p14:cNvContentPartPr/>
                <p14:nvPr/>
              </p14:nvContentPartPr>
              <p14:xfrm>
                <a:off x="4047724" y="335950"/>
                <a:ext cx="282600" cy="88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E4A38C-55C3-440A-AF2A-804D1638F90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39084" y="327310"/>
                  <a:ext cx="3002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525BFE97-8446-4E41-B9D4-46B8C3C5F11E}"/>
              </a:ext>
            </a:extLst>
          </p:cNvPr>
          <p:cNvGrpSpPr/>
          <p:nvPr/>
        </p:nvGrpSpPr>
        <p:grpSpPr>
          <a:xfrm>
            <a:off x="4518604" y="52990"/>
            <a:ext cx="1073880" cy="501840"/>
            <a:chOff x="4518604" y="52990"/>
            <a:chExt cx="107388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DC82E1-64E0-4A4E-AC54-55EA5D7E6AF4}"/>
                    </a:ext>
                  </a:extLst>
                </p14:cNvPr>
                <p14:cNvContentPartPr/>
                <p14:nvPr/>
              </p14:nvContentPartPr>
              <p14:xfrm>
                <a:off x="4518604" y="317950"/>
                <a:ext cx="195120" cy="20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DC82E1-64E0-4A4E-AC54-55EA5D7E6AF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09964" y="308950"/>
                  <a:ext cx="212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11AD4D5-CAAE-47A6-9547-992A3AF56E6C}"/>
                    </a:ext>
                  </a:extLst>
                </p14:cNvPr>
                <p14:cNvContentPartPr/>
                <p14:nvPr/>
              </p14:nvContentPartPr>
              <p14:xfrm>
                <a:off x="4731004" y="112030"/>
                <a:ext cx="133560" cy="168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11AD4D5-CAAE-47A6-9547-992A3AF56E6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22364" y="103390"/>
                  <a:ext cx="151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8233B1-11E9-421B-AF91-641898A97C6B}"/>
                    </a:ext>
                  </a:extLst>
                </p14:cNvPr>
                <p14:cNvContentPartPr/>
                <p14:nvPr/>
              </p14:nvContentPartPr>
              <p14:xfrm>
                <a:off x="4837204" y="52990"/>
                <a:ext cx="24120" cy="2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8233B1-11E9-421B-AF91-641898A97C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28564" y="43990"/>
                  <a:ext cx="4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23F3F3-783C-43F0-B7C5-A6DF7D9230FF}"/>
                    </a:ext>
                  </a:extLst>
                </p14:cNvPr>
                <p14:cNvContentPartPr/>
                <p14:nvPr/>
              </p14:nvContentPartPr>
              <p14:xfrm>
                <a:off x="4944124" y="84670"/>
                <a:ext cx="430560" cy="175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23F3F3-783C-43F0-B7C5-A6DF7D9230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35124" y="75670"/>
                  <a:ext cx="448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854847-CAE4-4A2C-894C-78A8639EE4A1}"/>
                    </a:ext>
                  </a:extLst>
                </p14:cNvPr>
                <p14:cNvContentPartPr/>
                <p14:nvPr/>
              </p14:nvContentPartPr>
              <p14:xfrm>
                <a:off x="5303044" y="58750"/>
                <a:ext cx="47880" cy="160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854847-CAE4-4A2C-894C-78A8639EE4A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94044" y="50110"/>
                  <a:ext cx="65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D23939B-BBD5-4158-9454-FEA9D085C5D4}"/>
                    </a:ext>
                  </a:extLst>
                </p14:cNvPr>
                <p14:cNvContentPartPr/>
                <p14:nvPr/>
              </p14:nvContentPartPr>
              <p14:xfrm>
                <a:off x="5539204" y="454030"/>
                <a:ext cx="53280" cy="100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D23939B-BBD5-4158-9454-FEA9D085C5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30564" y="445390"/>
                  <a:ext cx="709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A45EE9C9-8EB5-4ACD-A2D0-F454BB600B3B}"/>
              </a:ext>
            </a:extLst>
          </p:cNvPr>
          <p:cNvGrpSpPr/>
          <p:nvPr/>
        </p:nvGrpSpPr>
        <p:grpSpPr>
          <a:xfrm>
            <a:off x="5999644" y="46870"/>
            <a:ext cx="808560" cy="407520"/>
            <a:chOff x="5999644" y="46870"/>
            <a:chExt cx="8085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A2C98ED-62A5-4094-AB48-003D7E489D3D}"/>
                    </a:ext>
                  </a:extLst>
                </p14:cNvPr>
                <p14:cNvContentPartPr/>
                <p14:nvPr/>
              </p14:nvContentPartPr>
              <p14:xfrm>
                <a:off x="6025204" y="212110"/>
                <a:ext cx="28080" cy="242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A2C98ED-62A5-4094-AB48-003D7E489D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16204" y="203470"/>
                  <a:ext cx="45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20341A-93A7-4468-BD76-84E4F5341742}"/>
                    </a:ext>
                  </a:extLst>
                </p14:cNvPr>
                <p14:cNvContentPartPr/>
                <p14:nvPr/>
              </p14:nvContentPartPr>
              <p14:xfrm>
                <a:off x="5999644" y="100150"/>
                <a:ext cx="212760" cy="348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20341A-93A7-4468-BD76-84E4F534174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90644" y="91150"/>
                  <a:ext cx="2304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F7D2FA-2A59-49CC-96E3-8059DDE4E2F7}"/>
                    </a:ext>
                  </a:extLst>
                </p14:cNvPr>
                <p14:cNvContentPartPr/>
                <p14:nvPr/>
              </p14:nvContentPartPr>
              <p14:xfrm>
                <a:off x="6306004" y="46870"/>
                <a:ext cx="95040" cy="14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F7D2FA-2A59-49CC-96E3-8059DDE4E2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97364" y="38230"/>
                  <a:ext cx="112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5634EB-1EF5-47BE-B8C9-BA11B9330DA2}"/>
                    </a:ext>
                  </a:extLst>
                </p14:cNvPr>
                <p14:cNvContentPartPr/>
                <p14:nvPr/>
              </p14:nvContentPartPr>
              <p14:xfrm>
                <a:off x="6571684" y="330910"/>
                <a:ext cx="236520" cy="82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5634EB-1EF5-47BE-B8C9-BA11B9330D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63044" y="321910"/>
                  <a:ext cx="2541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A86BDB0-3F40-469D-8CE2-51B03D23BB34}"/>
              </a:ext>
            </a:extLst>
          </p:cNvPr>
          <p:cNvGrpSpPr/>
          <p:nvPr/>
        </p:nvGrpSpPr>
        <p:grpSpPr>
          <a:xfrm>
            <a:off x="7011244" y="11590"/>
            <a:ext cx="1136160" cy="519480"/>
            <a:chOff x="7011244" y="11590"/>
            <a:chExt cx="113616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B126E8-ABA2-4D32-97D2-9D091E19BB2E}"/>
                    </a:ext>
                  </a:extLst>
                </p14:cNvPr>
                <p14:cNvContentPartPr/>
                <p14:nvPr/>
              </p14:nvContentPartPr>
              <p14:xfrm>
                <a:off x="7011244" y="306430"/>
                <a:ext cx="197640" cy="224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B126E8-ABA2-4D32-97D2-9D091E19BB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02244" y="297430"/>
                  <a:ext cx="215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E7F038-2D70-48FF-BA72-C84C5197555B}"/>
                    </a:ext>
                  </a:extLst>
                </p14:cNvPr>
                <p14:cNvContentPartPr/>
                <p14:nvPr/>
              </p14:nvContentPartPr>
              <p14:xfrm>
                <a:off x="7220764" y="113830"/>
                <a:ext cx="118440" cy="1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E7F038-2D70-48FF-BA72-C84C5197555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11764" y="105190"/>
                  <a:ext cx="136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AF0FCE-361E-4671-9E92-03BAB3340DD8}"/>
                    </a:ext>
                  </a:extLst>
                </p14:cNvPr>
                <p14:cNvContentPartPr/>
                <p14:nvPr/>
              </p14:nvContentPartPr>
              <p14:xfrm>
                <a:off x="7315084" y="88270"/>
                <a:ext cx="151920" cy="21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AF0FCE-361E-4671-9E92-03BAB3340D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06084" y="79630"/>
                  <a:ext cx="169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3DD5DC-C9E8-48E8-9E55-4FCE5620D6CB}"/>
                    </a:ext>
                  </a:extLst>
                </p14:cNvPr>
                <p14:cNvContentPartPr/>
                <p14:nvPr/>
              </p14:nvContentPartPr>
              <p14:xfrm>
                <a:off x="7491844" y="70630"/>
                <a:ext cx="12240" cy="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3DD5DC-C9E8-48E8-9E55-4FCE5620D6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83204" y="61630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9951D9-DB23-4C49-8EF3-A0CE2BE976A4}"/>
                    </a:ext>
                  </a:extLst>
                </p14:cNvPr>
                <p14:cNvContentPartPr/>
                <p14:nvPr/>
              </p14:nvContentPartPr>
              <p14:xfrm>
                <a:off x="7598044" y="96190"/>
                <a:ext cx="181080" cy="157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9951D9-DB23-4C49-8EF3-A0CE2BE976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89404" y="87190"/>
                  <a:ext cx="198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97B1B89-5775-44D8-9297-78D524AD0A82}"/>
                    </a:ext>
                  </a:extLst>
                </p14:cNvPr>
                <p14:cNvContentPartPr/>
                <p14:nvPr/>
              </p14:nvContentPartPr>
              <p14:xfrm>
                <a:off x="7887124" y="11590"/>
                <a:ext cx="18000" cy="82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97B1B89-5775-44D8-9297-78D524AD0A8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78484" y="2950"/>
                  <a:ext cx="35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BECD6EB-8999-4000-9112-33012DEB7777}"/>
                    </a:ext>
                  </a:extLst>
                </p14:cNvPr>
                <p14:cNvContentPartPr/>
                <p14:nvPr/>
              </p14:nvContentPartPr>
              <p14:xfrm>
                <a:off x="7871644" y="46870"/>
                <a:ext cx="81000" cy="24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BECD6EB-8999-4000-9112-33012DEB77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62644" y="38230"/>
                  <a:ext cx="98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DDB983B-69CA-4C91-B792-886216832C5D}"/>
                    </a:ext>
                  </a:extLst>
                </p14:cNvPr>
                <p14:cNvContentPartPr/>
                <p14:nvPr/>
              </p14:nvContentPartPr>
              <p14:xfrm>
                <a:off x="7995124" y="117790"/>
                <a:ext cx="152280" cy="18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DDB983B-69CA-4C91-B792-886216832C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86124" y="109150"/>
                  <a:ext cx="169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4CDC52D-5355-46B2-85A1-551413F88412}"/>
                    </a:ext>
                  </a:extLst>
                </p14:cNvPr>
                <p14:cNvContentPartPr/>
                <p14:nvPr/>
              </p14:nvContentPartPr>
              <p14:xfrm>
                <a:off x="8040124" y="88270"/>
                <a:ext cx="77760" cy="171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4CDC52D-5355-46B2-85A1-551413F8841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31124" y="79630"/>
                  <a:ext cx="954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926896AC-E785-4A51-B786-6587CC666BCF}"/>
              </a:ext>
            </a:extLst>
          </p:cNvPr>
          <p:cNvGrpSpPr/>
          <p:nvPr/>
        </p:nvGrpSpPr>
        <p:grpSpPr>
          <a:xfrm>
            <a:off x="3574684" y="601630"/>
            <a:ext cx="2554920" cy="466560"/>
            <a:chOff x="3574684" y="601630"/>
            <a:chExt cx="255492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5BB7478-8A7D-4935-93A4-127112186B65}"/>
                    </a:ext>
                  </a:extLst>
                </p14:cNvPr>
                <p14:cNvContentPartPr/>
                <p14:nvPr/>
              </p14:nvContentPartPr>
              <p14:xfrm>
                <a:off x="3574684" y="825550"/>
                <a:ext cx="65520" cy="195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5BB7478-8A7D-4935-93A4-127112186B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65684" y="816910"/>
                  <a:ext cx="83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71D055C-F7CE-40C5-9BF1-394CD6014096}"/>
                    </a:ext>
                  </a:extLst>
                </p14:cNvPr>
                <p14:cNvContentPartPr/>
                <p14:nvPr/>
              </p14:nvContentPartPr>
              <p14:xfrm>
                <a:off x="3769444" y="807910"/>
                <a:ext cx="65160" cy="254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71D055C-F7CE-40C5-9BF1-394CD601409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60804" y="799270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EC9FBA7-FDBA-4661-88E9-0470BC3A9845}"/>
                    </a:ext>
                  </a:extLst>
                </p14:cNvPr>
                <p14:cNvContentPartPr/>
                <p14:nvPr/>
              </p14:nvContentPartPr>
              <p14:xfrm>
                <a:off x="3633724" y="731230"/>
                <a:ext cx="230400" cy="230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EC9FBA7-FDBA-4661-88E9-0470BC3A984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25084" y="722590"/>
                  <a:ext cx="248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E168E72-A383-4BA0-82D0-D3947A967267}"/>
                    </a:ext>
                  </a:extLst>
                </p14:cNvPr>
                <p14:cNvContentPartPr/>
                <p14:nvPr/>
              </p14:nvContentPartPr>
              <p14:xfrm>
                <a:off x="3976804" y="961270"/>
                <a:ext cx="247320" cy="651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E168E72-A383-4BA0-82D0-D3947A96726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68164" y="952630"/>
                  <a:ext cx="264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844F5FB-C549-4A84-B66C-7F0658122E27}"/>
                    </a:ext>
                  </a:extLst>
                </p14:cNvPr>
                <p14:cNvContentPartPr/>
                <p14:nvPr/>
              </p14:nvContentPartPr>
              <p14:xfrm>
                <a:off x="4394764" y="913750"/>
                <a:ext cx="157680" cy="154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844F5FB-C549-4A84-B66C-7F0658122E2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86124" y="904750"/>
                  <a:ext cx="175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A3B50E8-95ED-4097-B4E0-29B570145231}"/>
                    </a:ext>
                  </a:extLst>
                </p14:cNvPr>
                <p14:cNvContentPartPr/>
                <p14:nvPr/>
              </p14:nvContentPartPr>
              <p14:xfrm>
                <a:off x="4731004" y="778390"/>
                <a:ext cx="42480" cy="88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A3B50E8-95ED-4097-B4E0-29B5701452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22364" y="769750"/>
                  <a:ext cx="60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B681339-A168-4A0F-9675-75DCAAE24A54}"/>
                    </a:ext>
                  </a:extLst>
                </p14:cNvPr>
                <p14:cNvContentPartPr/>
                <p14:nvPr/>
              </p14:nvContentPartPr>
              <p14:xfrm>
                <a:off x="4807684" y="684070"/>
                <a:ext cx="12240" cy="29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B681339-A168-4A0F-9675-75DCAAE24A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99044" y="675430"/>
                  <a:ext cx="29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60744C2-6152-44BB-B18D-39E4BCD2C1F2}"/>
                    </a:ext>
                  </a:extLst>
                </p14:cNvPr>
                <p14:cNvContentPartPr/>
                <p14:nvPr/>
              </p14:nvContentPartPr>
              <p14:xfrm>
                <a:off x="4866724" y="701710"/>
                <a:ext cx="336600" cy="136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60744C2-6152-44BB-B18D-39E4BCD2C1F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58084" y="693070"/>
                  <a:ext cx="354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7D5E5BC-D7B0-4512-A875-7C56E8A02998}"/>
                    </a:ext>
                  </a:extLst>
                </p14:cNvPr>
                <p14:cNvContentPartPr/>
                <p14:nvPr/>
              </p14:nvContentPartPr>
              <p14:xfrm>
                <a:off x="5322844" y="601630"/>
                <a:ext cx="759600" cy="466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7D5E5BC-D7B0-4512-A875-7C56E8A0299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13844" y="592630"/>
                  <a:ext cx="7772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941927F-6596-457F-A584-E5A133DD75D5}"/>
                    </a:ext>
                  </a:extLst>
                </p14:cNvPr>
                <p14:cNvContentPartPr/>
                <p14:nvPr/>
              </p14:nvContentPartPr>
              <p14:xfrm>
                <a:off x="5916844" y="613510"/>
                <a:ext cx="212760" cy="1008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941927F-6596-457F-A584-E5A133DD75D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08204" y="604510"/>
                  <a:ext cx="2304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380F7B78-25A7-439B-B2EE-C49D9B370731}"/>
              </a:ext>
            </a:extLst>
          </p:cNvPr>
          <p:cNvGrpSpPr/>
          <p:nvPr/>
        </p:nvGrpSpPr>
        <p:grpSpPr>
          <a:xfrm>
            <a:off x="1262404" y="1285990"/>
            <a:ext cx="944280" cy="466200"/>
            <a:chOff x="1262404" y="1285990"/>
            <a:chExt cx="94428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71CDD22-B789-4BBF-917D-C748C49D2C51}"/>
                    </a:ext>
                  </a:extLst>
                </p14:cNvPr>
                <p14:cNvContentPartPr/>
                <p14:nvPr/>
              </p14:nvContentPartPr>
              <p14:xfrm>
                <a:off x="1262404" y="1456990"/>
                <a:ext cx="265680" cy="242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71CDD22-B789-4BBF-917D-C748C49D2C5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53404" y="1447990"/>
                  <a:ext cx="283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66B9263-C70F-43EF-AE92-7078FFCD336C}"/>
                    </a:ext>
                  </a:extLst>
                </p14:cNvPr>
                <p14:cNvContentPartPr/>
                <p14:nvPr/>
              </p14:nvContentPartPr>
              <p14:xfrm>
                <a:off x="1273924" y="1321270"/>
                <a:ext cx="224640" cy="265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66B9263-C70F-43EF-AE92-7078FFCD336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65284" y="1312630"/>
                  <a:ext cx="242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9D67EDC-5357-4720-BC54-6FAD6A4E8941}"/>
                    </a:ext>
                  </a:extLst>
                </p14:cNvPr>
                <p14:cNvContentPartPr/>
                <p14:nvPr/>
              </p14:nvContentPartPr>
              <p14:xfrm>
                <a:off x="1551484" y="1439350"/>
                <a:ext cx="177480" cy="2541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9D67EDC-5357-4720-BC54-6FAD6A4E894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42484" y="1430350"/>
                  <a:ext cx="195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B6E3BFE-A0C4-457D-A045-8B8CCE09EA68}"/>
                    </a:ext>
                  </a:extLst>
                </p14:cNvPr>
                <p14:cNvContentPartPr/>
                <p14:nvPr/>
              </p14:nvContentPartPr>
              <p14:xfrm>
                <a:off x="1793404" y="1415590"/>
                <a:ext cx="59760" cy="336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B6E3BFE-A0C4-457D-A045-8B8CCE09EA6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84404" y="1406950"/>
                  <a:ext cx="774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35751A9-8943-4928-93E8-0956B23D935A}"/>
                    </a:ext>
                  </a:extLst>
                </p14:cNvPr>
                <p14:cNvContentPartPr/>
                <p14:nvPr/>
              </p14:nvContentPartPr>
              <p14:xfrm>
                <a:off x="1769644" y="1456990"/>
                <a:ext cx="248040" cy="218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35751A9-8943-4928-93E8-0956B23D935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60644" y="1447990"/>
                  <a:ext cx="265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C9952E4-7423-4A4B-B971-A6C555469487}"/>
                    </a:ext>
                  </a:extLst>
                </p14:cNvPr>
                <p14:cNvContentPartPr/>
                <p14:nvPr/>
              </p14:nvContentPartPr>
              <p14:xfrm>
                <a:off x="1911124" y="1285990"/>
                <a:ext cx="224640" cy="118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C9952E4-7423-4A4B-B971-A6C5554694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02484" y="1276990"/>
                  <a:ext cx="242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5DCD490-9231-4AAB-BF88-90172ABEE50B}"/>
                    </a:ext>
                  </a:extLst>
                </p14:cNvPr>
                <p14:cNvContentPartPr/>
                <p14:nvPr/>
              </p14:nvContentPartPr>
              <p14:xfrm>
                <a:off x="2117764" y="1338910"/>
                <a:ext cx="88920" cy="59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5DCD490-9231-4AAB-BF88-90172ABEE50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08764" y="1330270"/>
                  <a:ext cx="10656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7DB1F606-AC53-4106-8A73-5F31DB67FE4B}"/>
                  </a:ext>
                </a:extLst>
              </p14:cNvPr>
              <p14:cNvContentPartPr/>
              <p14:nvPr/>
            </p14:nvContentPartPr>
            <p14:xfrm>
              <a:off x="2477404" y="1616110"/>
              <a:ext cx="218520" cy="8892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7DB1F606-AC53-4106-8A73-5F31DB67FE4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468764" y="1607470"/>
                <a:ext cx="23616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83672A18-66C6-411D-99BA-AE5A564E5B7D}"/>
              </a:ext>
            </a:extLst>
          </p:cNvPr>
          <p:cNvGrpSpPr/>
          <p:nvPr/>
        </p:nvGrpSpPr>
        <p:grpSpPr>
          <a:xfrm>
            <a:off x="3173284" y="1226950"/>
            <a:ext cx="1994760" cy="584280"/>
            <a:chOff x="3173284" y="1226950"/>
            <a:chExt cx="199476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52901E8-5B4B-45C1-A4ED-05C44708D522}"/>
                    </a:ext>
                  </a:extLst>
                </p14:cNvPr>
                <p14:cNvContentPartPr/>
                <p14:nvPr/>
              </p14:nvContentPartPr>
              <p14:xfrm>
                <a:off x="3173284" y="1580470"/>
                <a:ext cx="177480" cy="1875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52901E8-5B4B-45C1-A4ED-05C44708D52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64644" y="1571830"/>
                  <a:ext cx="195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99DC3FA-57A0-403E-A5A7-941441228BB3}"/>
                    </a:ext>
                  </a:extLst>
                </p14:cNvPr>
                <p14:cNvContentPartPr/>
                <p14:nvPr/>
              </p14:nvContentPartPr>
              <p14:xfrm>
                <a:off x="3374164" y="1303630"/>
                <a:ext cx="71280" cy="171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99DC3FA-57A0-403E-A5A7-941441228BB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65524" y="1294630"/>
                  <a:ext cx="88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0B0B251-F0D7-4E71-8C9E-A9E3A0E1FF89}"/>
                    </a:ext>
                  </a:extLst>
                </p14:cNvPr>
                <p14:cNvContentPartPr/>
                <p14:nvPr/>
              </p14:nvContentPartPr>
              <p14:xfrm>
                <a:off x="3439324" y="1256470"/>
                <a:ext cx="47520" cy="29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0B0B251-F0D7-4E71-8C9E-A9E3A0E1FF8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30324" y="1247470"/>
                  <a:ext cx="65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DE9FB15-4858-4DDD-B26F-22C261A5AB20}"/>
                    </a:ext>
                  </a:extLst>
                </p14:cNvPr>
                <p14:cNvContentPartPr/>
                <p14:nvPr/>
              </p14:nvContentPartPr>
              <p14:xfrm>
                <a:off x="3545164" y="1303630"/>
                <a:ext cx="336600" cy="145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DE9FB15-4858-4DDD-B26F-22C261A5AB2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36524" y="1294630"/>
                  <a:ext cx="354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BF6712D-B237-47D5-8A7B-AA37B060CC49}"/>
                    </a:ext>
                  </a:extLst>
                </p14:cNvPr>
                <p14:cNvContentPartPr/>
                <p14:nvPr/>
              </p14:nvContentPartPr>
              <p14:xfrm>
                <a:off x="4046644" y="1556710"/>
                <a:ext cx="254160" cy="254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BF6712D-B237-47D5-8A7B-AA37B060CC4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37644" y="1547710"/>
                  <a:ext cx="271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A3D0C70-A5F4-4006-B04B-34A17B886255}"/>
                    </a:ext>
                  </a:extLst>
                </p14:cNvPr>
                <p14:cNvContentPartPr/>
                <p14:nvPr/>
              </p14:nvContentPartPr>
              <p14:xfrm>
                <a:off x="4312324" y="1374550"/>
                <a:ext cx="100800" cy="24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A3D0C70-A5F4-4006-B04B-34A17B88625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03324" y="1365550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6E327ED-4166-494F-BF7F-3B383B640B7A}"/>
                    </a:ext>
                  </a:extLst>
                </p14:cNvPr>
                <p14:cNvContentPartPr/>
                <p14:nvPr/>
              </p14:nvContentPartPr>
              <p14:xfrm>
                <a:off x="4389004" y="1368430"/>
                <a:ext cx="154080" cy="181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6E327ED-4166-494F-BF7F-3B383B640B7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80004" y="1359790"/>
                  <a:ext cx="171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4B970E7-3CE7-4D52-A5F2-0A4993176221}"/>
                    </a:ext>
                  </a:extLst>
                </p14:cNvPr>
                <p14:cNvContentPartPr/>
                <p14:nvPr/>
              </p14:nvContentPartPr>
              <p14:xfrm>
                <a:off x="4560004" y="1297510"/>
                <a:ext cx="12240" cy="122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4B970E7-3CE7-4D52-A5F2-0A499317622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51364" y="1288870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2B9F09F-B77B-4C89-BE50-5009A4CD946B}"/>
                    </a:ext>
                  </a:extLst>
                </p14:cNvPr>
                <p14:cNvContentPartPr/>
                <p14:nvPr/>
              </p14:nvContentPartPr>
              <p14:xfrm>
                <a:off x="4626964" y="1338910"/>
                <a:ext cx="187200" cy="1368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2B9F09F-B77B-4C89-BE50-5009A4CD946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17964" y="1330270"/>
                  <a:ext cx="204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F566AD7-75C6-444F-B71D-49CF7172FDA5}"/>
                    </a:ext>
                  </a:extLst>
                </p14:cNvPr>
                <p14:cNvContentPartPr/>
                <p14:nvPr/>
              </p14:nvContentPartPr>
              <p14:xfrm>
                <a:off x="4895524" y="1226950"/>
                <a:ext cx="101160" cy="95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F566AD7-75C6-444F-B71D-49CF7172FDA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86884" y="1217950"/>
                  <a:ext cx="118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5A442C8-81D9-4B23-9B2A-9905B96F4D9F}"/>
                    </a:ext>
                  </a:extLst>
                </p14:cNvPr>
                <p14:cNvContentPartPr/>
                <p14:nvPr/>
              </p14:nvContentPartPr>
              <p14:xfrm>
                <a:off x="5002444" y="1345030"/>
                <a:ext cx="147960" cy="6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5A442C8-81D9-4B23-9B2A-9905B96F4D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93804" y="1336030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AF52590-04DE-4751-A87E-1FBCAEDDF27A}"/>
                    </a:ext>
                  </a:extLst>
                </p14:cNvPr>
                <p14:cNvContentPartPr/>
                <p14:nvPr/>
              </p14:nvContentPartPr>
              <p14:xfrm>
                <a:off x="5078404" y="1291750"/>
                <a:ext cx="89640" cy="177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AF52590-04DE-4751-A87E-1FBCAEDDF27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69764" y="1282750"/>
                  <a:ext cx="10728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DC7D39A2-D51C-4571-9F4B-D8CB888B32EE}"/>
                  </a:ext>
                </a:extLst>
              </p14:cNvPr>
              <p14:cNvContentPartPr/>
              <p14:nvPr/>
            </p14:nvContentPartPr>
            <p14:xfrm>
              <a:off x="2896444" y="2013550"/>
              <a:ext cx="2224440" cy="108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DC7D39A2-D51C-4571-9F4B-D8CB888B32E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887444" y="2004550"/>
                <a:ext cx="224208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5560D38E-698A-492C-B413-A96D79048134}"/>
              </a:ext>
            </a:extLst>
          </p:cNvPr>
          <p:cNvGrpSpPr/>
          <p:nvPr/>
        </p:nvGrpSpPr>
        <p:grpSpPr>
          <a:xfrm>
            <a:off x="5486284" y="1710790"/>
            <a:ext cx="117360" cy="59400"/>
            <a:chOff x="5486284" y="1710790"/>
            <a:chExt cx="11736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CF9151E-E36C-488C-A584-1F01FC1D8D8A}"/>
                    </a:ext>
                  </a:extLst>
                </p14:cNvPr>
                <p14:cNvContentPartPr/>
                <p14:nvPr/>
              </p14:nvContentPartPr>
              <p14:xfrm>
                <a:off x="5509684" y="1710790"/>
                <a:ext cx="88920" cy="18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CF9151E-E36C-488C-A584-1F01FC1D8D8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01044" y="170179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705C7B2-2D31-4AC7-975F-16584FCD6140}"/>
                    </a:ext>
                  </a:extLst>
                </p14:cNvPr>
                <p14:cNvContentPartPr/>
                <p14:nvPr/>
              </p14:nvContentPartPr>
              <p14:xfrm>
                <a:off x="5486284" y="1757950"/>
                <a:ext cx="117360" cy="122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705C7B2-2D31-4AC7-975F-16584FCD61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77284" y="1748950"/>
                  <a:ext cx="1350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AB83A8E7-71C2-4A38-8167-6EDF1E8D070E}"/>
                  </a:ext>
                </a:extLst>
              </p14:cNvPr>
              <p14:cNvContentPartPr/>
              <p14:nvPr/>
            </p14:nvContentPartPr>
            <p14:xfrm>
              <a:off x="5863564" y="1600630"/>
              <a:ext cx="236520" cy="17928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AB83A8E7-71C2-4A38-8167-6EDF1E8D070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854564" y="1591630"/>
                <a:ext cx="254160" cy="1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B225A9A-C5CC-4615-AD77-4EE345C64AE5}"/>
              </a:ext>
            </a:extLst>
          </p:cNvPr>
          <p:cNvGrpSpPr/>
          <p:nvPr/>
        </p:nvGrpSpPr>
        <p:grpSpPr>
          <a:xfrm>
            <a:off x="6146884" y="1145590"/>
            <a:ext cx="1616760" cy="358920"/>
            <a:chOff x="6146884" y="1145590"/>
            <a:chExt cx="161676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3762323-B85E-46A9-AE73-F01B043AA2C1}"/>
                    </a:ext>
                  </a:extLst>
                </p14:cNvPr>
                <p14:cNvContentPartPr/>
                <p14:nvPr/>
              </p14:nvContentPartPr>
              <p14:xfrm>
                <a:off x="6146884" y="1323070"/>
                <a:ext cx="131040" cy="1760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3762323-B85E-46A9-AE73-F01B043AA2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38244" y="1314070"/>
                  <a:ext cx="148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C4E3CB1-B1E7-4155-BB55-5404AEA031EC}"/>
                    </a:ext>
                  </a:extLst>
                </p14:cNvPr>
                <p14:cNvContentPartPr/>
                <p14:nvPr/>
              </p14:nvContentPartPr>
              <p14:xfrm>
                <a:off x="6312124" y="1220830"/>
                <a:ext cx="12240" cy="417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C4E3CB1-B1E7-4155-BB55-5404AEA031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303484" y="1212190"/>
                  <a:ext cx="29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E980047-4FFC-4AEC-A6D4-27E246E9335B}"/>
                    </a:ext>
                  </a:extLst>
                </p14:cNvPr>
                <p14:cNvContentPartPr/>
                <p14:nvPr/>
              </p14:nvContentPartPr>
              <p14:xfrm>
                <a:off x="6382684" y="1191310"/>
                <a:ext cx="177480" cy="3016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E980047-4FFC-4AEC-A6D4-27E246E9335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74044" y="1182310"/>
                  <a:ext cx="195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3E87FD0-BC7C-4668-A5F2-B0C5E96F794C}"/>
                    </a:ext>
                  </a:extLst>
                </p14:cNvPr>
                <p14:cNvContentPartPr/>
                <p14:nvPr/>
              </p14:nvContentPartPr>
              <p14:xfrm>
                <a:off x="6553324" y="1285630"/>
                <a:ext cx="213480" cy="177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3E87FD0-BC7C-4668-A5F2-B0C5E96F79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44324" y="1276630"/>
                  <a:ext cx="231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C283D6C-2EAE-4D64-9D6E-9F8CA709B3A9}"/>
                    </a:ext>
                  </a:extLst>
                </p14:cNvPr>
                <p14:cNvContentPartPr/>
                <p14:nvPr/>
              </p14:nvContentPartPr>
              <p14:xfrm>
                <a:off x="6881284" y="1368430"/>
                <a:ext cx="133200" cy="6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C283D6C-2EAE-4D64-9D6E-9F8CA709B3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72284" y="1359790"/>
                  <a:ext cx="150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EF4F107-4169-4584-AC50-7E8127391E3D}"/>
                    </a:ext>
                  </a:extLst>
                </p14:cNvPr>
                <p14:cNvContentPartPr/>
                <p14:nvPr/>
              </p14:nvContentPartPr>
              <p14:xfrm>
                <a:off x="7055164" y="1297510"/>
                <a:ext cx="193320" cy="154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EF4F107-4169-4584-AC50-7E8127391E3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46524" y="1288870"/>
                  <a:ext cx="210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0C53865-BFAB-419B-AD21-BDC20E78B2FF}"/>
                    </a:ext>
                  </a:extLst>
                </p14:cNvPr>
                <p14:cNvContentPartPr/>
                <p14:nvPr/>
              </p14:nvContentPartPr>
              <p14:xfrm>
                <a:off x="7297084" y="1149910"/>
                <a:ext cx="94680" cy="124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0C53865-BFAB-419B-AD21-BDC20E78B2F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88444" y="1141270"/>
                  <a:ext cx="112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E9AED56-52D2-468F-B035-389827598D08}"/>
                    </a:ext>
                  </a:extLst>
                </p14:cNvPr>
                <p14:cNvContentPartPr/>
                <p14:nvPr/>
              </p14:nvContentPartPr>
              <p14:xfrm>
                <a:off x="7344604" y="1145590"/>
                <a:ext cx="159840" cy="3589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E9AED56-52D2-468F-B035-389827598D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35604" y="1136950"/>
                  <a:ext cx="1774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8E4FEDC-FA6A-45D0-8F32-FAA9FBCD0A83}"/>
                    </a:ext>
                  </a:extLst>
                </p14:cNvPr>
                <p14:cNvContentPartPr/>
                <p14:nvPr/>
              </p14:nvContentPartPr>
              <p14:xfrm>
                <a:off x="7598044" y="1268350"/>
                <a:ext cx="165600" cy="180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8E4FEDC-FA6A-45D0-8F32-FAA9FBCD0A8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89404" y="125935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9E152EF-7E66-45F2-A574-1D47CA5140BE}"/>
                    </a:ext>
                  </a:extLst>
                </p14:cNvPr>
                <p14:cNvContentPartPr/>
                <p14:nvPr/>
              </p14:nvContentPartPr>
              <p14:xfrm>
                <a:off x="7645924" y="1209310"/>
                <a:ext cx="76320" cy="2541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9E152EF-7E66-45F2-A574-1D47CA5140B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37284" y="1200310"/>
                  <a:ext cx="9396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F54CA9CC-F602-4CEC-B630-8AB8BDD871A0}"/>
              </a:ext>
            </a:extLst>
          </p:cNvPr>
          <p:cNvGrpSpPr/>
          <p:nvPr/>
        </p:nvGrpSpPr>
        <p:grpSpPr>
          <a:xfrm>
            <a:off x="5515444" y="2291110"/>
            <a:ext cx="142200" cy="104040"/>
            <a:chOff x="5515444" y="2291110"/>
            <a:chExt cx="14220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EDAD1E9-ECAF-4DCB-BE98-79F46465999B}"/>
                    </a:ext>
                  </a:extLst>
                </p14:cNvPr>
                <p14:cNvContentPartPr/>
                <p14:nvPr/>
              </p14:nvContentPartPr>
              <p14:xfrm>
                <a:off x="5515444" y="2291110"/>
                <a:ext cx="100800" cy="27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EDAD1E9-ECAF-4DCB-BE98-79F46465999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06804" y="2282470"/>
                  <a:ext cx="118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221E418-24C2-4E2D-AA14-BE28A7D18739}"/>
                    </a:ext>
                  </a:extLst>
                </p14:cNvPr>
                <p14:cNvContentPartPr/>
                <p14:nvPr/>
              </p14:nvContentPartPr>
              <p14:xfrm>
                <a:off x="5515804" y="2389030"/>
                <a:ext cx="141840" cy="6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221E418-24C2-4E2D-AA14-BE28A7D187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06804" y="2380390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3DA80F69-FF70-4823-8E43-3A3C1F0EDBCC}"/>
                  </a:ext>
                </a:extLst>
              </p14:cNvPr>
              <p14:cNvContentPartPr/>
              <p14:nvPr/>
            </p14:nvContentPartPr>
            <p14:xfrm>
              <a:off x="5892724" y="2376430"/>
              <a:ext cx="307440" cy="1371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3DA80F69-FF70-4823-8E43-3A3C1F0EDBC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84084" y="2367430"/>
                <a:ext cx="3250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E04C3D1D-8B38-46D5-8DFE-FB8634042F52}"/>
                  </a:ext>
                </a:extLst>
              </p14:cNvPr>
              <p14:cNvContentPartPr/>
              <p14:nvPr/>
            </p14:nvContentPartPr>
            <p14:xfrm>
              <a:off x="1504324" y="642670"/>
              <a:ext cx="662040" cy="1011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E04C3D1D-8B38-46D5-8DFE-FB8634042F5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95324" y="633670"/>
                <a:ext cx="679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315C5D3F-EF53-42DB-9A22-BF3A9359797F}"/>
                  </a:ext>
                </a:extLst>
              </p14:cNvPr>
              <p14:cNvContentPartPr/>
              <p14:nvPr/>
            </p14:nvContentPartPr>
            <p14:xfrm>
              <a:off x="1433764" y="1989790"/>
              <a:ext cx="793080" cy="7524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315C5D3F-EF53-42DB-9A22-BF3A9359797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24764" y="1981150"/>
                <a:ext cx="81072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4" name="Group 493">
            <a:extLst>
              <a:ext uri="{FF2B5EF4-FFF2-40B4-BE49-F238E27FC236}">
                <a16:creationId xmlns:a16="http://schemas.microsoft.com/office/drawing/2014/main" id="{B62CF493-1453-4365-BB96-99E3D4787747}"/>
              </a:ext>
            </a:extLst>
          </p:cNvPr>
          <p:cNvGrpSpPr/>
          <p:nvPr/>
        </p:nvGrpSpPr>
        <p:grpSpPr>
          <a:xfrm>
            <a:off x="5904964" y="1706830"/>
            <a:ext cx="1658160" cy="493920"/>
            <a:chOff x="5904964" y="1706830"/>
            <a:chExt cx="165816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EAA5FA4-CD17-479F-8B3C-4824BF6C02D9}"/>
                    </a:ext>
                  </a:extLst>
                </p14:cNvPr>
                <p14:cNvContentPartPr/>
                <p14:nvPr/>
              </p14:nvContentPartPr>
              <p14:xfrm>
                <a:off x="6324004" y="2088790"/>
                <a:ext cx="136080" cy="1119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EAA5FA4-CD17-479F-8B3C-4824BF6C02D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15004" y="2079790"/>
                  <a:ext cx="153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C5C0ED1-20C9-4738-92D5-1A57085FCA09}"/>
                    </a:ext>
                  </a:extLst>
                </p14:cNvPr>
                <p14:cNvContentPartPr/>
                <p14:nvPr/>
              </p14:nvContentPartPr>
              <p14:xfrm>
                <a:off x="6603724" y="2035150"/>
                <a:ext cx="204840" cy="148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C5C0ED1-20C9-4738-92D5-1A57085FCA0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95084" y="2026150"/>
                  <a:ext cx="222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3F5DA17-1EC6-48F8-B1E4-F05A7D5AC0AD}"/>
                    </a:ext>
                  </a:extLst>
                </p14:cNvPr>
                <p14:cNvContentPartPr/>
                <p14:nvPr/>
              </p14:nvContentPartPr>
              <p14:xfrm>
                <a:off x="6925564" y="1905190"/>
                <a:ext cx="24120" cy="651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3F5DA17-1EC6-48F8-B1E4-F05A7D5AC0A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16924" y="1896550"/>
                  <a:ext cx="41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1F8125A-2E1F-48D8-AA1D-7595EF5784D2}"/>
                    </a:ext>
                  </a:extLst>
                </p14:cNvPr>
                <p14:cNvContentPartPr/>
                <p14:nvPr/>
              </p14:nvContentPartPr>
              <p14:xfrm>
                <a:off x="6978844" y="1911310"/>
                <a:ext cx="12240" cy="770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1F8125A-2E1F-48D8-AA1D-7595EF5784D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69844" y="1902310"/>
                  <a:ext cx="29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E80E128-5F75-4E57-9677-3531871492F3}"/>
                    </a:ext>
                  </a:extLst>
                </p14:cNvPr>
                <p14:cNvContentPartPr/>
                <p14:nvPr/>
              </p14:nvContentPartPr>
              <p14:xfrm>
                <a:off x="7043644" y="2011390"/>
                <a:ext cx="183240" cy="180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E80E128-5F75-4E57-9677-3531871492F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35004" y="2002750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5765275-8F34-46DC-B2C5-4C5A8B1CF9CA}"/>
                    </a:ext>
                  </a:extLst>
                </p14:cNvPr>
                <p14:cNvContentPartPr/>
                <p14:nvPr/>
              </p14:nvContentPartPr>
              <p14:xfrm>
                <a:off x="7102324" y="1981870"/>
                <a:ext cx="100800" cy="207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5765275-8F34-46DC-B2C5-4C5A8B1CF9C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93684" y="1973230"/>
                  <a:ext cx="118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C865CA72-04AB-4D98-8BFF-DAFFDD4FE0B0}"/>
                    </a:ext>
                  </a:extLst>
                </p14:cNvPr>
                <p14:cNvContentPartPr/>
                <p14:nvPr/>
              </p14:nvContentPartPr>
              <p14:xfrm>
                <a:off x="5904964" y="1706830"/>
                <a:ext cx="1658160" cy="1990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C865CA72-04AB-4D98-8BFF-DAFFDD4FE0B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96324" y="1697830"/>
                  <a:ext cx="167580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C83B1D6D-E7DB-4691-8075-C6C317FCC63D}"/>
                  </a:ext>
                </a:extLst>
              </p14:cNvPr>
              <p14:cNvContentPartPr/>
              <p14:nvPr/>
            </p14:nvContentPartPr>
            <p14:xfrm>
              <a:off x="6135004" y="2312350"/>
              <a:ext cx="1569240" cy="33120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C83B1D6D-E7DB-4691-8075-C6C317FCC63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126364" y="2303710"/>
                <a:ext cx="15868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618ACD5A-70C8-4E60-941B-F5F2D6B7DE8F}"/>
                  </a:ext>
                </a:extLst>
              </p14:cNvPr>
              <p14:cNvContentPartPr/>
              <p14:nvPr/>
            </p14:nvContentPartPr>
            <p14:xfrm>
              <a:off x="4376764" y="4972750"/>
              <a:ext cx="19440" cy="9468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618ACD5A-70C8-4E60-941B-F5F2D6B7DE8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367764" y="4964110"/>
                <a:ext cx="37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6FBF0768-FE88-41EC-84DA-AE1EA9FAD2F7}"/>
                  </a:ext>
                </a:extLst>
              </p14:cNvPr>
              <p14:cNvContentPartPr/>
              <p14:nvPr/>
            </p14:nvContentPartPr>
            <p14:xfrm>
              <a:off x="4265884" y="5350390"/>
              <a:ext cx="530640" cy="7128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6FBF0768-FE88-41EC-84DA-AE1EA9FAD2F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256884" y="5341750"/>
                <a:ext cx="548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5077FE1D-E156-4F77-AE81-5727AD968AD0}"/>
                  </a:ext>
                </a:extLst>
              </p14:cNvPr>
              <p14:cNvContentPartPr/>
              <p14:nvPr/>
            </p14:nvContentPartPr>
            <p14:xfrm>
              <a:off x="3415564" y="3875830"/>
              <a:ext cx="236160" cy="8280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5077FE1D-E156-4F77-AE81-5727AD968AD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406564" y="3866830"/>
                <a:ext cx="2538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7EC68580-A3E4-4415-BB17-4165F95F590A}"/>
                  </a:ext>
                </a:extLst>
              </p14:cNvPr>
              <p14:cNvContentPartPr/>
              <p14:nvPr/>
            </p14:nvContentPartPr>
            <p14:xfrm>
              <a:off x="76564" y="3557230"/>
              <a:ext cx="501840" cy="197064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7EC68580-A3E4-4415-BB17-4165F95F590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7564" y="3548230"/>
                <a:ext cx="519480" cy="19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2" name="Group 611">
            <a:extLst>
              <a:ext uri="{FF2B5EF4-FFF2-40B4-BE49-F238E27FC236}">
                <a16:creationId xmlns:a16="http://schemas.microsoft.com/office/drawing/2014/main" id="{0E17F90A-06A8-48DC-85F8-8123C0ED5A61}"/>
              </a:ext>
            </a:extLst>
          </p:cNvPr>
          <p:cNvGrpSpPr/>
          <p:nvPr/>
        </p:nvGrpSpPr>
        <p:grpSpPr>
          <a:xfrm>
            <a:off x="1049644" y="5445070"/>
            <a:ext cx="1581480" cy="460440"/>
            <a:chOff x="1049644" y="5445070"/>
            <a:chExt cx="158148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76CD487C-E7B0-4712-98FC-671970CE9D93}"/>
                    </a:ext>
                  </a:extLst>
                </p14:cNvPr>
                <p14:cNvContentPartPr/>
                <p14:nvPr/>
              </p14:nvContentPartPr>
              <p14:xfrm>
                <a:off x="1049644" y="5598430"/>
                <a:ext cx="325800" cy="22428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76CD487C-E7B0-4712-98FC-671970CE9D9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1004" y="5589430"/>
                  <a:ext cx="343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B0873B4F-1FE6-4FA7-97A7-4F05D41FD554}"/>
                    </a:ext>
                  </a:extLst>
                </p14:cNvPr>
                <p14:cNvContentPartPr/>
                <p14:nvPr/>
              </p14:nvContentPartPr>
              <p14:xfrm>
                <a:off x="1392004" y="5621830"/>
                <a:ext cx="59400" cy="7128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B0873B4F-1FE6-4FA7-97A7-4F05D41FD5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83364" y="5613190"/>
                  <a:ext cx="77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0DD7E61A-7690-487A-9B41-6C94C5846C80}"/>
                    </a:ext>
                  </a:extLst>
                </p14:cNvPr>
                <p14:cNvContentPartPr/>
                <p14:nvPr/>
              </p14:nvContentPartPr>
              <p14:xfrm>
                <a:off x="1547524" y="5474230"/>
                <a:ext cx="140040" cy="36036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0DD7E61A-7690-487A-9B41-6C94C5846C8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38524" y="5465230"/>
                  <a:ext cx="1576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DA76507C-613C-401F-92C6-D6C73ADBD788}"/>
                    </a:ext>
                  </a:extLst>
                </p14:cNvPr>
                <p14:cNvContentPartPr/>
                <p14:nvPr/>
              </p14:nvContentPartPr>
              <p14:xfrm>
                <a:off x="1740124" y="5574670"/>
                <a:ext cx="223560" cy="20736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DA76507C-613C-401F-92C6-D6C73ADBD78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31484" y="5565670"/>
                  <a:ext cx="241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C6C9A159-4ACD-45E6-9B24-DFF41AE2C8A0}"/>
                    </a:ext>
                  </a:extLst>
                </p14:cNvPr>
                <p14:cNvContentPartPr/>
                <p14:nvPr/>
              </p14:nvContentPartPr>
              <p14:xfrm>
                <a:off x="1781524" y="5651350"/>
                <a:ext cx="147960" cy="4752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C6C9A159-4ACD-45E6-9B24-DFF41AE2C8A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72524" y="5642710"/>
                  <a:ext cx="165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04CACA6E-F8A7-41DC-B9F4-BC607B8DE194}"/>
                    </a:ext>
                  </a:extLst>
                </p14:cNvPr>
                <p14:cNvContentPartPr/>
                <p14:nvPr/>
              </p14:nvContentPartPr>
              <p14:xfrm>
                <a:off x="1875844" y="5445070"/>
                <a:ext cx="230400" cy="28368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04CACA6E-F8A7-41DC-B9F4-BC607B8DE19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66844" y="5436070"/>
                  <a:ext cx="248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8BA2329B-371D-48F9-B3A5-78CC0778DDE7}"/>
                    </a:ext>
                  </a:extLst>
                </p14:cNvPr>
                <p14:cNvContentPartPr/>
                <p14:nvPr/>
              </p14:nvContentPartPr>
              <p14:xfrm>
                <a:off x="2005444" y="5539390"/>
                <a:ext cx="207000" cy="23040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8BA2329B-371D-48F9-B3A5-78CC0778DDE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96804" y="5530390"/>
                  <a:ext cx="224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54D6217C-96B6-4D00-A955-BB28655BC220}"/>
                    </a:ext>
                  </a:extLst>
                </p14:cNvPr>
                <p14:cNvContentPartPr/>
                <p14:nvPr/>
              </p14:nvContentPartPr>
              <p14:xfrm>
                <a:off x="2188324" y="5568910"/>
                <a:ext cx="136080" cy="21276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54D6217C-96B6-4D00-A955-BB28655BC22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79684" y="5559910"/>
                  <a:ext cx="153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F66C4FE0-26B6-49A5-8E82-287BBD72DE6C}"/>
                    </a:ext>
                  </a:extLst>
                </p14:cNvPr>
                <p14:cNvContentPartPr/>
                <p14:nvPr/>
              </p14:nvContentPartPr>
              <p14:xfrm>
                <a:off x="2229724" y="5503750"/>
                <a:ext cx="106560" cy="1800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F66C4FE0-26B6-49A5-8E82-287BBD72DE6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21084" y="5495110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485AED36-BDA2-4F42-901B-BA8E1E76A796}"/>
                    </a:ext>
                  </a:extLst>
                </p14:cNvPr>
                <p14:cNvContentPartPr/>
                <p14:nvPr/>
              </p14:nvContentPartPr>
              <p14:xfrm>
                <a:off x="2418724" y="5515630"/>
                <a:ext cx="59400" cy="5940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485AED36-BDA2-4F42-901B-BA8E1E76A79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409724" y="5506990"/>
                  <a:ext cx="77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FDD9C90C-7137-4AE0-970F-3A39667357D0}"/>
                    </a:ext>
                  </a:extLst>
                </p14:cNvPr>
                <p14:cNvContentPartPr/>
                <p14:nvPr/>
              </p14:nvContentPartPr>
              <p14:xfrm>
                <a:off x="2518804" y="5468470"/>
                <a:ext cx="112320" cy="43704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FDD9C90C-7137-4AE0-970F-3A39667357D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10164" y="5459830"/>
                  <a:ext cx="129960" cy="45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641" name="Ink 640">
                <a:extLst>
                  <a:ext uri="{FF2B5EF4-FFF2-40B4-BE49-F238E27FC236}">
                    <a16:creationId xmlns:a16="http://schemas.microsoft.com/office/drawing/2014/main" id="{C55EAC56-D72D-47A2-ABBC-2F7F3915DCF4}"/>
                  </a:ext>
                </a:extLst>
              </p14:cNvPr>
              <p14:cNvContentPartPr/>
              <p14:nvPr/>
            </p14:nvContentPartPr>
            <p14:xfrm>
              <a:off x="5993524" y="3204070"/>
              <a:ext cx="682560" cy="76320"/>
            </p14:xfrm>
          </p:contentPart>
        </mc:Choice>
        <mc:Fallback xmlns="">
          <p:pic>
            <p:nvPicPr>
              <p:cNvPr id="641" name="Ink 640">
                <a:extLst>
                  <a:ext uri="{FF2B5EF4-FFF2-40B4-BE49-F238E27FC236}">
                    <a16:creationId xmlns:a16="http://schemas.microsoft.com/office/drawing/2014/main" id="{C55EAC56-D72D-47A2-ABBC-2F7F3915DCF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984884" y="3195430"/>
                <a:ext cx="700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2E75A143-BBCF-4862-BA6F-DB6CEBFA179E}"/>
                  </a:ext>
                </a:extLst>
              </p14:cNvPr>
              <p14:cNvContentPartPr/>
              <p14:nvPr/>
            </p14:nvContentPartPr>
            <p14:xfrm>
              <a:off x="7497244" y="5603830"/>
              <a:ext cx="237240" cy="23688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2E75A143-BBCF-4862-BA6F-DB6CEBFA179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488244" y="5594830"/>
                <a:ext cx="2548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7EEF897C-FAD3-495D-B8E4-8E4174658C11}"/>
                  </a:ext>
                </a:extLst>
              </p14:cNvPr>
              <p14:cNvContentPartPr/>
              <p14:nvPr/>
            </p14:nvContentPartPr>
            <p14:xfrm>
              <a:off x="7491844" y="5728030"/>
              <a:ext cx="100800" cy="1800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7EEF897C-FAD3-495D-B8E4-8E4174658C1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483204" y="5719390"/>
                <a:ext cx="118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F1C1AB05-6358-48B5-96B5-82BC3C064E54}"/>
                  </a:ext>
                </a:extLst>
              </p14:cNvPr>
              <p14:cNvContentPartPr/>
              <p14:nvPr/>
            </p14:nvContentPartPr>
            <p14:xfrm>
              <a:off x="7562764" y="5562790"/>
              <a:ext cx="141840" cy="1224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F1C1AB05-6358-48B5-96B5-82BC3C064E5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554124" y="5554150"/>
                <a:ext cx="1594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AA6E4A65-294E-479D-9CB3-1D0E4082AA98}"/>
                  </a:ext>
                </a:extLst>
              </p14:cNvPr>
              <p14:cNvContentPartPr/>
              <p14:nvPr/>
            </p14:nvContentPartPr>
            <p14:xfrm>
              <a:off x="7757884" y="5574310"/>
              <a:ext cx="127800" cy="28980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AA6E4A65-294E-479D-9CB3-1D0E4082AA9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749244" y="5565670"/>
                <a:ext cx="1454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80BA8755-964E-45B9-916B-E837E37CDDFA}"/>
                  </a:ext>
                </a:extLst>
              </p14:cNvPr>
              <p14:cNvContentPartPr/>
              <p14:nvPr/>
            </p14:nvContentPartPr>
            <p14:xfrm>
              <a:off x="7887124" y="5698510"/>
              <a:ext cx="112320" cy="9468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80BA8755-964E-45B9-916B-E837E37CDDF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878484" y="5689870"/>
                <a:ext cx="1299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079DB9A1-F983-4ABD-830D-503297F32C79}"/>
                  </a:ext>
                </a:extLst>
              </p14:cNvPr>
              <p14:cNvContentPartPr/>
              <p14:nvPr/>
            </p14:nvContentPartPr>
            <p14:xfrm>
              <a:off x="7993324" y="5645590"/>
              <a:ext cx="94680" cy="23040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079DB9A1-F983-4ABD-830D-503297F32C7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984684" y="5636590"/>
                <a:ext cx="1123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DF0743E5-AD04-4FE6-A0C4-F63A29D36A0F}"/>
                  </a:ext>
                </a:extLst>
              </p14:cNvPr>
              <p14:cNvContentPartPr/>
              <p14:nvPr/>
            </p14:nvContentPartPr>
            <p14:xfrm>
              <a:off x="7379884" y="5509870"/>
              <a:ext cx="83520" cy="4485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DF0743E5-AD04-4FE6-A0C4-F63A29D36A0F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370884" y="5500870"/>
                <a:ext cx="10116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4042A81B-2483-4155-9032-765B2F3A35CF}"/>
                  </a:ext>
                </a:extLst>
              </p14:cNvPr>
              <p14:cNvContentPartPr/>
              <p14:nvPr/>
            </p14:nvContentPartPr>
            <p14:xfrm>
              <a:off x="8148844" y="5551270"/>
              <a:ext cx="92520" cy="37800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4042A81B-2483-4155-9032-765B2F3A35C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140204" y="5542270"/>
                <a:ext cx="11016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8CCE4432-A8BC-4578-966A-1E14C213EC23}"/>
                  </a:ext>
                </a:extLst>
              </p14:cNvPr>
              <p14:cNvContentPartPr/>
              <p14:nvPr/>
            </p14:nvContentPartPr>
            <p14:xfrm>
              <a:off x="8264764" y="5504110"/>
              <a:ext cx="212760" cy="10044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8CCE4432-A8BC-4578-966A-1E14C213EC2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256124" y="5495470"/>
                <a:ext cx="230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BD26A8EC-2037-419C-B8A6-11079FDC310D}"/>
                  </a:ext>
                </a:extLst>
              </p14:cNvPr>
              <p14:cNvContentPartPr/>
              <p14:nvPr/>
            </p14:nvContentPartPr>
            <p14:xfrm>
              <a:off x="3576844" y="3857470"/>
              <a:ext cx="122040" cy="36360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BD26A8EC-2037-419C-B8A6-11079FDC310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567844" y="3848830"/>
                <a:ext cx="1396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1CC9E620-275E-45BF-97BE-E26672095DE1}"/>
                  </a:ext>
                </a:extLst>
              </p14:cNvPr>
              <p14:cNvContentPartPr/>
              <p14:nvPr/>
            </p14:nvContentPartPr>
            <p14:xfrm>
              <a:off x="6066244" y="4589350"/>
              <a:ext cx="210600" cy="42120"/>
            </p14:xfrm>
          </p:contentPart>
        </mc:Choice>
        <mc:Fallback xmlns=""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1CC9E620-275E-45BF-97BE-E26672095DE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057604" y="4580710"/>
                <a:ext cx="22824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1" name="Group 720">
            <a:extLst>
              <a:ext uri="{FF2B5EF4-FFF2-40B4-BE49-F238E27FC236}">
                <a16:creationId xmlns:a16="http://schemas.microsoft.com/office/drawing/2014/main" id="{80EB82E3-2593-4F63-A97C-174626D31EB3}"/>
              </a:ext>
            </a:extLst>
          </p:cNvPr>
          <p:cNvGrpSpPr/>
          <p:nvPr/>
        </p:nvGrpSpPr>
        <p:grpSpPr>
          <a:xfrm>
            <a:off x="2784484" y="5510590"/>
            <a:ext cx="4489920" cy="949680"/>
            <a:chOff x="2784484" y="5510590"/>
            <a:chExt cx="4489920" cy="94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83DBA438-D576-4CF8-8464-AF696FE0C1C3}"/>
                    </a:ext>
                  </a:extLst>
                </p14:cNvPr>
                <p14:cNvContentPartPr/>
                <p14:nvPr/>
              </p14:nvContentPartPr>
              <p14:xfrm>
                <a:off x="2807884" y="5651350"/>
                <a:ext cx="153720" cy="7128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83DBA438-D576-4CF8-8464-AF696FE0C1C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99244" y="5642710"/>
                  <a:ext cx="171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798FD0E1-DC01-4BCA-8BD4-B8E590FA4267}"/>
                    </a:ext>
                  </a:extLst>
                </p14:cNvPr>
                <p14:cNvContentPartPr/>
                <p14:nvPr/>
              </p14:nvContentPartPr>
              <p14:xfrm>
                <a:off x="2784484" y="5757550"/>
                <a:ext cx="118440" cy="1224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798FD0E1-DC01-4BCA-8BD4-B8E590FA426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75484" y="5748910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D5A6AC55-598D-4C8A-9182-C7FF89B775BE}"/>
                    </a:ext>
                  </a:extLst>
                </p14:cNvPr>
                <p14:cNvContentPartPr/>
                <p14:nvPr/>
              </p14:nvContentPartPr>
              <p14:xfrm>
                <a:off x="3362284" y="5551270"/>
                <a:ext cx="12240" cy="2412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D5A6AC55-598D-4C8A-9182-C7FF89B775B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53644" y="5542270"/>
                  <a:ext cx="2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C921E49B-5F56-4CDC-8528-02222D20F2F9}"/>
                    </a:ext>
                  </a:extLst>
                </p14:cNvPr>
                <p14:cNvContentPartPr/>
                <p14:nvPr/>
              </p14:nvContentPartPr>
              <p14:xfrm>
                <a:off x="3114604" y="5728030"/>
                <a:ext cx="47520" cy="612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C921E49B-5F56-4CDC-8528-02222D20F2F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05964" y="5719390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FBA5E8E2-0167-4AB9-A54D-0E8881CD3553}"/>
                    </a:ext>
                  </a:extLst>
                </p14:cNvPr>
                <p14:cNvContentPartPr/>
                <p14:nvPr/>
              </p14:nvContentPartPr>
              <p14:xfrm>
                <a:off x="3161764" y="5668990"/>
                <a:ext cx="159480" cy="24552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FBA5E8E2-0167-4AB9-A54D-0E8881CD35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53124" y="5660350"/>
                  <a:ext cx="177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04EC2669-C0F8-4361-843A-DB1BB9C17A57}"/>
                    </a:ext>
                  </a:extLst>
                </p14:cNvPr>
                <p14:cNvContentPartPr/>
                <p14:nvPr/>
              </p14:nvContentPartPr>
              <p14:xfrm>
                <a:off x="3403684" y="5686630"/>
                <a:ext cx="224280" cy="10728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04EC2669-C0F8-4361-843A-DB1BB9C17A5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94684" y="5677990"/>
                  <a:ext cx="241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08DA0EB2-B726-4CFC-BE63-E0A54A7C28B0}"/>
                    </a:ext>
                  </a:extLst>
                </p14:cNvPr>
                <p14:cNvContentPartPr/>
                <p14:nvPr/>
              </p14:nvContentPartPr>
              <p14:xfrm>
                <a:off x="3734164" y="5515630"/>
                <a:ext cx="35640" cy="5940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08DA0EB2-B726-4CFC-BE63-E0A54A7C28B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725164" y="5506990"/>
                  <a:ext cx="53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43A2E51B-B3B5-4C4D-9006-A479FA078C92}"/>
                    </a:ext>
                  </a:extLst>
                </p14:cNvPr>
                <p14:cNvContentPartPr/>
                <p14:nvPr/>
              </p14:nvContentPartPr>
              <p14:xfrm>
                <a:off x="3551284" y="5747830"/>
                <a:ext cx="330840" cy="26964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43A2E51B-B3B5-4C4D-9006-A479FA078C9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42284" y="5738830"/>
                  <a:ext cx="348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715BB7C3-0C7A-40F1-8E02-E359C1056F90}"/>
                    </a:ext>
                  </a:extLst>
                </p14:cNvPr>
                <p14:cNvContentPartPr/>
                <p14:nvPr/>
              </p14:nvContentPartPr>
              <p14:xfrm>
                <a:off x="3981124" y="5656750"/>
                <a:ext cx="142920" cy="248760"/>
              </p14:xfrm>
            </p:contentPart>
          </mc:Choice>
          <mc:Fallback xmlns=""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715BB7C3-0C7A-40F1-8E02-E359C1056F9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72124" y="5648110"/>
                  <a:ext cx="160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A4A70E06-84CC-4FB2-A4BF-6549A8B0AAF9}"/>
                    </a:ext>
                  </a:extLst>
                </p14:cNvPr>
                <p14:cNvContentPartPr/>
                <p14:nvPr/>
              </p14:nvContentPartPr>
              <p14:xfrm>
                <a:off x="4099924" y="5763670"/>
                <a:ext cx="183600" cy="10692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A4A70E06-84CC-4FB2-A4BF-6549A8B0AAF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91284" y="5754670"/>
                  <a:ext cx="201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7735401B-6054-4804-8B68-B656F139F152}"/>
                    </a:ext>
                  </a:extLst>
                </p14:cNvPr>
                <p14:cNvContentPartPr/>
                <p14:nvPr/>
              </p14:nvContentPartPr>
              <p14:xfrm>
                <a:off x="4335724" y="5680870"/>
                <a:ext cx="18000" cy="8892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7735401B-6054-4804-8B68-B656F139F15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327084" y="5672230"/>
                  <a:ext cx="35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CDD81B0B-0867-446D-8AF6-13A57C7E6E1F}"/>
                    </a:ext>
                  </a:extLst>
                </p14:cNvPr>
                <p14:cNvContentPartPr/>
                <p14:nvPr/>
              </p14:nvContentPartPr>
              <p14:xfrm>
                <a:off x="4418524" y="5627950"/>
                <a:ext cx="100800" cy="32472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CDD81B0B-0867-446D-8AF6-13A57C7E6E1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409524" y="5618950"/>
                  <a:ext cx="118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1370CA3B-900F-4F8B-881C-101B790F792F}"/>
                    </a:ext>
                  </a:extLst>
                </p14:cNvPr>
                <p14:cNvContentPartPr/>
                <p14:nvPr/>
              </p14:nvContentPartPr>
              <p14:xfrm>
                <a:off x="4589524" y="5592310"/>
                <a:ext cx="59760" cy="34236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1370CA3B-900F-4F8B-881C-101B790F792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580524" y="5583670"/>
                  <a:ext cx="77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5166ADCC-1A56-4F21-910E-F84AC59CB3E7}"/>
                    </a:ext>
                  </a:extLst>
                </p14:cNvPr>
                <p14:cNvContentPartPr/>
                <p14:nvPr/>
              </p14:nvContentPartPr>
              <p14:xfrm>
                <a:off x="4695724" y="5675110"/>
                <a:ext cx="29880" cy="21276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5166ADCC-1A56-4F21-910E-F84AC59CB3E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686724" y="5666110"/>
                  <a:ext cx="47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EE8D3A48-D033-40F2-A8AE-960F68F6BD69}"/>
                    </a:ext>
                  </a:extLst>
                </p14:cNvPr>
                <p14:cNvContentPartPr/>
                <p14:nvPr/>
              </p14:nvContentPartPr>
              <p14:xfrm>
                <a:off x="4707604" y="5633710"/>
                <a:ext cx="183240" cy="26568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EE8D3A48-D033-40F2-A8AE-960F68F6BD6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698604" y="5624710"/>
                  <a:ext cx="200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F7E07CA8-0997-4EE2-AC8A-ACCA63EB3560}"/>
                    </a:ext>
                  </a:extLst>
                </p14:cNvPr>
                <p14:cNvContentPartPr/>
                <p14:nvPr/>
              </p14:nvContentPartPr>
              <p14:xfrm>
                <a:off x="4748644" y="5545150"/>
                <a:ext cx="159480" cy="1800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F7E07CA8-0997-4EE2-AC8A-ACCA63EB356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740004" y="5536510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F2096026-9D2C-4DF4-B336-AFFCE7585A9B}"/>
                    </a:ext>
                  </a:extLst>
                </p14:cNvPr>
                <p14:cNvContentPartPr/>
                <p14:nvPr/>
              </p14:nvContentPartPr>
              <p14:xfrm>
                <a:off x="4934404" y="5657110"/>
                <a:ext cx="157320" cy="30708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F2096026-9D2C-4DF4-B336-AFFCE7585A9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925404" y="5648470"/>
                  <a:ext cx="174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40349BEF-4982-4F37-8D88-2584421DD058}"/>
                    </a:ext>
                  </a:extLst>
                </p14:cNvPr>
                <p14:cNvContentPartPr/>
                <p14:nvPr/>
              </p14:nvContentPartPr>
              <p14:xfrm>
                <a:off x="5014324" y="5757550"/>
                <a:ext cx="112320" cy="1224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40349BEF-4982-4F37-8D88-2584421DD05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05324" y="574891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E9740CEC-5F32-4973-8179-5885BC5F31FC}"/>
                    </a:ext>
                  </a:extLst>
                </p14:cNvPr>
                <p14:cNvContentPartPr/>
                <p14:nvPr/>
              </p14:nvContentPartPr>
              <p14:xfrm>
                <a:off x="5096764" y="5692750"/>
                <a:ext cx="192960" cy="15948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E9740CEC-5F32-4973-8179-5885BC5F31F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088124" y="5683750"/>
                  <a:ext cx="210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E20C2AE3-7B57-4B50-A55B-D7A8E6ED77B8}"/>
                    </a:ext>
                  </a:extLst>
                </p14:cNvPr>
                <p14:cNvContentPartPr/>
                <p14:nvPr/>
              </p14:nvContentPartPr>
              <p14:xfrm>
                <a:off x="5358484" y="5574670"/>
                <a:ext cx="57960" cy="40176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E20C2AE3-7B57-4B50-A55B-D7A8E6ED77B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349484" y="5565670"/>
                  <a:ext cx="756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5C8994A1-CFCE-42F4-98AD-6F337371822D}"/>
                    </a:ext>
                  </a:extLst>
                </p14:cNvPr>
                <p14:cNvContentPartPr/>
                <p14:nvPr/>
              </p14:nvContentPartPr>
              <p14:xfrm>
                <a:off x="5480164" y="5510590"/>
                <a:ext cx="147960" cy="8820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5C8994A1-CFCE-42F4-98AD-6F337371822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471524" y="5501950"/>
                  <a:ext cx="165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4D948A78-0110-4CA1-B7F6-610906A9E25A}"/>
                    </a:ext>
                  </a:extLst>
                </p14:cNvPr>
                <p14:cNvContentPartPr/>
                <p14:nvPr/>
              </p14:nvContentPartPr>
              <p14:xfrm>
                <a:off x="5800924" y="5722270"/>
                <a:ext cx="163440" cy="1800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4D948A78-0110-4CA1-B7F6-610906A9E25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92284" y="5713270"/>
                  <a:ext cx="181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A9B70CA4-D105-44AA-9761-72E31DAD0438}"/>
                    </a:ext>
                  </a:extLst>
                </p14:cNvPr>
                <p14:cNvContentPartPr/>
                <p14:nvPr/>
              </p14:nvContentPartPr>
              <p14:xfrm>
                <a:off x="5834404" y="5604190"/>
                <a:ext cx="82800" cy="17136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A9B70CA4-D105-44AA-9761-72E31DAD043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25404" y="5595550"/>
                  <a:ext cx="100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223E235E-735C-40B3-AC3D-C95294D0D0AD}"/>
                    </a:ext>
                  </a:extLst>
                </p14:cNvPr>
                <p14:cNvContentPartPr/>
                <p14:nvPr/>
              </p14:nvContentPartPr>
              <p14:xfrm>
                <a:off x="5893444" y="5580790"/>
                <a:ext cx="212760" cy="34272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223E235E-735C-40B3-AC3D-C95294D0D0A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884444" y="5571790"/>
                  <a:ext cx="230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277E60A4-5A9F-4025-9468-BC1B5B4692A0}"/>
                    </a:ext>
                  </a:extLst>
                </p14:cNvPr>
                <p14:cNvContentPartPr/>
                <p14:nvPr/>
              </p14:nvContentPartPr>
              <p14:xfrm>
                <a:off x="6093604" y="5663230"/>
                <a:ext cx="206280" cy="13572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277E60A4-5A9F-4025-9468-BC1B5B4692A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84964" y="5654230"/>
                  <a:ext cx="223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7C42FF7B-AC0C-48F2-88B6-887A9E8FFBCC}"/>
                    </a:ext>
                  </a:extLst>
                </p14:cNvPr>
                <p14:cNvContentPartPr/>
                <p14:nvPr/>
              </p14:nvContentPartPr>
              <p14:xfrm>
                <a:off x="6477364" y="5580790"/>
                <a:ext cx="41760" cy="7704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7C42FF7B-AC0C-48F2-88B6-887A9E8FFBC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68364" y="5571790"/>
                  <a:ext cx="59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D96E190D-DF64-4E72-9711-E60C68B2F9EB}"/>
                    </a:ext>
                  </a:extLst>
                </p14:cNvPr>
                <p14:cNvContentPartPr/>
                <p14:nvPr/>
              </p14:nvContentPartPr>
              <p14:xfrm>
                <a:off x="6526324" y="5656750"/>
                <a:ext cx="157680" cy="14832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D96E190D-DF64-4E72-9711-E60C68B2F9E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517684" y="5647750"/>
                  <a:ext cx="175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7D72A58D-8B0D-40AA-9A59-BB9EEA2BCC2D}"/>
                    </a:ext>
                  </a:extLst>
                </p14:cNvPr>
                <p14:cNvContentPartPr/>
                <p14:nvPr/>
              </p14:nvContentPartPr>
              <p14:xfrm>
                <a:off x="6483124" y="5757550"/>
                <a:ext cx="147960" cy="612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7D72A58D-8B0D-40AA-9A59-BB9EEA2BCC2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474484" y="5748910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5DA7D360-1332-401F-A902-C88B441BA1FC}"/>
                    </a:ext>
                  </a:extLst>
                </p14:cNvPr>
                <p14:cNvContentPartPr/>
                <p14:nvPr/>
              </p14:nvContentPartPr>
              <p14:xfrm>
                <a:off x="6754564" y="5527510"/>
                <a:ext cx="6120" cy="77040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5DA7D360-1332-401F-A902-C88B441BA1F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45924" y="5518870"/>
                  <a:ext cx="23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F9A5973A-5249-4257-81AF-BF076F9407BF}"/>
                    </a:ext>
                  </a:extLst>
                </p14:cNvPr>
                <p14:cNvContentPartPr/>
                <p14:nvPr/>
              </p14:nvContentPartPr>
              <p14:xfrm>
                <a:off x="6742324" y="5545150"/>
                <a:ext cx="71640" cy="4176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F9A5973A-5249-4257-81AF-BF076F9407B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733324" y="5536510"/>
                  <a:ext cx="89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AE4C66A4-BDD6-4772-8659-B82CB811F612}"/>
                    </a:ext>
                  </a:extLst>
                </p14:cNvPr>
                <p14:cNvContentPartPr/>
                <p14:nvPr/>
              </p14:nvContentPartPr>
              <p14:xfrm>
                <a:off x="6772204" y="5568910"/>
                <a:ext cx="224640" cy="23040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AE4C66A4-BDD6-4772-8659-B82CB811F61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63564" y="5559910"/>
                  <a:ext cx="242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37C0A3C1-C838-4954-A6E1-585EEDB35E9C}"/>
                    </a:ext>
                  </a:extLst>
                </p14:cNvPr>
                <p14:cNvContentPartPr/>
                <p14:nvPr/>
              </p14:nvContentPartPr>
              <p14:xfrm>
                <a:off x="6887044" y="5722270"/>
                <a:ext cx="186480" cy="104040"/>
              </p14:xfrm>
            </p:contentPart>
          </mc:Choice>
          <mc:Fallback xmlns=""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37C0A3C1-C838-4954-A6E1-585EEDB35E9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78404" y="5713270"/>
                  <a:ext cx="204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043AD2AF-909F-4C1E-9CAD-FAF99F184CD6}"/>
                    </a:ext>
                  </a:extLst>
                </p14:cNvPr>
                <p14:cNvContentPartPr/>
                <p14:nvPr/>
              </p14:nvContentPartPr>
              <p14:xfrm>
                <a:off x="7161724" y="5598430"/>
                <a:ext cx="29880" cy="88920"/>
              </p14:xfrm>
            </p:contentPart>
          </mc:Choice>
          <mc:Fallback xmlns=""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043AD2AF-909F-4C1E-9CAD-FAF99F184CD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52724" y="5589430"/>
                  <a:ext cx="47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CE13E328-9A1B-456E-A01E-C8734BB411AA}"/>
                    </a:ext>
                  </a:extLst>
                </p14:cNvPr>
                <p14:cNvContentPartPr/>
                <p14:nvPr/>
              </p14:nvContentPartPr>
              <p14:xfrm>
                <a:off x="7173604" y="5574670"/>
                <a:ext cx="100800" cy="28368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CE13E328-9A1B-456E-A01E-C8734BB411A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164604" y="5566030"/>
                  <a:ext cx="118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1D506319-F86D-4CE2-8BB6-90C97D25DFF9}"/>
                    </a:ext>
                  </a:extLst>
                </p14:cNvPr>
                <p14:cNvContentPartPr/>
                <p14:nvPr/>
              </p14:nvContentPartPr>
              <p14:xfrm>
                <a:off x="2796004" y="6223750"/>
                <a:ext cx="147960" cy="2376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1D506319-F86D-4CE2-8BB6-90C97D25DFF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787364" y="6214750"/>
                  <a:ext cx="165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5E078067-8134-42CF-994B-3602FF5256CB}"/>
                    </a:ext>
                  </a:extLst>
                </p14:cNvPr>
                <p14:cNvContentPartPr/>
                <p14:nvPr/>
              </p14:nvContentPartPr>
              <p14:xfrm>
                <a:off x="3091564" y="6199990"/>
                <a:ext cx="200520" cy="8892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5E078067-8134-42CF-994B-3602FF5256C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082564" y="6190990"/>
                  <a:ext cx="218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668" name="Ink 667">
                  <a:extLst>
                    <a:ext uri="{FF2B5EF4-FFF2-40B4-BE49-F238E27FC236}">
                      <a16:creationId xmlns:a16="http://schemas.microsoft.com/office/drawing/2014/main" id="{BA354008-E912-463B-B4C8-270FF3B4E925}"/>
                    </a:ext>
                  </a:extLst>
                </p14:cNvPr>
                <p14:cNvContentPartPr/>
                <p14:nvPr/>
              </p14:nvContentPartPr>
              <p14:xfrm>
                <a:off x="3356524" y="6017110"/>
                <a:ext cx="18000" cy="100800"/>
              </p14:xfrm>
            </p:contentPart>
          </mc:Choice>
          <mc:Fallback xmlns="">
            <p:pic>
              <p:nvPicPr>
                <p:cNvPr id="668" name="Ink 667">
                  <a:extLst>
                    <a:ext uri="{FF2B5EF4-FFF2-40B4-BE49-F238E27FC236}">
                      <a16:creationId xmlns:a16="http://schemas.microsoft.com/office/drawing/2014/main" id="{BA354008-E912-463B-B4C8-270FF3B4E92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347884" y="6008470"/>
                  <a:ext cx="35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A6A95B12-606D-4E43-8280-D56BCF347E64}"/>
                    </a:ext>
                  </a:extLst>
                </p14:cNvPr>
                <p14:cNvContentPartPr/>
                <p14:nvPr/>
              </p14:nvContentPartPr>
              <p14:xfrm>
                <a:off x="3403684" y="6040870"/>
                <a:ext cx="6120" cy="100800"/>
              </p14:xfrm>
            </p:contentPart>
          </mc:Choice>
          <mc:Fallback xmlns=""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A6A95B12-606D-4E43-8280-D56BCF347E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395044" y="6031870"/>
                  <a:ext cx="23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40E990C4-C4F8-4A0C-924D-BE889568F36D}"/>
                    </a:ext>
                  </a:extLst>
                </p14:cNvPr>
                <p14:cNvContentPartPr/>
                <p14:nvPr/>
              </p14:nvContentPartPr>
              <p14:xfrm>
                <a:off x="3208924" y="6199630"/>
                <a:ext cx="401400" cy="24876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40E990C4-C4F8-4A0C-924D-BE889568F36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200284" y="6190630"/>
                  <a:ext cx="419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FFCEEE06-748E-4096-97CE-ADA5DD2344AF}"/>
                    </a:ext>
                  </a:extLst>
                </p14:cNvPr>
                <p14:cNvContentPartPr/>
                <p14:nvPr/>
              </p14:nvContentPartPr>
              <p14:xfrm>
                <a:off x="3668644" y="6140230"/>
                <a:ext cx="148320" cy="19584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FFCEEE06-748E-4096-97CE-ADA5DD2344A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660004" y="6131590"/>
                  <a:ext cx="165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7984B5B1-0D44-44F5-8EBD-413EB8A39D7A}"/>
                    </a:ext>
                  </a:extLst>
                </p14:cNvPr>
                <p14:cNvContentPartPr/>
                <p14:nvPr/>
              </p14:nvContentPartPr>
              <p14:xfrm>
                <a:off x="3769084" y="6223750"/>
                <a:ext cx="136440" cy="1008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7984B5B1-0D44-44F5-8EBD-413EB8A39D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760444" y="6214750"/>
                  <a:ext cx="154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69E1CDB8-23FC-4BC6-8CCE-DB115A3CFF2D}"/>
                    </a:ext>
                  </a:extLst>
                </p14:cNvPr>
                <p14:cNvContentPartPr/>
                <p14:nvPr/>
              </p14:nvContentPartPr>
              <p14:xfrm>
                <a:off x="3910924" y="6164710"/>
                <a:ext cx="218520" cy="18324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69E1CDB8-23FC-4BC6-8CCE-DB115A3CFF2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902284" y="6155710"/>
                  <a:ext cx="236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650825A1-AF87-4B45-984F-B593A4A94545}"/>
                    </a:ext>
                  </a:extLst>
                </p14:cNvPr>
                <p14:cNvContentPartPr/>
                <p14:nvPr/>
              </p14:nvContentPartPr>
              <p14:xfrm>
                <a:off x="4229524" y="6111430"/>
                <a:ext cx="59760" cy="24084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650825A1-AF87-4B45-984F-B593A4A9454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20884" y="6102430"/>
                  <a:ext cx="77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10FD40A2-FC13-4E9C-9622-ECC9815F70BE}"/>
                    </a:ext>
                  </a:extLst>
                </p14:cNvPr>
                <p14:cNvContentPartPr/>
                <p14:nvPr/>
              </p14:nvContentPartPr>
              <p14:xfrm>
                <a:off x="4377124" y="6148870"/>
                <a:ext cx="24120" cy="18720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10FD40A2-FC13-4E9C-9622-ECC9815F70B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368484" y="6140230"/>
                  <a:ext cx="41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CB49C7D2-F7C6-4DEB-A1B9-01280A7C5F86}"/>
                    </a:ext>
                  </a:extLst>
                </p14:cNvPr>
                <p14:cNvContentPartPr/>
                <p14:nvPr/>
              </p14:nvContentPartPr>
              <p14:xfrm>
                <a:off x="4377124" y="6147070"/>
                <a:ext cx="189000" cy="19512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CB49C7D2-F7C6-4DEB-A1B9-01280A7C5F8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368484" y="6138070"/>
                  <a:ext cx="206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080E0C5E-2474-4DD1-91A0-8287511ED599}"/>
                    </a:ext>
                  </a:extLst>
                </p14:cNvPr>
                <p14:cNvContentPartPr/>
                <p14:nvPr/>
              </p14:nvContentPartPr>
              <p14:xfrm>
                <a:off x="4448044" y="6064270"/>
                <a:ext cx="112320" cy="2412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080E0C5E-2474-4DD1-91A0-8287511ED59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439044" y="6055630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C2ACD72F-764A-4E11-8C62-2242675705E9}"/>
                    </a:ext>
                  </a:extLst>
                </p14:cNvPr>
                <p14:cNvContentPartPr/>
                <p14:nvPr/>
              </p14:nvContentPartPr>
              <p14:xfrm>
                <a:off x="4654324" y="6140950"/>
                <a:ext cx="65520" cy="24156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C2ACD72F-764A-4E11-8C62-2242675705E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45684" y="6131950"/>
                  <a:ext cx="83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0ACE8DD6-189E-4CB6-8733-C8328C052CE3}"/>
                    </a:ext>
                  </a:extLst>
                </p14:cNvPr>
                <p14:cNvContentPartPr/>
                <p14:nvPr/>
              </p14:nvContentPartPr>
              <p14:xfrm>
                <a:off x="4784284" y="6129070"/>
                <a:ext cx="183240" cy="712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0ACE8DD6-189E-4CB6-8733-C8328C052CE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775284" y="6120070"/>
                  <a:ext cx="200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2F08FA98-ADFA-4CD9-8655-5DD4072B5A7E}"/>
                    </a:ext>
                  </a:extLst>
                </p14:cNvPr>
                <p14:cNvContentPartPr/>
                <p14:nvPr/>
              </p14:nvContentPartPr>
              <p14:xfrm>
                <a:off x="5073364" y="6253270"/>
                <a:ext cx="100800" cy="1836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2F08FA98-ADFA-4CD9-8655-5DD4072B5A7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64364" y="6244270"/>
                  <a:ext cx="11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536F3ED5-A7B4-4D97-9353-3ED3D1278938}"/>
                    </a:ext>
                  </a:extLst>
                </p14:cNvPr>
                <p14:cNvContentPartPr/>
                <p14:nvPr/>
              </p14:nvContentPartPr>
              <p14:xfrm>
                <a:off x="5280004" y="6193510"/>
                <a:ext cx="206280" cy="11304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536F3ED5-A7B4-4D97-9353-3ED3D127893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271364" y="6184510"/>
                  <a:ext cx="223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704" name="Ink 703">
                  <a:extLst>
                    <a:ext uri="{FF2B5EF4-FFF2-40B4-BE49-F238E27FC236}">
                      <a16:creationId xmlns:a16="http://schemas.microsoft.com/office/drawing/2014/main" id="{8DCA74F5-B0FF-4EAE-8AC8-12BBE675D735}"/>
                    </a:ext>
                  </a:extLst>
                </p14:cNvPr>
                <p14:cNvContentPartPr/>
                <p14:nvPr/>
              </p14:nvContentPartPr>
              <p14:xfrm>
                <a:off x="5574844" y="6081910"/>
                <a:ext cx="12240" cy="94680"/>
              </p14:xfrm>
            </p:contentPart>
          </mc:Choice>
          <mc:Fallback xmlns="">
            <p:pic>
              <p:nvPicPr>
                <p:cNvPr id="704" name="Ink 703">
                  <a:extLst>
                    <a:ext uri="{FF2B5EF4-FFF2-40B4-BE49-F238E27FC236}">
                      <a16:creationId xmlns:a16="http://schemas.microsoft.com/office/drawing/2014/main" id="{8DCA74F5-B0FF-4EAE-8AC8-12BBE675D73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565844" y="6073270"/>
                  <a:ext cx="2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D6A38BBB-E93B-45A4-8224-2F07593E9068}"/>
                    </a:ext>
                  </a:extLst>
                </p14:cNvPr>
                <p14:cNvContentPartPr/>
                <p14:nvPr/>
              </p14:nvContentPartPr>
              <p14:xfrm>
                <a:off x="5613004" y="6199990"/>
                <a:ext cx="239400" cy="12420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D6A38BBB-E93B-45A4-8224-2F07593E906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604004" y="6191350"/>
                  <a:ext cx="257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706" name="Ink 705">
                  <a:extLst>
                    <a:ext uri="{FF2B5EF4-FFF2-40B4-BE49-F238E27FC236}">
                      <a16:creationId xmlns:a16="http://schemas.microsoft.com/office/drawing/2014/main" id="{C5A75E06-77D8-4565-8F05-1E04478279E9}"/>
                    </a:ext>
                  </a:extLst>
                </p14:cNvPr>
                <p14:cNvContentPartPr/>
                <p14:nvPr/>
              </p14:nvContentPartPr>
              <p14:xfrm>
                <a:off x="5922604" y="6064270"/>
                <a:ext cx="24120" cy="88920"/>
              </p14:xfrm>
            </p:contentPart>
          </mc:Choice>
          <mc:Fallback xmlns="">
            <p:pic>
              <p:nvPicPr>
                <p:cNvPr id="706" name="Ink 705">
                  <a:extLst>
                    <a:ext uri="{FF2B5EF4-FFF2-40B4-BE49-F238E27FC236}">
                      <a16:creationId xmlns:a16="http://schemas.microsoft.com/office/drawing/2014/main" id="{C5A75E06-77D8-4565-8F05-1E04478279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13964" y="6055630"/>
                  <a:ext cx="41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707" name="Ink 706">
                  <a:extLst>
                    <a:ext uri="{FF2B5EF4-FFF2-40B4-BE49-F238E27FC236}">
                      <a16:creationId xmlns:a16="http://schemas.microsoft.com/office/drawing/2014/main" id="{20A3217C-A170-434A-8241-6E21CBF933B4}"/>
                    </a:ext>
                  </a:extLst>
                </p14:cNvPr>
                <p14:cNvContentPartPr/>
                <p14:nvPr/>
              </p14:nvContentPartPr>
              <p14:xfrm>
                <a:off x="5981644" y="6058510"/>
                <a:ext cx="24120" cy="88920"/>
              </p14:xfrm>
            </p:contentPart>
          </mc:Choice>
          <mc:Fallback xmlns="">
            <p:pic>
              <p:nvPicPr>
                <p:cNvPr id="707" name="Ink 706">
                  <a:extLst>
                    <a:ext uri="{FF2B5EF4-FFF2-40B4-BE49-F238E27FC236}">
                      <a16:creationId xmlns:a16="http://schemas.microsoft.com/office/drawing/2014/main" id="{20A3217C-A170-434A-8241-6E21CBF933B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73004" y="6049510"/>
                  <a:ext cx="41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709" name="Ink 708">
                  <a:extLst>
                    <a:ext uri="{FF2B5EF4-FFF2-40B4-BE49-F238E27FC236}">
                      <a16:creationId xmlns:a16="http://schemas.microsoft.com/office/drawing/2014/main" id="{EB737338-70DE-4583-B85D-CB4DF7699B2C}"/>
                    </a:ext>
                  </a:extLst>
                </p14:cNvPr>
                <p14:cNvContentPartPr/>
                <p14:nvPr/>
              </p14:nvContentPartPr>
              <p14:xfrm>
                <a:off x="6105844" y="6011350"/>
                <a:ext cx="207360" cy="182880"/>
              </p14:xfrm>
            </p:contentPart>
          </mc:Choice>
          <mc:Fallback xmlns="">
            <p:pic>
              <p:nvPicPr>
                <p:cNvPr id="709" name="Ink 708">
                  <a:extLst>
                    <a:ext uri="{FF2B5EF4-FFF2-40B4-BE49-F238E27FC236}">
                      <a16:creationId xmlns:a16="http://schemas.microsoft.com/office/drawing/2014/main" id="{EB737338-70DE-4583-B85D-CB4DF7699B2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097204" y="6002350"/>
                  <a:ext cx="225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710" name="Ink 709">
                  <a:extLst>
                    <a:ext uri="{FF2B5EF4-FFF2-40B4-BE49-F238E27FC236}">
                      <a16:creationId xmlns:a16="http://schemas.microsoft.com/office/drawing/2014/main" id="{979AFDC5-280C-49DC-A13E-07FC1F350814}"/>
                    </a:ext>
                  </a:extLst>
                </p14:cNvPr>
                <p14:cNvContentPartPr/>
                <p14:nvPr/>
              </p14:nvContentPartPr>
              <p14:xfrm>
                <a:off x="6176404" y="6040870"/>
                <a:ext cx="248040" cy="218520"/>
              </p14:xfrm>
            </p:contentPart>
          </mc:Choice>
          <mc:Fallback xmlns="">
            <p:pic>
              <p:nvPicPr>
                <p:cNvPr id="710" name="Ink 709">
                  <a:extLst>
                    <a:ext uri="{FF2B5EF4-FFF2-40B4-BE49-F238E27FC236}">
                      <a16:creationId xmlns:a16="http://schemas.microsoft.com/office/drawing/2014/main" id="{979AFDC5-280C-49DC-A13E-07FC1F35081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167764" y="6031870"/>
                  <a:ext cx="265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0BA4C8A1-06E1-4E16-AEA6-75D66EC5B84E}"/>
                    </a:ext>
                  </a:extLst>
                </p14:cNvPr>
                <p14:cNvContentPartPr/>
                <p14:nvPr/>
              </p14:nvContentPartPr>
              <p14:xfrm>
                <a:off x="6011164" y="6219790"/>
                <a:ext cx="525600" cy="2808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0BA4C8A1-06E1-4E16-AEA6-75D66EC5B84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002524" y="6210790"/>
                  <a:ext cx="543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0BDB4923-9CC9-4D5B-BC00-192EFBA5EBC9}"/>
                    </a:ext>
                  </a:extLst>
                </p14:cNvPr>
                <p14:cNvContentPartPr/>
                <p14:nvPr/>
              </p14:nvContentPartPr>
              <p14:xfrm>
                <a:off x="6052564" y="6275950"/>
                <a:ext cx="348120" cy="18432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0BDB4923-9CC9-4D5B-BC00-192EFBA5EBC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043564" y="6266950"/>
                  <a:ext cx="365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5B4E298A-81D8-4CC3-A3EB-EA6821D00B90}"/>
                    </a:ext>
                  </a:extLst>
                </p14:cNvPr>
                <p14:cNvContentPartPr/>
                <p14:nvPr/>
              </p14:nvContentPartPr>
              <p14:xfrm>
                <a:off x="6442084" y="6312310"/>
                <a:ext cx="24120" cy="6516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5B4E298A-81D8-4CC3-A3EB-EA6821D00B9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433084" y="6303310"/>
                  <a:ext cx="41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DB266FCA-81D5-4E2A-A4B7-30A8C9A62416}"/>
                    </a:ext>
                  </a:extLst>
                </p14:cNvPr>
                <p14:cNvContentPartPr/>
                <p14:nvPr/>
              </p14:nvContentPartPr>
              <p14:xfrm>
                <a:off x="6660244" y="6135190"/>
                <a:ext cx="59400" cy="15948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DB266FCA-81D5-4E2A-A4B7-30A8C9A6241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651244" y="6126190"/>
                  <a:ext cx="77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432442EA-4A28-419A-82A6-C391FDE963CB}"/>
                    </a:ext>
                  </a:extLst>
                </p14:cNvPr>
                <p14:cNvContentPartPr/>
                <p14:nvPr/>
              </p14:nvContentPartPr>
              <p14:xfrm>
                <a:off x="6713164" y="6158590"/>
                <a:ext cx="159480" cy="18324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432442EA-4A28-419A-82A6-C391FDE963C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704524" y="6149950"/>
                  <a:ext cx="177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457C90B9-306C-4DA0-8785-3EAD94118A62}"/>
                    </a:ext>
                  </a:extLst>
                </p14:cNvPr>
                <p14:cNvContentPartPr/>
                <p14:nvPr/>
              </p14:nvContentPartPr>
              <p14:xfrm>
                <a:off x="6760324" y="6058510"/>
                <a:ext cx="94680" cy="2412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457C90B9-306C-4DA0-8785-3EAD94118A6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51684" y="6049510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6BC94C24-F2DA-4625-8136-33F5F9735E14}"/>
                    </a:ext>
                  </a:extLst>
                </p14:cNvPr>
                <p14:cNvContentPartPr/>
                <p14:nvPr/>
              </p14:nvContentPartPr>
              <p14:xfrm>
                <a:off x="6548284" y="6111430"/>
                <a:ext cx="82800" cy="27180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6BC94C24-F2DA-4625-8136-33F5F9735E1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539284" y="6102790"/>
                  <a:ext cx="100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79230CF4-518F-497C-91B2-269284E325B8}"/>
                    </a:ext>
                  </a:extLst>
                </p14:cNvPr>
                <p14:cNvContentPartPr/>
                <p14:nvPr/>
              </p14:nvContentPartPr>
              <p14:xfrm>
                <a:off x="6908644" y="6099910"/>
                <a:ext cx="94320" cy="27756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79230CF4-518F-497C-91B2-269284E325B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899644" y="6091270"/>
                  <a:ext cx="111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7BCB8342-8215-47C6-9E86-66784E42B86D}"/>
                    </a:ext>
                  </a:extLst>
                </p14:cNvPr>
                <p14:cNvContentPartPr/>
                <p14:nvPr/>
              </p14:nvContentPartPr>
              <p14:xfrm>
                <a:off x="7067404" y="6041230"/>
                <a:ext cx="112320" cy="11196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7BCB8342-8215-47C6-9E86-66784E42B86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058404" y="6032590"/>
                  <a:ext cx="12996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59FD427B-9646-41BA-BB32-C6398AC93430}"/>
                  </a:ext>
                </a:extLst>
              </p14:cNvPr>
              <p14:cNvContentPartPr/>
              <p14:nvPr/>
            </p14:nvContentPartPr>
            <p14:xfrm>
              <a:off x="507124" y="2855230"/>
              <a:ext cx="236520" cy="19476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59FD427B-9646-41BA-BB32-C6398AC93430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98484" y="2846230"/>
                <a:ext cx="2541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FE8B9B33-FB4C-4B09-B412-A2A3AB790CF5}"/>
                  </a:ext>
                </a:extLst>
              </p14:cNvPr>
              <p14:cNvContentPartPr/>
              <p14:nvPr/>
            </p14:nvContentPartPr>
            <p14:xfrm>
              <a:off x="819964" y="2908150"/>
              <a:ext cx="59400" cy="4176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FE8B9B33-FB4C-4B09-B412-A2A3AB790CF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10964" y="2899510"/>
                <a:ext cx="77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2FAB103F-A75E-4D6C-AA2B-9441C5A3C460}"/>
                  </a:ext>
                </a:extLst>
              </p14:cNvPr>
              <p14:cNvContentPartPr/>
              <p14:nvPr/>
            </p14:nvContentPartPr>
            <p14:xfrm>
              <a:off x="992764" y="2701150"/>
              <a:ext cx="140040" cy="43740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2FAB103F-A75E-4D6C-AA2B-9441C5A3C46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984124" y="2692510"/>
                <a:ext cx="15768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BFF4452C-F46D-4820-B296-6AEA2C13F0B8}"/>
                  </a:ext>
                </a:extLst>
              </p14:cNvPr>
              <p14:cNvContentPartPr/>
              <p14:nvPr/>
            </p14:nvContentPartPr>
            <p14:xfrm>
              <a:off x="1167724" y="2773150"/>
              <a:ext cx="189360" cy="2865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BFF4452C-F46D-4820-B296-6AEA2C13F0B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59084" y="2764150"/>
                <a:ext cx="2070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C44C8846-EDFF-44A3-A0D0-75BD5F1D3A76}"/>
                  </a:ext>
                </a:extLst>
              </p14:cNvPr>
              <p14:cNvContentPartPr/>
              <p14:nvPr/>
            </p14:nvContentPartPr>
            <p14:xfrm>
              <a:off x="1197244" y="2689990"/>
              <a:ext cx="195120" cy="26568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C44C8846-EDFF-44A3-A0D0-75BD5F1D3A7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88604" y="2680990"/>
                <a:ext cx="2127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78F7F82D-7779-4499-A67C-14C4E7212CC5}"/>
                  </a:ext>
                </a:extLst>
              </p14:cNvPr>
              <p14:cNvContentPartPr/>
              <p14:nvPr/>
            </p14:nvContentPartPr>
            <p14:xfrm>
              <a:off x="1427644" y="2801950"/>
              <a:ext cx="100800" cy="16560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78F7F82D-7779-4499-A67C-14C4E7212CC5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418644" y="2793310"/>
                <a:ext cx="1184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114A0658-ADB8-4B01-95AB-8B77CC2E2072}"/>
                  </a:ext>
                </a:extLst>
              </p14:cNvPr>
              <p14:cNvContentPartPr/>
              <p14:nvPr/>
            </p14:nvContentPartPr>
            <p14:xfrm>
              <a:off x="1451044" y="2749030"/>
              <a:ext cx="283680" cy="29520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114A0658-ADB8-4B01-95AB-8B77CC2E2072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442404" y="2740030"/>
                <a:ext cx="3013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ACCB66BB-B032-4330-814F-D00DCD7DA0D8}"/>
                  </a:ext>
                </a:extLst>
              </p14:cNvPr>
              <p14:cNvContentPartPr/>
              <p14:nvPr/>
            </p14:nvContentPartPr>
            <p14:xfrm>
              <a:off x="1698724" y="2784310"/>
              <a:ext cx="159480" cy="23040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ACCB66BB-B032-4330-814F-D00DCD7DA0D8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690084" y="2775670"/>
                <a:ext cx="1771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BB838EE8-5C1E-4AD6-A96B-C0E2F85AF391}"/>
                  </a:ext>
                </a:extLst>
              </p14:cNvPr>
              <p14:cNvContentPartPr/>
              <p14:nvPr/>
            </p14:nvContentPartPr>
            <p14:xfrm>
              <a:off x="1740124" y="2707630"/>
              <a:ext cx="112320" cy="61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BB838EE8-5C1E-4AD6-A96B-C0E2F85AF391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731484" y="2698630"/>
                <a:ext cx="129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884AB1A8-FC35-4010-AEE1-3AA3D7114FEE}"/>
                  </a:ext>
                </a:extLst>
              </p14:cNvPr>
              <p14:cNvContentPartPr/>
              <p14:nvPr/>
            </p14:nvContentPartPr>
            <p14:xfrm>
              <a:off x="1940284" y="2656150"/>
              <a:ext cx="42120" cy="11088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884AB1A8-FC35-4010-AEE1-3AA3D7114FEE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931284" y="2647510"/>
                <a:ext cx="597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6FAC54F4-14BC-4F83-9BD9-6027F984AC55}"/>
                  </a:ext>
                </a:extLst>
              </p14:cNvPr>
              <p14:cNvContentPartPr/>
              <p14:nvPr/>
            </p14:nvContentPartPr>
            <p14:xfrm>
              <a:off x="1911124" y="2678110"/>
              <a:ext cx="253080" cy="50184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6FAC54F4-14BC-4F83-9BD9-6027F984AC5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902484" y="2669470"/>
                <a:ext cx="27072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D23C5F77-7BA6-4124-84CF-39A6618AF5A9}"/>
                  </a:ext>
                </a:extLst>
              </p14:cNvPr>
              <p14:cNvContentPartPr/>
              <p14:nvPr/>
            </p14:nvContentPartPr>
            <p14:xfrm>
              <a:off x="2450044" y="2927590"/>
              <a:ext cx="92880" cy="2232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D23C5F77-7BA6-4124-84CF-39A6618AF5A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2441404" y="2918950"/>
                <a:ext cx="110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D72F1569-6C9A-4E55-B95C-39F6DCE58CAA}"/>
                  </a:ext>
                </a:extLst>
              </p14:cNvPr>
              <p14:cNvContentPartPr/>
              <p14:nvPr/>
            </p14:nvContentPartPr>
            <p14:xfrm>
              <a:off x="2432404" y="2979070"/>
              <a:ext cx="151560" cy="2664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D72F1569-6C9A-4E55-B95C-39F6DCE58CAA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423404" y="2970070"/>
                <a:ext cx="169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03F6B4E8-3349-473C-A26B-B573D047D466}"/>
                  </a:ext>
                </a:extLst>
              </p14:cNvPr>
              <p14:cNvContentPartPr/>
              <p14:nvPr/>
            </p14:nvContentPartPr>
            <p14:xfrm>
              <a:off x="2760724" y="2955310"/>
              <a:ext cx="118440" cy="1800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03F6B4E8-3349-473C-A26B-B573D047D466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751724" y="2946670"/>
                <a:ext cx="136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78DD5A47-1EB3-4477-B08B-EA1F4A2B9151}"/>
                  </a:ext>
                </a:extLst>
              </p14:cNvPr>
              <p14:cNvContentPartPr/>
              <p14:nvPr/>
            </p14:nvContentPartPr>
            <p14:xfrm>
              <a:off x="2819764" y="2801950"/>
              <a:ext cx="207000" cy="38448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78DD5A47-1EB3-4477-B08B-EA1F4A2B9151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810764" y="2793310"/>
                <a:ext cx="2246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0FAFF2BD-5845-4EB1-AE85-423344BE0B6D}"/>
                  </a:ext>
                </a:extLst>
              </p14:cNvPr>
              <p14:cNvContentPartPr/>
              <p14:nvPr/>
            </p14:nvContentPartPr>
            <p14:xfrm>
              <a:off x="3185164" y="2866750"/>
              <a:ext cx="278280" cy="18432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0FAFF2BD-5845-4EB1-AE85-423344BE0B6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176164" y="2857750"/>
                <a:ext cx="295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330D7B3-FB20-4689-945A-03F19833C6AA}"/>
                  </a:ext>
                </a:extLst>
              </p14:cNvPr>
              <p14:cNvContentPartPr/>
              <p14:nvPr/>
            </p14:nvContentPartPr>
            <p14:xfrm>
              <a:off x="3462724" y="2903110"/>
              <a:ext cx="342720" cy="26532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330D7B3-FB20-4689-945A-03F19833C6AA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454084" y="2894470"/>
                <a:ext cx="3603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B2ED834B-D1A8-4131-8850-4591987C6092}"/>
                  </a:ext>
                </a:extLst>
              </p14:cNvPr>
              <p14:cNvContentPartPr/>
              <p14:nvPr/>
            </p14:nvContentPartPr>
            <p14:xfrm>
              <a:off x="3875284" y="2842990"/>
              <a:ext cx="124560" cy="2721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B2ED834B-D1A8-4131-8850-4591987C6092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866284" y="2834350"/>
                <a:ext cx="1422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BE072DB0-3262-4FC7-8357-C1BC3680AD8F}"/>
                  </a:ext>
                </a:extLst>
              </p14:cNvPr>
              <p14:cNvContentPartPr/>
              <p14:nvPr/>
            </p14:nvContentPartPr>
            <p14:xfrm>
              <a:off x="3958444" y="2914990"/>
              <a:ext cx="183240" cy="12348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BE072DB0-3262-4FC7-8357-C1BC3680AD8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949444" y="2906350"/>
                <a:ext cx="2008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18B4150-A3E1-4BF7-B646-35D030DEDBF3}"/>
                  </a:ext>
                </a:extLst>
              </p14:cNvPr>
              <p14:cNvContentPartPr/>
              <p14:nvPr/>
            </p14:nvContentPartPr>
            <p14:xfrm>
              <a:off x="4135204" y="2860990"/>
              <a:ext cx="106560" cy="24228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18B4150-A3E1-4BF7-B646-35D030DEDBF3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4126564" y="2852350"/>
                <a:ext cx="1242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C6B325CE-3F3F-40E3-A2CC-E2592EC91769}"/>
                  </a:ext>
                </a:extLst>
              </p14:cNvPr>
              <p14:cNvContentPartPr/>
              <p14:nvPr/>
            </p14:nvContentPartPr>
            <p14:xfrm>
              <a:off x="4389004" y="2849110"/>
              <a:ext cx="54360" cy="26028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C6B325CE-3F3F-40E3-A2CC-E2592EC91769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4380004" y="2840470"/>
                <a:ext cx="720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B97BAD47-DF19-4985-8BBD-496B37D4C489}"/>
                  </a:ext>
                </a:extLst>
              </p14:cNvPr>
              <p14:cNvContentPartPr/>
              <p14:nvPr/>
            </p14:nvContentPartPr>
            <p14:xfrm>
              <a:off x="4577644" y="2890510"/>
              <a:ext cx="42120" cy="24228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B97BAD47-DF19-4985-8BBD-496B37D4C489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4569004" y="2881510"/>
                <a:ext cx="597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57F73765-F463-4EDB-A263-5053C42340F3}"/>
                  </a:ext>
                </a:extLst>
              </p14:cNvPr>
              <p14:cNvContentPartPr/>
              <p14:nvPr/>
            </p14:nvContentPartPr>
            <p14:xfrm>
              <a:off x="4394764" y="2996710"/>
              <a:ext cx="177480" cy="1800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57F73765-F463-4EDB-A263-5053C42340F3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386124" y="2987710"/>
                <a:ext cx="195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EE59F237-7AA5-4984-93D3-6188CA03F1E7}"/>
                  </a:ext>
                </a:extLst>
              </p14:cNvPr>
              <p14:cNvContentPartPr/>
              <p14:nvPr/>
            </p14:nvContentPartPr>
            <p14:xfrm>
              <a:off x="4518604" y="2760550"/>
              <a:ext cx="136080" cy="72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EE59F237-7AA5-4984-93D3-6188CA03F1E7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509964" y="2751910"/>
                <a:ext cx="1537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3062225E-0464-4AD4-B658-32BB0D540EF3}"/>
                  </a:ext>
                </a:extLst>
              </p14:cNvPr>
              <p14:cNvContentPartPr/>
              <p14:nvPr/>
            </p14:nvContentPartPr>
            <p14:xfrm>
              <a:off x="4714084" y="2784310"/>
              <a:ext cx="146880" cy="3189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3062225E-0464-4AD4-B658-32BB0D540EF3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705444" y="2775310"/>
                <a:ext cx="1645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5AAB912A-5F35-4EBD-934D-0F4EB1E2DF48}"/>
                  </a:ext>
                </a:extLst>
              </p14:cNvPr>
              <p14:cNvContentPartPr/>
              <p14:nvPr/>
            </p14:nvContentPartPr>
            <p14:xfrm>
              <a:off x="4784284" y="2920030"/>
              <a:ext cx="165600" cy="612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5AAB912A-5F35-4EBD-934D-0F4EB1E2DF48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775284" y="2911030"/>
                <a:ext cx="183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107BA769-38A2-4409-AFE0-FF77DDF79046}"/>
                  </a:ext>
                </a:extLst>
              </p14:cNvPr>
              <p14:cNvContentPartPr/>
              <p14:nvPr/>
            </p14:nvContentPartPr>
            <p14:xfrm>
              <a:off x="4849084" y="2878630"/>
              <a:ext cx="82800" cy="14832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107BA769-38A2-4409-AFE0-FF77DDF7904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840444" y="2869630"/>
                <a:ext cx="1004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A764797F-C82C-4067-8665-95B3B692E872}"/>
                  </a:ext>
                </a:extLst>
              </p14:cNvPr>
              <p14:cNvContentPartPr/>
              <p14:nvPr/>
            </p14:nvContentPartPr>
            <p14:xfrm>
              <a:off x="4972924" y="2850550"/>
              <a:ext cx="89280" cy="2210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A764797F-C82C-4067-8665-95B3B692E87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964284" y="2841550"/>
                <a:ext cx="1069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E3C0BFEB-3CF4-4B8F-8E15-F974BC630D53}"/>
                  </a:ext>
                </a:extLst>
              </p14:cNvPr>
              <p14:cNvContentPartPr/>
              <p14:nvPr/>
            </p14:nvContentPartPr>
            <p14:xfrm>
              <a:off x="5132404" y="2737150"/>
              <a:ext cx="118440" cy="43704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E3C0BFEB-3CF4-4B8F-8E15-F974BC630D53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5123404" y="2728150"/>
                <a:ext cx="13608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E77663C5-2238-490D-A898-3611AC112C54}"/>
                  </a:ext>
                </a:extLst>
              </p14:cNvPr>
              <p14:cNvContentPartPr/>
              <p14:nvPr/>
            </p14:nvContentPartPr>
            <p14:xfrm>
              <a:off x="4265164" y="2769190"/>
              <a:ext cx="88920" cy="44028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E77663C5-2238-490D-A898-3611AC112C54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4256164" y="2760190"/>
                <a:ext cx="10656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66647B51-3685-44EC-B760-01C010589F94}"/>
                  </a:ext>
                </a:extLst>
              </p14:cNvPr>
              <p14:cNvContentPartPr/>
              <p14:nvPr/>
            </p14:nvContentPartPr>
            <p14:xfrm>
              <a:off x="5310244" y="2689630"/>
              <a:ext cx="146880" cy="14796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66647B51-3685-44EC-B760-01C010589F94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5301244" y="2680990"/>
                <a:ext cx="164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6A6FFE4B-EE0D-4E85-9451-38C698564B4A}"/>
                  </a:ext>
                </a:extLst>
              </p14:cNvPr>
              <p14:cNvContentPartPr/>
              <p14:nvPr/>
            </p14:nvContentPartPr>
            <p14:xfrm>
              <a:off x="5469364" y="3026230"/>
              <a:ext cx="188280" cy="3600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6A6FFE4B-EE0D-4E85-9451-38C698564B4A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5460364" y="3017230"/>
                <a:ext cx="2059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96360230-3B3B-41DE-9FDB-D433EE978FC8}"/>
                  </a:ext>
                </a:extLst>
              </p14:cNvPr>
              <p14:cNvContentPartPr/>
              <p14:nvPr/>
            </p14:nvContentPartPr>
            <p14:xfrm>
              <a:off x="5545324" y="2937670"/>
              <a:ext cx="53280" cy="2127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96360230-3B3B-41DE-9FDB-D433EE978FC8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536324" y="2929030"/>
                <a:ext cx="709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F2D9D784-03D1-4A73-ACF5-CBC5CF60F8EC}"/>
                  </a:ext>
                </a:extLst>
              </p14:cNvPr>
              <p14:cNvContentPartPr/>
              <p14:nvPr/>
            </p14:nvContentPartPr>
            <p14:xfrm>
              <a:off x="5651524" y="2914270"/>
              <a:ext cx="224640" cy="32472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F2D9D784-03D1-4A73-ACF5-CBC5CF60F8EC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642524" y="2905270"/>
                <a:ext cx="242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F2617AC0-F600-4365-BFC9-7A134484A68A}"/>
                  </a:ext>
                </a:extLst>
              </p14:cNvPr>
              <p14:cNvContentPartPr/>
              <p14:nvPr/>
            </p14:nvContentPartPr>
            <p14:xfrm>
              <a:off x="5952844" y="2925790"/>
              <a:ext cx="315720" cy="17244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F2617AC0-F600-4365-BFC9-7A134484A68A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5944204" y="2917150"/>
                <a:ext cx="333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E9119CBF-4888-4DF2-A3E5-0C831DCD4DDE}"/>
                  </a:ext>
                </a:extLst>
              </p14:cNvPr>
              <p14:cNvContentPartPr/>
              <p14:nvPr/>
            </p14:nvContentPartPr>
            <p14:xfrm>
              <a:off x="6483484" y="2890510"/>
              <a:ext cx="204480" cy="22464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E9119CBF-4888-4DF2-A3E5-0C831DCD4DDE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6474484" y="2881510"/>
                <a:ext cx="222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F3003E8F-16C2-41E9-BEAA-34944C7001E0}"/>
                  </a:ext>
                </a:extLst>
              </p14:cNvPr>
              <p14:cNvContentPartPr/>
              <p14:nvPr/>
            </p14:nvContentPartPr>
            <p14:xfrm>
              <a:off x="6442084" y="3008590"/>
              <a:ext cx="153720" cy="2412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F3003E8F-16C2-41E9-BEAA-34944C7001E0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6433084" y="2999590"/>
                <a:ext cx="171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D1793901-F2DB-4D08-A3C2-DF5F71A1A55C}"/>
                  </a:ext>
                </a:extLst>
              </p14:cNvPr>
              <p14:cNvContentPartPr/>
              <p14:nvPr/>
            </p14:nvContentPartPr>
            <p14:xfrm>
              <a:off x="6789844" y="2701870"/>
              <a:ext cx="6120" cy="12420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D1793901-F2DB-4D08-A3C2-DF5F71A1A55C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781204" y="2692870"/>
                <a:ext cx="23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0B5A1A0B-429F-4FD1-AA81-6C8CD5000520}"/>
                  </a:ext>
                </a:extLst>
              </p14:cNvPr>
              <p14:cNvContentPartPr/>
              <p14:nvPr/>
            </p14:nvContentPartPr>
            <p14:xfrm>
              <a:off x="6760324" y="2754790"/>
              <a:ext cx="77040" cy="11268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0B5A1A0B-429F-4FD1-AA81-6C8CD5000520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751684" y="2746150"/>
                <a:ext cx="946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60056D96-5EA4-4B66-BBE9-C449BA19D890}"/>
                  </a:ext>
                </a:extLst>
              </p14:cNvPr>
              <p14:cNvContentPartPr/>
              <p14:nvPr/>
            </p14:nvContentPartPr>
            <p14:xfrm>
              <a:off x="7107724" y="2742550"/>
              <a:ext cx="241200" cy="3135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60056D96-5EA4-4B66-BBE9-C449BA19D890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098724" y="2733910"/>
                <a:ext cx="2588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75FEE809-D343-401E-B03A-DB831B45E18F}"/>
                  </a:ext>
                </a:extLst>
              </p14:cNvPr>
              <p14:cNvContentPartPr/>
              <p14:nvPr/>
            </p14:nvContentPartPr>
            <p14:xfrm>
              <a:off x="7132204" y="2884750"/>
              <a:ext cx="136080" cy="1224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75FEE809-D343-401E-B03A-DB831B45E18F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7123204" y="2875750"/>
                <a:ext cx="153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3384F555-DC16-44D6-B86C-D8ACD21FABB9}"/>
                  </a:ext>
                </a:extLst>
              </p14:cNvPr>
              <p14:cNvContentPartPr/>
              <p14:nvPr/>
            </p14:nvContentPartPr>
            <p14:xfrm>
              <a:off x="7238404" y="2678110"/>
              <a:ext cx="277560" cy="4017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3384F555-DC16-44D6-B86C-D8ACD21FABB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229404" y="2669470"/>
                <a:ext cx="2952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631FED6A-FB71-467A-B888-2C69406B0374}"/>
                  </a:ext>
                </a:extLst>
              </p14:cNvPr>
              <p14:cNvContentPartPr/>
              <p14:nvPr/>
            </p14:nvContentPartPr>
            <p14:xfrm>
              <a:off x="7474204" y="2831470"/>
              <a:ext cx="106560" cy="15372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631FED6A-FB71-467A-B888-2C69406B037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465564" y="2822830"/>
                <a:ext cx="12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46F79C79-959E-4CDE-8FDA-C045B057FE93}"/>
                  </a:ext>
                </a:extLst>
              </p14:cNvPr>
              <p14:cNvContentPartPr/>
              <p14:nvPr/>
            </p14:nvContentPartPr>
            <p14:xfrm>
              <a:off x="7604164" y="2790070"/>
              <a:ext cx="124200" cy="28944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46F79C79-959E-4CDE-8FDA-C045B057FE93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595164" y="2781430"/>
                <a:ext cx="141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D7B55EB3-A22E-4D4B-9C3E-CAE87BBD00BD}"/>
                  </a:ext>
                </a:extLst>
              </p14:cNvPr>
              <p14:cNvContentPartPr/>
              <p14:nvPr/>
            </p14:nvContentPartPr>
            <p14:xfrm>
              <a:off x="6920164" y="2683870"/>
              <a:ext cx="123840" cy="57852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D7B55EB3-A22E-4D4B-9C3E-CAE87BBD00BD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911164" y="2675230"/>
                <a:ext cx="14148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08EB4091-495F-401A-BA85-361B8528533A}"/>
                  </a:ext>
                </a:extLst>
              </p14:cNvPr>
              <p14:cNvContentPartPr/>
              <p14:nvPr/>
            </p14:nvContentPartPr>
            <p14:xfrm>
              <a:off x="7724044" y="2689270"/>
              <a:ext cx="133920" cy="51984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08EB4091-495F-401A-BA85-361B8528533A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715044" y="2680630"/>
                <a:ext cx="1515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6EB3F1FA-255E-42BA-8725-A6ED86DBA135}"/>
                  </a:ext>
                </a:extLst>
              </p14:cNvPr>
              <p14:cNvContentPartPr/>
              <p14:nvPr/>
            </p14:nvContentPartPr>
            <p14:xfrm>
              <a:off x="7963804" y="2574430"/>
              <a:ext cx="147960" cy="1044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6EB3F1FA-255E-42BA-8725-A6ED86DBA135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955164" y="2565430"/>
                <a:ext cx="165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E9F8B59C-14DC-485D-B99F-65D4A3941418}"/>
                  </a:ext>
                </a:extLst>
              </p14:cNvPr>
              <p14:cNvContentPartPr/>
              <p14:nvPr/>
            </p14:nvContentPartPr>
            <p14:xfrm>
              <a:off x="7497964" y="3002470"/>
              <a:ext cx="12240" cy="612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E9F8B59C-14DC-485D-B99F-65D4A394141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7488964" y="2993830"/>
                <a:ext cx="29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E06813C4-4CF5-4EBA-B45A-52DA58861DF0}"/>
                  </a:ext>
                </a:extLst>
              </p14:cNvPr>
              <p14:cNvContentPartPr/>
              <p14:nvPr/>
            </p14:nvContentPartPr>
            <p14:xfrm>
              <a:off x="4400884" y="3258070"/>
              <a:ext cx="590400" cy="867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E06813C4-4CF5-4EBA-B45A-52DA58861DF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391884" y="3249430"/>
                <a:ext cx="6080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D7424543-B42A-483C-A10C-C436739DF8FE}"/>
                  </a:ext>
                </a:extLst>
              </p14:cNvPr>
              <p14:cNvContentPartPr/>
              <p14:nvPr/>
            </p14:nvContentPartPr>
            <p14:xfrm>
              <a:off x="7202764" y="3226750"/>
              <a:ext cx="376200" cy="2412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D7424543-B42A-483C-A10C-C436739DF8FE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7194124" y="3218110"/>
                <a:ext cx="3938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91E549FE-ADF3-43A4-9423-3CACE2417F2D}"/>
                  </a:ext>
                </a:extLst>
              </p14:cNvPr>
              <p14:cNvContentPartPr/>
              <p14:nvPr/>
            </p14:nvContentPartPr>
            <p14:xfrm>
              <a:off x="6306724" y="2783950"/>
              <a:ext cx="52920" cy="5976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91E549FE-ADF3-43A4-9423-3CACE2417F2D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297724" y="2775310"/>
                <a:ext cx="70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F8FB8704-3CD2-4482-8CCD-C293669D392A}"/>
                  </a:ext>
                </a:extLst>
              </p14:cNvPr>
              <p14:cNvContentPartPr/>
              <p14:nvPr/>
            </p14:nvContentPartPr>
            <p14:xfrm>
              <a:off x="6306004" y="2754790"/>
              <a:ext cx="100800" cy="11844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F8FB8704-3CD2-4482-8CCD-C293669D392A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6297004" y="2746150"/>
                <a:ext cx="118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55384BA7-80E7-4277-9A37-A391AA4F1671}"/>
                  </a:ext>
                </a:extLst>
              </p14:cNvPr>
              <p14:cNvContentPartPr/>
              <p14:nvPr/>
            </p14:nvContentPartPr>
            <p14:xfrm>
              <a:off x="1090684" y="4105870"/>
              <a:ext cx="408240" cy="18972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55384BA7-80E7-4277-9A37-A391AA4F1671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082044" y="4096870"/>
                <a:ext cx="4258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DC987502-A88A-4A57-9544-9F5DE97EBDB9}"/>
                  </a:ext>
                </a:extLst>
              </p14:cNvPr>
              <p14:cNvContentPartPr/>
              <p14:nvPr/>
            </p14:nvContentPartPr>
            <p14:xfrm>
              <a:off x="1787284" y="3975910"/>
              <a:ext cx="183240" cy="24228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DC987502-A88A-4A57-9544-9F5DE97EBDB9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778284" y="3966910"/>
                <a:ext cx="200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90E0F883-CC8D-43E3-89CA-242C36760C57}"/>
                  </a:ext>
                </a:extLst>
              </p14:cNvPr>
              <p14:cNvContentPartPr/>
              <p14:nvPr/>
            </p14:nvContentPartPr>
            <p14:xfrm>
              <a:off x="4913884" y="3616990"/>
              <a:ext cx="36360" cy="21564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90E0F883-CC8D-43E3-89CA-242C36760C57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4905244" y="3608350"/>
                <a:ext cx="540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9EC3EE97-6655-422A-BAB9-B1A51A97ED90}"/>
                  </a:ext>
                </a:extLst>
              </p14:cNvPr>
              <p14:cNvContentPartPr/>
              <p14:nvPr/>
            </p14:nvContentPartPr>
            <p14:xfrm>
              <a:off x="5079124" y="3616270"/>
              <a:ext cx="18000" cy="20700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9EC3EE97-6655-422A-BAB9-B1A51A97ED90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070484" y="3607270"/>
                <a:ext cx="356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E525A065-0093-4CFE-93C8-AFED0BF23177}"/>
                  </a:ext>
                </a:extLst>
              </p14:cNvPr>
              <p14:cNvContentPartPr/>
              <p14:nvPr/>
            </p14:nvContentPartPr>
            <p14:xfrm>
              <a:off x="4949524" y="3545350"/>
              <a:ext cx="171360" cy="20700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E525A065-0093-4CFE-93C8-AFED0BF23177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4940524" y="3536350"/>
                <a:ext cx="1890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979831A2-793A-4F4B-83FF-4E09120AEB49}"/>
                  </a:ext>
                </a:extLst>
              </p14:cNvPr>
              <p14:cNvContentPartPr/>
              <p14:nvPr/>
            </p14:nvContentPartPr>
            <p14:xfrm>
              <a:off x="5150044" y="3592510"/>
              <a:ext cx="207000" cy="25416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979831A2-793A-4F4B-83FF-4E09120AEB4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141044" y="3583870"/>
                <a:ext cx="2246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951DFF37-3FE5-4C73-B0AD-23905ACAEA20}"/>
                  </a:ext>
                </a:extLst>
              </p14:cNvPr>
              <p14:cNvContentPartPr/>
              <p14:nvPr/>
            </p14:nvContentPartPr>
            <p14:xfrm>
              <a:off x="5303404" y="3627790"/>
              <a:ext cx="18000" cy="17136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951DFF37-3FE5-4C73-B0AD-23905ACAEA20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5294404" y="3619150"/>
                <a:ext cx="356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6075F658-22E3-4499-A77E-CB45627A9CDC}"/>
                  </a:ext>
                </a:extLst>
              </p14:cNvPr>
              <p14:cNvContentPartPr/>
              <p14:nvPr/>
            </p14:nvContentPartPr>
            <p14:xfrm>
              <a:off x="5451004" y="3639670"/>
              <a:ext cx="53280" cy="19512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6075F658-22E3-4499-A77E-CB45627A9CDC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5442004" y="3631030"/>
                <a:ext cx="709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B469483D-192B-4200-828D-0B9095757D29}"/>
                  </a:ext>
                </a:extLst>
              </p14:cNvPr>
              <p14:cNvContentPartPr/>
              <p14:nvPr/>
            </p14:nvContentPartPr>
            <p14:xfrm>
              <a:off x="4843324" y="3580630"/>
              <a:ext cx="41760" cy="34848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B469483D-192B-4200-828D-0B9095757D29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4834324" y="3571990"/>
                <a:ext cx="594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E7F517D2-2AB3-4245-B0F7-C3529D3B65BD}"/>
                  </a:ext>
                </a:extLst>
              </p14:cNvPr>
              <p14:cNvContentPartPr/>
              <p14:nvPr/>
            </p14:nvContentPartPr>
            <p14:xfrm>
              <a:off x="5492044" y="3556870"/>
              <a:ext cx="330840" cy="4197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E7F517D2-2AB3-4245-B0F7-C3529D3B65BD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483404" y="3548230"/>
                <a:ext cx="3484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9957AE2E-8475-41D3-8CC9-736E73852471}"/>
                  </a:ext>
                </a:extLst>
              </p14:cNvPr>
              <p14:cNvContentPartPr/>
              <p14:nvPr/>
            </p14:nvContentPartPr>
            <p14:xfrm>
              <a:off x="5810644" y="3757750"/>
              <a:ext cx="207000" cy="1800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9957AE2E-8475-41D3-8CC9-736E73852471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5802004" y="3748750"/>
                <a:ext cx="2246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7A7CCE92-49F5-47D0-B74A-7A438957EC12}"/>
                  </a:ext>
                </a:extLst>
              </p14:cNvPr>
              <p14:cNvContentPartPr/>
              <p14:nvPr/>
            </p14:nvContentPartPr>
            <p14:xfrm>
              <a:off x="5922604" y="3651190"/>
              <a:ext cx="77040" cy="20700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7A7CCE92-49F5-47D0-B74A-7A438957EC12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5913964" y="3642550"/>
                <a:ext cx="946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F38F1E48-00DA-4DD8-BFDF-2BFB12C643D9}"/>
                  </a:ext>
                </a:extLst>
              </p14:cNvPr>
              <p14:cNvContentPartPr/>
              <p14:nvPr/>
            </p14:nvContentPartPr>
            <p14:xfrm>
              <a:off x="6082084" y="3622030"/>
              <a:ext cx="165600" cy="29520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F38F1E48-00DA-4DD8-BFDF-2BFB12C643D9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6073084" y="3613030"/>
                <a:ext cx="183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6F205C69-9318-456F-8E20-7022DC3E00EB}"/>
                  </a:ext>
                </a:extLst>
              </p14:cNvPr>
              <p14:cNvContentPartPr/>
              <p14:nvPr/>
            </p14:nvContentPartPr>
            <p14:xfrm>
              <a:off x="6335524" y="3568390"/>
              <a:ext cx="213120" cy="3135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6F205C69-9318-456F-8E20-7022DC3E00EB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6326524" y="3559750"/>
                <a:ext cx="2307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B6432A3C-2EB4-474E-A884-50EAD7964DA0}"/>
                  </a:ext>
                </a:extLst>
              </p14:cNvPr>
              <p14:cNvContentPartPr/>
              <p14:nvPr/>
            </p14:nvContentPartPr>
            <p14:xfrm>
              <a:off x="6506884" y="3663430"/>
              <a:ext cx="200520" cy="17208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B6432A3C-2EB4-474E-A884-50EAD7964DA0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6497884" y="3654430"/>
                <a:ext cx="218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E5F641F9-9515-42CD-A53A-2347890CFF27}"/>
                  </a:ext>
                </a:extLst>
              </p14:cNvPr>
              <p14:cNvContentPartPr/>
              <p14:nvPr/>
            </p14:nvContentPartPr>
            <p14:xfrm>
              <a:off x="6784084" y="3574870"/>
              <a:ext cx="6120" cy="4752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E5F641F9-9515-42CD-A53A-2347890CFF27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6775084" y="3565870"/>
                <a:ext cx="237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B499AE68-D0AB-4BCF-9D6E-B05FC85F2165}"/>
                  </a:ext>
                </a:extLst>
              </p14:cNvPr>
              <p14:cNvContentPartPr/>
              <p14:nvPr/>
            </p14:nvContentPartPr>
            <p14:xfrm>
              <a:off x="6825484" y="3769630"/>
              <a:ext cx="82800" cy="612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B499AE68-D0AB-4BCF-9D6E-B05FC85F2165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6816484" y="3760630"/>
                <a:ext cx="100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BCCB9C5C-A14E-4B02-B31F-F68991645D35}"/>
                  </a:ext>
                </a:extLst>
              </p14:cNvPr>
              <p14:cNvContentPartPr/>
              <p14:nvPr/>
            </p14:nvContentPartPr>
            <p14:xfrm>
              <a:off x="6890284" y="3698710"/>
              <a:ext cx="41760" cy="15948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BCCB9C5C-A14E-4B02-B31F-F68991645D35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881284" y="3690070"/>
                <a:ext cx="594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618F73E0-2170-4ADC-88C1-6F4942F57C73}"/>
                  </a:ext>
                </a:extLst>
              </p14:cNvPr>
              <p14:cNvContentPartPr/>
              <p14:nvPr/>
            </p14:nvContentPartPr>
            <p14:xfrm>
              <a:off x="6884524" y="3645790"/>
              <a:ext cx="165600" cy="32472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618F73E0-2170-4ADC-88C1-6F4942F57C73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875524" y="3636790"/>
                <a:ext cx="183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E78820E8-550B-42E4-A129-DEF1FB488764}"/>
                  </a:ext>
                </a:extLst>
              </p14:cNvPr>
              <p14:cNvContentPartPr/>
              <p14:nvPr/>
            </p14:nvContentPartPr>
            <p14:xfrm>
              <a:off x="7134724" y="3692950"/>
              <a:ext cx="190440" cy="17136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E78820E8-550B-42E4-A129-DEF1FB488764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7126084" y="3683950"/>
                <a:ext cx="208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526E7130-3116-44C4-8C4F-F0F9589BB989}"/>
                  </a:ext>
                </a:extLst>
              </p14:cNvPr>
              <p14:cNvContentPartPr/>
              <p14:nvPr/>
            </p14:nvContentPartPr>
            <p14:xfrm>
              <a:off x="7379884" y="3604390"/>
              <a:ext cx="29880" cy="5328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526E7130-3116-44C4-8C4F-F0F9589BB989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7371244" y="3595390"/>
                <a:ext cx="475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564F749E-8005-4B2F-B382-637ECC117939}"/>
                  </a:ext>
                </a:extLst>
              </p14:cNvPr>
              <p14:cNvContentPartPr/>
              <p14:nvPr/>
            </p14:nvContentPartPr>
            <p14:xfrm>
              <a:off x="7403644" y="3552190"/>
              <a:ext cx="198720" cy="44784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564F749E-8005-4B2F-B382-637ECC117939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7394644" y="3543190"/>
                <a:ext cx="21636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F3CB20ED-7AD1-4E38-9B36-EFF452804257}"/>
                  </a:ext>
                </a:extLst>
              </p14:cNvPr>
              <p14:cNvContentPartPr/>
              <p14:nvPr/>
            </p14:nvContentPartPr>
            <p14:xfrm>
              <a:off x="4795804" y="3922990"/>
              <a:ext cx="546120" cy="15408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F3CB20ED-7AD1-4E38-9B36-EFF452804257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786804" y="3913990"/>
                <a:ext cx="5637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7F460F64-642A-4699-A8C3-17D14EFE8468}"/>
                  </a:ext>
                </a:extLst>
              </p14:cNvPr>
              <p14:cNvContentPartPr/>
              <p14:nvPr/>
            </p14:nvContentPartPr>
            <p14:xfrm>
              <a:off x="7739524" y="3635710"/>
              <a:ext cx="165960" cy="21060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7F460F64-642A-4699-A8C3-17D14EFE8468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7730884" y="3627070"/>
                <a:ext cx="1836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3794CBEF-7AB4-49F6-870B-994A21FB4FBD}"/>
                  </a:ext>
                </a:extLst>
              </p14:cNvPr>
              <p14:cNvContentPartPr/>
              <p14:nvPr/>
            </p14:nvContentPartPr>
            <p14:xfrm>
              <a:off x="7716124" y="3769630"/>
              <a:ext cx="118440" cy="1800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3794CBEF-7AB4-49F6-870B-994A21FB4FBD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7707484" y="3760630"/>
                <a:ext cx="136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FC532278-D416-4DD7-B822-A337AB3E5FAE}"/>
                  </a:ext>
                </a:extLst>
              </p14:cNvPr>
              <p14:cNvContentPartPr/>
              <p14:nvPr/>
            </p14:nvContentPartPr>
            <p14:xfrm>
              <a:off x="7963804" y="3462910"/>
              <a:ext cx="24120" cy="13032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FC532278-D416-4DD7-B822-A337AB3E5FAE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7955164" y="3453910"/>
                <a:ext cx="417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D0A29989-2BED-42C8-A2E8-44AC91D7743D}"/>
                  </a:ext>
                </a:extLst>
              </p14:cNvPr>
              <p14:cNvContentPartPr/>
              <p14:nvPr/>
            </p14:nvContentPartPr>
            <p14:xfrm>
              <a:off x="7942204" y="3529150"/>
              <a:ext cx="69480" cy="5220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D0A29989-2BED-42C8-A2E8-44AC91D7743D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7933564" y="3520510"/>
                <a:ext cx="87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B2A7D207-D548-441C-925B-8C13A5D7184A}"/>
                  </a:ext>
                </a:extLst>
              </p14:cNvPr>
              <p14:cNvContentPartPr/>
              <p14:nvPr/>
            </p14:nvContentPartPr>
            <p14:xfrm>
              <a:off x="7981084" y="3627790"/>
              <a:ext cx="136440" cy="26604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B2A7D207-D548-441C-925B-8C13A5D7184A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7972444" y="3619150"/>
                <a:ext cx="1540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D0372CED-2B9D-475E-B69F-6A4E640BD8AC}"/>
                  </a:ext>
                </a:extLst>
              </p14:cNvPr>
              <p14:cNvContentPartPr/>
              <p14:nvPr/>
            </p14:nvContentPartPr>
            <p14:xfrm>
              <a:off x="8087644" y="3716350"/>
              <a:ext cx="147960" cy="11268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D0372CED-2B9D-475E-B69F-6A4E640BD8AC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8079004" y="3707710"/>
                <a:ext cx="165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0B2C9B00-FF8D-4C6F-97E8-32B3F18F03E5}"/>
                  </a:ext>
                </a:extLst>
              </p14:cNvPr>
              <p14:cNvContentPartPr/>
              <p14:nvPr/>
            </p14:nvContentPartPr>
            <p14:xfrm>
              <a:off x="8241364" y="3651550"/>
              <a:ext cx="75240" cy="24228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0B2C9B00-FF8D-4C6F-97E8-32B3F18F03E5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232364" y="3642550"/>
                <a:ext cx="92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7AD18CBC-66B7-4376-8FCA-16E25F1006B5}"/>
                  </a:ext>
                </a:extLst>
              </p14:cNvPr>
              <p14:cNvContentPartPr/>
              <p14:nvPr/>
            </p14:nvContentPartPr>
            <p14:xfrm>
              <a:off x="8536204" y="3615910"/>
              <a:ext cx="210600" cy="242280"/>
            </p14:xfrm>
          </p:contentPart>
        </mc:Choice>
        <mc:Fallback xmlns=""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7AD18CBC-66B7-4376-8FCA-16E25F1006B5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8527564" y="3607270"/>
                <a:ext cx="2282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BD1C58E4-0112-4C50-ADA2-7ED6FA2D6741}"/>
                  </a:ext>
                </a:extLst>
              </p14:cNvPr>
              <p14:cNvContentPartPr/>
              <p14:nvPr/>
            </p14:nvContentPartPr>
            <p14:xfrm>
              <a:off x="8548084" y="3716350"/>
              <a:ext cx="82800" cy="3564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BD1C58E4-0112-4C50-ADA2-7ED6FA2D6741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8539084" y="3707710"/>
                <a:ext cx="1004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7D6145E6-B803-48B5-B004-67ADF8A0A797}"/>
                  </a:ext>
                </a:extLst>
              </p14:cNvPr>
              <p14:cNvContentPartPr/>
              <p14:nvPr/>
            </p14:nvContentPartPr>
            <p14:xfrm>
              <a:off x="8660044" y="3551110"/>
              <a:ext cx="77040" cy="1224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7D6145E6-B803-48B5-B004-67ADF8A0A79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8651404" y="3542470"/>
                <a:ext cx="94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E1AF7257-B004-41B9-BCFE-9C3C96C53F7E}"/>
                  </a:ext>
                </a:extLst>
              </p14:cNvPr>
              <p14:cNvContentPartPr/>
              <p14:nvPr/>
            </p14:nvContentPartPr>
            <p14:xfrm>
              <a:off x="8707204" y="3615910"/>
              <a:ext cx="124560" cy="2487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E1AF7257-B004-41B9-BCFE-9C3C96C53F7E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698204" y="3606910"/>
                <a:ext cx="1422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471A1E6C-8D75-48DB-BFA3-82F5E438DE6C}"/>
                  </a:ext>
                </a:extLst>
              </p14:cNvPr>
              <p14:cNvContentPartPr/>
              <p14:nvPr/>
            </p14:nvContentPartPr>
            <p14:xfrm>
              <a:off x="8789284" y="3691870"/>
              <a:ext cx="118080" cy="1872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471A1E6C-8D75-48DB-BFA3-82F5E438DE6C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8780644" y="3683230"/>
                <a:ext cx="1357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19A470B1-5078-4056-AE41-CA08233981A8}"/>
                  </a:ext>
                </a:extLst>
              </p14:cNvPr>
              <p14:cNvContentPartPr/>
              <p14:nvPr/>
            </p14:nvContentPartPr>
            <p14:xfrm>
              <a:off x="8819524" y="3657310"/>
              <a:ext cx="53280" cy="15948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19A470B1-5078-4056-AE41-CA08233981A8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8810524" y="3648670"/>
                <a:ext cx="70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4538E27F-7213-41BB-91B1-EC53C8E38ADC}"/>
                  </a:ext>
                </a:extLst>
              </p14:cNvPr>
              <p14:cNvContentPartPr/>
              <p14:nvPr/>
            </p14:nvContentPartPr>
            <p14:xfrm>
              <a:off x="8919604" y="3639670"/>
              <a:ext cx="24120" cy="18900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4538E27F-7213-41BB-91B1-EC53C8E38ADC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8910964" y="3631030"/>
                <a:ext cx="41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3025536F-49D6-4CF7-8194-EB6806248CCB}"/>
                  </a:ext>
                </a:extLst>
              </p14:cNvPr>
              <p14:cNvContentPartPr/>
              <p14:nvPr/>
            </p14:nvContentPartPr>
            <p14:xfrm>
              <a:off x="8441524" y="3574870"/>
              <a:ext cx="65880" cy="35424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3025536F-49D6-4CF7-8194-EB6806248CCB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8432884" y="3565870"/>
                <a:ext cx="835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8ECC41CC-9EF0-443D-B4FE-0F3D8408DEAE}"/>
                  </a:ext>
                </a:extLst>
              </p14:cNvPr>
              <p14:cNvContentPartPr/>
              <p14:nvPr/>
            </p14:nvContentPartPr>
            <p14:xfrm>
              <a:off x="8915644" y="3421150"/>
              <a:ext cx="157680" cy="58284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8ECC41CC-9EF0-443D-B4FE-0F3D8408DEAE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8906644" y="3412150"/>
                <a:ext cx="17532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E69B3803-E4D6-4160-8777-1D8A45DBF594}"/>
                  </a:ext>
                </a:extLst>
              </p14:cNvPr>
              <p14:cNvContentPartPr/>
              <p14:nvPr/>
            </p14:nvContentPartPr>
            <p14:xfrm>
              <a:off x="8418124" y="4029910"/>
              <a:ext cx="466560" cy="7020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E69B3803-E4D6-4160-8777-1D8A45DBF594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8409124" y="4021270"/>
                <a:ext cx="484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6063B661-C261-44D4-97DF-1B26EFA919D3}"/>
                  </a:ext>
                </a:extLst>
              </p14:cNvPr>
              <p14:cNvContentPartPr/>
              <p14:nvPr/>
            </p14:nvContentPartPr>
            <p14:xfrm>
              <a:off x="1960444" y="4111630"/>
              <a:ext cx="199080" cy="1065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6063B661-C261-44D4-97DF-1B26EFA919D3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951444" y="4102630"/>
                <a:ext cx="216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1031CA3D-2EF9-4109-9FCF-C05A23882AB5}"/>
                  </a:ext>
                </a:extLst>
              </p14:cNvPr>
              <p14:cNvContentPartPr/>
              <p14:nvPr/>
            </p14:nvContentPartPr>
            <p14:xfrm>
              <a:off x="2253484" y="4070230"/>
              <a:ext cx="116280" cy="24228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1031CA3D-2EF9-4109-9FCF-C05A23882AB5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2244484" y="4061230"/>
                <a:ext cx="1339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F1FD37BF-3BD3-47E1-B94C-DE298B7FFB50}"/>
                  </a:ext>
                </a:extLst>
              </p14:cNvPr>
              <p14:cNvContentPartPr/>
              <p14:nvPr/>
            </p14:nvContentPartPr>
            <p14:xfrm>
              <a:off x="2459764" y="4135390"/>
              <a:ext cx="124200" cy="180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F1FD37BF-3BD3-47E1-B94C-DE298B7FFB50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2451124" y="4126390"/>
                <a:ext cx="141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563F157E-2378-46DB-8322-2D200FA02CA3}"/>
                  </a:ext>
                </a:extLst>
              </p14:cNvPr>
              <p14:cNvContentPartPr/>
              <p14:nvPr/>
            </p14:nvContentPartPr>
            <p14:xfrm>
              <a:off x="2447884" y="4217830"/>
              <a:ext cx="100800" cy="612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563F157E-2378-46DB-8322-2D200FA02CA3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2439244" y="4209190"/>
                <a:ext cx="118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3329E538-0DB0-4177-82CD-B2F8DB213CC6}"/>
                  </a:ext>
                </a:extLst>
              </p14:cNvPr>
              <p14:cNvContentPartPr/>
              <p14:nvPr/>
            </p14:nvContentPartPr>
            <p14:xfrm>
              <a:off x="2663164" y="4101550"/>
              <a:ext cx="310680" cy="21492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3329E538-0DB0-4177-82CD-B2F8DB213CC6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2654164" y="4092910"/>
                <a:ext cx="328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DA379747-0CDF-4179-8465-7739F398B44E}"/>
                  </a:ext>
                </a:extLst>
              </p14:cNvPr>
              <p14:cNvContentPartPr/>
              <p14:nvPr/>
            </p14:nvContentPartPr>
            <p14:xfrm>
              <a:off x="3102724" y="4076350"/>
              <a:ext cx="169560" cy="23652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DA379747-0CDF-4179-8465-7739F398B44E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3094084" y="4067350"/>
                <a:ext cx="1872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CF49BB68-41B3-4C8F-ADFF-A00EAF25D673}"/>
                  </a:ext>
                </a:extLst>
              </p14:cNvPr>
              <p14:cNvContentPartPr/>
              <p14:nvPr/>
            </p14:nvContentPartPr>
            <p14:xfrm>
              <a:off x="3256444" y="4153030"/>
              <a:ext cx="189000" cy="15480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CF49BB68-41B3-4C8F-ADFF-A00EAF25D673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3247804" y="4144030"/>
                <a:ext cx="2066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6629FAE1-A6BF-47D2-863C-F09756E86AB9}"/>
                  </a:ext>
                </a:extLst>
              </p14:cNvPr>
              <p14:cNvContentPartPr/>
              <p14:nvPr/>
            </p14:nvContentPartPr>
            <p14:xfrm>
              <a:off x="3545164" y="4088230"/>
              <a:ext cx="24120" cy="3564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6629FAE1-A6BF-47D2-863C-F09756E86AB9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3536524" y="4079230"/>
                <a:ext cx="417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00374030-DFEB-440A-930B-A6BEF4F67120}"/>
                  </a:ext>
                </a:extLst>
              </p14:cNvPr>
              <p14:cNvContentPartPr/>
              <p14:nvPr/>
            </p14:nvContentPartPr>
            <p14:xfrm>
              <a:off x="3627964" y="4253110"/>
              <a:ext cx="82800" cy="1224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00374030-DFEB-440A-930B-A6BEF4F67120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618964" y="4244470"/>
                <a:ext cx="100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5507A71A-3D85-4D9F-86A7-6AFE1D23C129}"/>
                  </a:ext>
                </a:extLst>
              </p14:cNvPr>
              <p14:cNvContentPartPr/>
              <p14:nvPr/>
            </p14:nvContentPartPr>
            <p14:xfrm>
              <a:off x="3710404" y="4194430"/>
              <a:ext cx="130320" cy="17208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5507A71A-3D85-4D9F-86A7-6AFE1D23C129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3701764" y="4185430"/>
                <a:ext cx="1479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773D4E5B-6BCF-416A-BDA7-44B5853BCCD2}"/>
                  </a:ext>
                </a:extLst>
              </p14:cNvPr>
              <p14:cNvContentPartPr/>
              <p14:nvPr/>
            </p14:nvContentPartPr>
            <p14:xfrm>
              <a:off x="3834244" y="4117750"/>
              <a:ext cx="360" cy="612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773D4E5B-6BCF-416A-BDA7-44B5853BCCD2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3825604" y="4108750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EDBC8ED1-1E68-4D32-AEB1-E55F9FD7D125}"/>
                  </a:ext>
                </a:extLst>
              </p14:cNvPr>
              <p14:cNvContentPartPr/>
              <p14:nvPr/>
            </p14:nvContentPartPr>
            <p14:xfrm>
              <a:off x="3904804" y="4176430"/>
              <a:ext cx="189720" cy="13608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EDBC8ED1-1E68-4D32-AEB1-E55F9FD7D125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3895804" y="4167790"/>
                <a:ext cx="207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3E1ECEB2-4152-4615-BFEB-43D9CD76AC79}"/>
                  </a:ext>
                </a:extLst>
              </p14:cNvPr>
              <p14:cNvContentPartPr/>
              <p14:nvPr/>
            </p14:nvContentPartPr>
            <p14:xfrm>
              <a:off x="4141324" y="4093990"/>
              <a:ext cx="6120" cy="7128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3E1ECEB2-4152-4615-BFEB-43D9CD76AC79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4132324" y="4084990"/>
                <a:ext cx="23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45BB800B-5B95-4BE1-9C96-C1F4E97A3DCD}"/>
                  </a:ext>
                </a:extLst>
              </p14:cNvPr>
              <p14:cNvContentPartPr/>
              <p14:nvPr/>
            </p14:nvContentPartPr>
            <p14:xfrm>
              <a:off x="4170844" y="4093990"/>
              <a:ext cx="141840" cy="22464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45BB800B-5B95-4BE1-9C96-C1F4E97A3DCD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4161844" y="4084990"/>
                <a:ext cx="1594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AADCA71E-EE28-4167-95CC-A70763519855}"/>
                  </a:ext>
                </a:extLst>
              </p14:cNvPr>
              <p14:cNvContentPartPr/>
              <p14:nvPr/>
            </p14:nvContentPartPr>
            <p14:xfrm>
              <a:off x="6571684" y="4129270"/>
              <a:ext cx="157320" cy="18324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AADCA71E-EE28-4167-95CC-A70763519855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6562684" y="4120630"/>
                <a:ext cx="1749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06CB1D63-92FE-4329-BCB4-909A5B5D83FB}"/>
                  </a:ext>
                </a:extLst>
              </p14:cNvPr>
              <p14:cNvContentPartPr/>
              <p14:nvPr/>
            </p14:nvContentPartPr>
            <p14:xfrm>
              <a:off x="6784084" y="4146910"/>
              <a:ext cx="153720" cy="17208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06CB1D63-92FE-4329-BCB4-909A5B5D83FB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6775084" y="4138270"/>
                <a:ext cx="1713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D8D38161-E0C3-4210-94C6-0F708066F831}"/>
                  </a:ext>
                </a:extLst>
              </p14:cNvPr>
              <p14:cNvContentPartPr/>
              <p14:nvPr/>
            </p14:nvContentPartPr>
            <p14:xfrm>
              <a:off x="6660244" y="4253110"/>
              <a:ext cx="112320" cy="11232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D8D38161-E0C3-4210-94C6-0F708066F831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6651244" y="4244470"/>
                <a:ext cx="129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37E738B1-AB83-48BF-BB03-4F30C56CC037}"/>
                  </a:ext>
                </a:extLst>
              </p14:cNvPr>
              <p14:cNvContentPartPr/>
              <p14:nvPr/>
            </p14:nvContentPartPr>
            <p14:xfrm>
              <a:off x="6943564" y="4111630"/>
              <a:ext cx="135720" cy="21276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37E738B1-AB83-48BF-BB03-4F30C56CC037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6934924" y="4102990"/>
                <a:ext cx="1533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188EEB87-726D-4F2E-BBC9-F8E0A134669D}"/>
                  </a:ext>
                </a:extLst>
              </p14:cNvPr>
              <p14:cNvContentPartPr/>
              <p14:nvPr/>
            </p14:nvContentPartPr>
            <p14:xfrm>
              <a:off x="7051564" y="4211710"/>
              <a:ext cx="158040" cy="9540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188EEB87-726D-4F2E-BBC9-F8E0A134669D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7042924" y="4203070"/>
                <a:ext cx="175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5055635D-68C4-4EA9-B0AC-D4E2CCB4D3DE}"/>
                  </a:ext>
                </a:extLst>
              </p14:cNvPr>
              <p14:cNvContentPartPr/>
              <p14:nvPr/>
            </p14:nvContentPartPr>
            <p14:xfrm>
              <a:off x="7250284" y="4123510"/>
              <a:ext cx="6120" cy="7704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5055635D-68C4-4EA9-B0AC-D4E2CCB4D3DE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7241284" y="4114510"/>
                <a:ext cx="237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58ADD6AB-C245-4691-92A3-859BB0904AA4}"/>
                  </a:ext>
                </a:extLst>
              </p14:cNvPr>
              <p14:cNvContentPartPr/>
              <p14:nvPr/>
            </p14:nvContentPartPr>
            <p14:xfrm>
              <a:off x="7303204" y="4105870"/>
              <a:ext cx="47520" cy="16560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58ADD6AB-C245-4691-92A3-859BB0904AA4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7294564" y="4096870"/>
                <a:ext cx="651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A9FA568F-317A-41A9-A34B-FCB53045432D}"/>
                  </a:ext>
                </a:extLst>
              </p14:cNvPr>
              <p14:cNvContentPartPr/>
              <p14:nvPr/>
            </p14:nvContentPartPr>
            <p14:xfrm>
              <a:off x="6359284" y="4371190"/>
              <a:ext cx="1125000" cy="25956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A9FA568F-317A-41A9-A34B-FCB53045432D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6350644" y="4362550"/>
                <a:ext cx="11426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14F6D51C-9E14-4815-9AEA-019A9DE4A9D0}"/>
                  </a:ext>
                </a:extLst>
              </p14:cNvPr>
              <p14:cNvContentPartPr/>
              <p14:nvPr/>
            </p14:nvContentPartPr>
            <p14:xfrm>
              <a:off x="6960844" y="4513390"/>
              <a:ext cx="193320" cy="11736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14F6D51C-9E14-4815-9AEA-019A9DE4A9D0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6951844" y="4504390"/>
                <a:ext cx="210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0513E7EF-DFDC-486A-8122-AF89EAE21BFC}"/>
                  </a:ext>
                </a:extLst>
              </p14:cNvPr>
              <p14:cNvContentPartPr/>
              <p14:nvPr/>
            </p14:nvContentPartPr>
            <p14:xfrm>
              <a:off x="7256044" y="4483510"/>
              <a:ext cx="6120" cy="7128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0513E7EF-DFDC-486A-8122-AF89EAE21BFC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7247044" y="4474510"/>
                <a:ext cx="23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16450BBF-2F6F-4F6D-B4FE-16E72B0FAEEF}"/>
                  </a:ext>
                </a:extLst>
              </p14:cNvPr>
              <p14:cNvContentPartPr/>
              <p14:nvPr/>
            </p14:nvContentPartPr>
            <p14:xfrm>
              <a:off x="3727684" y="4430230"/>
              <a:ext cx="372600" cy="11844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16450BBF-2F6F-4F6D-B4FE-16E72B0FAEEF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3719044" y="4421590"/>
                <a:ext cx="390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ECFBA2AB-17CD-4479-A3EC-4552E4044F07}"/>
                  </a:ext>
                </a:extLst>
              </p14:cNvPr>
              <p14:cNvContentPartPr/>
              <p14:nvPr/>
            </p14:nvContentPartPr>
            <p14:xfrm>
              <a:off x="4601404" y="4285150"/>
              <a:ext cx="106560" cy="1584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ECFBA2AB-17CD-4479-A3EC-4552E4044F07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4592404" y="4276150"/>
                <a:ext cx="124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EB64868E-0874-4FA6-BBB3-3B5341BA350D}"/>
                  </a:ext>
                </a:extLst>
              </p14:cNvPr>
              <p14:cNvContentPartPr/>
              <p14:nvPr/>
            </p14:nvContentPartPr>
            <p14:xfrm>
              <a:off x="4565764" y="4341670"/>
              <a:ext cx="94680" cy="1800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EB64868E-0874-4FA6-BBB3-3B5341BA350D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4557124" y="4333030"/>
                <a:ext cx="112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8723371C-39F9-4818-AAA8-89CAF600AE5C}"/>
                  </a:ext>
                </a:extLst>
              </p14:cNvPr>
              <p14:cNvContentPartPr/>
              <p14:nvPr/>
            </p14:nvContentPartPr>
            <p14:xfrm>
              <a:off x="4696804" y="4285150"/>
              <a:ext cx="353160" cy="25200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8723371C-39F9-4818-AAA8-89CAF600AE5C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4687804" y="4276510"/>
                <a:ext cx="3708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36EB7E01-0166-487A-8885-7CA79171F784}"/>
                  </a:ext>
                </a:extLst>
              </p14:cNvPr>
              <p14:cNvContentPartPr/>
              <p14:nvPr/>
            </p14:nvContentPartPr>
            <p14:xfrm>
              <a:off x="5161204" y="4229350"/>
              <a:ext cx="172080" cy="21888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36EB7E01-0166-487A-8885-7CA79171F784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5152564" y="4220350"/>
                <a:ext cx="1897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22E1A1B3-D5C5-4B50-BC0E-01AFFCC40044}"/>
                  </a:ext>
                </a:extLst>
              </p14:cNvPr>
              <p14:cNvContentPartPr/>
              <p14:nvPr/>
            </p14:nvContentPartPr>
            <p14:xfrm>
              <a:off x="5297644" y="4335550"/>
              <a:ext cx="159480" cy="9504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22E1A1B3-D5C5-4B50-BC0E-01AFFCC40044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5289004" y="4326910"/>
                <a:ext cx="1771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7539A1A4-9C48-4C42-ABC3-647802AA8173}"/>
                  </a:ext>
                </a:extLst>
              </p14:cNvPr>
              <p14:cNvContentPartPr/>
              <p14:nvPr/>
            </p14:nvContentPartPr>
            <p14:xfrm>
              <a:off x="5521564" y="4247350"/>
              <a:ext cx="24120" cy="7128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7539A1A4-9C48-4C42-ABC3-647802AA8173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5512924" y="4238710"/>
                <a:ext cx="41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5598881B-F2E8-4C99-B1B3-93A2C88CB808}"/>
                  </a:ext>
                </a:extLst>
              </p14:cNvPr>
              <p14:cNvContentPartPr/>
              <p14:nvPr/>
            </p14:nvContentPartPr>
            <p14:xfrm>
              <a:off x="5586364" y="4232230"/>
              <a:ext cx="71640" cy="29880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5598881B-F2E8-4C99-B1B3-93A2C88CB808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5577724" y="4223230"/>
                <a:ext cx="892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3EA53B05-F760-4300-80E1-E3A2FBE409FF}"/>
                  </a:ext>
                </a:extLst>
              </p14:cNvPr>
              <p14:cNvContentPartPr/>
              <p14:nvPr/>
            </p14:nvContentPartPr>
            <p14:xfrm>
              <a:off x="5787964" y="4364710"/>
              <a:ext cx="117360" cy="684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3EA53B05-F760-4300-80E1-E3A2FBE409FF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5779324" y="4356070"/>
                <a:ext cx="1350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7593170B-E638-4A28-A4E3-C0707CDA8ED4}"/>
                  </a:ext>
                </a:extLst>
              </p14:cNvPr>
              <p14:cNvContentPartPr/>
              <p14:nvPr/>
            </p14:nvContentPartPr>
            <p14:xfrm>
              <a:off x="5946364" y="4347790"/>
              <a:ext cx="94680" cy="218520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7593170B-E638-4A28-A4E3-C0707CDA8ED4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5937724" y="4338790"/>
                <a:ext cx="1123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ECF05AFD-6B6F-4611-8667-26E64BE475D9}"/>
                  </a:ext>
                </a:extLst>
              </p14:cNvPr>
              <p14:cNvContentPartPr/>
              <p14:nvPr/>
            </p14:nvContentPartPr>
            <p14:xfrm>
              <a:off x="6034924" y="4241590"/>
              <a:ext cx="360" cy="6120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ECF05AFD-6B6F-4611-8667-26E64BE475D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6025924" y="4232590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11020627-5DFF-4868-940F-9ECFEEA12EE4}"/>
                  </a:ext>
                </a:extLst>
              </p14:cNvPr>
              <p14:cNvContentPartPr/>
              <p14:nvPr/>
            </p14:nvContentPartPr>
            <p14:xfrm>
              <a:off x="6129964" y="4318270"/>
              <a:ext cx="189000" cy="14760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11020627-5DFF-4868-940F-9ECFEEA12EE4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6120964" y="4309630"/>
                <a:ext cx="2066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123EED2E-AE88-42CC-B448-BF991ACBE1E9}"/>
                  </a:ext>
                </a:extLst>
              </p14:cNvPr>
              <p14:cNvContentPartPr/>
              <p14:nvPr/>
            </p14:nvContentPartPr>
            <p14:xfrm>
              <a:off x="6353524" y="4194430"/>
              <a:ext cx="88920" cy="7128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123EED2E-AE88-42CC-B448-BF991ACBE1E9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6344524" y="4185430"/>
                <a:ext cx="106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F8D6319D-C24F-40E7-A0F1-B7A21C98BFC7}"/>
                  </a:ext>
                </a:extLst>
              </p14:cNvPr>
              <p14:cNvContentPartPr/>
              <p14:nvPr/>
            </p14:nvContentPartPr>
            <p14:xfrm>
              <a:off x="4518244" y="4187950"/>
              <a:ext cx="154440" cy="77400"/>
            </p14:xfrm>
          </p:contentPart>
        </mc:Choice>
        <mc:Fallback xmlns=""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F8D6319D-C24F-40E7-A0F1-B7A21C98BFC7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4509244" y="4178950"/>
                <a:ext cx="172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CCA6ECFB-BA1E-4C6C-B106-D7CCBEAA7033}"/>
                  </a:ext>
                </a:extLst>
              </p14:cNvPr>
              <p14:cNvContentPartPr/>
              <p14:nvPr/>
            </p14:nvContentPartPr>
            <p14:xfrm>
              <a:off x="4890124" y="4571710"/>
              <a:ext cx="601920" cy="77040"/>
            </p14:xfrm>
          </p:contentPart>
        </mc:Choice>
        <mc:Fallback xmlns=""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CCA6ECFB-BA1E-4C6C-B106-D7CCBEAA7033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4881484" y="4563070"/>
                <a:ext cx="6195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38B72189-9294-4E1E-9BC6-4258D0541067}"/>
                  </a:ext>
                </a:extLst>
              </p14:cNvPr>
              <p14:cNvContentPartPr/>
              <p14:nvPr/>
            </p14:nvContentPartPr>
            <p14:xfrm>
              <a:off x="6394564" y="4739470"/>
              <a:ext cx="786240" cy="6300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38B72189-9294-4E1E-9BC6-4258D0541067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6385924" y="4730470"/>
                <a:ext cx="8038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3C9A77C6-0451-4E37-BCCA-7FE52025CD50}"/>
                  </a:ext>
                </a:extLst>
              </p14:cNvPr>
              <p14:cNvContentPartPr/>
              <p14:nvPr/>
            </p14:nvContentPartPr>
            <p14:xfrm>
              <a:off x="7798564" y="4005430"/>
              <a:ext cx="375840" cy="9468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3C9A77C6-0451-4E37-BCCA-7FE52025CD50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7789924" y="3996430"/>
                <a:ext cx="3934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00DEB8C1-B8D1-4DF1-8ED1-AFBA3C4569AC}"/>
                  </a:ext>
                </a:extLst>
              </p14:cNvPr>
              <p14:cNvContentPartPr/>
              <p14:nvPr/>
            </p14:nvContentPartPr>
            <p14:xfrm>
              <a:off x="7763284" y="4058710"/>
              <a:ext cx="289440" cy="2412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00DEB8C1-B8D1-4DF1-8ED1-AFBA3C4569AC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7754644" y="4049710"/>
                <a:ext cx="307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5A4D3F4B-5AEF-430E-BF8A-4FFA5E109EBA}"/>
                  </a:ext>
                </a:extLst>
              </p14:cNvPr>
              <p14:cNvContentPartPr/>
              <p14:nvPr/>
            </p14:nvContentPartPr>
            <p14:xfrm>
              <a:off x="1268164" y="4660990"/>
              <a:ext cx="184320" cy="19440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5A4D3F4B-5AEF-430E-BF8A-4FFA5E109EBA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259164" y="4651990"/>
                <a:ext cx="2019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14936086-F52E-47CD-819C-985D5BAD71C0}"/>
                  </a:ext>
                </a:extLst>
              </p14:cNvPr>
              <p14:cNvContentPartPr/>
              <p14:nvPr/>
            </p14:nvContentPartPr>
            <p14:xfrm>
              <a:off x="1268164" y="4778350"/>
              <a:ext cx="207000" cy="1224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14936086-F52E-47CD-819C-985D5BAD71C0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259524" y="4769350"/>
                <a:ext cx="224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8A5E66A3-4544-4CD3-B39C-3CA0E4EFD15F}"/>
                  </a:ext>
                </a:extLst>
              </p14:cNvPr>
              <p14:cNvContentPartPr/>
              <p14:nvPr/>
            </p14:nvContentPartPr>
            <p14:xfrm>
              <a:off x="1596124" y="4618870"/>
              <a:ext cx="197640" cy="29520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8A5E66A3-4544-4CD3-B39C-3CA0E4EFD15F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587124" y="4610230"/>
                <a:ext cx="2152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B941B7AC-3815-48E6-A60B-C5E620AB1BEB}"/>
                  </a:ext>
                </a:extLst>
              </p14:cNvPr>
              <p14:cNvContentPartPr/>
              <p14:nvPr/>
            </p14:nvContentPartPr>
            <p14:xfrm>
              <a:off x="1775404" y="4719310"/>
              <a:ext cx="198000" cy="13284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B941B7AC-3815-48E6-A60B-C5E620AB1BE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1766764" y="4710310"/>
                <a:ext cx="215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9E36B308-5FE5-4917-9647-8D61AB177A5D}"/>
                  </a:ext>
                </a:extLst>
              </p14:cNvPr>
              <p14:cNvContentPartPr/>
              <p14:nvPr/>
            </p14:nvContentPartPr>
            <p14:xfrm>
              <a:off x="2041084" y="4624990"/>
              <a:ext cx="77040" cy="30708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9E36B308-5FE5-4917-9647-8D61AB177A5D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2032084" y="4615990"/>
                <a:ext cx="946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ACF27478-A250-4C63-9EDC-E5F1D421C270}"/>
                  </a:ext>
                </a:extLst>
              </p14:cNvPr>
              <p14:cNvContentPartPr/>
              <p14:nvPr/>
            </p14:nvContentPartPr>
            <p14:xfrm>
              <a:off x="1309204" y="4689430"/>
              <a:ext cx="147960" cy="3600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ACF27478-A250-4C63-9EDC-E5F1D421C270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300564" y="4680790"/>
                <a:ext cx="165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561" name="Ink 560">
                <a:extLst>
                  <a:ext uri="{FF2B5EF4-FFF2-40B4-BE49-F238E27FC236}">
                    <a16:creationId xmlns:a16="http://schemas.microsoft.com/office/drawing/2014/main" id="{7CB401DD-4C82-417A-8C2D-E9356651E53B}"/>
                  </a:ext>
                </a:extLst>
              </p14:cNvPr>
              <p14:cNvContentPartPr/>
              <p14:nvPr/>
            </p14:nvContentPartPr>
            <p14:xfrm>
              <a:off x="2276884" y="4837390"/>
              <a:ext cx="153360" cy="18000"/>
            </p14:xfrm>
          </p:contentPart>
        </mc:Choice>
        <mc:Fallback xmlns="">
          <p:pic>
            <p:nvPicPr>
              <p:cNvPr id="561" name="Ink 560">
                <a:extLst>
                  <a:ext uri="{FF2B5EF4-FFF2-40B4-BE49-F238E27FC236}">
                    <a16:creationId xmlns:a16="http://schemas.microsoft.com/office/drawing/2014/main" id="{7CB401DD-4C82-417A-8C2D-E9356651E53B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2268244" y="4828390"/>
                <a:ext cx="1710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B0D5F29E-4A69-4EAB-A9F4-398B5FBD55E5}"/>
                  </a:ext>
                </a:extLst>
              </p14:cNvPr>
              <p14:cNvContentPartPr/>
              <p14:nvPr/>
            </p14:nvContentPartPr>
            <p14:xfrm>
              <a:off x="2231524" y="4872670"/>
              <a:ext cx="185400" cy="1224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B0D5F29E-4A69-4EAB-A9F4-398B5FBD55E5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2222884" y="4863670"/>
                <a:ext cx="203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B69498EC-C6C2-458D-9839-71BC8CFE459D}"/>
                  </a:ext>
                </a:extLst>
              </p14:cNvPr>
              <p14:cNvContentPartPr/>
              <p14:nvPr/>
            </p14:nvContentPartPr>
            <p14:xfrm>
              <a:off x="4872484" y="4801750"/>
              <a:ext cx="236520" cy="14796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B69498EC-C6C2-458D-9839-71BC8CFE459D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863844" y="4793110"/>
                <a:ext cx="254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D7B9C733-D444-45C1-99D0-AC278703EF06}"/>
                  </a:ext>
                </a:extLst>
              </p14:cNvPr>
              <p14:cNvContentPartPr/>
              <p14:nvPr/>
            </p14:nvContentPartPr>
            <p14:xfrm>
              <a:off x="5168044" y="4807870"/>
              <a:ext cx="200520" cy="1713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D7B9C733-D444-45C1-99D0-AC278703EF06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5159044" y="4798870"/>
                <a:ext cx="2181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1F87E069-4AE4-4BA7-872E-D8160BD8AA29}"/>
                  </a:ext>
                </a:extLst>
              </p14:cNvPr>
              <p14:cNvContentPartPr/>
              <p14:nvPr/>
            </p14:nvContentPartPr>
            <p14:xfrm>
              <a:off x="5185324" y="4843150"/>
              <a:ext cx="189000" cy="5940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1F87E069-4AE4-4BA7-872E-D8160BD8AA29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5176684" y="4834510"/>
                <a:ext cx="206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CFA66D18-D2F0-47CD-8024-6E4E79B4D857}"/>
                  </a:ext>
                </a:extLst>
              </p14:cNvPr>
              <p14:cNvContentPartPr/>
              <p14:nvPr/>
            </p14:nvContentPartPr>
            <p14:xfrm>
              <a:off x="5433004" y="4790230"/>
              <a:ext cx="159840" cy="20088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CFA66D18-D2F0-47CD-8024-6E4E79B4D857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5424004" y="4781230"/>
                <a:ext cx="1774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85BDC1BD-4800-46F2-8656-9D980FCAA425}"/>
                  </a:ext>
                </a:extLst>
              </p14:cNvPr>
              <p14:cNvContentPartPr/>
              <p14:nvPr/>
            </p14:nvContentPartPr>
            <p14:xfrm>
              <a:off x="5539204" y="4837390"/>
              <a:ext cx="136440" cy="13608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85BDC1BD-4800-46F2-8656-9D980FCAA425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5530204" y="4828390"/>
                <a:ext cx="154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DFF5BF12-5F2C-47A8-9D9E-376886A2D496}"/>
                  </a:ext>
                </a:extLst>
              </p14:cNvPr>
              <p14:cNvContentPartPr/>
              <p14:nvPr/>
            </p14:nvContentPartPr>
            <p14:xfrm>
              <a:off x="5745844" y="4790230"/>
              <a:ext cx="24120" cy="3564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DFF5BF12-5F2C-47A8-9D9E-376886A2D496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5736844" y="4781230"/>
                <a:ext cx="417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96A8707A-8EDC-4825-AF68-01636DD1593E}"/>
                  </a:ext>
                </a:extLst>
              </p14:cNvPr>
              <p14:cNvContentPartPr/>
              <p14:nvPr/>
            </p14:nvContentPartPr>
            <p14:xfrm>
              <a:off x="5757724" y="4807870"/>
              <a:ext cx="88920" cy="2127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96A8707A-8EDC-4825-AF68-01636DD1593E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748724" y="4798870"/>
                <a:ext cx="1065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329582BD-569B-4CEA-B40F-1690DEEFFFEE}"/>
                  </a:ext>
                </a:extLst>
              </p14:cNvPr>
              <p14:cNvContentPartPr/>
              <p14:nvPr/>
            </p14:nvContentPartPr>
            <p14:xfrm>
              <a:off x="4837204" y="5055190"/>
              <a:ext cx="1009080" cy="2412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329582BD-569B-4CEA-B40F-1690DEEFFFEE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4828204" y="5046550"/>
                <a:ext cx="1026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F7BCB893-A723-4DE5-8F46-F86B84DD0B90}"/>
                  </a:ext>
                </a:extLst>
              </p14:cNvPr>
              <p14:cNvContentPartPr/>
              <p14:nvPr/>
            </p14:nvContentPartPr>
            <p14:xfrm>
              <a:off x="5073004" y="5203150"/>
              <a:ext cx="531360" cy="13572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F7BCB893-A723-4DE5-8F46-F86B84DD0B90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5064364" y="5194150"/>
                <a:ext cx="5490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267ED878-2522-40F4-AABC-39B7915BE80C}"/>
                  </a:ext>
                </a:extLst>
              </p14:cNvPr>
              <p14:cNvContentPartPr/>
              <p14:nvPr/>
            </p14:nvContentPartPr>
            <p14:xfrm>
              <a:off x="5745844" y="5161750"/>
              <a:ext cx="360" cy="6516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267ED878-2522-40F4-AABC-39B7915BE80C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5736844" y="5153110"/>
                <a:ext cx="180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47103F70-F93A-41A3-BA44-94B37951C305}"/>
                  </a:ext>
                </a:extLst>
              </p14:cNvPr>
              <p14:cNvContentPartPr/>
              <p14:nvPr/>
            </p14:nvContentPartPr>
            <p14:xfrm>
              <a:off x="2259244" y="4666390"/>
              <a:ext cx="207000" cy="9504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47103F70-F93A-41A3-BA44-94B37951C305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2250244" y="4657390"/>
                <a:ext cx="224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694D594C-D072-46BE-8B83-EE4BBE9DB0B3}"/>
                  </a:ext>
                </a:extLst>
              </p14:cNvPr>
              <p14:cNvContentPartPr/>
              <p14:nvPr/>
            </p14:nvContentPartPr>
            <p14:xfrm>
              <a:off x="7031764" y="5120350"/>
              <a:ext cx="24120" cy="13608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694D594C-D072-46BE-8B83-EE4BBE9DB0B3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7023124" y="5111710"/>
                <a:ext cx="417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C0A9BE3B-EF01-45CF-96ED-BD44AE6ED749}"/>
                  </a:ext>
                </a:extLst>
              </p14:cNvPr>
              <p14:cNvContentPartPr/>
              <p14:nvPr/>
            </p14:nvContentPartPr>
            <p14:xfrm>
              <a:off x="7403644" y="4919830"/>
              <a:ext cx="224640" cy="17748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C0A9BE3B-EF01-45CF-96ED-BD44AE6ED749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7394644" y="4910830"/>
                <a:ext cx="242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023C1252-991F-4EF9-A32A-E2AFCE86F49B}"/>
                  </a:ext>
                </a:extLst>
              </p14:cNvPr>
              <p14:cNvContentPartPr/>
              <p14:nvPr/>
            </p14:nvContentPartPr>
            <p14:xfrm>
              <a:off x="7733764" y="4790230"/>
              <a:ext cx="6120" cy="5328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023C1252-991F-4EF9-A32A-E2AFCE86F49B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7725124" y="4781230"/>
                <a:ext cx="237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D1C8E40D-626A-40BC-B89D-85A265D18F03}"/>
                  </a:ext>
                </a:extLst>
              </p14:cNvPr>
              <p14:cNvContentPartPr/>
              <p14:nvPr/>
            </p14:nvContentPartPr>
            <p14:xfrm>
              <a:off x="7798924" y="4784110"/>
              <a:ext cx="6120" cy="6516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D1C8E40D-626A-40BC-B89D-85A265D18F03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789924" y="4775470"/>
                <a:ext cx="23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88E65699-0B95-45C5-A7FC-FB59944AEB6E}"/>
                  </a:ext>
                </a:extLst>
              </p14:cNvPr>
              <p14:cNvContentPartPr/>
              <p14:nvPr/>
            </p14:nvContentPartPr>
            <p14:xfrm>
              <a:off x="7787044" y="4984630"/>
              <a:ext cx="212760" cy="15948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88E65699-0B95-45C5-A7FC-FB59944AEB6E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7778044" y="4975990"/>
                <a:ext cx="2304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FAA7D5C1-B485-4293-B8E5-FF4A069404C5}"/>
                  </a:ext>
                </a:extLst>
              </p14:cNvPr>
              <p14:cNvContentPartPr/>
              <p14:nvPr/>
            </p14:nvContentPartPr>
            <p14:xfrm>
              <a:off x="7999084" y="4955110"/>
              <a:ext cx="154080" cy="15948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FAA7D5C1-B485-4293-B8E5-FF4A069404C5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7990084" y="4946470"/>
                <a:ext cx="171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722D5BDD-696F-493F-8CB3-467B47564487}"/>
                  </a:ext>
                </a:extLst>
              </p14:cNvPr>
              <p14:cNvContentPartPr/>
              <p14:nvPr/>
            </p14:nvContentPartPr>
            <p14:xfrm>
              <a:off x="8211124" y="4972390"/>
              <a:ext cx="266400" cy="11880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722D5BDD-696F-493F-8CB3-467B47564487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8202484" y="4963750"/>
                <a:ext cx="284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FC86735A-382C-45BD-AE81-5410F7D3E0E6}"/>
                  </a:ext>
                </a:extLst>
              </p14:cNvPr>
              <p14:cNvContentPartPr/>
              <p14:nvPr/>
            </p14:nvContentPartPr>
            <p14:xfrm>
              <a:off x="8677684" y="4766470"/>
              <a:ext cx="35640" cy="7704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FC86735A-382C-45BD-AE81-5410F7D3E0E6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8669044" y="4757830"/>
                <a:ext cx="532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411427C5-665A-4C67-ABC4-9F1AE4EC506D}"/>
                  </a:ext>
                </a:extLst>
              </p14:cNvPr>
              <p14:cNvContentPartPr/>
              <p14:nvPr/>
            </p14:nvContentPartPr>
            <p14:xfrm>
              <a:off x="2318284" y="3515830"/>
              <a:ext cx="130320" cy="2988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411427C5-665A-4C67-ABC4-9F1AE4EC506D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2309284" y="3507190"/>
                <a:ext cx="1479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F5612318-F590-4ACD-8A93-9A6E652B1202}"/>
                  </a:ext>
                </a:extLst>
              </p14:cNvPr>
              <p14:cNvContentPartPr/>
              <p14:nvPr/>
            </p14:nvContentPartPr>
            <p14:xfrm>
              <a:off x="2306404" y="3580630"/>
              <a:ext cx="100800" cy="1800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F5612318-F590-4ACD-8A93-9A6E652B1202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2297764" y="3571990"/>
                <a:ext cx="118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975903E4-D458-4865-937C-C03D3D15020E}"/>
                  </a:ext>
                </a:extLst>
              </p14:cNvPr>
              <p14:cNvContentPartPr/>
              <p14:nvPr/>
            </p14:nvContentPartPr>
            <p14:xfrm>
              <a:off x="2518804" y="3574870"/>
              <a:ext cx="189000" cy="21852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975903E4-D458-4865-937C-C03D3D15020E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2510164" y="3565870"/>
                <a:ext cx="2066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594BACE2-3CD7-4CD1-BB17-7DB3D61225D6}"/>
                  </a:ext>
                </a:extLst>
              </p14:cNvPr>
              <p14:cNvContentPartPr/>
              <p14:nvPr/>
            </p14:nvContentPartPr>
            <p14:xfrm>
              <a:off x="2719324" y="3468670"/>
              <a:ext cx="6120" cy="2412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594BACE2-3CD7-4CD1-BB17-7DB3D61225D6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2710684" y="3459670"/>
                <a:ext cx="23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D742A7A3-C17D-4E9C-8561-B1215F3F7E15}"/>
                  </a:ext>
                </a:extLst>
              </p14:cNvPr>
              <p14:cNvContentPartPr/>
              <p14:nvPr/>
            </p14:nvContentPartPr>
            <p14:xfrm>
              <a:off x="2878444" y="3391990"/>
              <a:ext cx="230760" cy="39924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D742A7A3-C17D-4E9C-8561-B1215F3F7E15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2869444" y="3382990"/>
                <a:ext cx="2484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EDC02CDC-E1A3-4F18-A6B4-79A7B3F11A82}"/>
                  </a:ext>
                </a:extLst>
              </p14:cNvPr>
              <p14:cNvContentPartPr/>
              <p14:nvPr/>
            </p14:nvContentPartPr>
            <p14:xfrm>
              <a:off x="2967004" y="3568750"/>
              <a:ext cx="210960" cy="1137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EDC02CDC-E1A3-4F18-A6B4-79A7B3F11A82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2958004" y="3559750"/>
                <a:ext cx="228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C8DD341A-2CDB-4EE5-9477-E886F826D39F}"/>
                  </a:ext>
                </a:extLst>
              </p14:cNvPr>
              <p14:cNvContentPartPr/>
              <p14:nvPr/>
            </p14:nvContentPartPr>
            <p14:xfrm>
              <a:off x="3274084" y="3468670"/>
              <a:ext cx="18000" cy="7128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C8DD341A-2CDB-4EE5-9477-E886F826D39F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3265084" y="3459670"/>
                <a:ext cx="35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EF0D5ED5-D111-4F58-8480-B7190667BF46}"/>
                  </a:ext>
                </a:extLst>
              </p14:cNvPr>
              <p14:cNvContentPartPr/>
              <p14:nvPr/>
            </p14:nvContentPartPr>
            <p14:xfrm>
              <a:off x="3333124" y="3622030"/>
              <a:ext cx="147960" cy="21672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EF0D5ED5-D111-4F58-8480-B7190667BF46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3324124" y="3613030"/>
                <a:ext cx="1656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F03DC5E8-9EB3-4A01-AD21-4CD05759E316}"/>
                  </a:ext>
                </a:extLst>
              </p14:cNvPr>
              <p14:cNvContentPartPr/>
              <p14:nvPr/>
            </p14:nvContentPartPr>
            <p14:xfrm>
              <a:off x="3492244" y="3551110"/>
              <a:ext cx="360" cy="1224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F03DC5E8-9EB3-4A01-AD21-4CD05759E316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3483244" y="3542470"/>
                <a:ext cx="18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1EDDB210-E78A-4C40-AF32-605C6265DFC1}"/>
                  </a:ext>
                </a:extLst>
              </p14:cNvPr>
              <p14:cNvContentPartPr/>
              <p14:nvPr/>
            </p14:nvContentPartPr>
            <p14:xfrm>
              <a:off x="3562444" y="3599350"/>
              <a:ext cx="183960" cy="128520"/>
            </p14:xfrm>
          </p:contentPart>
        </mc:Choice>
        <mc:Fallback xmlns=""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1EDDB210-E78A-4C40-AF32-605C6265DFC1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3553804" y="3590710"/>
                <a:ext cx="201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4AADB502-7F84-46D1-B222-9A2E613CBB54}"/>
                  </a:ext>
                </a:extLst>
              </p14:cNvPr>
              <p14:cNvContentPartPr/>
              <p14:nvPr/>
            </p14:nvContentPartPr>
            <p14:xfrm>
              <a:off x="3834244" y="3510070"/>
              <a:ext cx="24120" cy="6516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4AADB502-7F84-46D1-B222-9A2E613CBB54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3825604" y="3501070"/>
                <a:ext cx="41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36F0587E-FC24-4046-ADA0-1DA1CC7F9243}"/>
                  </a:ext>
                </a:extLst>
              </p14:cNvPr>
              <p14:cNvContentPartPr/>
              <p14:nvPr/>
            </p14:nvContentPartPr>
            <p14:xfrm>
              <a:off x="3881764" y="3515830"/>
              <a:ext cx="6120" cy="5328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36F0587E-FC24-4046-ADA0-1DA1CC7F9243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3872764" y="3507190"/>
                <a:ext cx="237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2B5F3C6A-8C29-48B8-82BF-555C196065B3}"/>
                  </a:ext>
                </a:extLst>
              </p14:cNvPr>
              <p14:cNvContentPartPr/>
              <p14:nvPr/>
            </p14:nvContentPartPr>
            <p14:xfrm>
              <a:off x="3905164" y="3444910"/>
              <a:ext cx="165960" cy="40788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2B5F3C6A-8C29-48B8-82BF-555C196065B3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3896524" y="3436270"/>
                <a:ext cx="1836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6FC7FAB8-E421-4AEB-8E41-0E0171A72BCD}"/>
                  </a:ext>
                </a:extLst>
              </p14:cNvPr>
              <p14:cNvContentPartPr/>
              <p14:nvPr/>
            </p14:nvContentPartPr>
            <p14:xfrm>
              <a:off x="4064284" y="3618070"/>
              <a:ext cx="219240" cy="29124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6FC7FAB8-E421-4AEB-8E41-0E0171A72BCD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4055644" y="3609430"/>
                <a:ext cx="2368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362931FF-2BF3-4790-95AC-E12A0C3B3F06}"/>
                  </a:ext>
                </a:extLst>
              </p14:cNvPr>
              <p14:cNvContentPartPr/>
              <p14:nvPr/>
            </p14:nvContentPartPr>
            <p14:xfrm>
              <a:off x="4311604" y="3586750"/>
              <a:ext cx="154080" cy="23652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362931FF-2BF3-4790-95AC-E12A0C3B3F06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4302964" y="3577750"/>
                <a:ext cx="171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A62302D6-8574-45B9-9695-A07966948E17}"/>
                  </a:ext>
                </a:extLst>
              </p14:cNvPr>
              <p14:cNvContentPartPr/>
              <p14:nvPr/>
            </p14:nvContentPartPr>
            <p14:xfrm>
              <a:off x="4394764" y="3651550"/>
              <a:ext cx="171720" cy="11880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A62302D6-8574-45B9-9695-A07966948E17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4386124" y="3642550"/>
                <a:ext cx="189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76363140-C6AB-45DB-945F-D9C3E9D5EC17}"/>
                  </a:ext>
                </a:extLst>
              </p14:cNvPr>
              <p14:cNvContentPartPr/>
              <p14:nvPr/>
            </p14:nvContentPartPr>
            <p14:xfrm>
              <a:off x="4613284" y="3627790"/>
              <a:ext cx="35640" cy="20088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76363140-C6AB-45DB-945F-D9C3E9D5EC17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4604284" y="3619150"/>
                <a:ext cx="532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BC19AC26-5DA0-4546-A4A1-1036690DA05B}"/>
                  </a:ext>
                </a:extLst>
              </p14:cNvPr>
              <p14:cNvContentPartPr/>
              <p14:nvPr/>
            </p14:nvContentPartPr>
            <p14:xfrm>
              <a:off x="4105684" y="3893470"/>
              <a:ext cx="459720" cy="3384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BC19AC26-5DA0-4546-A4A1-1036690DA05B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4097044" y="3884470"/>
                <a:ext cx="477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7A36A6E0-195A-4640-898A-F4825EB1273B}"/>
                  </a:ext>
                </a:extLst>
              </p14:cNvPr>
              <p14:cNvContentPartPr/>
              <p14:nvPr/>
            </p14:nvContentPartPr>
            <p14:xfrm>
              <a:off x="4070404" y="3881230"/>
              <a:ext cx="389880" cy="5976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7A36A6E0-195A-4640-898A-F4825EB1273B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4061404" y="3872590"/>
                <a:ext cx="407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2A28F875-636E-4084-A31E-155B85F3F6F9}"/>
                  </a:ext>
                </a:extLst>
              </p14:cNvPr>
              <p14:cNvContentPartPr/>
              <p14:nvPr/>
            </p14:nvContentPartPr>
            <p14:xfrm>
              <a:off x="3091204" y="3851710"/>
              <a:ext cx="583560" cy="3600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2A28F875-636E-4084-A31E-155B85F3F6F9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3082204" y="3843070"/>
                <a:ext cx="6012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B5DA980A-B509-4940-A341-BC1C6EBBCC8C}"/>
                  </a:ext>
                </a:extLst>
              </p14:cNvPr>
              <p14:cNvContentPartPr/>
              <p14:nvPr/>
            </p14:nvContentPartPr>
            <p14:xfrm>
              <a:off x="4218004" y="3869710"/>
              <a:ext cx="387360" cy="3024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B5DA980A-B509-4940-A341-BC1C6EBBCC8C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4209004" y="3860710"/>
                <a:ext cx="405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5E8AA3FF-E796-4401-A466-AA78C0A6D1B2}"/>
                  </a:ext>
                </a:extLst>
              </p14:cNvPr>
              <p14:cNvContentPartPr/>
              <p14:nvPr/>
            </p14:nvContentPartPr>
            <p14:xfrm>
              <a:off x="2914084" y="3887350"/>
              <a:ext cx="1670040" cy="7128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5E8AA3FF-E796-4401-A466-AA78C0A6D1B2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2905444" y="3878710"/>
                <a:ext cx="1687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678" name="Ink 677">
                <a:extLst>
                  <a:ext uri="{FF2B5EF4-FFF2-40B4-BE49-F238E27FC236}">
                    <a16:creationId xmlns:a16="http://schemas.microsoft.com/office/drawing/2014/main" id="{61039726-FC01-457D-BDD1-976244F951C9}"/>
                  </a:ext>
                </a:extLst>
              </p14:cNvPr>
              <p14:cNvContentPartPr/>
              <p14:nvPr/>
            </p14:nvContentPartPr>
            <p14:xfrm>
              <a:off x="3474604" y="3249790"/>
              <a:ext cx="661320" cy="160200"/>
            </p14:xfrm>
          </p:contentPart>
        </mc:Choice>
        <mc:Fallback xmlns="">
          <p:pic>
            <p:nvPicPr>
              <p:cNvPr id="678" name="Ink 677">
                <a:extLst>
                  <a:ext uri="{FF2B5EF4-FFF2-40B4-BE49-F238E27FC236}">
                    <a16:creationId xmlns:a16="http://schemas.microsoft.com/office/drawing/2014/main" id="{61039726-FC01-457D-BDD1-976244F951C9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3465604" y="3241150"/>
                <a:ext cx="6789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EE556101-14B1-4F7B-9F4E-2FEC878D0ADA}"/>
                  </a:ext>
                </a:extLst>
              </p14:cNvPr>
              <p14:cNvContentPartPr/>
              <p14:nvPr/>
            </p14:nvContentPartPr>
            <p14:xfrm>
              <a:off x="4170844" y="3368230"/>
              <a:ext cx="41760" cy="6516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EE556101-14B1-4F7B-9F4E-2FEC878D0ADA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4161844" y="3359590"/>
                <a:ext cx="594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7EAC1416-1037-4C17-A7B4-7D0B46107F19}"/>
                  </a:ext>
                </a:extLst>
              </p14:cNvPr>
              <p14:cNvContentPartPr/>
              <p14:nvPr/>
            </p14:nvContentPartPr>
            <p14:xfrm>
              <a:off x="3639844" y="3869710"/>
              <a:ext cx="29880" cy="612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7EAC1416-1037-4C17-A7B4-7D0B46107F19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3630844" y="3861070"/>
                <a:ext cx="47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DF6E2E66-B5AE-4822-8FE6-1FA35C4DB7C5}"/>
                  </a:ext>
                </a:extLst>
              </p14:cNvPr>
              <p14:cNvContentPartPr/>
              <p14:nvPr/>
            </p14:nvContentPartPr>
            <p14:xfrm>
              <a:off x="4306204" y="3887350"/>
              <a:ext cx="29880" cy="612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DF6E2E66-B5AE-4822-8FE6-1FA35C4DB7C5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4297564" y="3878710"/>
                <a:ext cx="47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FDD80DFE-2A34-4EEB-ADF2-4BADDFE5F4BA}"/>
                  </a:ext>
                </a:extLst>
              </p14:cNvPr>
              <p14:cNvContentPartPr/>
              <p14:nvPr/>
            </p14:nvContentPartPr>
            <p14:xfrm>
              <a:off x="3622204" y="3875830"/>
              <a:ext cx="47520" cy="1224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FDD80DFE-2A34-4EEB-ADF2-4BADDFE5F4BA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3613204" y="3866830"/>
                <a:ext cx="65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5E8E2482-71CD-4889-BAE5-A78BCE96A330}"/>
                  </a:ext>
                </a:extLst>
              </p14:cNvPr>
              <p14:cNvContentPartPr/>
              <p14:nvPr/>
            </p14:nvContentPartPr>
            <p14:xfrm>
              <a:off x="4294684" y="3911110"/>
              <a:ext cx="47520" cy="1224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5E8E2482-71CD-4889-BAE5-A78BCE96A330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4285684" y="3902110"/>
                <a:ext cx="65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C3382BE5-A0A0-4AC7-9DD6-9F0C60971901}"/>
                  </a:ext>
                </a:extLst>
              </p14:cNvPr>
              <p14:cNvContentPartPr/>
              <p14:nvPr/>
            </p14:nvContentPartPr>
            <p14:xfrm>
              <a:off x="3922804" y="3916870"/>
              <a:ext cx="112320" cy="612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C3382BE5-A0A0-4AC7-9DD6-9F0C60971901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3914164" y="3908230"/>
                <a:ext cx="129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83BC30C3-BCE3-43E0-A2D3-A8088085B129}"/>
                  </a:ext>
                </a:extLst>
              </p14:cNvPr>
              <p14:cNvContentPartPr/>
              <p14:nvPr/>
            </p14:nvContentPartPr>
            <p14:xfrm>
              <a:off x="3674764" y="3857830"/>
              <a:ext cx="578880" cy="831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83BC30C3-BCE3-43E0-A2D3-A8088085B129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3666124" y="3849190"/>
                <a:ext cx="596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687" name="Ink 686">
                <a:extLst>
                  <a:ext uri="{FF2B5EF4-FFF2-40B4-BE49-F238E27FC236}">
                    <a16:creationId xmlns:a16="http://schemas.microsoft.com/office/drawing/2014/main" id="{5A2A91B8-7D6B-4B62-BB7C-4767AB2D7B52}"/>
                  </a:ext>
                </a:extLst>
              </p14:cNvPr>
              <p14:cNvContentPartPr/>
              <p14:nvPr/>
            </p14:nvContentPartPr>
            <p14:xfrm>
              <a:off x="4182364" y="3875830"/>
              <a:ext cx="130320" cy="88920"/>
            </p14:xfrm>
          </p:contentPart>
        </mc:Choice>
        <mc:Fallback xmlns="">
          <p:pic>
            <p:nvPicPr>
              <p:cNvPr id="687" name="Ink 686">
                <a:extLst>
                  <a:ext uri="{FF2B5EF4-FFF2-40B4-BE49-F238E27FC236}">
                    <a16:creationId xmlns:a16="http://schemas.microsoft.com/office/drawing/2014/main" id="{5A2A91B8-7D6B-4B62-BB7C-4767AB2D7B52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4173724" y="3866830"/>
                <a:ext cx="1479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2FA2FA12-EE42-44F7-8163-764E0B1D7656}"/>
                  </a:ext>
                </a:extLst>
              </p14:cNvPr>
              <p14:cNvContentPartPr/>
              <p14:nvPr/>
            </p14:nvContentPartPr>
            <p14:xfrm>
              <a:off x="3662884" y="3869710"/>
              <a:ext cx="142560" cy="15156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2FA2FA12-EE42-44F7-8163-764E0B1D7656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3653884" y="3860710"/>
                <a:ext cx="160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D7503511-78EF-461C-9A16-DCD512082B1E}"/>
                  </a:ext>
                </a:extLst>
              </p14:cNvPr>
              <p14:cNvContentPartPr/>
              <p14:nvPr/>
            </p14:nvContentPartPr>
            <p14:xfrm>
              <a:off x="4300444" y="3904990"/>
              <a:ext cx="112680" cy="106920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D7503511-78EF-461C-9A16-DCD512082B1E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4291804" y="3896350"/>
                <a:ext cx="130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728291F4-BA4E-48CC-9372-96C7337251B1}"/>
                  </a:ext>
                </a:extLst>
              </p14:cNvPr>
              <p14:cNvContentPartPr/>
              <p14:nvPr/>
            </p14:nvContentPartPr>
            <p14:xfrm>
              <a:off x="6247324" y="4023070"/>
              <a:ext cx="2484000" cy="13068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728291F4-BA4E-48CC-9372-96C7337251B1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6238324" y="4014430"/>
                <a:ext cx="25016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42F2349B-BBC8-4BDC-9B26-9BB61A5F8C9C}"/>
                  </a:ext>
                </a:extLst>
              </p14:cNvPr>
              <p14:cNvContentPartPr/>
              <p14:nvPr/>
            </p14:nvContentPartPr>
            <p14:xfrm>
              <a:off x="7350364" y="3403150"/>
              <a:ext cx="324720" cy="13680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42F2349B-BBC8-4BDC-9B26-9BB61A5F8C9C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7341724" y="3394150"/>
                <a:ext cx="342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C60C6914-403F-42A1-BCE9-EC17970E928F}"/>
                  </a:ext>
                </a:extLst>
              </p14:cNvPr>
              <p14:cNvContentPartPr/>
              <p14:nvPr/>
            </p14:nvContentPartPr>
            <p14:xfrm>
              <a:off x="7657084" y="3439150"/>
              <a:ext cx="74160" cy="100800"/>
            </p14:xfrm>
          </p:contentPart>
        </mc:Choice>
        <mc:Fallback xmlns=""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C60C6914-403F-42A1-BCE9-EC17970E928F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7648444" y="3430150"/>
                <a:ext cx="9180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8" name="Group 727">
            <a:extLst>
              <a:ext uri="{FF2B5EF4-FFF2-40B4-BE49-F238E27FC236}">
                <a16:creationId xmlns:a16="http://schemas.microsoft.com/office/drawing/2014/main" id="{41ACB4F1-54A3-4ECD-ADC3-1AFDA2A3D60D}"/>
              </a:ext>
            </a:extLst>
          </p:cNvPr>
          <p:cNvGrpSpPr/>
          <p:nvPr/>
        </p:nvGrpSpPr>
        <p:grpSpPr>
          <a:xfrm>
            <a:off x="2816524" y="4742710"/>
            <a:ext cx="1820520" cy="561600"/>
            <a:chOff x="2816524" y="4742710"/>
            <a:chExt cx="182052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44D57048-7700-4DF7-8FDC-BEE14E31EFE6}"/>
                    </a:ext>
                  </a:extLst>
                </p14:cNvPr>
                <p14:cNvContentPartPr/>
                <p14:nvPr/>
              </p14:nvContentPartPr>
              <p14:xfrm>
                <a:off x="2816524" y="4795270"/>
                <a:ext cx="210240" cy="23652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44D57048-7700-4DF7-8FDC-BEE14E31EFE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807524" y="4786630"/>
                  <a:ext cx="2278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EF2A0E2D-8E1C-445C-AD25-77A5F51B3C4D}"/>
                    </a:ext>
                  </a:extLst>
                </p14:cNvPr>
                <p14:cNvContentPartPr/>
                <p14:nvPr/>
              </p14:nvContentPartPr>
              <p14:xfrm>
                <a:off x="2831644" y="4896070"/>
                <a:ext cx="183240" cy="4212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EF2A0E2D-8E1C-445C-AD25-77A5F51B3C4D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822644" y="4887070"/>
                  <a:ext cx="200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F97F4B40-76AA-44C0-9369-1ACC467AC843}"/>
                    </a:ext>
                  </a:extLst>
                </p14:cNvPr>
                <p14:cNvContentPartPr/>
                <p14:nvPr/>
              </p14:nvContentPartPr>
              <p14:xfrm>
                <a:off x="3149524" y="4742710"/>
                <a:ext cx="219240" cy="31320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F97F4B40-76AA-44C0-9369-1ACC467AC843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140884" y="4733710"/>
                  <a:ext cx="236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E753D021-0E0F-468C-9DD3-A178E684249C}"/>
                    </a:ext>
                  </a:extLst>
                </p14:cNvPr>
                <p14:cNvContentPartPr/>
                <p14:nvPr/>
              </p14:nvContentPartPr>
              <p14:xfrm>
                <a:off x="3314404" y="4843510"/>
                <a:ext cx="165960" cy="15912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E753D021-0E0F-468C-9DD3-A178E684249C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305764" y="4834870"/>
                  <a:ext cx="183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452349A2-C39D-4A29-A31A-DE91DE2331FF}"/>
                    </a:ext>
                  </a:extLst>
                </p14:cNvPr>
                <p14:cNvContentPartPr/>
                <p14:nvPr/>
              </p14:nvContentPartPr>
              <p14:xfrm>
                <a:off x="3551284" y="4790230"/>
                <a:ext cx="182880" cy="35424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452349A2-C39D-4A29-A31A-DE91DE2331F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542284" y="4781230"/>
                  <a:ext cx="200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47BDA985-A0E1-40FE-BA9A-0E14BE2A7B2B}"/>
                    </a:ext>
                  </a:extLst>
                </p14:cNvPr>
                <p14:cNvContentPartPr/>
                <p14:nvPr/>
              </p14:nvContentPartPr>
              <p14:xfrm>
                <a:off x="3910924" y="4954750"/>
                <a:ext cx="147960" cy="1260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47BDA985-A0E1-40FE-BA9A-0E14BE2A7B2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902284" y="4946110"/>
                  <a:ext cx="165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E506DB61-FB70-4B91-BB3E-95F647643D9E}"/>
                    </a:ext>
                  </a:extLst>
                </p14:cNvPr>
                <p14:cNvContentPartPr/>
                <p14:nvPr/>
              </p14:nvContentPartPr>
              <p14:xfrm>
                <a:off x="4058524" y="4790230"/>
                <a:ext cx="254160" cy="31320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E506DB61-FB70-4B91-BB3E-95F647643D9E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049884" y="4781230"/>
                  <a:ext cx="271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C5435753-EB3C-40C2-AE3D-54591DA616A3}"/>
                    </a:ext>
                  </a:extLst>
                </p14:cNvPr>
                <p14:cNvContentPartPr/>
                <p14:nvPr/>
              </p14:nvContentPartPr>
              <p14:xfrm>
                <a:off x="4319164" y="4872670"/>
                <a:ext cx="218160" cy="17748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C5435753-EB3C-40C2-AE3D-54591DA616A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310164" y="4864030"/>
                  <a:ext cx="235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85D2461A-B50A-4474-9E51-A7050ACD7F65}"/>
                    </a:ext>
                  </a:extLst>
                </p14:cNvPr>
                <p14:cNvContentPartPr/>
                <p14:nvPr/>
              </p14:nvContentPartPr>
              <p14:xfrm>
                <a:off x="4571884" y="4819750"/>
                <a:ext cx="65160" cy="4176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85D2461A-B50A-4474-9E51-A7050ACD7F6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562884" y="4810750"/>
                  <a:ext cx="82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FC5483DC-D351-40B5-941C-8B4DEE58FBE7}"/>
                    </a:ext>
                  </a:extLst>
                </p14:cNvPr>
                <p14:cNvContentPartPr/>
                <p14:nvPr/>
              </p14:nvContentPartPr>
              <p14:xfrm>
                <a:off x="2908324" y="5167510"/>
                <a:ext cx="1350360" cy="9864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FC5483DC-D351-40B5-941C-8B4DEE58FBE7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899324" y="5158870"/>
                  <a:ext cx="1368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AFC60764-99D1-494A-9DA9-D70D39165FC0}"/>
                    </a:ext>
                  </a:extLst>
                </p14:cNvPr>
                <p14:cNvContentPartPr/>
                <p14:nvPr/>
              </p14:nvContentPartPr>
              <p14:xfrm>
                <a:off x="4129084" y="5173630"/>
                <a:ext cx="171720" cy="13068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AFC60764-99D1-494A-9DA9-D70D39165FC0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120444" y="5164630"/>
                  <a:ext cx="18936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0" name="Group 769">
            <a:extLst>
              <a:ext uri="{FF2B5EF4-FFF2-40B4-BE49-F238E27FC236}">
                <a16:creationId xmlns:a16="http://schemas.microsoft.com/office/drawing/2014/main" id="{8961DEF7-2A73-4081-B0C2-02AF24720BBF}"/>
              </a:ext>
            </a:extLst>
          </p:cNvPr>
          <p:cNvGrpSpPr/>
          <p:nvPr/>
        </p:nvGrpSpPr>
        <p:grpSpPr>
          <a:xfrm>
            <a:off x="2766484" y="6465670"/>
            <a:ext cx="4478400" cy="437040"/>
            <a:chOff x="2766484" y="6465670"/>
            <a:chExt cx="44784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729" name="Ink 728">
                  <a:extLst>
                    <a:ext uri="{FF2B5EF4-FFF2-40B4-BE49-F238E27FC236}">
                      <a16:creationId xmlns:a16="http://schemas.microsoft.com/office/drawing/2014/main" id="{1B69A118-1F0D-42AE-98E8-9CB63D6007AC}"/>
                    </a:ext>
                  </a:extLst>
                </p14:cNvPr>
                <p14:cNvContentPartPr/>
                <p14:nvPr/>
              </p14:nvContentPartPr>
              <p14:xfrm>
                <a:off x="2766484" y="6636670"/>
                <a:ext cx="171360" cy="18000"/>
              </p14:xfrm>
            </p:contentPart>
          </mc:Choice>
          <mc:Fallback xmlns="">
            <p:pic>
              <p:nvPicPr>
                <p:cNvPr id="729" name="Ink 728">
                  <a:extLst>
                    <a:ext uri="{FF2B5EF4-FFF2-40B4-BE49-F238E27FC236}">
                      <a16:creationId xmlns:a16="http://schemas.microsoft.com/office/drawing/2014/main" id="{1B69A118-1F0D-42AE-98E8-9CB63D6007AC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757844" y="6627670"/>
                  <a:ext cx="189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730" name="Ink 729">
                  <a:extLst>
                    <a:ext uri="{FF2B5EF4-FFF2-40B4-BE49-F238E27FC236}">
                      <a16:creationId xmlns:a16="http://schemas.microsoft.com/office/drawing/2014/main" id="{FE34F454-3221-4887-9135-566115F8FF8E}"/>
                    </a:ext>
                  </a:extLst>
                </p14:cNvPr>
                <p14:cNvContentPartPr/>
                <p14:nvPr/>
              </p14:nvContentPartPr>
              <p14:xfrm>
                <a:off x="2991124" y="6579070"/>
                <a:ext cx="206280" cy="133560"/>
              </p14:xfrm>
            </p:contentPart>
          </mc:Choice>
          <mc:Fallback xmlns="">
            <p:pic>
              <p:nvPicPr>
                <p:cNvPr id="730" name="Ink 729">
                  <a:extLst>
                    <a:ext uri="{FF2B5EF4-FFF2-40B4-BE49-F238E27FC236}">
                      <a16:creationId xmlns:a16="http://schemas.microsoft.com/office/drawing/2014/main" id="{FE34F454-3221-4887-9135-566115F8FF8E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982124" y="6570430"/>
                  <a:ext cx="223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731" name="Ink 730">
                  <a:extLst>
                    <a:ext uri="{FF2B5EF4-FFF2-40B4-BE49-F238E27FC236}">
                      <a16:creationId xmlns:a16="http://schemas.microsoft.com/office/drawing/2014/main" id="{048F667D-8743-4667-9C58-28DBFBED83BE}"/>
                    </a:ext>
                  </a:extLst>
                </p14:cNvPr>
                <p14:cNvContentPartPr/>
                <p14:nvPr/>
              </p14:nvContentPartPr>
              <p14:xfrm>
                <a:off x="3244564" y="6465670"/>
                <a:ext cx="77040" cy="82800"/>
              </p14:xfrm>
            </p:contentPart>
          </mc:Choice>
          <mc:Fallback xmlns="">
            <p:pic>
              <p:nvPicPr>
                <p:cNvPr id="731" name="Ink 730">
                  <a:extLst>
                    <a:ext uri="{FF2B5EF4-FFF2-40B4-BE49-F238E27FC236}">
                      <a16:creationId xmlns:a16="http://schemas.microsoft.com/office/drawing/2014/main" id="{048F667D-8743-4667-9C58-28DBFBED83BE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235564" y="6456670"/>
                  <a:ext cx="94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733" name="Ink 732">
                  <a:extLst>
                    <a:ext uri="{FF2B5EF4-FFF2-40B4-BE49-F238E27FC236}">
                      <a16:creationId xmlns:a16="http://schemas.microsoft.com/office/drawing/2014/main" id="{0B5A32CD-8547-46A6-B1E1-FDE5EF678D71}"/>
                    </a:ext>
                  </a:extLst>
                </p14:cNvPr>
                <p14:cNvContentPartPr/>
                <p14:nvPr/>
              </p14:nvContentPartPr>
              <p14:xfrm>
                <a:off x="3392524" y="6536230"/>
                <a:ext cx="159120" cy="200520"/>
              </p14:xfrm>
            </p:contentPart>
          </mc:Choice>
          <mc:Fallback xmlns="">
            <p:pic>
              <p:nvPicPr>
                <p:cNvPr id="733" name="Ink 732">
                  <a:extLst>
                    <a:ext uri="{FF2B5EF4-FFF2-40B4-BE49-F238E27FC236}">
                      <a16:creationId xmlns:a16="http://schemas.microsoft.com/office/drawing/2014/main" id="{0B5A32CD-8547-46A6-B1E1-FDE5EF678D7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383524" y="6527590"/>
                  <a:ext cx="176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734" name="Ink 733">
                  <a:extLst>
                    <a:ext uri="{FF2B5EF4-FFF2-40B4-BE49-F238E27FC236}">
                      <a16:creationId xmlns:a16="http://schemas.microsoft.com/office/drawing/2014/main" id="{1A13C4D6-A810-462A-BEE6-B286D1C72A81}"/>
                    </a:ext>
                  </a:extLst>
                </p14:cNvPr>
                <p14:cNvContentPartPr/>
                <p14:nvPr/>
              </p14:nvContentPartPr>
              <p14:xfrm>
                <a:off x="3391804" y="6654310"/>
                <a:ext cx="171360" cy="47520"/>
              </p14:xfrm>
            </p:contentPart>
          </mc:Choice>
          <mc:Fallback xmlns="">
            <p:pic>
              <p:nvPicPr>
                <p:cNvPr id="734" name="Ink 733">
                  <a:extLst>
                    <a:ext uri="{FF2B5EF4-FFF2-40B4-BE49-F238E27FC236}">
                      <a16:creationId xmlns:a16="http://schemas.microsoft.com/office/drawing/2014/main" id="{1A13C4D6-A810-462A-BEE6-B286D1C72A81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383164" y="6645310"/>
                  <a:ext cx="189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735" name="Ink 734">
                  <a:extLst>
                    <a:ext uri="{FF2B5EF4-FFF2-40B4-BE49-F238E27FC236}">
                      <a16:creationId xmlns:a16="http://schemas.microsoft.com/office/drawing/2014/main" id="{D131D7C7-C415-45A0-8D3D-0CF8E7375E3A}"/>
                    </a:ext>
                  </a:extLst>
                </p14:cNvPr>
                <p14:cNvContentPartPr/>
                <p14:nvPr/>
              </p14:nvContentPartPr>
              <p14:xfrm>
                <a:off x="3568924" y="6500950"/>
                <a:ext cx="82800" cy="88920"/>
              </p14:xfrm>
            </p:contentPart>
          </mc:Choice>
          <mc:Fallback xmlns="">
            <p:pic>
              <p:nvPicPr>
                <p:cNvPr id="735" name="Ink 734">
                  <a:extLst>
                    <a:ext uri="{FF2B5EF4-FFF2-40B4-BE49-F238E27FC236}">
                      <a16:creationId xmlns:a16="http://schemas.microsoft.com/office/drawing/2014/main" id="{D131D7C7-C415-45A0-8D3D-0CF8E7375E3A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560284" y="6491950"/>
                  <a:ext cx="100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736" name="Ink 735">
                  <a:extLst>
                    <a:ext uri="{FF2B5EF4-FFF2-40B4-BE49-F238E27FC236}">
                      <a16:creationId xmlns:a16="http://schemas.microsoft.com/office/drawing/2014/main" id="{A5DB975F-B320-4A13-AE36-775C9DD26C4A}"/>
                    </a:ext>
                  </a:extLst>
                </p14:cNvPr>
                <p14:cNvContentPartPr/>
                <p14:nvPr/>
              </p14:nvContentPartPr>
              <p14:xfrm>
                <a:off x="3645604" y="6524350"/>
                <a:ext cx="177480" cy="248040"/>
              </p14:xfrm>
            </p:contentPart>
          </mc:Choice>
          <mc:Fallback xmlns="">
            <p:pic>
              <p:nvPicPr>
                <p:cNvPr id="736" name="Ink 735">
                  <a:extLst>
                    <a:ext uri="{FF2B5EF4-FFF2-40B4-BE49-F238E27FC236}">
                      <a16:creationId xmlns:a16="http://schemas.microsoft.com/office/drawing/2014/main" id="{A5DB975F-B320-4A13-AE36-775C9DD26C4A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636964" y="6515710"/>
                  <a:ext cx="195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737" name="Ink 736">
                  <a:extLst>
                    <a:ext uri="{FF2B5EF4-FFF2-40B4-BE49-F238E27FC236}">
                      <a16:creationId xmlns:a16="http://schemas.microsoft.com/office/drawing/2014/main" id="{462A7E45-E461-4B6A-88A4-95C67CBED562}"/>
                    </a:ext>
                  </a:extLst>
                </p14:cNvPr>
                <p14:cNvContentPartPr/>
                <p14:nvPr/>
              </p14:nvContentPartPr>
              <p14:xfrm>
                <a:off x="3746044" y="6653950"/>
                <a:ext cx="177120" cy="84240"/>
              </p14:xfrm>
            </p:contentPart>
          </mc:Choice>
          <mc:Fallback xmlns="">
            <p:pic>
              <p:nvPicPr>
                <p:cNvPr id="737" name="Ink 736">
                  <a:extLst>
                    <a:ext uri="{FF2B5EF4-FFF2-40B4-BE49-F238E27FC236}">
                      <a16:creationId xmlns:a16="http://schemas.microsoft.com/office/drawing/2014/main" id="{462A7E45-E461-4B6A-88A4-95C67CBED562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3737044" y="6644950"/>
                  <a:ext cx="194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738" name="Ink 737">
                  <a:extLst>
                    <a:ext uri="{FF2B5EF4-FFF2-40B4-BE49-F238E27FC236}">
                      <a16:creationId xmlns:a16="http://schemas.microsoft.com/office/drawing/2014/main" id="{47AB05C4-B93A-4EB2-B8C7-2E832C75AB03}"/>
                    </a:ext>
                  </a:extLst>
                </p14:cNvPr>
                <p14:cNvContentPartPr/>
                <p14:nvPr/>
              </p14:nvContentPartPr>
              <p14:xfrm>
                <a:off x="3964204" y="6553870"/>
                <a:ext cx="18000" cy="71280"/>
              </p14:xfrm>
            </p:contentPart>
          </mc:Choice>
          <mc:Fallback xmlns="">
            <p:pic>
              <p:nvPicPr>
                <p:cNvPr id="738" name="Ink 737">
                  <a:extLst>
                    <a:ext uri="{FF2B5EF4-FFF2-40B4-BE49-F238E27FC236}">
                      <a16:creationId xmlns:a16="http://schemas.microsoft.com/office/drawing/2014/main" id="{47AB05C4-B93A-4EB2-B8C7-2E832C75AB03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955204" y="6545230"/>
                  <a:ext cx="35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739" name="Ink 738">
                  <a:extLst>
                    <a:ext uri="{FF2B5EF4-FFF2-40B4-BE49-F238E27FC236}">
                      <a16:creationId xmlns:a16="http://schemas.microsoft.com/office/drawing/2014/main" id="{00A0EAA6-1825-4486-9A8E-05FFB76AB5C7}"/>
                    </a:ext>
                  </a:extLst>
                </p14:cNvPr>
                <p14:cNvContentPartPr/>
                <p14:nvPr/>
              </p14:nvContentPartPr>
              <p14:xfrm>
                <a:off x="4111804" y="6506710"/>
                <a:ext cx="59400" cy="259920"/>
              </p14:xfrm>
            </p:contentPart>
          </mc:Choice>
          <mc:Fallback xmlns="">
            <p:pic>
              <p:nvPicPr>
                <p:cNvPr id="739" name="Ink 738">
                  <a:extLst>
                    <a:ext uri="{FF2B5EF4-FFF2-40B4-BE49-F238E27FC236}">
                      <a16:creationId xmlns:a16="http://schemas.microsoft.com/office/drawing/2014/main" id="{00A0EAA6-1825-4486-9A8E-05FFB76AB5C7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102804" y="6498070"/>
                  <a:ext cx="77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741" name="Ink 740">
                  <a:extLst>
                    <a:ext uri="{FF2B5EF4-FFF2-40B4-BE49-F238E27FC236}">
                      <a16:creationId xmlns:a16="http://schemas.microsoft.com/office/drawing/2014/main" id="{BCEB527D-1E1C-4DE2-A892-B18C4EEC69BF}"/>
                    </a:ext>
                  </a:extLst>
                </p14:cNvPr>
                <p14:cNvContentPartPr/>
                <p14:nvPr/>
              </p14:nvContentPartPr>
              <p14:xfrm>
                <a:off x="4365244" y="6518590"/>
                <a:ext cx="141840" cy="195840"/>
              </p14:xfrm>
            </p:contentPart>
          </mc:Choice>
          <mc:Fallback xmlns="">
            <p:pic>
              <p:nvPicPr>
                <p:cNvPr id="741" name="Ink 740">
                  <a:extLst>
                    <a:ext uri="{FF2B5EF4-FFF2-40B4-BE49-F238E27FC236}">
                      <a16:creationId xmlns:a16="http://schemas.microsoft.com/office/drawing/2014/main" id="{BCEB527D-1E1C-4DE2-A892-B18C4EEC69BF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356604" y="6509590"/>
                  <a:ext cx="159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742" name="Ink 741">
                  <a:extLst>
                    <a:ext uri="{FF2B5EF4-FFF2-40B4-BE49-F238E27FC236}">
                      <a16:creationId xmlns:a16="http://schemas.microsoft.com/office/drawing/2014/main" id="{3E78B057-684E-4496-9167-ABBAC04B745E}"/>
                    </a:ext>
                  </a:extLst>
                </p14:cNvPr>
                <p14:cNvContentPartPr/>
                <p14:nvPr/>
              </p14:nvContentPartPr>
              <p14:xfrm>
                <a:off x="4400884" y="6642430"/>
                <a:ext cx="124200" cy="12240"/>
              </p14:xfrm>
            </p:contentPart>
          </mc:Choice>
          <mc:Fallback xmlns="">
            <p:pic>
              <p:nvPicPr>
                <p:cNvPr id="742" name="Ink 741">
                  <a:extLst>
                    <a:ext uri="{FF2B5EF4-FFF2-40B4-BE49-F238E27FC236}">
                      <a16:creationId xmlns:a16="http://schemas.microsoft.com/office/drawing/2014/main" id="{3E78B057-684E-4496-9167-ABBAC04B745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391884" y="6633790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743" name="Ink 742">
                  <a:extLst>
                    <a:ext uri="{FF2B5EF4-FFF2-40B4-BE49-F238E27FC236}">
                      <a16:creationId xmlns:a16="http://schemas.microsoft.com/office/drawing/2014/main" id="{C23A92CE-7044-487D-BBCA-3AD0B7FE1FAC}"/>
                    </a:ext>
                  </a:extLst>
                </p14:cNvPr>
                <p14:cNvContentPartPr/>
                <p14:nvPr/>
              </p14:nvContentPartPr>
              <p14:xfrm>
                <a:off x="4223764" y="6512830"/>
                <a:ext cx="82800" cy="334800"/>
              </p14:xfrm>
            </p:contentPart>
          </mc:Choice>
          <mc:Fallback xmlns="">
            <p:pic>
              <p:nvPicPr>
                <p:cNvPr id="743" name="Ink 742">
                  <a:extLst>
                    <a:ext uri="{FF2B5EF4-FFF2-40B4-BE49-F238E27FC236}">
                      <a16:creationId xmlns:a16="http://schemas.microsoft.com/office/drawing/2014/main" id="{C23A92CE-7044-487D-BBCA-3AD0B7FE1FA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215124" y="6503830"/>
                  <a:ext cx="100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744" name="Ink 743">
                  <a:extLst>
                    <a:ext uri="{FF2B5EF4-FFF2-40B4-BE49-F238E27FC236}">
                      <a16:creationId xmlns:a16="http://schemas.microsoft.com/office/drawing/2014/main" id="{F20EF1CE-40A8-4BC3-9231-6632A57DF07D}"/>
                    </a:ext>
                  </a:extLst>
                </p14:cNvPr>
                <p14:cNvContentPartPr/>
                <p14:nvPr/>
              </p14:nvContentPartPr>
              <p14:xfrm>
                <a:off x="4589524" y="6514990"/>
                <a:ext cx="47880" cy="275400"/>
              </p14:xfrm>
            </p:contentPart>
          </mc:Choice>
          <mc:Fallback xmlns="">
            <p:pic>
              <p:nvPicPr>
                <p:cNvPr id="744" name="Ink 743">
                  <a:extLst>
                    <a:ext uri="{FF2B5EF4-FFF2-40B4-BE49-F238E27FC236}">
                      <a16:creationId xmlns:a16="http://schemas.microsoft.com/office/drawing/2014/main" id="{F20EF1CE-40A8-4BC3-9231-6632A57DF07D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580524" y="6506350"/>
                  <a:ext cx="65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745" name="Ink 744">
                  <a:extLst>
                    <a:ext uri="{FF2B5EF4-FFF2-40B4-BE49-F238E27FC236}">
                      <a16:creationId xmlns:a16="http://schemas.microsoft.com/office/drawing/2014/main" id="{7ECB9AAF-D9E2-4EAF-98F4-9FB10DF77918}"/>
                    </a:ext>
                  </a:extLst>
                </p14:cNvPr>
                <p14:cNvContentPartPr/>
                <p14:nvPr/>
              </p14:nvContentPartPr>
              <p14:xfrm>
                <a:off x="4389004" y="6471430"/>
                <a:ext cx="165600" cy="18000"/>
              </p14:xfrm>
            </p:contentPart>
          </mc:Choice>
          <mc:Fallback xmlns="">
            <p:pic>
              <p:nvPicPr>
                <p:cNvPr id="745" name="Ink 744">
                  <a:extLst>
                    <a:ext uri="{FF2B5EF4-FFF2-40B4-BE49-F238E27FC236}">
                      <a16:creationId xmlns:a16="http://schemas.microsoft.com/office/drawing/2014/main" id="{7ECB9AAF-D9E2-4EAF-98F4-9FB10DF77918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380004" y="646243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746" name="Ink 745">
                  <a:extLst>
                    <a:ext uri="{FF2B5EF4-FFF2-40B4-BE49-F238E27FC236}">
                      <a16:creationId xmlns:a16="http://schemas.microsoft.com/office/drawing/2014/main" id="{716B7781-1E5E-40A6-9F5C-17FB45989579}"/>
                    </a:ext>
                  </a:extLst>
                </p14:cNvPr>
                <p14:cNvContentPartPr/>
                <p14:nvPr/>
              </p14:nvContentPartPr>
              <p14:xfrm>
                <a:off x="4666204" y="6477190"/>
                <a:ext cx="147960" cy="83160"/>
              </p14:xfrm>
            </p:contentPart>
          </mc:Choice>
          <mc:Fallback xmlns="">
            <p:pic>
              <p:nvPicPr>
                <p:cNvPr id="746" name="Ink 745">
                  <a:extLst>
                    <a:ext uri="{FF2B5EF4-FFF2-40B4-BE49-F238E27FC236}">
                      <a16:creationId xmlns:a16="http://schemas.microsoft.com/office/drawing/2014/main" id="{716B7781-1E5E-40A6-9F5C-17FB4598957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657564" y="6468550"/>
                  <a:ext cx="165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748" name="Ink 747">
                  <a:extLst>
                    <a:ext uri="{FF2B5EF4-FFF2-40B4-BE49-F238E27FC236}">
                      <a16:creationId xmlns:a16="http://schemas.microsoft.com/office/drawing/2014/main" id="{C111EE80-FB1C-494C-807E-08AE80C0B7E9}"/>
                    </a:ext>
                  </a:extLst>
                </p14:cNvPr>
                <p14:cNvContentPartPr/>
                <p14:nvPr/>
              </p14:nvContentPartPr>
              <p14:xfrm>
                <a:off x="4949524" y="6636670"/>
                <a:ext cx="200880" cy="18000"/>
              </p14:xfrm>
            </p:contentPart>
          </mc:Choice>
          <mc:Fallback xmlns="">
            <p:pic>
              <p:nvPicPr>
                <p:cNvPr id="748" name="Ink 747">
                  <a:extLst>
                    <a:ext uri="{FF2B5EF4-FFF2-40B4-BE49-F238E27FC236}">
                      <a16:creationId xmlns:a16="http://schemas.microsoft.com/office/drawing/2014/main" id="{C111EE80-FB1C-494C-807E-08AE80C0B7E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940524" y="6627670"/>
                  <a:ext cx="21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749" name="Ink 748">
                  <a:extLst>
                    <a:ext uri="{FF2B5EF4-FFF2-40B4-BE49-F238E27FC236}">
                      <a16:creationId xmlns:a16="http://schemas.microsoft.com/office/drawing/2014/main" id="{9E0C080A-5956-4022-9324-6D738EB5C852}"/>
                    </a:ext>
                  </a:extLst>
                </p14:cNvPr>
                <p14:cNvContentPartPr/>
                <p14:nvPr/>
              </p14:nvContentPartPr>
              <p14:xfrm>
                <a:off x="5279644" y="6565750"/>
                <a:ext cx="199080" cy="147960"/>
              </p14:xfrm>
            </p:contentPart>
          </mc:Choice>
          <mc:Fallback xmlns="">
            <p:pic>
              <p:nvPicPr>
                <p:cNvPr id="749" name="Ink 748">
                  <a:extLst>
                    <a:ext uri="{FF2B5EF4-FFF2-40B4-BE49-F238E27FC236}">
                      <a16:creationId xmlns:a16="http://schemas.microsoft.com/office/drawing/2014/main" id="{9E0C080A-5956-4022-9324-6D738EB5C852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271004" y="6557110"/>
                  <a:ext cx="216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750" name="Ink 749">
                  <a:extLst>
                    <a:ext uri="{FF2B5EF4-FFF2-40B4-BE49-F238E27FC236}">
                      <a16:creationId xmlns:a16="http://schemas.microsoft.com/office/drawing/2014/main" id="{C2931E25-0E9D-43AD-B8AE-B74856E875D5}"/>
                    </a:ext>
                  </a:extLst>
                </p14:cNvPr>
                <p14:cNvContentPartPr/>
                <p14:nvPr/>
              </p14:nvContentPartPr>
              <p14:xfrm>
                <a:off x="5515804" y="6512830"/>
                <a:ext cx="35640" cy="94680"/>
              </p14:xfrm>
            </p:contentPart>
          </mc:Choice>
          <mc:Fallback xmlns="">
            <p:pic>
              <p:nvPicPr>
                <p:cNvPr id="750" name="Ink 749">
                  <a:extLst>
                    <a:ext uri="{FF2B5EF4-FFF2-40B4-BE49-F238E27FC236}">
                      <a16:creationId xmlns:a16="http://schemas.microsoft.com/office/drawing/2014/main" id="{C2931E25-0E9D-43AD-B8AE-B74856E875D5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506804" y="6503830"/>
                  <a:ext cx="53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752" name="Ink 751">
                  <a:extLst>
                    <a:ext uri="{FF2B5EF4-FFF2-40B4-BE49-F238E27FC236}">
                      <a16:creationId xmlns:a16="http://schemas.microsoft.com/office/drawing/2014/main" id="{4283659C-AE2C-4B64-B8DB-3236B40D93E5}"/>
                    </a:ext>
                  </a:extLst>
                </p14:cNvPr>
                <p14:cNvContentPartPr/>
                <p14:nvPr/>
              </p14:nvContentPartPr>
              <p14:xfrm>
                <a:off x="5569084" y="6601390"/>
                <a:ext cx="248040" cy="111960"/>
              </p14:xfrm>
            </p:contentPart>
          </mc:Choice>
          <mc:Fallback xmlns="">
            <p:pic>
              <p:nvPicPr>
                <p:cNvPr id="752" name="Ink 751">
                  <a:extLst>
                    <a:ext uri="{FF2B5EF4-FFF2-40B4-BE49-F238E27FC236}">
                      <a16:creationId xmlns:a16="http://schemas.microsoft.com/office/drawing/2014/main" id="{4283659C-AE2C-4B64-B8DB-3236B40D93E5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560084" y="6592750"/>
                  <a:ext cx="265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753" name="Ink 752">
                  <a:extLst>
                    <a:ext uri="{FF2B5EF4-FFF2-40B4-BE49-F238E27FC236}">
                      <a16:creationId xmlns:a16="http://schemas.microsoft.com/office/drawing/2014/main" id="{0DC55668-DA75-41AB-903A-B84B1C508E42}"/>
                    </a:ext>
                  </a:extLst>
                </p14:cNvPr>
                <p14:cNvContentPartPr/>
                <p14:nvPr/>
              </p14:nvContentPartPr>
              <p14:xfrm>
                <a:off x="5857804" y="6495190"/>
                <a:ext cx="118440" cy="82800"/>
              </p14:xfrm>
            </p:contentPart>
          </mc:Choice>
          <mc:Fallback xmlns="">
            <p:pic>
              <p:nvPicPr>
                <p:cNvPr id="753" name="Ink 752">
                  <a:extLst>
                    <a:ext uri="{FF2B5EF4-FFF2-40B4-BE49-F238E27FC236}">
                      <a16:creationId xmlns:a16="http://schemas.microsoft.com/office/drawing/2014/main" id="{0DC55668-DA75-41AB-903A-B84B1C508E42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849164" y="6486190"/>
                  <a:ext cx="136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755" name="Ink 754">
                  <a:extLst>
                    <a:ext uri="{FF2B5EF4-FFF2-40B4-BE49-F238E27FC236}">
                      <a16:creationId xmlns:a16="http://schemas.microsoft.com/office/drawing/2014/main" id="{002C3EE1-B66C-4F73-B8E1-2A9EA120FF4D}"/>
                    </a:ext>
                  </a:extLst>
                </p14:cNvPr>
                <p14:cNvContentPartPr/>
                <p14:nvPr/>
              </p14:nvContentPartPr>
              <p14:xfrm>
                <a:off x="6082084" y="6503830"/>
                <a:ext cx="207000" cy="156600"/>
              </p14:xfrm>
            </p:contentPart>
          </mc:Choice>
          <mc:Fallback xmlns="">
            <p:pic>
              <p:nvPicPr>
                <p:cNvPr id="755" name="Ink 754">
                  <a:extLst>
                    <a:ext uri="{FF2B5EF4-FFF2-40B4-BE49-F238E27FC236}">
                      <a16:creationId xmlns:a16="http://schemas.microsoft.com/office/drawing/2014/main" id="{002C3EE1-B66C-4F73-B8E1-2A9EA120FF4D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073084" y="6494830"/>
                  <a:ext cx="224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756" name="Ink 755">
                  <a:extLst>
                    <a:ext uri="{FF2B5EF4-FFF2-40B4-BE49-F238E27FC236}">
                      <a16:creationId xmlns:a16="http://schemas.microsoft.com/office/drawing/2014/main" id="{83DFC713-6657-4D0F-AD56-0CE8817C638D}"/>
                    </a:ext>
                  </a:extLst>
                </p14:cNvPr>
                <p14:cNvContentPartPr/>
                <p14:nvPr/>
              </p14:nvContentPartPr>
              <p14:xfrm>
                <a:off x="6282964" y="6524350"/>
                <a:ext cx="117720" cy="159840"/>
              </p14:xfrm>
            </p:contentPart>
          </mc:Choice>
          <mc:Fallback xmlns="">
            <p:pic>
              <p:nvPicPr>
                <p:cNvPr id="756" name="Ink 755">
                  <a:extLst>
                    <a:ext uri="{FF2B5EF4-FFF2-40B4-BE49-F238E27FC236}">
                      <a16:creationId xmlns:a16="http://schemas.microsoft.com/office/drawing/2014/main" id="{83DFC713-6657-4D0F-AD56-0CE8817C638D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274324" y="6515350"/>
                  <a:ext cx="135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760" name="Ink 759">
                  <a:extLst>
                    <a:ext uri="{FF2B5EF4-FFF2-40B4-BE49-F238E27FC236}">
                      <a16:creationId xmlns:a16="http://schemas.microsoft.com/office/drawing/2014/main" id="{B161B1BE-6D2C-4175-8ABB-B52259545F8E}"/>
                    </a:ext>
                  </a:extLst>
                </p14:cNvPr>
                <p14:cNvContentPartPr/>
                <p14:nvPr/>
              </p14:nvContentPartPr>
              <p14:xfrm>
                <a:off x="6276844" y="6601030"/>
                <a:ext cx="153720" cy="47880"/>
              </p14:xfrm>
            </p:contentPart>
          </mc:Choice>
          <mc:Fallback xmlns="">
            <p:pic>
              <p:nvPicPr>
                <p:cNvPr id="760" name="Ink 759">
                  <a:extLst>
                    <a:ext uri="{FF2B5EF4-FFF2-40B4-BE49-F238E27FC236}">
                      <a16:creationId xmlns:a16="http://schemas.microsoft.com/office/drawing/2014/main" id="{B161B1BE-6D2C-4175-8ABB-B52259545F8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267844" y="6592390"/>
                  <a:ext cx="171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761" name="Ink 760">
                  <a:extLst>
                    <a:ext uri="{FF2B5EF4-FFF2-40B4-BE49-F238E27FC236}">
                      <a16:creationId xmlns:a16="http://schemas.microsoft.com/office/drawing/2014/main" id="{65C485E5-558D-4239-A39D-EE608717CFB8}"/>
                    </a:ext>
                  </a:extLst>
                </p14:cNvPr>
                <p14:cNvContentPartPr/>
                <p14:nvPr/>
              </p14:nvContentPartPr>
              <p14:xfrm>
                <a:off x="6512644" y="6465670"/>
                <a:ext cx="18000" cy="77040"/>
              </p14:xfrm>
            </p:contentPart>
          </mc:Choice>
          <mc:Fallback xmlns="">
            <p:pic>
              <p:nvPicPr>
                <p:cNvPr id="761" name="Ink 760">
                  <a:extLst>
                    <a:ext uri="{FF2B5EF4-FFF2-40B4-BE49-F238E27FC236}">
                      <a16:creationId xmlns:a16="http://schemas.microsoft.com/office/drawing/2014/main" id="{65C485E5-558D-4239-A39D-EE608717CFB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504004" y="6456670"/>
                  <a:ext cx="35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762" name="Ink 761">
                  <a:extLst>
                    <a:ext uri="{FF2B5EF4-FFF2-40B4-BE49-F238E27FC236}">
                      <a16:creationId xmlns:a16="http://schemas.microsoft.com/office/drawing/2014/main" id="{AE6D274B-EDEB-43FC-83CA-81C6BC37C2F9}"/>
                    </a:ext>
                  </a:extLst>
                </p14:cNvPr>
                <p14:cNvContentPartPr/>
                <p14:nvPr/>
              </p14:nvContentPartPr>
              <p14:xfrm>
                <a:off x="6495004" y="6477190"/>
                <a:ext cx="71280" cy="29880"/>
              </p14:xfrm>
            </p:contentPart>
          </mc:Choice>
          <mc:Fallback xmlns="">
            <p:pic>
              <p:nvPicPr>
                <p:cNvPr id="762" name="Ink 761">
                  <a:extLst>
                    <a:ext uri="{FF2B5EF4-FFF2-40B4-BE49-F238E27FC236}">
                      <a16:creationId xmlns:a16="http://schemas.microsoft.com/office/drawing/2014/main" id="{AE6D274B-EDEB-43FC-83CA-81C6BC37C2F9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486364" y="6468550"/>
                  <a:ext cx="88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763" name="Ink 762">
                  <a:extLst>
                    <a:ext uri="{FF2B5EF4-FFF2-40B4-BE49-F238E27FC236}">
                      <a16:creationId xmlns:a16="http://schemas.microsoft.com/office/drawing/2014/main" id="{31A91B57-4877-46A5-8726-A9B2B24A89F6}"/>
                    </a:ext>
                  </a:extLst>
                </p14:cNvPr>
                <p14:cNvContentPartPr/>
                <p14:nvPr/>
              </p14:nvContentPartPr>
              <p14:xfrm>
                <a:off x="5975884" y="6730630"/>
                <a:ext cx="529200" cy="39960"/>
              </p14:xfrm>
            </p:contentPart>
          </mc:Choice>
          <mc:Fallback xmlns="">
            <p:pic>
              <p:nvPicPr>
                <p:cNvPr id="763" name="Ink 762">
                  <a:extLst>
                    <a:ext uri="{FF2B5EF4-FFF2-40B4-BE49-F238E27FC236}">
                      <a16:creationId xmlns:a16="http://schemas.microsoft.com/office/drawing/2014/main" id="{31A91B57-4877-46A5-8726-A9B2B24A89F6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966884" y="6721630"/>
                  <a:ext cx="546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764" name="Ink 763">
                  <a:extLst>
                    <a:ext uri="{FF2B5EF4-FFF2-40B4-BE49-F238E27FC236}">
                      <a16:creationId xmlns:a16="http://schemas.microsoft.com/office/drawing/2014/main" id="{1A1248AC-8526-40AA-B871-DAC96A886193}"/>
                    </a:ext>
                  </a:extLst>
                </p14:cNvPr>
                <p14:cNvContentPartPr/>
                <p14:nvPr/>
              </p14:nvContentPartPr>
              <p14:xfrm>
                <a:off x="6135004" y="6742150"/>
                <a:ext cx="410400" cy="160560"/>
              </p14:xfrm>
            </p:contentPart>
          </mc:Choice>
          <mc:Fallback xmlns="">
            <p:pic>
              <p:nvPicPr>
                <p:cNvPr id="764" name="Ink 763">
                  <a:extLst>
                    <a:ext uri="{FF2B5EF4-FFF2-40B4-BE49-F238E27FC236}">
                      <a16:creationId xmlns:a16="http://schemas.microsoft.com/office/drawing/2014/main" id="{1A1248AC-8526-40AA-B871-DAC96A88619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126364" y="6733150"/>
                  <a:ext cx="428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765" name="Ink 764">
                  <a:extLst>
                    <a:ext uri="{FF2B5EF4-FFF2-40B4-BE49-F238E27FC236}">
                      <a16:creationId xmlns:a16="http://schemas.microsoft.com/office/drawing/2014/main" id="{4A8C2C38-98D6-413A-BDF8-DFABA4172B79}"/>
                    </a:ext>
                  </a:extLst>
                </p14:cNvPr>
                <p14:cNvContentPartPr/>
                <p14:nvPr/>
              </p14:nvContentPartPr>
              <p14:xfrm>
                <a:off x="6731164" y="6630550"/>
                <a:ext cx="212400" cy="147960"/>
              </p14:xfrm>
            </p:contentPart>
          </mc:Choice>
          <mc:Fallback xmlns="">
            <p:pic>
              <p:nvPicPr>
                <p:cNvPr id="765" name="Ink 764">
                  <a:extLst>
                    <a:ext uri="{FF2B5EF4-FFF2-40B4-BE49-F238E27FC236}">
                      <a16:creationId xmlns:a16="http://schemas.microsoft.com/office/drawing/2014/main" id="{4A8C2C38-98D6-413A-BDF8-DFABA4172B79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722164" y="6621910"/>
                  <a:ext cx="230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766" name="Ink 765">
                  <a:extLst>
                    <a:ext uri="{FF2B5EF4-FFF2-40B4-BE49-F238E27FC236}">
                      <a16:creationId xmlns:a16="http://schemas.microsoft.com/office/drawing/2014/main" id="{59DFB83A-57E9-4A91-9944-A06696F49FD9}"/>
                    </a:ext>
                  </a:extLst>
                </p14:cNvPr>
                <p14:cNvContentPartPr/>
                <p14:nvPr/>
              </p14:nvContentPartPr>
              <p14:xfrm>
                <a:off x="6748804" y="6707230"/>
                <a:ext cx="136080" cy="12240"/>
              </p14:xfrm>
            </p:contentPart>
          </mc:Choice>
          <mc:Fallback xmlns="">
            <p:pic>
              <p:nvPicPr>
                <p:cNvPr id="766" name="Ink 765">
                  <a:extLst>
                    <a:ext uri="{FF2B5EF4-FFF2-40B4-BE49-F238E27FC236}">
                      <a16:creationId xmlns:a16="http://schemas.microsoft.com/office/drawing/2014/main" id="{59DFB83A-57E9-4A91-9944-A06696F49FD9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739804" y="6698590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767" name="Ink 766">
                  <a:extLst>
                    <a:ext uri="{FF2B5EF4-FFF2-40B4-BE49-F238E27FC236}">
                      <a16:creationId xmlns:a16="http://schemas.microsoft.com/office/drawing/2014/main" id="{43EFAB91-283E-4C97-809B-5FD4B8A3C5C3}"/>
                    </a:ext>
                  </a:extLst>
                </p14:cNvPr>
                <p14:cNvContentPartPr/>
                <p14:nvPr/>
              </p14:nvContentPartPr>
              <p14:xfrm>
                <a:off x="6613084" y="6589510"/>
                <a:ext cx="77040" cy="313200"/>
              </p14:xfrm>
            </p:contentPart>
          </mc:Choice>
          <mc:Fallback xmlns="">
            <p:pic>
              <p:nvPicPr>
                <p:cNvPr id="767" name="Ink 766">
                  <a:extLst>
                    <a:ext uri="{FF2B5EF4-FFF2-40B4-BE49-F238E27FC236}">
                      <a16:creationId xmlns:a16="http://schemas.microsoft.com/office/drawing/2014/main" id="{43EFAB91-283E-4C97-809B-5FD4B8A3C5C3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604084" y="6580510"/>
                  <a:ext cx="94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768" name="Ink 767">
                  <a:extLst>
                    <a:ext uri="{FF2B5EF4-FFF2-40B4-BE49-F238E27FC236}">
                      <a16:creationId xmlns:a16="http://schemas.microsoft.com/office/drawing/2014/main" id="{91AAA64A-AC14-4B16-AE5A-7AC7EA2C5B4D}"/>
                    </a:ext>
                  </a:extLst>
                </p14:cNvPr>
                <p14:cNvContentPartPr/>
                <p14:nvPr/>
              </p14:nvContentPartPr>
              <p14:xfrm>
                <a:off x="7008364" y="6500950"/>
                <a:ext cx="236520" cy="348840"/>
              </p14:xfrm>
            </p:contentPart>
          </mc:Choice>
          <mc:Fallback xmlns="">
            <p:pic>
              <p:nvPicPr>
                <p:cNvPr id="768" name="Ink 767">
                  <a:extLst>
                    <a:ext uri="{FF2B5EF4-FFF2-40B4-BE49-F238E27FC236}">
                      <a16:creationId xmlns:a16="http://schemas.microsoft.com/office/drawing/2014/main" id="{91AAA64A-AC14-4B16-AE5A-7AC7EA2C5B4D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999364" y="6491950"/>
                  <a:ext cx="254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769" name="Ink 768">
                  <a:extLst>
                    <a:ext uri="{FF2B5EF4-FFF2-40B4-BE49-F238E27FC236}">
                      <a16:creationId xmlns:a16="http://schemas.microsoft.com/office/drawing/2014/main" id="{2AAA9E24-9749-4189-B4F3-4DAC6BF4C63D}"/>
                    </a:ext>
                  </a:extLst>
                </p14:cNvPr>
                <p14:cNvContentPartPr/>
                <p14:nvPr/>
              </p14:nvContentPartPr>
              <p14:xfrm>
                <a:off x="6772204" y="6530470"/>
                <a:ext cx="165600" cy="35640"/>
              </p14:xfrm>
            </p:contentPart>
          </mc:Choice>
          <mc:Fallback xmlns="">
            <p:pic>
              <p:nvPicPr>
                <p:cNvPr id="769" name="Ink 768">
                  <a:extLst>
                    <a:ext uri="{FF2B5EF4-FFF2-40B4-BE49-F238E27FC236}">
                      <a16:creationId xmlns:a16="http://schemas.microsoft.com/office/drawing/2014/main" id="{2AAA9E24-9749-4189-B4F3-4DAC6BF4C63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763564" y="6521470"/>
                  <a:ext cx="1832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7" name="Group 796">
            <a:extLst>
              <a:ext uri="{FF2B5EF4-FFF2-40B4-BE49-F238E27FC236}">
                <a16:creationId xmlns:a16="http://schemas.microsoft.com/office/drawing/2014/main" id="{E50A2D4A-CF7E-44A7-AF39-09E9457EB3B0}"/>
              </a:ext>
            </a:extLst>
          </p:cNvPr>
          <p:cNvGrpSpPr/>
          <p:nvPr/>
        </p:nvGrpSpPr>
        <p:grpSpPr>
          <a:xfrm>
            <a:off x="106084" y="6010990"/>
            <a:ext cx="2201040" cy="785160"/>
            <a:chOff x="106084" y="6010990"/>
            <a:chExt cx="2201040" cy="78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771" name="Ink 770">
                  <a:extLst>
                    <a:ext uri="{FF2B5EF4-FFF2-40B4-BE49-F238E27FC236}">
                      <a16:creationId xmlns:a16="http://schemas.microsoft.com/office/drawing/2014/main" id="{A1C12A0D-9687-4E2A-8AF7-A8246CF58103}"/>
                    </a:ext>
                  </a:extLst>
                </p14:cNvPr>
                <p14:cNvContentPartPr/>
                <p14:nvPr/>
              </p14:nvContentPartPr>
              <p14:xfrm>
                <a:off x="430444" y="6087310"/>
                <a:ext cx="153720" cy="178200"/>
              </p14:xfrm>
            </p:contentPart>
          </mc:Choice>
          <mc:Fallback xmlns="">
            <p:pic>
              <p:nvPicPr>
                <p:cNvPr id="771" name="Ink 770">
                  <a:extLst>
                    <a:ext uri="{FF2B5EF4-FFF2-40B4-BE49-F238E27FC236}">
                      <a16:creationId xmlns:a16="http://schemas.microsoft.com/office/drawing/2014/main" id="{A1C12A0D-9687-4E2A-8AF7-A8246CF58103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21804" y="6078310"/>
                  <a:ext cx="171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772" name="Ink 771">
                  <a:extLst>
                    <a:ext uri="{FF2B5EF4-FFF2-40B4-BE49-F238E27FC236}">
                      <a16:creationId xmlns:a16="http://schemas.microsoft.com/office/drawing/2014/main" id="{C5E78DE1-92B9-4260-BC1A-5A20CCD998B8}"/>
                    </a:ext>
                  </a:extLst>
                </p14:cNvPr>
                <p14:cNvContentPartPr/>
                <p14:nvPr/>
              </p14:nvContentPartPr>
              <p14:xfrm>
                <a:off x="672364" y="6164710"/>
                <a:ext cx="136080" cy="83520"/>
              </p14:xfrm>
            </p:contentPart>
          </mc:Choice>
          <mc:Fallback xmlns="">
            <p:pic>
              <p:nvPicPr>
                <p:cNvPr id="772" name="Ink 771">
                  <a:extLst>
                    <a:ext uri="{FF2B5EF4-FFF2-40B4-BE49-F238E27FC236}">
                      <a16:creationId xmlns:a16="http://schemas.microsoft.com/office/drawing/2014/main" id="{C5E78DE1-92B9-4260-BC1A-5A20CCD998B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63364" y="6155710"/>
                  <a:ext cx="153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774" name="Ink 773">
                  <a:extLst>
                    <a:ext uri="{FF2B5EF4-FFF2-40B4-BE49-F238E27FC236}">
                      <a16:creationId xmlns:a16="http://schemas.microsoft.com/office/drawing/2014/main" id="{C601A3AA-C3DC-4636-9A95-3DC90CE3882F}"/>
                    </a:ext>
                  </a:extLst>
                </p14:cNvPr>
                <p14:cNvContentPartPr/>
                <p14:nvPr/>
              </p14:nvContentPartPr>
              <p14:xfrm>
                <a:off x="754804" y="6241390"/>
                <a:ext cx="195120" cy="183240"/>
              </p14:xfrm>
            </p:contentPart>
          </mc:Choice>
          <mc:Fallback xmlns="">
            <p:pic>
              <p:nvPicPr>
                <p:cNvPr id="774" name="Ink 773">
                  <a:extLst>
                    <a:ext uri="{FF2B5EF4-FFF2-40B4-BE49-F238E27FC236}">
                      <a16:creationId xmlns:a16="http://schemas.microsoft.com/office/drawing/2014/main" id="{C601A3AA-C3DC-4636-9A95-3DC90CE3882F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46164" y="6232390"/>
                  <a:ext cx="212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775" name="Ink 774">
                  <a:extLst>
                    <a:ext uri="{FF2B5EF4-FFF2-40B4-BE49-F238E27FC236}">
                      <a16:creationId xmlns:a16="http://schemas.microsoft.com/office/drawing/2014/main" id="{18A8BC1F-0074-493E-8E6B-AA70BB9881F0}"/>
                    </a:ext>
                  </a:extLst>
                </p14:cNvPr>
                <p14:cNvContentPartPr/>
                <p14:nvPr/>
              </p14:nvContentPartPr>
              <p14:xfrm>
                <a:off x="330364" y="6370990"/>
                <a:ext cx="631440" cy="12960"/>
              </p14:xfrm>
            </p:contentPart>
          </mc:Choice>
          <mc:Fallback xmlns="">
            <p:pic>
              <p:nvPicPr>
                <p:cNvPr id="775" name="Ink 774">
                  <a:extLst>
                    <a:ext uri="{FF2B5EF4-FFF2-40B4-BE49-F238E27FC236}">
                      <a16:creationId xmlns:a16="http://schemas.microsoft.com/office/drawing/2014/main" id="{18A8BC1F-0074-493E-8E6B-AA70BB9881F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321364" y="6362350"/>
                  <a:ext cx="64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776" name="Ink 775">
                  <a:extLst>
                    <a:ext uri="{FF2B5EF4-FFF2-40B4-BE49-F238E27FC236}">
                      <a16:creationId xmlns:a16="http://schemas.microsoft.com/office/drawing/2014/main" id="{01A56714-0B18-47FB-A3FD-4CEEA8652BA8}"/>
                    </a:ext>
                  </a:extLst>
                </p14:cNvPr>
                <p14:cNvContentPartPr/>
                <p14:nvPr/>
              </p14:nvContentPartPr>
              <p14:xfrm>
                <a:off x="524404" y="6471430"/>
                <a:ext cx="101160" cy="70560"/>
              </p14:xfrm>
            </p:contentPart>
          </mc:Choice>
          <mc:Fallback xmlns="">
            <p:pic>
              <p:nvPicPr>
                <p:cNvPr id="776" name="Ink 775">
                  <a:extLst>
                    <a:ext uri="{FF2B5EF4-FFF2-40B4-BE49-F238E27FC236}">
                      <a16:creationId xmlns:a16="http://schemas.microsoft.com/office/drawing/2014/main" id="{01A56714-0B18-47FB-A3FD-4CEEA8652BA8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15764" y="6462430"/>
                  <a:ext cx="118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777" name="Ink 776">
                  <a:extLst>
                    <a:ext uri="{FF2B5EF4-FFF2-40B4-BE49-F238E27FC236}">
                      <a16:creationId xmlns:a16="http://schemas.microsoft.com/office/drawing/2014/main" id="{71F1A354-D67F-4DC5-B0E8-05EAEFB9FBC9}"/>
                    </a:ext>
                  </a:extLst>
                </p14:cNvPr>
                <p14:cNvContentPartPr/>
                <p14:nvPr/>
              </p14:nvContentPartPr>
              <p14:xfrm>
                <a:off x="719524" y="6461710"/>
                <a:ext cx="130320" cy="57600"/>
              </p14:xfrm>
            </p:contentPart>
          </mc:Choice>
          <mc:Fallback xmlns="">
            <p:pic>
              <p:nvPicPr>
                <p:cNvPr id="777" name="Ink 776">
                  <a:extLst>
                    <a:ext uri="{FF2B5EF4-FFF2-40B4-BE49-F238E27FC236}">
                      <a16:creationId xmlns:a16="http://schemas.microsoft.com/office/drawing/2014/main" id="{71F1A354-D67F-4DC5-B0E8-05EAEFB9FBC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10884" y="6453070"/>
                  <a:ext cx="147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779" name="Ink 778">
                  <a:extLst>
                    <a:ext uri="{FF2B5EF4-FFF2-40B4-BE49-F238E27FC236}">
                      <a16:creationId xmlns:a16="http://schemas.microsoft.com/office/drawing/2014/main" id="{21C188BC-4475-4533-9DEF-FACD84829468}"/>
                    </a:ext>
                  </a:extLst>
                </p14:cNvPr>
                <p14:cNvContentPartPr/>
                <p14:nvPr/>
              </p14:nvContentPartPr>
              <p14:xfrm>
                <a:off x="471844" y="6465310"/>
                <a:ext cx="118440" cy="189720"/>
              </p14:xfrm>
            </p:contentPart>
          </mc:Choice>
          <mc:Fallback xmlns="">
            <p:pic>
              <p:nvPicPr>
                <p:cNvPr id="779" name="Ink 778">
                  <a:extLst>
                    <a:ext uri="{FF2B5EF4-FFF2-40B4-BE49-F238E27FC236}">
                      <a16:creationId xmlns:a16="http://schemas.microsoft.com/office/drawing/2014/main" id="{21C188BC-4475-4533-9DEF-FACD8482946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62844" y="6456310"/>
                  <a:ext cx="136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781" name="Ink 780">
                  <a:extLst>
                    <a:ext uri="{FF2B5EF4-FFF2-40B4-BE49-F238E27FC236}">
                      <a16:creationId xmlns:a16="http://schemas.microsoft.com/office/drawing/2014/main" id="{72B31FBD-F93C-4D90-B7BB-E8F141152BE2}"/>
                    </a:ext>
                  </a:extLst>
                </p14:cNvPr>
                <p14:cNvContentPartPr/>
                <p14:nvPr/>
              </p14:nvContentPartPr>
              <p14:xfrm>
                <a:off x="668404" y="6483310"/>
                <a:ext cx="199080" cy="142560"/>
              </p14:xfrm>
            </p:contentPart>
          </mc:Choice>
          <mc:Fallback xmlns="">
            <p:pic>
              <p:nvPicPr>
                <p:cNvPr id="781" name="Ink 780">
                  <a:extLst>
                    <a:ext uri="{FF2B5EF4-FFF2-40B4-BE49-F238E27FC236}">
                      <a16:creationId xmlns:a16="http://schemas.microsoft.com/office/drawing/2014/main" id="{72B31FBD-F93C-4D90-B7BB-E8F141152BE2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659764" y="6474310"/>
                  <a:ext cx="216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782" name="Ink 781">
                  <a:extLst>
                    <a:ext uri="{FF2B5EF4-FFF2-40B4-BE49-F238E27FC236}">
                      <a16:creationId xmlns:a16="http://schemas.microsoft.com/office/drawing/2014/main" id="{3F2F0815-B7F5-412C-9B40-948A97106BC2}"/>
                    </a:ext>
                  </a:extLst>
                </p14:cNvPr>
                <p14:cNvContentPartPr/>
                <p14:nvPr/>
              </p14:nvContentPartPr>
              <p14:xfrm>
                <a:off x="1061884" y="6370990"/>
                <a:ext cx="77040" cy="29880"/>
              </p14:xfrm>
            </p:contentPart>
          </mc:Choice>
          <mc:Fallback xmlns="">
            <p:pic>
              <p:nvPicPr>
                <p:cNvPr id="782" name="Ink 781">
                  <a:extLst>
                    <a:ext uri="{FF2B5EF4-FFF2-40B4-BE49-F238E27FC236}">
                      <a16:creationId xmlns:a16="http://schemas.microsoft.com/office/drawing/2014/main" id="{3F2F0815-B7F5-412C-9B40-948A97106BC2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52884" y="6362350"/>
                  <a:ext cx="94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783" name="Ink 782">
                  <a:extLst>
                    <a:ext uri="{FF2B5EF4-FFF2-40B4-BE49-F238E27FC236}">
                      <a16:creationId xmlns:a16="http://schemas.microsoft.com/office/drawing/2014/main" id="{C823CF8C-1EA4-4D09-801E-EE6E5A5B778D}"/>
                    </a:ext>
                  </a:extLst>
                </p14:cNvPr>
                <p14:cNvContentPartPr/>
                <p14:nvPr/>
              </p14:nvContentPartPr>
              <p14:xfrm>
                <a:off x="1067644" y="6447670"/>
                <a:ext cx="112320" cy="12240"/>
              </p14:xfrm>
            </p:contentPart>
          </mc:Choice>
          <mc:Fallback xmlns="">
            <p:pic>
              <p:nvPicPr>
                <p:cNvPr id="783" name="Ink 782">
                  <a:extLst>
                    <a:ext uri="{FF2B5EF4-FFF2-40B4-BE49-F238E27FC236}">
                      <a16:creationId xmlns:a16="http://schemas.microsoft.com/office/drawing/2014/main" id="{C823CF8C-1EA4-4D09-801E-EE6E5A5B778D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058644" y="643903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784" name="Ink 783">
                  <a:extLst>
                    <a:ext uri="{FF2B5EF4-FFF2-40B4-BE49-F238E27FC236}">
                      <a16:creationId xmlns:a16="http://schemas.microsoft.com/office/drawing/2014/main" id="{53731FCB-2408-4FD8-9C45-7ADE95745721}"/>
                    </a:ext>
                  </a:extLst>
                </p14:cNvPr>
                <p14:cNvContentPartPr/>
                <p14:nvPr/>
              </p14:nvContentPartPr>
              <p14:xfrm>
                <a:off x="1203364" y="6349030"/>
                <a:ext cx="266040" cy="258480"/>
              </p14:xfrm>
            </p:contentPart>
          </mc:Choice>
          <mc:Fallback xmlns="">
            <p:pic>
              <p:nvPicPr>
                <p:cNvPr id="784" name="Ink 783">
                  <a:extLst>
                    <a:ext uri="{FF2B5EF4-FFF2-40B4-BE49-F238E27FC236}">
                      <a16:creationId xmlns:a16="http://schemas.microsoft.com/office/drawing/2014/main" id="{53731FCB-2408-4FD8-9C45-7ADE95745721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194364" y="6340030"/>
                  <a:ext cx="283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786" name="Ink 785">
                  <a:extLst>
                    <a:ext uri="{FF2B5EF4-FFF2-40B4-BE49-F238E27FC236}">
                      <a16:creationId xmlns:a16="http://schemas.microsoft.com/office/drawing/2014/main" id="{7766208F-879D-4656-909C-8DE392C3F1F9}"/>
                    </a:ext>
                  </a:extLst>
                </p14:cNvPr>
                <p14:cNvContentPartPr/>
                <p14:nvPr/>
              </p14:nvContentPartPr>
              <p14:xfrm>
                <a:off x="1581004" y="6412390"/>
                <a:ext cx="147960" cy="30600"/>
              </p14:xfrm>
            </p:contentPart>
          </mc:Choice>
          <mc:Fallback xmlns="">
            <p:pic>
              <p:nvPicPr>
                <p:cNvPr id="786" name="Ink 785">
                  <a:extLst>
                    <a:ext uri="{FF2B5EF4-FFF2-40B4-BE49-F238E27FC236}">
                      <a16:creationId xmlns:a16="http://schemas.microsoft.com/office/drawing/2014/main" id="{7766208F-879D-4656-909C-8DE392C3F1F9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572004" y="6403390"/>
                  <a:ext cx="165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787" name="Ink 786">
                  <a:extLst>
                    <a:ext uri="{FF2B5EF4-FFF2-40B4-BE49-F238E27FC236}">
                      <a16:creationId xmlns:a16="http://schemas.microsoft.com/office/drawing/2014/main" id="{730403CC-DC11-4E3B-A038-124FB989F247}"/>
                    </a:ext>
                  </a:extLst>
                </p14:cNvPr>
                <p14:cNvContentPartPr/>
                <p14:nvPr/>
              </p14:nvContentPartPr>
              <p14:xfrm>
                <a:off x="1651564" y="6365230"/>
                <a:ext cx="47520" cy="100800"/>
              </p14:xfrm>
            </p:contentPart>
          </mc:Choice>
          <mc:Fallback xmlns="">
            <p:pic>
              <p:nvPicPr>
                <p:cNvPr id="787" name="Ink 786">
                  <a:extLst>
                    <a:ext uri="{FF2B5EF4-FFF2-40B4-BE49-F238E27FC236}">
                      <a16:creationId xmlns:a16="http://schemas.microsoft.com/office/drawing/2014/main" id="{730403CC-DC11-4E3B-A038-124FB989F24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642924" y="6356230"/>
                  <a:ext cx="65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789" name="Ink 788">
                  <a:extLst>
                    <a:ext uri="{FF2B5EF4-FFF2-40B4-BE49-F238E27FC236}">
                      <a16:creationId xmlns:a16="http://schemas.microsoft.com/office/drawing/2014/main" id="{E1630153-8DF9-417B-B426-440CFCFE40D8}"/>
                    </a:ext>
                  </a:extLst>
                </p14:cNvPr>
                <p14:cNvContentPartPr/>
                <p14:nvPr/>
              </p14:nvContentPartPr>
              <p14:xfrm>
                <a:off x="1769284" y="6382870"/>
                <a:ext cx="165600" cy="88560"/>
              </p14:xfrm>
            </p:contentPart>
          </mc:Choice>
          <mc:Fallback xmlns="">
            <p:pic>
              <p:nvPicPr>
                <p:cNvPr id="789" name="Ink 788">
                  <a:extLst>
                    <a:ext uri="{FF2B5EF4-FFF2-40B4-BE49-F238E27FC236}">
                      <a16:creationId xmlns:a16="http://schemas.microsoft.com/office/drawing/2014/main" id="{E1630153-8DF9-417B-B426-440CFCFE40D8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760284" y="6374230"/>
                  <a:ext cx="183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790" name="Ink 789">
                  <a:extLst>
                    <a:ext uri="{FF2B5EF4-FFF2-40B4-BE49-F238E27FC236}">
                      <a16:creationId xmlns:a16="http://schemas.microsoft.com/office/drawing/2014/main" id="{48F1F7CF-3143-4955-BC99-770C04F98DFA}"/>
                    </a:ext>
                  </a:extLst>
                </p14:cNvPr>
                <p14:cNvContentPartPr/>
                <p14:nvPr/>
              </p14:nvContentPartPr>
              <p14:xfrm>
                <a:off x="1976284" y="6212230"/>
                <a:ext cx="159480" cy="127080"/>
              </p14:xfrm>
            </p:contentPart>
          </mc:Choice>
          <mc:Fallback xmlns="">
            <p:pic>
              <p:nvPicPr>
                <p:cNvPr id="790" name="Ink 789">
                  <a:extLst>
                    <a:ext uri="{FF2B5EF4-FFF2-40B4-BE49-F238E27FC236}">
                      <a16:creationId xmlns:a16="http://schemas.microsoft.com/office/drawing/2014/main" id="{48F1F7CF-3143-4955-BC99-770C04F98DFA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967284" y="6203590"/>
                  <a:ext cx="177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791" name="Ink 790">
                  <a:extLst>
                    <a:ext uri="{FF2B5EF4-FFF2-40B4-BE49-F238E27FC236}">
                      <a16:creationId xmlns:a16="http://schemas.microsoft.com/office/drawing/2014/main" id="{F3CDD718-F6BD-4B62-B2F5-E1697E832F27}"/>
                    </a:ext>
                  </a:extLst>
                </p14:cNvPr>
                <p14:cNvContentPartPr/>
                <p14:nvPr/>
              </p14:nvContentPartPr>
              <p14:xfrm>
                <a:off x="2058724" y="6259030"/>
                <a:ext cx="153720" cy="159480"/>
              </p14:xfrm>
            </p:contentPart>
          </mc:Choice>
          <mc:Fallback xmlns="">
            <p:pic>
              <p:nvPicPr>
                <p:cNvPr id="791" name="Ink 790">
                  <a:extLst>
                    <a:ext uri="{FF2B5EF4-FFF2-40B4-BE49-F238E27FC236}">
                      <a16:creationId xmlns:a16="http://schemas.microsoft.com/office/drawing/2014/main" id="{F3CDD718-F6BD-4B62-B2F5-E1697E832F27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2049724" y="6250390"/>
                  <a:ext cx="171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792" name="Ink 791">
                  <a:extLst>
                    <a:ext uri="{FF2B5EF4-FFF2-40B4-BE49-F238E27FC236}">
                      <a16:creationId xmlns:a16="http://schemas.microsoft.com/office/drawing/2014/main" id="{C92196CB-7B38-4997-B782-E79A3020A8CA}"/>
                    </a:ext>
                  </a:extLst>
                </p14:cNvPr>
                <p14:cNvContentPartPr/>
                <p14:nvPr/>
              </p14:nvContentPartPr>
              <p14:xfrm>
                <a:off x="1954324" y="6418150"/>
                <a:ext cx="275760" cy="29880"/>
              </p14:xfrm>
            </p:contentPart>
          </mc:Choice>
          <mc:Fallback xmlns="">
            <p:pic>
              <p:nvPicPr>
                <p:cNvPr id="792" name="Ink 791">
                  <a:extLst>
                    <a:ext uri="{FF2B5EF4-FFF2-40B4-BE49-F238E27FC236}">
                      <a16:creationId xmlns:a16="http://schemas.microsoft.com/office/drawing/2014/main" id="{C92196CB-7B38-4997-B782-E79A3020A8CA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945684" y="6409510"/>
                  <a:ext cx="293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793" name="Ink 792">
                  <a:extLst>
                    <a:ext uri="{FF2B5EF4-FFF2-40B4-BE49-F238E27FC236}">
                      <a16:creationId xmlns:a16="http://schemas.microsoft.com/office/drawing/2014/main" id="{05C86C3C-B7B2-44AD-92A8-7DA3EE23AC7A}"/>
                    </a:ext>
                  </a:extLst>
                </p14:cNvPr>
                <p14:cNvContentPartPr/>
                <p14:nvPr/>
              </p14:nvContentPartPr>
              <p14:xfrm>
                <a:off x="1934884" y="6485830"/>
                <a:ext cx="248760" cy="163800"/>
              </p14:xfrm>
            </p:contentPart>
          </mc:Choice>
          <mc:Fallback xmlns="">
            <p:pic>
              <p:nvPicPr>
                <p:cNvPr id="793" name="Ink 792">
                  <a:extLst>
                    <a:ext uri="{FF2B5EF4-FFF2-40B4-BE49-F238E27FC236}">
                      <a16:creationId xmlns:a16="http://schemas.microsoft.com/office/drawing/2014/main" id="{05C86C3C-B7B2-44AD-92A8-7DA3EE23AC7A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925884" y="6476830"/>
                  <a:ext cx="266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795" name="Ink 794">
                  <a:extLst>
                    <a:ext uri="{FF2B5EF4-FFF2-40B4-BE49-F238E27FC236}">
                      <a16:creationId xmlns:a16="http://schemas.microsoft.com/office/drawing/2014/main" id="{6C764FEE-B860-43FB-A3C8-23EC99B67156}"/>
                    </a:ext>
                  </a:extLst>
                </p14:cNvPr>
                <p14:cNvContentPartPr/>
                <p14:nvPr/>
              </p14:nvContentPartPr>
              <p14:xfrm>
                <a:off x="106084" y="6017110"/>
                <a:ext cx="118800" cy="660600"/>
              </p14:xfrm>
            </p:contentPart>
          </mc:Choice>
          <mc:Fallback xmlns="">
            <p:pic>
              <p:nvPicPr>
                <p:cNvPr id="795" name="Ink 794">
                  <a:extLst>
                    <a:ext uri="{FF2B5EF4-FFF2-40B4-BE49-F238E27FC236}">
                      <a16:creationId xmlns:a16="http://schemas.microsoft.com/office/drawing/2014/main" id="{6C764FEE-B860-43FB-A3C8-23EC99B67156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97084" y="6008470"/>
                  <a:ext cx="13644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796" name="Ink 795">
                  <a:extLst>
                    <a:ext uri="{FF2B5EF4-FFF2-40B4-BE49-F238E27FC236}">
                      <a16:creationId xmlns:a16="http://schemas.microsoft.com/office/drawing/2014/main" id="{97408A20-CD35-4815-AB55-30EB1204123A}"/>
                    </a:ext>
                  </a:extLst>
                </p14:cNvPr>
                <p14:cNvContentPartPr/>
                <p14:nvPr/>
              </p14:nvContentPartPr>
              <p14:xfrm>
                <a:off x="224164" y="6010990"/>
                <a:ext cx="2082960" cy="785160"/>
              </p14:xfrm>
            </p:contentPart>
          </mc:Choice>
          <mc:Fallback xmlns="">
            <p:pic>
              <p:nvPicPr>
                <p:cNvPr id="796" name="Ink 795">
                  <a:extLst>
                    <a:ext uri="{FF2B5EF4-FFF2-40B4-BE49-F238E27FC236}">
                      <a16:creationId xmlns:a16="http://schemas.microsoft.com/office/drawing/2014/main" id="{97408A20-CD35-4815-AB55-30EB1204123A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15164" y="6001990"/>
                  <a:ext cx="2100600" cy="80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8C9B19D-CA7F-453C-8193-1ACAE01D4C82}"/>
              </a:ext>
            </a:extLst>
          </p:cNvPr>
          <p:cNvGrpSpPr/>
          <p:nvPr/>
        </p:nvGrpSpPr>
        <p:grpSpPr>
          <a:xfrm>
            <a:off x="2412604" y="288070"/>
            <a:ext cx="177480" cy="160560"/>
            <a:chOff x="2412604" y="288070"/>
            <a:chExt cx="17748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01AE82-6663-4273-899E-EF7E9701C7A0}"/>
                    </a:ext>
                  </a:extLst>
                </p14:cNvPr>
                <p14:cNvContentPartPr/>
                <p14:nvPr/>
              </p14:nvContentPartPr>
              <p14:xfrm>
                <a:off x="2424484" y="288070"/>
                <a:ext cx="165600" cy="48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01AE82-6663-4273-899E-EF7E9701C7A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5484" y="279430"/>
                  <a:ext cx="183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E3405D-3471-4476-8790-2C99804D7987}"/>
                    </a:ext>
                  </a:extLst>
                </p14:cNvPr>
                <p14:cNvContentPartPr/>
                <p14:nvPr/>
              </p14:nvContentPartPr>
              <p14:xfrm>
                <a:off x="2412604" y="424510"/>
                <a:ext cx="177480" cy="2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E3405D-3471-4476-8790-2C99804D798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3964" y="415870"/>
                  <a:ext cx="1951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51D21C-E086-44DA-88C2-C52C4B0A4921}"/>
                  </a:ext>
                </a:extLst>
              </p14:cNvPr>
              <p14:cNvContentPartPr/>
              <p14:nvPr/>
            </p14:nvContentPartPr>
            <p14:xfrm>
              <a:off x="2748844" y="1026070"/>
              <a:ext cx="224640" cy="12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51D21C-E086-44DA-88C2-C52C4B0A49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0204" y="1017070"/>
                <a:ext cx="24228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BF5EB4E-C186-4FCE-9F44-0A5A6C21E7CE}"/>
              </a:ext>
            </a:extLst>
          </p:cNvPr>
          <p:cNvGrpSpPr/>
          <p:nvPr/>
        </p:nvGrpSpPr>
        <p:grpSpPr>
          <a:xfrm>
            <a:off x="3185164" y="784510"/>
            <a:ext cx="2919240" cy="613800"/>
            <a:chOff x="3185164" y="784510"/>
            <a:chExt cx="291924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458B7C2-5607-4569-94D1-6C5A7768FE08}"/>
                    </a:ext>
                  </a:extLst>
                </p14:cNvPr>
                <p14:cNvContentPartPr/>
                <p14:nvPr/>
              </p14:nvContentPartPr>
              <p14:xfrm>
                <a:off x="3185164" y="973150"/>
                <a:ext cx="236160" cy="154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458B7C2-5607-4569-94D1-6C5A7768FE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76164" y="964510"/>
                  <a:ext cx="253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F015D5-803D-4220-977E-7CF95F991A91}"/>
                    </a:ext>
                  </a:extLst>
                </p14:cNvPr>
                <p14:cNvContentPartPr/>
                <p14:nvPr/>
              </p14:nvContentPartPr>
              <p14:xfrm>
                <a:off x="3504124" y="861190"/>
                <a:ext cx="18000" cy="65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F015D5-803D-4220-977E-7CF95F991A9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95124" y="852190"/>
                  <a:ext cx="35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F9A48C3-8D97-47C3-837E-644EB98A5076}"/>
                    </a:ext>
                  </a:extLst>
                </p14:cNvPr>
                <p14:cNvContentPartPr/>
                <p14:nvPr/>
              </p14:nvContentPartPr>
              <p14:xfrm>
                <a:off x="3598444" y="855070"/>
                <a:ext cx="29880" cy="88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F9A48C3-8D97-47C3-837E-644EB98A507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89444" y="846430"/>
                  <a:ext cx="47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4F4F36-DD37-410A-B275-579456389BCB}"/>
                    </a:ext>
                  </a:extLst>
                </p14:cNvPr>
                <p14:cNvContentPartPr/>
                <p14:nvPr/>
              </p14:nvContentPartPr>
              <p14:xfrm>
                <a:off x="3657124" y="795670"/>
                <a:ext cx="325080" cy="520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4F4F36-DD37-410A-B275-579456389B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48484" y="787030"/>
                  <a:ext cx="3427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F3782E-5CB9-46F9-B43E-0AC44648556B}"/>
                    </a:ext>
                  </a:extLst>
                </p14:cNvPr>
                <p14:cNvContentPartPr/>
                <p14:nvPr/>
              </p14:nvContentPartPr>
              <p14:xfrm>
                <a:off x="4011364" y="824830"/>
                <a:ext cx="230400" cy="201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F3782E-5CB9-46F9-B43E-0AC4464855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2724" y="816190"/>
                  <a:ext cx="248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B81F57-FA7D-4997-B203-B4BDFA7DD65C}"/>
                    </a:ext>
                  </a:extLst>
                </p14:cNvPr>
                <p14:cNvContentPartPr/>
                <p14:nvPr/>
              </p14:nvContentPartPr>
              <p14:xfrm>
                <a:off x="4306564" y="862990"/>
                <a:ext cx="159480" cy="175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B81F57-FA7D-4997-B203-B4BDFA7DD6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97924" y="853990"/>
                  <a:ext cx="177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7CD461-1DD3-4C16-9062-6B8FC02798E3}"/>
                    </a:ext>
                  </a:extLst>
                </p14:cNvPr>
                <p14:cNvContentPartPr/>
                <p14:nvPr/>
              </p14:nvContentPartPr>
              <p14:xfrm>
                <a:off x="4624804" y="784510"/>
                <a:ext cx="12240" cy="35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7CD461-1DD3-4C16-9062-6B8FC02798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6164" y="775510"/>
                  <a:ext cx="2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4488B5E-C395-4778-96D3-D3ADB2D1B8A1}"/>
                    </a:ext>
                  </a:extLst>
                </p14:cNvPr>
                <p14:cNvContentPartPr/>
                <p14:nvPr/>
              </p14:nvContentPartPr>
              <p14:xfrm>
                <a:off x="4418524" y="873070"/>
                <a:ext cx="306720" cy="28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4488B5E-C395-4778-96D3-D3ADB2D1B8A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09884" y="864430"/>
                  <a:ext cx="324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F58B98-D210-4FCB-9F13-B94011EBF973}"/>
                    </a:ext>
                  </a:extLst>
                </p14:cNvPr>
                <p14:cNvContentPartPr/>
                <p14:nvPr/>
              </p14:nvContentPartPr>
              <p14:xfrm>
                <a:off x="3905164" y="1138390"/>
                <a:ext cx="1014840" cy="35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F58B98-D210-4FCB-9F13-B94011EBF9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96524" y="1129750"/>
                  <a:ext cx="1032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7C5DB2-4F5C-4FDA-8367-04EAAA3972B4}"/>
                    </a:ext>
                  </a:extLst>
                </p14:cNvPr>
                <p14:cNvContentPartPr/>
                <p14:nvPr/>
              </p14:nvContentPartPr>
              <p14:xfrm>
                <a:off x="4731004" y="822310"/>
                <a:ext cx="112680" cy="204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7C5DB2-4F5C-4FDA-8367-04EAAA3972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22364" y="813310"/>
                  <a:ext cx="130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E6D4A2-D1CC-4179-9E64-5EDD50DE233C}"/>
                    </a:ext>
                  </a:extLst>
                </p14:cNvPr>
                <p14:cNvContentPartPr/>
                <p14:nvPr/>
              </p14:nvContentPartPr>
              <p14:xfrm>
                <a:off x="4837204" y="932830"/>
                <a:ext cx="124560" cy="97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E6D4A2-D1CC-4179-9E64-5EDD50DE23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28204" y="924190"/>
                  <a:ext cx="142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27865B9-D0AD-4C5B-AFFD-8196B7DA50C9}"/>
                    </a:ext>
                  </a:extLst>
                </p14:cNvPr>
                <p14:cNvContentPartPr/>
                <p14:nvPr/>
              </p14:nvContentPartPr>
              <p14:xfrm>
                <a:off x="5066884" y="855070"/>
                <a:ext cx="13320" cy="82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27865B9-D0AD-4C5B-AFFD-8196B7DA50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57884" y="846430"/>
                  <a:ext cx="30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A45690A-7FBA-4A67-96B0-24B8E738CB91}"/>
                    </a:ext>
                  </a:extLst>
                </p14:cNvPr>
                <p14:cNvContentPartPr/>
                <p14:nvPr/>
              </p14:nvContentPartPr>
              <p14:xfrm>
                <a:off x="5120524" y="825910"/>
                <a:ext cx="41760" cy="18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A45690A-7FBA-4A67-96B0-24B8E738CB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11524" y="816910"/>
                  <a:ext cx="59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95AB6B7-F47E-435C-9B71-AC251D201FE2}"/>
                    </a:ext>
                  </a:extLst>
                </p14:cNvPr>
                <p14:cNvContentPartPr/>
                <p14:nvPr/>
              </p14:nvContentPartPr>
              <p14:xfrm>
                <a:off x="4182364" y="1238830"/>
                <a:ext cx="655560" cy="159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95AB6B7-F47E-435C-9B71-AC251D201F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73724" y="1229830"/>
                  <a:ext cx="673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1DACC96-C58C-46EB-B72F-A39419896495}"/>
                    </a:ext>
                  </a:extLst>
                </p14:cNvPr>
                <p14:cNvContentPartPr/>
                <p14:nvPr/>
              </p14:nvContentPartPr>
              <p14:xfrm>
                <a:off x="5323204" y="1015630"/>
                <a:ext cx="45360" cy="241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1DACC96-C58C-46EB-B72F-A394198964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14564" y="1006630"/>
                  <a:ext cx="63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BBDDB1B-F57F-4240-B0F6-F9690EA6C3AC}"/>
                    </a:ext>
                  </a:extLst>
                </p14:cNvPr>
                <p14:cNvContentPartPr/>
                <p14:nvPr/>
              </p14:nvContentPartPr>
              <p14:xfrm>
                <a:off x="5468644" y="1055950"/>
                <a:ext cx="6120" cy="159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BBDDB1B-F57F-4240-B0F6-F9690EA6C3A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59644" y="1046950"/>
                  <a:ext cx="23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E9C4A4-60C7-46BE-AA30-A583E73DAACB}"/>
                    </a:ext>
                  </a:extLst>
                </p14:cNvPr>
                <p14:cNvContentPartPr/>
                <p14:nvPr/>
              </p14:nvContentPartPr>
              <p14:xfrm>
                <a:off x="5321044" y="955510"/>
                <a:ext cx="183240" cy="207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E9C4A4-60C7-46BE-AA30-A583E73DAA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12044" y="946870"/>
                  <a:ext cx="200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DB07A6-BFCC-4E86-9B3C-46A871FBE3A2}"/>
                    </a:ext>
                  </a:extLst>
                </p14:cNvPr>
                <p14:cNvContentPartPr/>
                <p14:nvPr/>
              </p14:nvContentPartPr>
              <p14:xfrm>
                <a:off x="5214124" y="937870"/>
                <a:ext cx="60120" cy="360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DB07A6-BFCC-4E86-9B3C-46A871FBE3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05484" y="928870"/>
                  <a:ext cx="77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256099-E4E0-46EE-AAD9-1176B4F76B20}"/>
                    </a:ext>
                  </a:extLst>
                </p14:cNvPr>
                <p14:cNvContentPartPr/>
                <p14:nvPr/>
              </p14:nvContentPartPr>
              <p14:xfrm>
                <a:off x="5592484" y="843550"/>
                <a:ext cx="195120" cy="419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256099-E4E0-46EE-AAD9-1176B4F76B2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83484" y="834550"/>
                  <a:ext cx="2127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D5EA202-CBD1-4AC2-A33C-10B564B1BD6C}"/>
                    </a:ext>
                  </a:extLst>
                </p14:cNvPr>
                <p14:cNvContentPartPr/>
                <p14:nvPr/>
              </p14:nvContentPartPr>
              <p14:xfrm>
                <a:off x="5899204" y="1073590"/>
                <a:ext cx="205200" cy="1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D5EA202-CBD1-4AC2-A33C-10B564B1BD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90204" y="1064590"/>
                  <a:ext cx="222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473108-190A-42FF-845C-20882D965D9E}"/>
                    </a:ext>
                  </a:extLst>
                </p14:cNvPr>
                <p14:cNvContentPartPr/>
                <p14:nvPr/>
              </p14:nvContentPartPr>
              <p14:xfrm>
                <a:off x="6017284" y="996910"/>
                <a:ext cx="41760" cy="18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473108-190A-42FF-845C-20882D965D9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08284" y="987910"/>
                  <a:ext cx="594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417FF43-ED55-47C8-9F50-B1426722F6F2}"/>
              </a:ext>
            </a:extLst>
          </p:cNvPr>
          <p:cNvGrpSpPr/>
          <p:nvPr/>
        </p:nvGrpSpPr>
        <p:grpSpPr>
          <a:xfrm>
            <a:off x="6376924" y="656710"/>
            <a:ext cx="2490120" cy="812520"/>
            <a:chOff x="6376924" y="656710"/>
            <a:chExt cx="2490120" cy="81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38BEB87-BB2F-4CE7-B784-8D2CA9B6655F}"/>
                    </a:ext>
                  </a:extLst>
                </p14:cNvPr>
                <p14:cNvContentPartPr/>
                <p14:nvPr/>
              </p14:nvContentPartPr>
              <p14:xfrm>
                <a:off x="6412204" y="825910"/>
                <a:ext cx="142200" cy="19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38BEB87-BB2F-4CE7-B784-8D2CA9B6655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03564" y="816910"/>
                  <a:ext cx="159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42005C-2DDE-4498-A729-052B9E828885}"/>
                    </a:ext>
                  </a:extLst>
                </p14:cNvPr>
                <p14:cNvContentPartPr/>
                <p14:nvPr/>
              </p14:nvContentPartPr>
              <p14:xfrm>
                <a:off x="6695164" y="866950"/>
                <a:ext cx="228960" cy="154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42005C-2DDE-4498-A729-052B9E8288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86164" y="858310"/>
                  <a:ext cx="246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A447BA0-D1B1-4FD8-81AF-120495057901}"/>
                    </a:ext>
                  </a:extLst>
                </p14:cNvPr>
                <p14:cNvContentPartPr/>
                <p14:nvPr/>
              </p14:nvContentPartPr>
              <p14:xfrm>
                <a:off x="7031764" y="778390"/>
                <a:ext cx="6120" cy="35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A447BA0-D1B1-4FD8-81AF-12049505790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23124" y="769750"/>
                  <a:ext cx="23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5FF60D1-8856-4B1D-94B7-5FA440D9616B}"/>
                    </a:ext>
                  </a:extLst>
                </p14:cNvPr>
                <p14:cNvContentPartPr/>
                <p14:nvPr/>
              </p14:nvContentPartPr>
              <p14:xfrm>
                <a:off x="7158484" y="833470"/>
                <a:ext cx="121680" cy="187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5FF60D1-8856-4B1D-94B7-5FA440D9616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49484" y="824830"/>
                  <a:ext cx="139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E5F6DED-6FF6-43AB-B1F5-6F2ED2C4F2BD}"/>
                    </a:ext>
                  </a:extLst>
                </p14:cNvPr>
                <p14:cNvContentPartPr/>
                <p14:nvPr/>
              </p14:nvContentPartPr>
              <p14:xfrm>
                <a:off x="7073164" y="949750"/>
                <a:ext cx="207000" cy="18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E5F6DED-6FF6-43AB-B1F5-6F2ED2C4F2B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64164" y="940750"/>
                  <a:ext cx="224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A015A05-A938-4DC8-9FBD-5368E021372C}"/>
                    </a:ext>
                  </a:extLst>
                </p14:cNvPr>
                <p14:cNvContentPartPr/>
                <p14:nvPr/>
              </p14:nvContentPartPr>
              <p14:xfrm>
                <a:off x="7326964" y="707830"/>
                <a:ext cx="124200" cy="106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A015A05-A938-4DC8-9FBD-5368E021372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17964" y="698830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7D34B5-C147-46D0-943C-F97991D18050}"/>
                    </a:ext>
                  </a:extLst>
                </p14:cNvPr>
                <p14:cNvContentPartPr/>
                <p14:nvPr/>
              </p14:nvContentPartPr>
              <p14:xfrm>
                <a:off x="7362244" y="802150"/>
                <a:ext cx="182880" cy="25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7D34B5-C147-46D0-943C-F97991D180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53604" y="793150"/>
                  <a:ext cx="200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CE7B48C-6F56-41E8-ACD0-A40FEAE698DD}"/>
                    </a:ext>
                  </a:extLst>
                </p14:cNvPr>
                <p14:cNvContentPartPr/>
                <p14:nvPr/>
              </p14:nvContentPartPr>
              <p14:xfrm>
                <a:off x="7497964" y="908350"/>
                <a:ext cx="136080" cy="98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CE7B48C-6F56-41E8-ACD0-A40FEAE698D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88964" y="899350"/>
                  <a:ext cx="153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98B0A8-646F-4F03-9E77-A50F731530D0}"/>
                    </a:ext>
                  </a:extLst>
                </p14:cNvPr>
                <p14:cNvContentPartPr/>
                <p14:nvPr/>
              </p14:nvContentPartPr>
              <p14:xfrm>
                <a:off x="7686604" y="802150"/>
                <a:ext cx="29880" cy="183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98B0A8-646F-4F03-9E77-A50F731530D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77964" y="793150"/>
                  <a:ext cx="47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02D165-77DD-4C3C-96BD-F2BA9605A936}"/>
                    </a:ext>
                  </a:extLst>
                </p14:cNvPr>
                <p14:cNvContentPartPr/>
                <p14:nvPr/>
              </p14:nvContentPartPr>
              <p14:xfrm>
                <a:off x="6376924" y="1156030"/>
                <a:ext cx="1249200" cy="30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02D165-77DD-4C3C-96BD-F2BA9605A9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68284" y="1147030"/>
                  <a:ext cx="1266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27223E-3496-46B6-8BF1-2337E6E3078B}"/>
                    </a:ext>
                  </a:extLst>
                </p14:cNvPr>
                <p14:cNvContentPartPr/>
                <p14:nvPr/>
              </p14:nvContentPartPr>
              <p14:xfrm>
                <a:off x="6757444" y="1274110"/>
                <a:ext cx="623160" cy="195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27223E-3496-46B6-8BF1-2337E6E3078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48804" y="1265110"/>
                  <a:ext cx="640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63A75CD-71BD-4317-8BB2-B27898496C0E}"/>
                    </a:ext>
                  </a:extLst>
                </p14:cNvPr>
                <p14:cNvContentPartPr/>
                <p14:nvPr/>
              </p14:nvContentPartPr>
              <p14:xfrm>
                <a:off x="7975324" y="985030"/>
                <a:ext cx="237240" cy="259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63A75CD-71BD-4317-8BB2-B27898496C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66324" y="976030"/>
                  <a:ext cx="25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88204E4-68EC-4558-8B61-BB7DF9457C09}"/>
                    </a:ext>
                  </a:extLst>
                </p14:cNvPr>
                <p14:cNvContentPartPr/>
                <p14:nvPr/>
              </p14:nvContentPartPr>
              <p14:xfrm>
                <a:off x="7993324" y="1091230"/>
                <a:ext cx="153720" cy="65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88204E4-68EC-4558-8B61-BB7DF9457C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84684" y="1082230"/>
                  <a:ext cx="171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8C11049-7D2E-416A-9B97-1DDDE41C4B68}"/>
                    </a:ext>
                  </a:extLst>
                </p14:cNvPr>
                <p14:cNvContentPartPr/>
                <p14:nvPr/>
              </p14:nvContentPartPr>
              <p14:xfrm>
                <a:off x="7893244" y="861190"/>
                <a:ext cx="336600" cy="407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8C11049-7D2E-416A-9B97-1DDDE41C4B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84244" y="852190"/>
                  <a:ext cx="3542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28246B4-6945-41D7-8E91-16C033312FC0}"/>
                    </a:ext>
                  </a:extLst>
                </p14:cNvPr>
                <p14:cNvContentPartPr/>
                <p14:nvPr/>
              </p14:nvContentPartPr>
              <p14:xfrm>
                <a:off x="8306164" y="802150"/>
                <a:ext cx="283680" cy="430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28246B4-6945-41D7-8E91-16C033312FC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97164" y="793150"/>
                  <a:ext cx="3013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A48D269-C102-4DB1-8885-D37B4C8401A5}"/>
                    </a:ext>
                  </a:extLst>
                </p14:cNvPr>
                <p14:cNvContentPartPr/>
                <p14:nvPr/>
              </p14:nvContentPartPr>
              <p14:xfrm>
                <a:off x="8618644" y="656710"/>
                <a:ext cx="248400" cy="635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A48D269-C102-4DB1-8885-D37B4C8401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10004" y="647710"/>
                  <a:ext cx="266040" cy="65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B016DF7-92B7-4969-9230-F1C0776DF6AC}"/>
              </a:ext>
            </a:extLst>
          </p:cNvPr>
          <p:cNvGrpSpPr/>
          <p:nvPr/>
        </p:nvGrpSpPr>
        <p:grpSpPr>
          <a:xfrm>
            <a:off x="2884564" y="58750"/>
            <a:ext cx="4667400" cy="608760"/>
            <a:chOff x="2884564" y="58750"/>
            <a:chExt cx="466740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85C9EC-AE1D-49E3-AB8E-1822F090C405}"/>
                    </a:ext>
                  </a:extLst>
                </p14:cNvPr>
                <p14:cNvContentPartPr/>
                <p14:nvPr/>
              </p14:nvContentPartPr>
              <p14:xfrm>
                <a:off x="2884564" y="342070"/>
                <a:ext cx="10656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85C9EC-AE1D-49E3-AB8E-1822F090C40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75924" y="33307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1DE6F5-98BF-44D9-AFF0-20D9F83D2BD8}"/>
                    </a:ext>
                  </a:extLst>
                </p14:cNvPr>
                <p14:cNvContentPartPr/>
                <p14:nvPr/>
              </p14:nvContentPartPr>
              <p14:xfrm>
                <a:off x="2955484" y="312550"/>
                <a:ext cx="207000" cy="271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1DE6F5-98BF-44D9-AFF0-20D9F83D2B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46484" y="303550"/>
                  <a:ext cx="224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997DA2-0367-46C7-A019-06DA953827F5}"/>
                    </a:ext>
                  </a:extLst>
                </p14:cNvPr>
                <p14:cNvContentPartPr/>
                <p14:nvPr/>
              </p14:nvContentPartPr>
              <p14:xfrm>
                <a:off x="3144124" y="253510"/>
                <a:ext cx="24120" cy="1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997DA2-0367-46C7-A019-06DA953827F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35484" y="244510"/>
                  <a:ext cx="4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34E779E-FE55-49E2-B3D6-02C5848D93FE}"/>
                    </a:ext>
                  </a:extLst>
                </p14:cNvPr>
                <p14:cNvContentPartPr/>
                <p14:nvPr/>
              </p14:nvContentPartPr>
              <p14:xfrm>
                <a:off x="3221164" y="288790"/>
                <a:ext cx="222120" cy="16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34E779E-FE55-49E2-B3D6-02C5848D93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12524" y="280150"/>
                  <a:ext cx="239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B16A40-4333-4D9D-981E-389185510ABC}"/>
                    </a:ext>
                  </a:extLst>
                </p14:cNvPr>
                <p14:cNvContentPartPr/>
                <p14:nvPr/>
              </p14:nvContentPartPr>
              <p14:xfrm>
                <a:off x="3551284" y="164950"/>
                <a:ext cx="29880" cy="9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B16A40-4333-4D9D-981E-389185510A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42284" y="156310"/>
                  <a:ext cx="47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F43E1F-177D-429A-902B-4FCA7E059217}"/>
                    </a:ext>
                  </a:extLst>
                </p14:cNvPr>
                <p14:cNvContentPartPr/>
                <p14:nvPr/>
              </p14:nvContentPartPr>
              <p14:xfrm>
                <a:off x="3651004" y="135430"/>
                <a:ext cx="307800" cy="46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F43E1F-177D-429A-902B-4FCA7E0592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42364" y="126790"/>
                  <a:ext cx="3254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FBD73A-4D03-4C5F-B99E-440B279E0E9C}"/>
                    </a:ext>
                  </a:extLst>
                </p14:cNvPr>
                <p14:cNvContentPartPr/>
                <p14:nvPr/>
              </p14:nvContentPartPr>
              <p14:xfrm>
                <a:off x="3759724" y="284830"/>
                <a:ext cx="334800" cy="31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FBD73A-4D03-4C5F-B99E-440B279E0E9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751084" y="276190"/>
                  <a:ext cx="352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1EE9CA-61B7-4DDA-B48A-E8D49BF7F081}"/>
                    </a:ext>
                  </a:extLst>
                </p14:cNvPr>
                <p14:cNvContentPartPr/>
                <p14:nvPr/>
              </p14:nvContentPartPr>
              <p14:xfrm>
                <a:off x="4140964" y="226510"/>
                <a:ext cx="171720" cy="29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1EE9CA-61B7-4DDA-B48A-E8D49BF7F08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32324" y="217510"/>
                  <a:ext cx="1893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95BF9A-7A0E-4AA8-87CC-171F0E52B882}"/>
                    </a:ext>
                  </a:extLst>
                </p14:cNvPr>
                <p14:cNvContentPartPr/>
                <p14:nvPr/>
              </p14:nvContentPartPr>
              <p14:xfrm>
                <a:off x="4229524" y="335590"/>
                <a:ext cx="154440" cy="137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95BF9A-7A0E-4AA8-87CC-171F0E52B8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20884" y="326950"/>
                  <a:ext cx="172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602236-4E5C-4FDD-BC7F-CB857B152A7A}"/>
                    </a:ext>
                  </a:extLst>
                </p14:cNvPr>
                <p14:cNvContentPartPr/>
                <p14:nvPr/>
              </p14:nvContentPartPr>
              <p14:xfrm>
                <a:off x="4412404" y="277270"/>
                <a:ext cx="12240" cy="35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602236-4E5C-4FDD-BC7F-CB857B152A7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03764" y="268270"/>
                  <a:ext cx="2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F92143-8798-4357-B893-1B678319BD7A}"/>
                    </a:ext>
                  </a:extLst>
                </p14:cNvPr>
                <p14:cNvContentPartPr/>
                <p14:nvPr/>
              </p14:nvContentPartPr>
              <p14:xfrm>
                <a:off x="4507084" y="206350"/>
                <a:ext cx="88920" cy="230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F92143-8798-4357-B893-1B678319BD7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98084" y="197350"/>
                  <a:ext cx="106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3B2B92-5C57-4D0C-86A3-A5BD37851438}"/>
                    </a:ext>
                  </a:extLst>
                </p14:cNvPr>
                <p14:cNvContentPartPr/>
                <p14:nvPr/>
              </p14:nvContentPartPr>
              <p14:xfrm>
                <a:off x="4737124" y="159190"/>
                <a:ext cx="94680" cy="29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3B2B92-5C57-4D0C-86A3-A5BD378514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28124" y="150190"/>
                  <a:ext cx="112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C57E59-66CF-43DA-BEF8-E893FE61E900}"/>
                    </a:ext>
                  </a:extLst>
                </p14:cNvPr>
                <p14:cNvContentPartPr/>
                <p14:nvPr/>
              </p14:nvContentPartPr>
              <p14:xfrm>
                <a:off x="4902364" y="176830"/>
                <a:ext cx="53280" cy="28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C57E59-66CF-43DA-BEF8-E893FE61E90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93364" y="167830"/>
                  <a:ext cx="70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E34952-B01C-4821-A5D8-1FBBFFE99785}"/>
                    </a:ext>
                  </a:extLst>
                </p14:cNvPr>
                <p14:cNvContentPartPr/>
                <p14:nvPr/>
              </p14:nvContentPartPr>
              <p14:xfrm>
                <a:off x="4754764" y="335950"/>
                <a:ext cx="136080" cy="1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E34952-B01C-4821-A5D8-1FBBFFE9978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45764" y="327310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5AE93F0-257B-4C42-9442-5F7786F90ECA}"/>
                    </a:ext>
                  </a:extLst>
                </p14:cNvPr>
                <p14:cNvContentPartPr/>
                <p14:nvPr/>
              </p14:nvContentPartPr>
              <p14:xfrm>
                <a:off x="4837204" y="88270"/>
                <a:ext cx="106560" cy="1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5AE93F0-257B-4C42-9442-5F7786F90EC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28564" y="7963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F9AD59-B9BE-4159-815B-D9E9104F460B}"/>
                    </a:ext>
                  </a:extLst>
                </p14:cNvPr>
                <p14:cNvContentPartPr/>
                <p14:nvPr/>
              </p14:nvContentPartPr>
              <p14:xfrm>
                <a:off x="4660444" y="100150"/>
                <a:ext cx="100800" cy="36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F9AD59-B9BE-4159-815B-D9E9104F460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51444" y="91150"/>
                  <a:ext cx="118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607AE4-3549-417D-AD7C-136C25111A70}"/>
                    </a:ext>
                  </a:extLst>
                </p14:cNvPr>
                <p14:cNvContentPartPr/>
                <p14:nvPr/>
              </p14:nvContentPartPr>
              <p14:xfrm>
                <a:off x="4931524" y="129670"/>
                <a:ext cx="130320" cy="395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607AE4-3549-417D-AD7C-136C25111A7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22884" y="120670"/>
                  <a:ext cx="1479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C9AA46-AA39-441D-89A9-E145290E7ECC}"/>
                    </a:ext>
                  </a:extLst>
                </p14:cNvPr>
                <p14:cNvContentPartPr/>
                <p14:nvPr/>
              </p14:nvContentPartPr>
              <p14:xfrm>
                <a:off x="5102524" y="135430"/>
                <a:ext cx="118800" cy="9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C9AA46-AA39-441D-89A9-E145290E7EC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93524" y="126430"/>
                  <a:ext cx="136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958CF4-8CE1-4D29-9FB3-72B38D7E4B23}"/>
                    </a:ext>
                  </a:extLst>
                </p14:cNvPr>
                <p14:cNvContentPartPr/>
                <p14:nvPr/>
              </p14:nvContentPartPr>
              <p14:xfrm>
                <a:off x="5285764" y="342070"/>
                <a:ext cx="152280" cy="1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958CF4-8CE1-4D29-9FB3-72B38D7E4B2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76764" y="333070"/>
                  <a:ext cx="169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4ED9D1-6ADD-41E0-B1A2-D2CADDB282EC}"/>
                    </a:ext>
                  </a:extLst>
                </p14:cNvPr>
                <p14:cNvContentPartPr/>
                <p14:nvPr/>
              </p14:nvContentPartPr>
              <p14:xfrm>
                <a:off x="5623804" y="252790"/>
                <a:ext cx="163440" cy="20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4ED9D1-6ADD-41E0-B1A2-D2CADDB282E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15164" y="244150"/>
                  <a:ext cx="181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5D744B-1939-4B00-BCC4-E6DCBC62C88B}"/>
                    </a:ext>
                  </a:extLst>
                </p14:cNvPr>
                <p14:cNvContentPartPr/>
                <p14:nvPr/>
              </p14:nvContentPartPr>
              <p14:xfrm>
                <a:off x="5598244" y="342070"/>
                <a:ext cx="141840" cy="29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5D744B-1939-4B00-BCC4-E6DCBC62C88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89604" y="333070"/>
                  <a:ext cx="159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B123C6-B139-4C9F-B0C2-887C1DD261CF}"/>
                    </a:ext>
                  </a:extLst>
                </p14:cNvPr>
                <p14:cNvContentPartPr/>
                <p14:nvPr/>
              </p14:nvContentPartPr>
              <p14:xfrm>
                <a:off x="5822524" y="94030"/>
                <a:ext cx="360360" cy="37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B123C6-B139-4C9F-B0C2-887C1DD261C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13524" y="85030"/>
                  <a:ext cx="378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647D95-478C-4FA9-910C-04FE8421EA49}"/>
                    </a:ext>
                  </a:extLst>
                </p14:cNvPr>
                <p14:cNvContentPartPr/>
                <p14:nvPr/>
              </p14:nvContentPartPr>
              <p14:xfrm>
                <a:off x="6211684" y="159190"/>
                <a:ext cx="147960" cy="301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647D95-478C-4FA9-910C-04FE8421EA4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03044" y="150190"/>
                  <a:ext cx="165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0C436C-0EEB-4179-90EE-6032CEA4B9D0}"/>
                    </a:ext>
                  </a:extLst>
                </p14:cNvPr>
                <p14:cNvContentPartPr/>
                <p14:nvPr/>
              </p14:nvContentPartPr>
              <p14:xfrm>
                <a:off x="6583204" y="159190"/>
                <a:ext cx="206280" cy="236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0C436C-0EEB-4179-90EE-6032CEA4B9D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74204" y="150190"/>
                  <a:ext cx="223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6B9FDC4-FCD1-4D50-BD08-167D61E6BA82}"/>
                    </a:ext>
                  </a:extLst>
                </p14:cNvPr>
                <p14:cNvContentPartPr/>
                <p14:nvPr/>
              </p14:nvContentPartPr>
              <p14:xfrm>
                <a:off x="6589324" y="58750"/>
                <a:ext cx="277560" cy="265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6B9FDC4-FCD1-4D50-BD08-167D61E6BA8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80684" y="50110"/>
                  <a:ext cx="295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6F12A1C-7BFE-4582-AD9D-5CE98285A7E0}"/>
                    </a:ext>
                  </a:extLst>
                </p14:cNvPr>
                <p14:cNvContentPartPr/>
                <p14:nvPr/>
              </p14:nvContentPartPr>
              <p14:xfrm>
                <a:off x="6536404" y="100150"/>
                <a:ext cx="41760" cy="342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6F12A1C-7BFE-4582-AD9D-5CE98285A7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27404" y="91150"/>
                  <a:ext cx="59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F99647-21AC-40D8-A53C-7E81E9105C93}"/>
                    </a:ext>
                  </a:extLst>
                </p14:cNvPr>
                <p14:cNvContentPartPr/>
                <p14:nvPr/>
              </p14:nvContentPartPr>
              <p14:xfrm>
                <a:off x="6878404" y="82150"/>
                <a:ext cx="118440" cy="360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F99647-21AC-40D8-A53C-7E81E9105C9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69764" y="73510"/>
                  <a:ext cx="1360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63894F-93DE-4B53-9B7F-6DF301749169}"/>
                    </a:ext>
                  </a:extLst>
                </p14:cNvPr>
                <p14:cNvContentPartPr/>
                <p14:nvPr/>
              </p14:nvContentPartPr>
              <p14:xfrm>
                <a:off x="7031764" y="82870"/>
                <a:ext cx="153720" cy="112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63894F-93DE-4B53-9B7F-6DF30174916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23124" y="73870"/>
                  <a:ext cx="171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8A7EDA-EE01-4F82-8A29-2F4CAE645E53}"/>
                    </a:ext>
                  </a:extLst>
                </p14:cNvPr>
                <p14:cNvContentPartPr/>
                <p14:nvPr/>
              </p14:nvContentPartPr>
              <p14:xfrm>
                <a:off x="7179364" y="87910"/>
                <a:ext cx="277560" cy="46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8A7EDA-EE01-4F82-8A29-2F4CAE645E5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70364" y="78910"/>
                  <a:ext cx="2952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8DD3AA0-F0AB-47EB-BB6D-42DC7AF9884F}"/>
                    </a:ext>
                  </a:extLst>
                </p14:cNvPr>
                <p14:cNvContentPartPr/>
                <p14:nvPr/>
              </p14:nvContentPartPr>
              <p14:xfrm>
                <a:off x="2967364" y="548350"/>
                <a:ext cx="4584600" cy="119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8DD3AA0-F0AB-47EB-BB6D-42DC7AF9884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58364" y="539710"/>
                  <a:ext cx="46022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1CA6390-8D42-4E20-A2ED-286558A0B11C}"/>
              </a:ext>
            </a:extLst>
          </p:cNvPr>
          <p:cNvGrpSpPr/>
          <p:nvPr/>
        </p:nvGrpSpPr>
        <p:grpSpPr>
          <a:xfrm>
            <a:off x="332164" y="87910"/>
            <a:ext cx="1859760" cy="738360"/>
            <a:chOff x="332164" y="87910"/>
            <a:chExt cx="185976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AB680BB-7721-440C-B14B-45367B0A3EE2}"/>
                    </a:ext>
                  </a:extLst>
                </p14:cNvPr>
                <p14:cNvContentPartPr/>
                <p14:nvPr/>
              </p14:nvContentPartPr>
              <p14:xfrm>
                <a:off x="459964" y="236230"/>
                <a:ext cx="295200" cy="298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AB680BB-7721-440C-B14B-45367B0A3EE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1324" y="227230"/>
                  <a:ext cx="3128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313E03D-CB81-477C-9346-645AF7C170A1}"/>
                    </a:ext>
                  </a:extLst>
                </p14:cNvPr>
                <p14:cNvContentPartPr/>
                <p14:nvPr/>
              </p14:nvContentPartPr>
              <p14:xfrm>
                <a:off x="766684" y="412630"/>
                <a:ext cx="2988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313E03D-CB81-477C-9346-645AF7C170A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8044" y="403990"/>
                  <a:ext cx="4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70CFF64-5682-4943-BD44-B4F097761AF3}"/>
                    </a:ext>
                  </a:extLst>
                </p14:cNvPr>
                <p14:cNvContentPartPr/>
                <p14:nvPr/>
              </p14:nvContentPartPr>
              <p14:xfrm>
                <a:off x="891244" y="173230"/>
                <a:ext cx="12384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70CFF64-5682-4943-BD44-B4F097761AF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2604" y="164230"/>
                  <a:ext cx="1414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30FEA4-9B3E-4596-9E4F-623B3C1A7F4D}"/>
                    </a:ext>
                  </a:extLst>
                </p14:cNvPr>
                <p14:cNvContentPartPr/>
                <p14:nvPr/>
              </p14:nvContentPartPr>
              <p14:xfrm>
                <a:off x="1026244" y="265030"/>
                <a:ext cx="289440" cy="307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30FEA4-9B3E-4596-9E4F-623B3C1A7F4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7604" y="256030"/>
                  <a:ext cx="3070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9DEC25-F8B2-4A2F-95D4-D14AF576D331}"/>
                    </a:ext>
                  </a:extLst>
                </p14:cNvPr>
                <p14:cNvContentPartPr/>
                <p14:nvPr/>
              </p14:nvContentPartPr>
              <p14:xfrm>
                <a:off x="1026244" y="159190"/>
                <a:ext cx="242280" cy="324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9DEC25-F8B2-4A2F-95D4-D14AF576D33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7604" y="150190"/>
                  <a:ext cx="259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33BE6E-D947-4A51-9F00-A6C408C3B42A}"/>
                    </a:ext>
                  </a:extLst>
                </p14:cNvPr>
                <p14:cNvContentPartPr/>
                <p14:nvPr/>
              </p14:nvContentPartPr>
              <p14:xfrm>
                <a:off x="1356724" y="306430"/>
                <a:ext cx="118440" cy="20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33BE6E-D947-4A51-9F00-A6C408C3B42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47724" y="297790"/>
                  <a:ext cx="136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27F46D-4ECB-43C8-B6D8-49ED9BF9C224}"/>
                    </a:ext>
                  </a:extLst>
                </p14:cNvPr>
                <p14:cNvContentPartPr/>
                <p14:nvPr/>
              </p14:nvContentPartPr>
              <p14:xfrm>
                <a:off x="1356724" y="229750"/>
                <a:ext cx="330840" cy="325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27F46D-4ECB-43C8-B6D8-49ED9BF9C22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47724" y="220750"/>
                  <a:ext cx="348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9C41BF-87EE-4259-BFAD-932408EBD302}"/>
                    </a:ext>
                  </a:extLst>
                </p14:cNvPr>
                <p14:cNvContentPartPr/>
                <p14:nvPr/>
              </p14:nvContentPartPr>
              <p14:xfrm>
                <a:off x="1533484" y="342070"/>
                <a:ext cx="218520" cy="218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9C41BF-87EE-4259-BFAD-932408EBD30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24844" y="333070"/>
                  <a:ext cx="236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04389C-49C6-4EC1-8E83-33004B41D83B}"/>
                    </a:ext>
                  </a:extLst>
                </p14:cNvPr>
                <p14:cNvContentPartPr/>
                <p14:nvPr/>
              </p14:nvContentPartPr>
              <p14:xfrm>
                <a:off x="1663444" y="188710"/>
                <a:ext cx="88920" cy="3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04389C-49C6-4EC1-8E83-33004B41D83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54444" y="179710"/>
                  <a:ext cx="106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CAC032-E941-4A7E-AC63-EF0FB99F1281}"/>
                    </a:ext>
                  </a:extLst>
                </p14:cNvPr>
                <p14:cNvContentPartPr/>
                <p14:nvPr/>
              </p14:nvContentPartPr>
              <p14:xfrm>
                <a:off x="1846324" y="117790"/>
                <a:ext cx="94680" cy="130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CAC032-E941-4A7E-AC63-EF0FB99F128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37324" y="109150"/>
                  <a:ext cx="112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3FC0E5-40A2-4624-ADF7-B5F87EF96C8B}"/>
                    </a:ext>
                  </a:extLst>
                </p14:cNvPr>
                <p14:cNvContentPartPr/>
                <p14:nvPr/>
              </p14:nvContentPartPr>
              <p14:xfrm>
                <a:off x="1928764" y="129310"/>
                <a:ext cx="263160" cy="502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3FC0E5-40A2-4624-ADF7-B5F87EF96C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20124" y="120310"/>
                  <a:ext cx="2808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89B646-F3BC-4981-AFDB-8D528DAB86E8}"/>
                    </a:ext>
                  </a:extLst>
                </p14:cNvPr>
                <p14:cNvContentPartPr/>
                <p14:nvPr/>
              </p14:nvContentPartPr>
              <p14:xfrm>
                <a:off x="332164" y="87910"/>
                <a:ext cx="316800" cy="738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89B646-F3BC-4981-AFDB-8D528DAB86E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3164" y="78910"/>
                  <a:ext cx="334440" cy="75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F5850FD3-FB34-4866-9435-E68A91D84FFF}"/>
              </a:ext>
            </a:extLst>
          </p:cNvPr>
          <p:cNvGrpSpPr/>
          <p:nvPr/>
        </p:nvGrpSpPr>
        <p:grpSpPr>
          <a:xfrm>
            <a:off x="377164" y="1456630"/>
            <a:ext cx="8625960" cy="4885560"/>
            <a:chOff x="377164" y="1456630"/>
            <a:chExt cx="8625960" cy="48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14A377-C9B3-47CA-8236-5D9F9D5A5ABE}"/>
                    </a:ext>
                  </a:extLst>
                </p14:cNvPr>
                <p14:cNvContentPartPr/>
                <p14:nvPr/>
              </p14:nvContentPartPr>
              <p14:xfrm>
                <a:off x="377164" y="1509910"/>
                <a:ext cx="283320" cy="360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14A377-C9B3-47CA-8236-5D9F9D5A5AB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8524" y="1501270"/>
                  <a:ext cx="300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00D485-52CD-4B69-B6C3-D584886B546D}"/>
                    </a:ext>
                  </a:extLst>
                </p14:cNvPr>
                <p14:cNvContentPartPr/>
                <p14:nvPr/>
              </p14:nvContentPartPr>
              <p14:xfrm>
                <a:off x="737164" y="1740670"/>
                <a:ext cx="207000" cy="139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00D485-52CD-4B69-B6C3-D584886B546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8524" y="1731670"/>
                  <a:ext cx="224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EA97A3-3773-423A-81DD-48F78F4A90B9}"/>
                    </a:ext>
                  </a:extLst>
                </p14:cNvPr>
                <p14:cNvContentPartPr/>
                <p14:nvPr/>
              </p14:nvContentPartPr>
              <p14:xfrm>
                <a:off x="1050364" y="1456630"/>
                <a:ext cx="324360" cy="696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EA97A3-3773-423A-81DD-48F78F4A90B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1724" y="1447630"/>
                  <a:ext cx="34200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7263288-586D-41FE-B388-D1E8E1FCB616}"/>
                    </a:ext>
                  </a:extLst>
                </p14:cNvPr>
                <p14:cNvContentPartPr/>
                <p14:nvPr/>
              </p14:nvContentPartPr>
              <p14:xfrm>
                <a:off x="2867284" y="1509910"/>
                <a:ext cx="162720" cy="549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7263288-586D-41FE-B388-D1E8E1FCB61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58284" y="1501270"/>
                  <a:ext cx="1803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1FF4B0F-DD02-4E91-B2CC-33F232FD90E1}"/>
                    </a:ext>
                  </a:extLst>
                </p14:cNvPr>
                <p14:cNvContentPartPr/>
                <p14:nvPr/>
              </p14:nvContentPartPr>
              <p14:xfrm>
                <a:off x="3610324" y="2620150"/>
                <a:ext cx="94320" cy="23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1FF4B0F-DD02-4E91-B2CC-33F232FD90E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01324" y="2611150"/>
                  <a:ext cx="111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0EC4DF8-09EA-47FA-AEAF-5CD846FE6CD0}"/>
                    </a:ext>
                  </a:extLst>
                </p14:cNvPr>
                <p14:cNvContentPartPr/>
                <p14:nvPr/>
              </p14:nvContentPartPr>
              <p14:xfrm>
                <a:off x="3557044" y="2683870"/>
                <a:ext cx="136080" cy="18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0EC4DF8-09EA-47FA-AEAF-5CD846FE6CD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48404" y="2675230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89CA9D8-A125-4349-B4BB-B858D22EDA3B}"/>
                    </a:ext>
                  </a:extLst>
                </p14:cNvPr>
                <p14:cNvContentPartPr/>
                <p14:nvPr/>
              </p14:nvContentPartPr>
              <p14:xfrm>
                <a:off x="395164" y="2483350"/>
                <a:ext cx="442800" cy="30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89CA9D8-A125-4349-B4BB-B858D22EDA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6164" y="2474710"/>
                  <a:ext cx="460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E87ECB-6F91-4FAB-AD53-CF9B283B2063}"/>
                    </a:ext>
                  </a:extLst>
                </p14:cNvPr>
                <p14:cNvContentPartPr/>
                <p14:nvPr/>
              </p14:nvContentPartPr>
              <p14:xfrm>
                <a:off x="967204" y="2636710"/>
                <a:ext cx="35640" cy="41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E87ECB-6F91-4FAB-AD53-CF9B283B206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8564" y="2628070"/>
                  <a:ext cx="53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BB535E0-69C3-40CD-981F-B3CB77CAE988}"/>
                    </a:ext>
                  </a:extLst>
                </p14:cNvPr>
                <p14:cNvContentPartPr/>
                <p14:nvPr/>
              </p14:nvContentPartPr>
              <p14:xfrm>
                <a:off x="1245124" y="2449870"/>
                <a:ext cx="212400" cy="341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BB535E0-69C3-40CD-981F-B3CB77CAE98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36124" y="2440870"/>
                  <a:ext cx="2300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B4B3D30-EF5A-4058-955C-94E3931DA8B8}"/>
                    </a:ext>
                  </a:extLst>
                </p14:cNvPr>
                <p14:cNvContentPartPr/>
                <p14:nvPr/>
              </p14:nvContentPartPr>
              <p14:xfrm>
                <a:off x="1510084" y="2666590"/>
                <a:ext cx="157320" cy="129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B4B3D30-EF5A-4058-955C-94E3931DA8B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01084" y="2657590"/>
                  <a:ext cx="174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A2FFEFB-C5E9-47A9-9636-AC3F7F3682E3}"/>
                    </a:ext>
                  </a:extLst>
                </p14:cNvPr>
                <p14:cNvContentPartPr/>
                <p14:nvPr/>
              </p14:nvContentPartPr>
              <p14:xfrm>
                <a:off x="1846684" y="2412430"/>
                <a:ext cx="224640" cy="549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A2FFEFB-C5E9-47A9-9636-AC3F7F3682E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37684" y="2403790"/>
                  <a:ext cx="24228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0CD925B-BBE1-4108-AD53-2BE58929FEB5}"/>
                    </a:ext>
                  </a:extLst>
                </p14:cNvPr>
                <p14:cNvContentPartPr/>
                <p14:nvPr/>
              </p14:nvContentPartPr>
              <p14:xfrm>
                <a:off x="2247004" y="2494150"/>
                <a:ext cx="225000" cy="302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0CD925B-BBE1-4108-AD53-2BE58929FEB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38364" y="2485510"/>
                  <a:ext cx="2426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BAC36E-3D18-4E81-B9D2-4F987C3B669A}"/>
                    </a:ext>
                  </a:extLst>
                </p14:cNvPr>
                <p14:cNvContentPartPr/>
                <p14:nvPr/>
              </p14:nvContentPartPr>
              <p14:xfrm>
                <a:off x="2253484" y="2347630"/>
                <a:ext cx="141840" cy="354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BAC36E-3D18-4E81-B9D2-4F987C3B669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44484" y="2338990"/>
                  <a:ext cx="159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3929B21-C6DF-4BEE-B7D6-4A83016898B4}"/>
                    </a:ext>
                  </a:extLst>
                </p14:cNvPr>
                <p14:cNvContentPartPr/>
                <p14:nvPr/>
              </p14:nvContentPartPr>
              <p14:xfrm>
                <a:off x="2483524" y="2477590"/>
                <a:ext cx="171360" cy="177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3929B21-C6DF-4BEE-B7D6-4A83016898B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474524" y="2468590"/>
                  <a:ext cx="189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E54565-C64C-4029-8ACC-A8ED2A80F562}"/>
                    </a:ext>
                  </a:extLst>
                </p14:cNvPr>
                <p14:cNvContentPartPr/>
                <p14:nvPr/>
              </p14:nvContentPartPr>
              <p14:xfrm>
                <a:off x="2530684" y="2448070"/>
                <a:ext cx="218520" cy="259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E54565-C64C-4029-8ACC-A8ED2A80F56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21684" y="2439070"/>
                  <a:ext cx="236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9DD42CC-F42A-4871-BB02-ED9F2FAEFF6F}"/>
                    </a:ext>
                  </a:extLst>
                </p14:cNvPr>
                <p14:cNvContentPartPr/>
                <p14:nvPr/>
              </p14:nvContentPartPr>
              <p14:xfrm>
                <a:off x="2719324" y="2471830"/>
                <a:ext cx="224640" cy="271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9DD42CC-F42A-4871-BB02-ED9F2FAEFF6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710684" y="2462830"/>
                  <a:ext cx="242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32EDBD0-7560-450A-B779-E81044FDE120}"/>
                    </a:ext>
                  </a:extLst>
                </p14:cNvPr>
                <p14:cNvContentPartPr/>
                <p14:nvPr/>
              </p14:nvContentPartPr>
              <p14:xfrm>
                <a:off x="2825524" y="2394790"/>
                <a:ext cx="71280" cy="12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32EDBD0-7560-450A-B779-E81044FDE12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16884" y="238615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427665F-7EA8-4ADD-953B-0C76171A5FD4}"/>
                    </a:ext>
                  </a:extLst>
                </p14:cNvPr>
                <p14:cNvContentPartPr/>
                <p14:nvPr/>
              </p14:nvContentPartPr>
              <p14:xfrm>
                <a:off x="3014524" y="2306230"/>
                <a:ext cx="82800" cy="151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427665F-7EA8-4ADD-953B-0C76171A5FD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05524" y="2297590"/>
                  <a:ext cx="100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479D866-C555-4162-83BE-2B6398C4DC05}"/>
                    </a:ext>
                  </a:extLst>
                </p14:cNvPr>
                <p14:cNvContentPartPr/>
                <p14:nvPr/>
              </p14:nvContentPartPr>
              <p14:xfrm>
                <a:off x="3181924" y="2383270"/>
                <a:ext cx="181080" cy="605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479D866-C555-4162-83BE-2B6398C4DC0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72924" y="2374270"/>
                  <a:ext cx="19872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D6EAC64-03FD-42E1-8315-F8378FDD8C5D}"/>
                    </a:ext>
                  </a:extLst>
                </p14:cNvPr>
                <p14:cNvContentPartPr/>
                <p14:nvPr/>
              </p14:nvContentPartPr>
              <p14:xfrm>
                <a:off x="1120564" y="2465710"/>
                <a:ext cx="41760" cy="195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D6EAC64-03FD-42E1-8315-F8378FDD8C5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1924" y="2457070"/>
                  <a:ext cx="59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2D0D0E6-E429-4995-82C7-8895C3C1EC60}"/>
                    </a:ext>
                  </a:extLst>
                </p14:cNvPr>
                <p14:cNvContentPartPr/>
                <p14:nvPr/>
              </p14:nvContentPartPr>
              <p14:xfrm>
                <a:off x="1032004" y="2688910"/>
                <a:ext cx="122760" cy="18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2D0D0E6-E429-4995-82C7-8895C3C1EC6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3364" y="2680270"/>
                  <a:ext cx="140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621922B-1560-437B-A830-DBBE459D07DA}"/>
                    </a:ext>
                  </a:extLst>
                </p14:cNvPr>
                <p14:cNvContentPartPr/>
                <p14:nvPr/>
              </p14:nvContentPartPr>
              <p14:xfrm>
                <a:off x="1032364" y="2804830"/>
                <a:ext cx="100800" cy="127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621922B-1560-437B-A830-DBBE459D07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3364" y="2795830"/>
                  <a:ext cx="118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4178925-85B8-4AEB-AAC3-1C7B5A7F76F2}"/>
                    </a:ext>
                  </a:extLst>
                </p14:cNvPr>
                <p14:cNvContentPartPr/>
                <p14:nvPr/>
              </p14:nvContentPartPr>
              <p14:xfrm>
                <a:off x="4749364" y="2135590"/>
                <a:ext cx="335880" cy="720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4178925-85B8-4AEB-AAC3-1C7B5A7F76F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740724" y="2126950"/>
                  <a:ext cx="35352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4A10D6-7234-494F-A25E-E0F8C85395C5}"/>
                    </a:ext>
                  </a:extLst>
                </p14:cNvPr>
                <p14:cNvContentPartPr/>
                <p14:nvPr/>
              </p14:nvContentPartPr>
              <p14:xfrm>
                <a:off x="5097484" y="2164750"/>
                <a:ext cx="153000" cy="280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4A10D6-7234-494F-A25E-E0F8C85395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88484" y="2156110"/>
                  <a:ext cx="170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3D9D1D2-F53B-4B19-88FD-5715ECF3E515}"/>
                    </a:ext>
                  </a:extLst>
                </p14:cNvPr>
                <p14:cNvContentPartPr/>
                <p14:nvPr/>
              </p14:nvContentPartPr>
              <p14:xfrm>
                <a:off x="5344444" y="2265190"/>
                <a:ext cx="199080" cy="174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3D9D1D2-F53B-4B19-88FD-5715ECF3E51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35804" y="2256190"/>
                  <a:ext cx="216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1DDC7A3-1D38-4887-B760-38A6B376F8C2}"/>
                    </a:ext>
                  </a:extLst>
                </p14:cNvPr>
                <p14:cNvContentPartPr/>
                <p14:nvPr/>
              </p14:nvContentPartPr>
              <p14:xfrm>
                <a:off x="5427604" y="2285350"/>
                <a:ext cx="295200" cy="345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1DDC7A3-1D38-4887-B760-38A6B376F8C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418604" y="2276710"/>
                  <a:ext cx="3128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590918D-3256-4C0A-95B7-1577A03FE7E8}"/>
                    </a:ext>
                  </a:extLst>
                </p14:cNvPr>
                <p14:cNvContentPartPr/>
                <p14:nvPr/>
              </p14:nvContentPartPr>
              <p14:xfrm>
                <a:off x="5556844" y="2176630"/>
                <a:ext cx="12240" cy="41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590918D-3256-4C0A-95B7-1577A03FE7E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48204" y="2167990"/>
                  <a:ext cx="29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29B85E0-1EE0-4CDC-BF3C-B911E606C947}"/>
                    </a:ext>
                  </a:extLst>
                </p14:cNvPr>
                <p14:cNvContentPartPr/>
                <p14:nvPr/>
              </p14:nvContentPartPr>
              <p14:xfrm>
                <a:off x="5822524" y="2223070"/>
                <a:ext cx="100440" cy="207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29B85E0-1EE0-4CDC-BF3C-B911E606C94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13884" y="2214430"/>
                  <a:ext cx="118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BB109BB-6567-4871-9026-BE635C1303FA}"/>
                    </a:ext>
                  </a:extLst>
                </p14:cNvPr>
                <p14:cNvContentPartPr/>
                <p14:nvPr/>
              </p14:nvContentPartPr>
              <p14:xfrm>
                <a:off x="5940964" y="2294710"/>
                <a:ext cx="111960" cy="95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BB109BB-6567-4871-9026-BE635C1303F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31964" y="2285710"/>
                  <a:ext cx="129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7024F0C-F9B8-4DB3-9413-76A759193057}"/>
                    </a:ext>
                  </a:extLst>
                </p14:cNvPr>
                <p14:cNvContentPartPr/>
                <p14:nvPr/>
              </p14:nvContentPartPr>
              <p14:xfrm>
                <a:off x="6070204" y="2211910"/>
                <a:ext cx="12240" cy="59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7024F0C-F9B8-4DB3-9413-76A75919305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61564" y="2203270"/>
                  <a:ext cx="29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FC892D0-44AA-4BB3-8AE9-8F2F2CF980AE}"/>
                    </a:ext>
                  </a:extLst>
                </p14:cNvPr>
                <p14:cNvContentPartPr/>
                <p14:nvPr/>
              </p14:nvContentPartPr>
              <p14:xfrm>
                <a:off x="6105484" y="2211910"/>
                <a:ext cx="88920" cy="218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FC892D0-44AA-4BB3-8AE9-8F2F2CF980A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96844" y="2203270"/>
                  <a:ext cx="106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F57F1EF-716D-48F2-94F6-F0BCD4F96732}"/>
                    </a:ext>
                  </a:extLst>
                </p14:cNvPr>
                <p14:cNvContentPartPr/>
                <p14:nvPr/>
              </p14:nvContentPartPr>
              <p14:xfrm>
                <a:off x="4866724" y="2483350"/>
                <a:ext cx="1381680" cy="9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F57F1EF-716D-48F2-94F6-F0BCD4F9673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858084" y="2474710"/>
                  <a:ext cx="1399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C5E45DB-48D9-4AD8-B89C-A8641129AB68}"/>
                    </a:ext>
                  </a:extLst>
                </p14:cNvPr>
                <p14:cNvContentPartPr/>
                <p14:nvPr/>
              </p14:nvContentPartPr>
              <p14:xfrm>
                <a:off x="5180284" y="2654710"/>
                <a:ext cx="742320" cy="180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C5E45DB-48D9-4AD8-B89C-A8641129AB6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71644" y="2646070"/>
                  <a:ext cx="759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4284523-EC87-4E29-B2A1-6037F54D487E}"/>
                    </a:ext>
                  </a:extLst>
                </p14:cNvPr>
                <p14:cNvContentPartPr/>
                <p14:nvPr/>
              </p14:nvContentPartPr>
              <p14:xfrm>
                <a:off x="6017284" y="2630950"/>
                <a:ext cx="24120" cy="65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4284523-EC87-4E29-B2A1-6037F54D487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08284" y="2621950"/>
                  <a:ext cx="41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119C2CB-7673-4B41-8F91-3AB4893A77D8}"/>
                    </a:ext>
                  </a:extLst>
                </p14:cNvPr>
                <p14:cNvContentPartPr/>
                <p14:nvPr/>
              </p14:nvContentPartPr>
              <p14:xfrm>
                <a:off x="6347404" y="2383270"/>
                <a:ext cx="88920" cy="277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119C2CB-7673-4B41-8F91-3AB4893A77D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338764" y="2374270"/>
                  <a:ext cx="106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86199A1-5BC8-45C9-97E4-9E18E3CDF73B}"/>
                    </a:ext>
                  </a:extLst>
                </p14:cNvPr>
                <p14:cNvContentPartPr/>
                <p14:nvPr/>
              </p14:nvContentPartPr>
              <p14:xfrm>
                <a:off x="6548284" y="2389030"/>
                <a:ext cx="35640" cy="254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86199A1-5BC8-45C9-97E4-9E18E3CDF73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39284" y="2380390"/>
                  <a:ext cx="53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0C8E67-B6F6-444C-884B-15327EFB28E7}"/>
                    </a:ext>
                  </a:extLst>
                </p14:cNvPr>
                <p14:cNvContentPartPr/>
                <p14:nvPr/>
              </p14:nvContentPartPr>
              <p14:xfrm>
                <a:off x="6371164" y="2495230"/>
                <a:ext cx="165600" cy="35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0C8E67-B6F6-444C-884B-15327EFB28E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362164" y="2486590"/>
                  <a:ext cx="183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A666FDA-4C85-4717-8403-BB2F95A9A363}"/>
                    </a:ext>
                  </a:extLst>
                </p14:cNvPr>
                <p14:cNvContentPartPr/>
                <p14:nvPr/>
              </p14:nvContentPartPr>
              <p14:xfrm>
                <a:off x="6483124" y="2294710"/>
                <a:ext cx="71280" cy="6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A666FDA-4C85-4717-8403-BB2F95A9A36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474484" y="2285710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705F743-8BE5-4478-B2D3-6116BD2B1C84}"/>
                    </a:ext>
                  </a:extLst>
                </p14:cNvPr>
                <p14:cNvContentPartPr/>
                <p14:nvPr/>
              </p14:nvContentPartPr>
              <p14:xfrm>
                <a:off x="6300244" y="2265190"/>
                <a:ext cx="47520" cy="413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705F743-8BE5-4478-B2D3-6116BD2B1C8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91604" y="2256190"/>
                  <a:ext cx="65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853EDA2-B3DC-458B-9516-6FC6E281CD73}"/>
                    </a:ext>
                  </a:extLst>
                </p14:cNvPr>
                <p14:cNvContentPartPr/>
                <p14:nvPr/>
              </p14:nvContentPartPr>
              <p14:xfrm>
                <a:off x="6565924" y="2278510"/>
                <a:ext cx="112320" cy="399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853EDA2-B3DC-458B-9516-6FC6E281CD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56924" y="2269870"/>
                  <a:ext cx="129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2D27D84-A8AE-4304-A7E1-030C3B67763B}"/>
                    </a:ext>
                  </a:extLst>
                </p14:cNvPr>
                <p14:cNvContentPartPr/>
                <p14:nvPr/>
              </p14:nvContentPartPr>
              <p14:xfrm>
                <a:off x="6760324" y="2235670"/>
                <a:ext cx="106560" cy="71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2D27D84-A8AE-4304-A7E1-030C3B67763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51684" y="2226670"/>
                  <a:ext cx="12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2400891-9C4A-43EA-BCE3-10158B85FC58}"/>
                    </a:ext>
                  </a:extLst>
                </p14:cNvPr>
                <p14:cNvContentPartPr/>
                <p14:nvPr/>
              </p14:nvContentPartPr>
              <p14:xfrm>
                <a:off x="6837004" y="2436190"/>
                <a:ext cx="212760" cy="171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2400891-9C4A-43EA-BCE3-10158B85FC5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28364" y="2427550"/>
                  <a:ext cx="230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99B9B69-B45F-4B95-9E18-029D36E0E5F9}"/>
                    </a:ext>
                  </a:extLst>
                </p14:cNvPr>
                <p14:cNvContentPartPr/>
                <p14:nvPr/>
              </p14:nvContentPartPr>
              <p14:xfrm>
                <a:off x="7296724" y="2153230"/>
                <a:ext cx="178200" cy="212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99B9B69-B45F-4B95-9E18-029D36E0E5F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87724" y="2144230"/>
                  <a:ext cx="195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78E94C9-A912-43DD-B543-871337AA1366}"/>
                    </a:ext>
                  </a:extLst>
                </p14:cNvPr>
                <p14:cNvContentPartPr/>
                <p14:nvPr/>
              </p14:nvContentPartPr>
              <p14:xfrm>
                <a:off x="7503724" y="2235670"/>
                <a:ext cx="159840" cy="188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78E94C9-A912-43DD-B543-871337AA136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95084" y="2227030"/>
                  <a:ext cx="177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BCE000F-A434-4AC1-9E1A-08035CC592B6}"/>
                    </a:ext>
                  </a:extLst>
                </p14:cNvPr>
                <p14:cNvContentPartPr/>
                <p14:nvPr/>
              </p14:nvContentPartPr>
              <p14:xfrm>
                <a:off x="7751404" y="2141350"/>
                <a:ext cx="12240" cy="53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BCE000F-A434-4AC1-9E1A-08035CC592B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42764" y="2132350"/>
                  <a:ext cx="2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CDC8B08-4631-4D9E-81A3-3D8FDF538912}"/>
                    </a:ext>
                  </a:extLst>
                </p14:cNvPr>
                <p14:cNvContentPartPr/>
                <p14:nvPr/>
              </p14:nvContentPartPr>
              <p14:xfrm>
                <a:off x="7828444" y="2211550"/>
                <a:ext cx="153720" cy="195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CDC8B08-4631-4D9E-81A3-3D8FDF53891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19444" y="2202910"/>
                  <a:ext cx="171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3371461-170D-4797-ACAE-96C5C0D59823}"/>
                    </a:ext>
                  </a:extLst>
                </p14:cNvPr>
                <p14:cNvContentPartPr/>
                <p14:nvPr/>
              </p14:nvContentPartPr>
              <p14:xfrm>
                <a:off x="8022844" y="2076550"/>
                <a:ext cx="106560" cy="104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3371461-170D-4797-ACAE-96C5C0D5982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14204" y="2067550"/>
                  <a:ext cx="124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BD5516A-E8B7-4291-A529-EB1137662061}"/>
                    </a:ext>
                  </a:extLst>
                </p14:cNvPr>
                <p14:cNvContentPartPr/>
                <p14:nvPr/>
              </p14:nvContentPartPr>
              <p14:xfrm>
                <a:off x="8040844" y="2188150"/>
                <a:ext cx="141840" cy="218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BD5516A-E8B7-4291-A529-EB113766206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31844" y="2179510"/>
                  <a:ext cx="159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3F20934-5623-40AB-8266-806CEA1EC5E5}"/>
                    </a:ext>
                  </a:extLst>
                </p14:cNvPr>
                <p14:cNvContentPartPr/>
                <p14:nvPr/>
              </p14:nvContentPartPr>
              <p14:xfrm>
                <a:off x="8119324" y="2241430"/>
                <a:ext cx="140040" cy="136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3F20934-5623-40AB-8266-806CEA1EC5E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10324" y="2232790"/>
                  <a:ext cx="157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2D74FE3-B174-4085-91F6-D02853B25792}"/>
                    </a:ext>
                  </a:extLst>
                </p14:cNvPr>
                <p14:cNvContentPartPr/>
                <p14:nvPr/>
              </p14:nvContentPartPr>
              <p14:xfrm>
                <a:off x="8365204" y="2176630"/>
                <a:ext cx="53280" cy="212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2D74FE3-B174-4085-91F6-D02853B2579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56204" y="2167990"/>
                  <a:ext cx="70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B65A6E2-2D69-4611-A362-C050C82D0736}"/>
                    </a:ext>
                  </a:extLst>
                </p14:cNvPr>
                <p14:cNvContentPartPr/>
                <p14:nvPr/>
              </p14:nvContentPartPr>
              <p14:xfrm>
                <a:off x="7261804" y="2553910"/>
                <a:ext cx="1002600" cy="6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B65A6E2-2D69-4611-A362-C050C82D073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53164" y="2545270"/>
                  <a:ext cx="1020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8353A84-AD5F-40EE-B1B8-87AEF9B6B1BC}"/>
                    </a:ext>
                  </a:extLst>
                </p14:cNvPr>
                <p14:cNvContentPartPr/>
                <p14:nvPr/>
              </p14:nvContentPartPr>
              <p14:xfrm>
                <a:off x="7533244" y="2648590"/>
                <a:ext cx="613800" cy="118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8353A84-AD5F-40EE-B1B8-87AEF9B6B1B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24604" y="2639590"/>
                  <a:ext cx="631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862A309-C258-44E1-AD7E-181E5731798F}"/>
                    </a:ext>
                  </a:extLst>
                </p14:cNvPr>
                <p14:cNvContentPartPr/>
                <p14:nvPr/>
              </p14:nvContentPartPr>
              <p14:xfrm>
                <a:off x="8164684" y="2642830"/>
                <a:ext cx="18000" cy="47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862A309-C258-44E1-AD7E-181E5731798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55684" y="2633830"/>
                  <a:ext cx="35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FBF2D9D-3917-4C5E-A7A4-1B35B5405D46}"/>
                    </a:ext>
                  </a:extLst>
                </p14:cNvPr>
                <p14:cNvContentPartPr/>
                <p14:nvPr/>
              </p14:nvContentPartPr>
              <p14:xfrm>
                <a:off x="8479324" y="2343670"/>
                <a:ext cx="145800" cy="253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FBF2D9D-3917-4C5E-A7A4-1B35B5405D4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70324" y="2335030"/>
                  <a:ext cx="163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C04E88E-0644-4381-B9EE-2F4D51B3F090}"/>
                    </a:ext>
                  </a:extLst>
                </p14:cNvPr>
                <p14:cNvContentPartPr/>
                <p14:nvPr/>
              </p14:nvContentPartPr>
              <p14:xfrm>
                <a:off x="8489044" y="2471830"/>
                <a:ext cx="82800" cy="47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C04E88E-0644-4381-B9EE-2F4D51B3F09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480044" y="2462830"/>
                  <a:ext cx="100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51A3B25-9599-4B31-921E-63845B27FFCC}"/>
                    </a:ext>
                  </a:extLst>
                </p14:cNvPr>
                <p14:cNvContentPartPr/>
                <p14:nvPr/>
              </p14:nvContentPartPr>
              <p14:xfrm>
                <a:off x="8541964" y="2205790"/>
                <a:ext cx="124200" cy="6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51A3B25-9599-4B31-921E-63845B27FFC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33324" y="2197150"/>
                  <a:ext cx="141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B7CBC1C-5907-4C58-9710-D90742B59D94}"/>
                    </a:ext>
                  </a:extLst>
                </p14:cNvPr>
                <p14:cNvContentPartPr/>
                <p14:nvPr/>
              </p14:nvContentPartPr>
              <p14:xfrm>
                <a:off x="8418124" y="2194270"/>
                <a:ext cx="366120" cy="437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B7CBC1C-5907-4C58-9710-D90742B59D9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09484" y="2185630"/>
                  <a:ext cx="3837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D14839-003B-4A45-BD90-41BD5E384B1F}"/>
                    </a:ext>
                  </a:extLst>
                </p14:cNvPr>
                <p14:cNvContentPartPr/>
                <p14:nvPr/>
              </p14:nvContentPartPr>
              <p14:xfrm>
                <a:off x="8819524" y="2218030"/>
                <a:ext cx="100800" cy="59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D14839-003B-4A45-BD90-41BD5E384B1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810524" y="2209030"/>
                  <a:ext cx="11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4204F8F-3FED-464C-A2A1-533C40E1BB67}"/>
                    </a:ext>
                  </a:extLst>
                </p14:cNvPr>
                <p14:cNvContentPartPr/>
                <p14:nvPr/>
              </p14:nvContentPartPr>
              <p14:xfrm>
                <a:off x="8913844" y="2046670"/>
                <a:ext cx="89280" cy="844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4204F8F-3FED-464C-A2A1-533C40E1BB6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04844" y="2037670"/>
                  <a:ext cx="106920" cy="86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B877B33-E2A8-43B7-979A-90545AEC4E69}"/>
                    </a:ext>
                  </a:extLst>
                </p14:cNvPr>
                <p14:cNvContentPartPr/>
                <p14:nvPr/>
              </p14:nvContentPartPr>
              <p14:xfrm>
                <a:off x="3630124" y="2866750"/>
                <a:ext cx="4540680" cy="471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B877B33-E2A8-43B7-979A-90545AEC4E6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21124" y="2858110"/>
                  <a:ext cx="45583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5BF9490-D792-438F-AEF5-1490991B2E18}"/>
                    </a:ext>
                  </a:extLst>
                </p14:cNvPr>
                <p14:cNvContentPartPr/>
                <p14:nvPr/>
              </p14:nvContentPartPr>
              <p14:xfrm>
                <a:off x="5736124" y="3404230"/>
                <a:ext cx="133560" cy="196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5BF9490-D792-438F-AEF5-1490991B2E1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727124" y="3395590"/>
                  <a:ext cx="151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0AB90C2-8D76-402A-B006-8C7F2E14D5D3}"/>
                    </a:ext>
                  </a:extLst>
                </p14:cNvPr>
                <p14:cNvContentPartPr/>
                <p14:nvPr/>
              </p14:nvContentPartPr>
              <p14:xfrm>
                <a:off x="5633884" y="3639670"/>
                <a:ext cx="423000" cy="18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0AB90C2-8D76-402A-B006-8C7F2E14D5D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624884" y="3631030"/>
                  <a:ext cx="440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8271D1E-4C1C-48A1-A93A-16EE3609898B}"/>
                    </a:ext>
                  </a:extLst>
                </p14:cNvPr>
                <p14:cNvContentPartPr/>
                <p14:nvPr/>
              </p14:nvContentPartPr>
              <p14:xfrm>
                <a:off x="5605084" y="3751270"/>
                <a:ext cx="282600" cy="124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8271D1E-4C1C-48A1-A93A-16EE3609898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96444" y="3742630"/>
                  <a:ext cx="300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52A5AF7-F087-469B-975B-E46E3BBE3121}"/>
                    </a:ext>
                  </a:extLst>
                </p14:cNvPr>
                <p14:cNvContentPartPr/>
                <p14:nvPr/>
              </p14:nvContentPartPr>
              <p14:xfrm>
                <a:off x="5822524" y="3769630"/>
                <a:ext cx="147960" cy="131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52A5AF7-F087-469B-975B-E46E3BBE312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13524" y="3760630"/>
                  <a:ext cx="165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4FA6E59-DF21-4A71-A64C-37A9D627B9B8}"/>
                    </a:ext>
                  </a:extLst>
                </p14:cNvPr>
                <p14:cNvContentPartPr/>
                <p14:nvPr/>
              </p14:nvContentPartPr>
              <p14:xfrm>
                <a:off x="6296644" y="3521590"/>
                <a:ext cx="15840" cy="210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4FA6E59-DF21-4A71-A64C-37A9D627B9B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87644" y="3512950"/>
                  <a:ext cx="33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159AEF6-9431-4790-B530-68E66B49BB86}"/>
                    </a:ext>
                  </a:extLst>
                </p14:cNvPr>
                <p14:cNvContentPartPr/>
                <p14:nvPr/>
              </p14:nvContentPartPr>
              <p14:xfrm>
                <a:off x="6506884" y="3515830"/>
                <a:ext cx="6120" cy="218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159AEF6-9431-4790-B530-68E66B49BB8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97884" y="3507190"/>
                  <a:ext cx="23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7925F51-1BF9-46BA-ACC7-586AA1CA1805}"/>
                    </a:ext>
                  </a:extLst>
                </p14:cNvPr>
                <p14:cNvContentPartPr/>
                <p14:nvPr/>
              </p14:nvContentPartPr>
              <p14:xfrm>
                <a:off x="6276844" y="3409630"/>
                <a:ext cx="259920" cy="242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7925F51-1BF9-46BA-ACC7-586AA1CA180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67844" y="3400990"/>
                  <a:ext cx="277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77704B3-B305-493D-8548-E92C9CE0060D}"/>
                    </a:ext>
                  </a:extLst>
                </p14:cNvPr>
                <p14:cNvContentPartPr/>
                <p14:nvPr/>
              </p14:nvContentPartPr>
              <p14:xfrm>
                <a:off x="6588604" y="3433390"/>
                <a:ext cx="113400" cy="318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77704B3-B305-493D-8548-E92C9CE0060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79604" y="3424390"/>
                  <a:ext cx="131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F99BF7D-997E-40F7-B129-F9CBB3B3613F}"/>
                    </a:ext>
                  </a:extLst>
                </p14:cNvPr>
                <p14:cNvContentPartPr/>
                <p14:nvPr/>
              </p14:nvContentPartPr>
              <p14:xfrm>
                <a:off x="6666004" y="3580630"/>
                <a:ext cx="100800" cy="29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F99BF7D-997E-40F7-B129-F9CBB3B3613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57364" y="3571990"/>
                  <a:ext cx="118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689CC18-55B2-4273-916F-B9682B3C3881}"/>
                    </a:ext>
                  </a:extLst>
                </p14:cNvPr>
                <p14:cNvContentPartPr/>
                <p14:nvPr/>
              </p14:nvContentPartPr>
              <p14:xfrm>
                <a:off x="6720724" y="3468670"/>
                <a:ext cx="181440" cy="230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689CC18-55B2-4273-916F-B9682B3C388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12084" y="3459670"/>
                  <a:ext cx="199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3EC4126-3F53-448C-8151-7539CD132169}"/>
                    </a:ext>
                  </a:extLst>
                </p14:cNvPr>
                <p14:cNvContentPartPr/>
                <p14:nvPr/>
              </p14:nvContentPartPr>
              <p14:xfrm>
                <a:off x="6176404" y="3423310"/>
                <a:ext cx="65160" cy="423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3EC4126-3F53-448C-8151-7539CD13216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67764" y="3414670"/>
                  <a:ext cx="828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6FDEFED-1057-48E6-A003-05E498EE70A9}"/>
                    </a:ext>
                  </a:extLst>
                </p14:cNvPr>
                <p14:cNvContentPartPr/>
                <p14:nvPr/>
              </p14:nvContentPartPr>
              <p14:xfrm>
                <a:off x="6925564" y="3415390"/>
                <a:ext cx="59400" cy="340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6FDEFED-1057-48E6-A003-05E498EE70A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916924" y="3406750"/>
                  <a:ext cx="770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692CF60-01BF-496A-A16F-6D562F6D550A}"/>
                    </a:ext>
                  </a:extLst>
                </p14:cNvPr>
                <p14:cNvContentPartPr/>
                <p14:nvPr/>
              </p14:nvContentPartPr>
              <p14:xfrm>
                <a:off x="7031764" y="3451390"/>
                <a:ext cx="177480" cy="80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692CF60-01BF-496A-A16F-6D562F6D550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23124" y="3442750"/>
                  <a:ext cx="195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D7C153C-2E7D-4AE3-B3F1-370FAE5D8BAB}"/>
                    </a:ext>
                  </a:extLst>
                </p14:cNvPr>
                <p14:cNvContentPartPr/>
                <p14:nvPr/>
              </p14:nvContentPartPr>
              <p14:xfrm>
                <a:off x="6188284" y="3834430"/>
                <a:ext cx="991080" cy="59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D7C153C-2E7D-4AE3-B3F1-370FAE5D8BA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179284" y="3825430"/>
                  <a:ext cx="1008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A5254B4-0E9C-4D4C-A142-CD1CAF08013D}"/>
                    </a:ext>
                  </a:extLst>
                </p14:cNvPr>
                <p14:cNvContentPartPr/>
                <p14:nvPr/>
              </p14:nvContentPartPr>
              <p14:xfrm>
                <a:off x="5503204" y="4070230"/>
                <a:ext cx="201600" cy="171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A5254B4-0E9C-4D4C-A142-CD1CAF08013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494564" y="4061230"/>
                  <a:ext cx="219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E91E211-A2C8-419C-81AC-2A15DFAB69E2}"/>
                    </a:ext>
                  </a:extLst>
                </p14:cNvPr>
                <p14:cNvContentPartPr/>
                <p14:nvPr/>
              </p14:nvContentPartPr>
              <p14:xfrm>
                <a:off x="5433004" y="4300630"/>
                <a:ext cx="460440" cy="30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E91E211-A2C8-419C-81AC-2A15DFAB69E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424364" y="4291630"/>
                  <a:ext cx="478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E039106-625D-4E2C-B8FD-3276BFCFA287}"/>
                    </a:ext>
                  </a:extLst>
                </p14:cNvPr>
                <p14:cNvContentPartPr/>
                <p14:nvPr/>
              </p14:nvContentPartPr>
              <p14:xfrm>
                <a:off x="5373964" y="4377310"/>
                <a:ext cx="437040" cy="181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E039106-625D-4E2C-B8FD-3276BFCFA28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65324" y="4368310"/>
                  <a:ext cx="454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D747486-5727-4BB3-9FA4-692A3B58A193}"/>
                    </a:ext>
                  </a:extLst>
                </p14:cNvPr>
                <p14:cNvContentPartPr/>
                <p14:nvPr/>
              </p14:nvContentPartPr>
              <p14:xfrm>
                <a:off x="5692204" y="4371190"/>
                <a:ext cx="136800" cy="201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D747486-5727-4BB3-9FA4-692A3B58A19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683204" y="4362550"/>
                  <a:ext cx="154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438334A-366F-4A66-A8FA-4FE340FE7C8A}"/>
                    </a:ext>
                  </a:extLst>
                </p14:cNvPr>
                <p14:cNvContentPartPr/>
                <p14:nvPr/>
              </p14:nvContentPartPr>
              <p14:xfrm>
                <a:off x="6259204" y="4123510"/>
                <a:ext cx="319320" cy="277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438334A-366F-4A66-A8FA-4FE340FE7C8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250204" y="4114510"/>
                  <a:ext cx="336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AFE63EF-CD79-456A-AA11-744D1961B011}"/>
                    </a:ext>
                  </a:extLst>
                </p14:cNvPr>
                <p14:cNvContentPartPr/>
                <p14:nvPr/>
              </p14:nvContentPartPr>
              <p14:xfrm>
                <a:off x="6573484" y="4335190"/>
                <a:ext cx="145800" cy="130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AFE63EF-CD79-456A-AA11-744D1961B01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564844" y="4326550"/>
                  <a:ext cx="163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BD420F8-30D9-4EFE-A698-C4FD7DE09811}"/>
                    </a:ext>
                  </a:extLst>
                </p14:cNvPr>
                <p14:cNvContentPartPr/>
                <p14:nvPr/>
              </p14:nvContentPartPr>
              <p14:xfrm>
                <a:off x="3934684" y="2600350"/>
                <a:ext cx="136080" cy="19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BD420F8-30D9-4EFE-A698-C4FD7DE0981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26044" y="2591710"/>
                  <a:ext cx="153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BC6795-6854-4A08-BC0B-C98CC3845556}"/>
                    </a:ext>
                  </a:extLst>
                </p14:cNvPr>
                <p14:cNvContentPartPr/>
                <p14:nvPr/>
              </p14:nvContentPartPr>
              <p14:xfrm>
                <a:off x="4353004" y="2335750"/>
                <a:ext cx="160560" cy="130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BC6795-6854-4A08-BC0B-C98CC384555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344364" y="2327110"/>
                  <a:ext cx="178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E1FBE9A-A80B-46EA-AD9C-BF78B7C31D2F}"/>
                    </a:ext>
                  </a:extLst>
                </p14:cNvPr>
                <p14:cNvContentPartPr/>
                <p14:nvPr/>
              </p14:nvContentPartPr>
              <p14:xfrm>
                <a:off x="4607164" y="2182750"/>
                <a:ext cx="18000" cy="41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E1FBE9A-A80B-46EA-AD9C-BF78B7C31D2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98524" y="2173750"/>
                  <a:ext cx="35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D7F7B3D-7382-425D-9150-C0BB2E49794F}"/>
                    </a:ext>
                  </a:extLst>
                </p14:cNvPr>
                <p14:cNvContentPartPr/>
                <p14:nvPr/>
              </p14:nvContentPartPr>
              <p14:xfrm>
                <a:off x="4636684" y="2188510"/>
                <a:ext cx="12240" cy="53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D7F7B3D-7382-425D-9150-C0BB2E49794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628044" y="2179510"/>
                  <a:ext cx="2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6007DBA-C4C1-4D0B-8364-A708A941798F}"/>
                    </a:ext>
                  </a:extLst>
                </p14:cNvPr>
                <p14:cNvContentPartPr/>
                <p14:nvPr/>
              </p14:nvContentPartPr>
              <p14:xfrm>
                <a:off x="4241404" y="2543110"/>
                <a:ext cx="366480" cy="64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6007DBA-C4C1-4D0B-8364-A708A941798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32764" y="2534110"/>
                  <a:ext cx="384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4E40838-6B6F-4B51-BE8E-A85D811F9939}"/>
                    </a:ext>
                  </a:extLst>
                </p14:cNvPr>
                <p14:cNvContentPartPr/>
                <p14:nvPr/>
              </p14:nvContentPartPr>
              <p14:xfrm>
                <a:off x="4341124" y="2683510"/>
                <a:ext cx="111240" cy="172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4E40838-6B6F-4B51-BE8E-A85D811F993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32124" y="2674510"/>
                  <a:ext cx="128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5FE797B-C23B-4E8C-8828-22C453E72D21}"/>
                    </a:ext>
                  </a:extLst>
                </p14:cNvPr>
                <p14:cNvContentPartPr/>
                <p14:nvPr/>
              </p14:nvContentPartPr>
              <p14:xfrm>
                <a:off x="4194244" y="1930750"/>
                <a:ext cx="569880" cy="642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5FE797B-C23B-4E8C-8828-22C453E72D2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85244" y="1922110"/>
                  <a:ext cx="58752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8D9A0E4-593A-457C-8E8E-75BBFEC9B6D9}"/>
                    </a:ext>
                  </a:extLst>
                </p14:cNvPr>
                <p14:cNvContentPartPr/>
                <p14:nvPr/>
              </p14:nvContentPartPr>
              <p14:xfrm>
                <a:off x="1716004" y="3421150"/>
                <a:ext cx="278280" cy="338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8D9A0E4-593A-457C-8E8E-75BBFEC9B6D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707364" y="3412150"/>
                  <a:ext cx="2959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D2A40F6-841F-4853-9E78-705960EE72C5}"/>
                    </a:ext>
                  </a:extLst>
                </p14:cNvPr>
                <p14:cNvContentPartPr/>
                <p14:nvPr/>
              </p14:nvContentPartPr>
              <p14:xfrm>
                <a:off x="1740124" y="3622030"/>
                <a:ext cx="136080" cy="18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D2A40F6-841F-4853-9E78-705960EE72C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731484" y="3613030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90956A6-277D-46CC-BF05-C58006032CEA}"/>
                    </a:ext>
                  </a:extLst>
                </p14:cNvPr>
                <p14:cNvContentPartPr/>
                <p14:nvPr/>
              </p14:nvContentPartPr>
              <p14:xfrm>
                <a:off x="1811044" y="3362470"/>
                <a:ext cx="401400" cy="307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90956A6-277D-46CC-BF05-C58006032CE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802044" y="3353470"/>
                  <a:ext cx="4190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CB2D1E6-2109-4990-B96F-A7DA46A8F37B}"/>
                    </a:ext>
                  </a:extLst>
                </p14:cNvPr>
                <p14:cNvContentPartPr/>
                <p14:nvPr/>
              </p14:nvContentPartPr>
              <p14:xfrm>
                <a:off x="2046844" y="3469030"/>
                <a:ext cx="165600" cy="235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CB2D1E6-2109-4990-B96F-A7DA46A8F37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38204" y="3460030"/>
                  <a:ext cx="183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E27E90F-03D6-4E63-A794-870FCFEEB9D9}"/>
                    </a:ext>
                  </a:extLst>
                </p14:cNvPr>
                <p14:cNvContentPartPr/>
                <p14:nvPr/>
              </p14:nvContentPartPr>
              <p14:xfrm>
                <a:off x="2335924" y="3409630"/>
                <a:ext cx="66240" cy="318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E27E90F-03D6-4E63-A794-870FCFEEB9D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326924" y="3400630"/>
                  <a:ext cx="83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C42C431-4C51-405F-B062-C9113428F401}"/>
                    </a:ext>
                  </a:extLst>
                </p14:cNvPr>
                <p14:cNvContentPartPr/>
                <p14:nvPr/>
              </p14:nvContentPartPr>
              <p14:xfrm>
                <a:off x="2359684" y="3439150"/>
                <a:ext cx="183240" cy="289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C42C431-4C51-405F-B062-C9113428F40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350684" y="3430150"/>
                  <a:ext cx="200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D3F7216-324F-46A2-933D-A02A0171405B}"/>
                    </a:ext>
                  </a:extLst>
                </p14:cNvPr>
                <p14:cNvContentPartPr/>
                <p14:nvPr/>
              </p14:nvContentPartPr>
              <p14:xfrm>
                <a:off x="2412604" y="3350590"/>
                <a:ext cx="106560" cy="24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D3F7216-324F-46A2-933D-A02A0171405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403964" y="3341950"/>
                  <a:ext cx="12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3CB9782-F65F-4C36-B4F5-FB28FAE5128F}"/>
                    </a:ext>
                  </a:extLst>
                </p14:cNvPr>
                <p14:cNvContentPartPr/>
                <p14:nvPr/>
              </p14:nvContentPartPr>
              <p14:xfrm>
                <a:off x="2672164" y="3338710"/>
                <a:ext cx="53280" cy="77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3CB9782-F65F-4C36-B4F5-FB28FAE5128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663524" y="3330070"/>
                  <a:ext cx="70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71FADCE-7652-470A-B12F-66499FE53DF2}"/>
                    </a:ext>
                  </a:extLst>
                </p14:cNvPr>
                <p14:cNvContentPartPr/>
                <p14:nvPr/>
              </p14:nvContentPartPr>
              <p14:xfrm>
                <a:off x="2685124" y="3362470"/>
                <a:ext cx="75960" cy="47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71FADCE-7652-470A-B12F-66499FE53DF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676124" y="3353470"/>
                  <a:ext cx="93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30640F9-872A-4666-82BE-B978BD9374C8}"/>
                    </a:ext>
                  </a:extLst>
                </p14:cNvPr>
                <p14:cNvContentPartPr/>
                <p14:nvPr/>
              </p14:nvContentPartPr>
              <p14:xfrm>
                <a:off x="2955484" y="3610150"/>
                <a:ext cx="248400" cy="71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30640F9-872A-4666-82BE-B978BD9374C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46484" y="3601510"/>
                  <a:ext cx="266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1E4427D-9729-48BE-BCC8-72F453885972}"/>
                    </a:ext>
                  </a:extLst>
                </p14:cNvPr>
                <p14:cNvContentPartPr/>
                <p14:nvPr/>
              </p14:nvContentPartPr>
              <p14:xfrm>
                <a:off x="3480364" y="3468670"/>
                <a:ext cx="195120" cy="195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1E4427D-9729-48BE-BCC8-72F45388597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471724" y="3459670"/>
                  <a:ext cx="212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6156E73-549B-445C-B174-778EB3D0440A}"/>
                    </a:ext>
                  </a:extLst>
                </p14:cNvPr>
                <p14:cNvContentPartPr/>
                <p14:nvPr/>
              </p14:nvContentPartPr>
              <p14:xfrm>
                <a:off x="3874924" y="3226750"/>
                <a:ext cx="166320" cy="145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6156E73-549B-445C-B174-778EB3D0440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866284" y="3217750"/>
                  <a:ext cx="183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5DF4BD8-689A-48D5-B146-CCDFD4EBCF1A}"/>
                    </a:ext>
                  </a:extLst>
                </p14:cNvPr>
                <p14:cNvContentPartPr/>
                <p14:nvPr/>
              </p14:nvContentPartPr>
              <p14:xfrm>
                <a:off x="4117564" y="3132430"/>
                <a:ext cx="360" cy="59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5DF4BD8-689A-48D5-B146-CCDFD4EBCF1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108924" y="3123430"/>
                  <a:ext cx="18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A02861A-D778-482F-9A9B-CF01C11541E9}"/>
                    </a:ext>
                  </a:extLst>
                </p14:cNvPr>
                <p14:cNvContentPartPr/>
                <p14:nvPr/>
              </p14:nvContentPartPr>
              <p14:xfrm>
                <a:off x="4141324" y="3132430"/>
                <a:ext cx="6120" cy="47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A02861A-D778-482F-9A9B-CF01C11541E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32324" y="3123430"/>
                  <a:ext cx="23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69E33BC-D7E3-4A98-96B4-82115F7D7D13}"/>
                    </a:ext>
                  </a:extLst>
                </p14:cNvPr>
                <p14:cNvContentPartPr/>
                <p14:nvPr/>
              </p14:nvContentPartPr>
              <p14:xfrm>
                <a:off x="4170844" y="3214870"/>
                <a:ext cx="153720" cy="6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69E33BC-D7E3-4A98-96B4-82115F7D7D1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161844" y="3206230"/>
                  <a:ext cx="171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73B37A5-01E2-40F0-832A-C7DEA23CCFB8}"/>
                    </a:ext>
                  </a:extLst>
                </p14:cNvPr>
                <p14:cNvContentPartPr/>
                <p14:nvPr/>
              </p14:nvContentPartPr>
              <p14:xfrm>
                <a:off x="4188124" y="3150070"/>
                <a:ext cx="159840" cy="241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73B37A5-01E2-40F0-832A-C7DEA23CCFB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179124" y="3141430"/>
                  <a:ext cx="177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80FD959-02DA-4ABC-97B6-5C4F96207555}"/>
                    </a:ext>
                  </a:extLst>
                </p14:cNvPr>
                <p14:cNvContentPartPr/>
                <p14:nvPr/>
              </p14:nvContentPartPr>
              <p14:xfrm>
                <a:off x="4902004" y="4176430"/>
                <a:ext cx="218880" cy="47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80FD959-02DA-4ABC-97B6-5C4F9620755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893364" y="4167790"/>
                  <a:ext cx="236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EE0973C-DEAF-41BC-B701-611807762776}"/>
                    </a:ext>
                  </a:extLst>
                </p14:cNvPr>
                <p14:cNvContentPartPr/>
                <p14:nvPr/>
              </p14:nvContentPartPr>
              <p14:xfrm>
                <a:off x="4908124" y="4329790"/>
                <a:ext cx="189000" cy="6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EE0973C-DEAF-41BC-B701-61180776277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99124" y="4321150"/>
                  <a:ext cx="20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E95BA10-DD08-4DD3-8A39-C8B4178502E7}"/>
                    </a:ext>
                  </a:extLst>
                </p14:cNvPr>
                <p14:cNvContentPartPr/>
                <p14:nvPr/>
              </p14:nvContentPartPr>
              <p14:xfrm>
                <a:off x="3669004" y="3226390"/>
                <a:ext cx="159840" cy="136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E95BA10-DD08-4DD3-8A39-C8B4178502E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660364" y="3217390"/>
                  <a:ext cx="177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C26F5A4-2B35-4760-91AF-7BA18F7463EE}"/>
                    </a:ext>
                  </a:extLst>
                </p14:cNvPr>
                <p14:cNvContentPartPr/>
                <p14:nvPr/>
              </p14:nvContentPartPr>
              <p14:xfrm>
                <a:off x="1527724" y="3881590"/>
                <a:ext cx="1221480" cy="59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C26F5A4-2B35-4760-91AF-7BA18F7463E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19084" y="3872950"/>
                  <a:ext cx="1239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9744C3A-D540-4DC6-B2D6-5D7445F26131}"/>
                    </a:ext>
                  </a:extLst>
                </p14:cNvPr>
                <p14:cNvContentPartPr/>
                <p14:nvPr/>
              </p14:nvContentPartPr>
              <p14:xfrm>
                <a:off x="1863964" y="4199830"/>
                <a:ext cx="293400" cy="264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9744C3A-D540-4DC6-B2D6-5D7445F2613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854964" y="4191190"/>
                  <a:ext cx="311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31BDF11-6E41-4CE0-8D03-5E96A5BDDFBB}"/>
                    </a:ext>
                  </a:extLst>
                </p14:cNvPr>
                <p14:cNvContentPartPr/>
                <p14:nvPr/>
              </p14:nvContentPartPr>
              <p14:xfrm>
                <a:off x="1870084" y="4324030"/>
                <a:ext cx="124200" cy="35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31BDF11-6E41-4CE0-8D03-5E96A5BDDFB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861084" y="4315390"/>
                  <a:ext cx="141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ECE1C31-6225-4BFE-999F-13CF6B600429}"/>
                    </a:ext>
                  </a:extLst>
                </p14:cNvPr>
                <p14:cNvContentPartPr/>
                <p14:nvPr/>
              </p14:nvContentPartPr>
              <p14:xfrm>
                <a:off x="1799164" y="4123510"/>
                <a:ext cx="295200" cy="383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ECE1C31-6225-4BFE-999F-13CF6B60042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790164" y="4114510"/>
                  <a:ext cx="3128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862AD67-1588-4E23-A462-530592FB5C80}"/>
                    </a:ext>
                  </a:extLst>
                </p14:cNvPr>
                <p14:cNvContentPartPr/>
                <p14:nvPr/>
              </p14:nvContentPartPr>
              <p14:xfrm>
                <a:off x="2217844" y="4129270"/>
                <a:ext cx="71280" cy="348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862AD67-1588-4E23-A462-530592FB5C8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209204" y="4120630"/>
                  <a:ext cx="889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BCD0C79-6AD7-4176-9312-B759FD06BD1C}"/>
                    </a:ext>
                  </a:extLst>
                </p14:cNvPr>
                <p14:cNvContentPartPr/>
                <p14:nvPr/>
              </p14:nvContentPartPr>
              <p14:xfrm>
                <a:off x="2347804" y="4140430"/>
                <a:ext cx="159480" cy="42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BCD0C79-6AD7-4176-9312-B759FD06BD1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38804" y="4131790"/>
                  <a:ext cx="177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CD6EF3B-9752-4697-B0DF-8CD797D4F9A8}"/>
                    </a:ext>
                  </a:extLst>
                </p14:cNvPr>
                <p14:cNvContentPartPr/>
                <p14:nvPr/>
              </p14:nvContentPartPr>
              <p14:xfrm>
                <a:off x="2677924" y="4229710"/>
                <a:ext cx="230760" cy="69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CD6EF3B-9752-4697-B0DF-8CD797D4F9A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68924" y="4220710"/>
                  <a:ext cx="248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FDDA757-72CF-4506-B862-BA3658565AD9}"/>
                    </a:ext>
                  </a:extLst>
                </p14:cNvPr>
                <p14:cNvContentPartPr/>
                <p14:nvPr/>
              </p14:nvContentPartPr>
              <p14:xfrm>
                <a:off x="3220804" y="4187590"/>
                <a:ext cx="212400" cy="240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FDDA757-72CF-4506-B862-BA3658565AD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211804" y="4178950"/>
                  <a:ext cx="230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29BACC9-08CC-43F5-BB6F-70448B499AC4}"/>
                    </a:ext>
                  </a:extLst>
                </p14:cNvPr>
                <p14:cNvContentPartPr/>
                <p14:nvPr/>
              </p14:nvContentPartPr>
              <p14:xfrm>
                <a:off x="3516004" y="4070230"/>
                <a:ext cx="147960" cy="110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29BACC9-08CC-43F5-BB6F-70448B499AC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507004" y="4061590"/>
                  <a:ext cx="165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084810B-6655-42CD-A427-E0AAC47E6D75}"/>
                    </a:ext>
                  </a:extLst>
                </p14:cNvPr>
                <p14:cNvContentPartPr/>
                <p14:nvPr/>
              </p14:nvContentPartPr>
              <p14:xfrm>
                <a:off x="3687004" y="3922990"/>
                <a:ext cx="59400" cy="147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084810B-6655-42CD-A427-E0AAC47E6D7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678004" y="3913990"/>
                  <a:ext cx="77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BC2EA68-AFC6-430A-B6D9-3F67B57617AB}"/>
                    </a:ext>
                  </a:extLst>
                </p14:cNvPr>
                <p14:cNvContentPartPr/>
                <p14:nvPr/>
              </p14:nvContentPartPr>
              <p14:xfrm>
                <a:off x="3739924" y="3946390"/>
                <a:ext cx="24120" cy="94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BC2EA68-AFC6-430A-B6D9-3F67B57617A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31284" y="3937750"/>
                  <a:ext cx="41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CA7CCA0-6930-4886-9E26-ECB16A3CB9B5}"/>
                    </a:ext>
                  </a:extLst>
                </p14:cNvPr>
                <p14:cNvContentPartPr/>
                <p14:nvPr/>
              </p14:nvContentPartPr>
              <p14:xfrm>
                <a:off x="3875644" y="3975910"/>
                <a:ext cx="82800" cy="24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CA7CCA0-6930-4886-9E26-ECB16A3CB9B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867004" y="3967270"/>
                  <a:ext cx="100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3FBE941-D54B-4B22-AC70-AB80C9B5C790}"/>
                    </a:ext>
                  </a:extLst>
                </p14:cNvPr>
                <p14:cNvContentPartPr/>
                <p14:nvPr/>
              </p14:nvContentPartPr>
              <p14:xfrm>
                <a:off x="3910924" y="3958270"/>
                <a:ext cx="118440" cy="153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3FBE941-D54B-4B22-AC70-AB80C9B5C79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902284" y="3949630"/>
                  <a:ext cx="136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0D29980-77C8-44BA-917E-61D084C25655}"/>
                    </a:ext>
                  </a:extLst>
                </p14:cNvPr>
                <p14:cNvContentPartPr/>
                <p14:nvPr/>
              </p14:nvContentPartPr>
              <p14:xfrm>
                <a:off x="1775764" y="4801750"/>
                <a:ext cx="83160" cy="236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0D29980-77C8-44BA-917E-61D084C2565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766764" y="4793110"/>
                  <a:ext cx="100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2A72F70-11EA-4A6A-B3C6-0983ED1ABE62}"/>
                    </a:ext>
                  </a:extLst>
                </p14:cNvPr>
                <p14:cNvContentPartPr/>
                <p14:nvPr/>
              </p14:nvContentPartPr>
              <p14:xfrm>
                <a:off x="1993924" y="4819750"/>
                <a:ext cx="12240" cy="248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2A72F70-11EA-4A6A-B3C6-0983ED1ABE6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984924" y="4810750"/>
                  <a:ext cx="29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263A7E4-9DF0-475B-90C1-7604BFFBA065}"/>
                    </a:ext>
                  </a:extLst>
                </p14:cNvPr>
                <p14:cNvContentPartPr/>
                <p14:nvPr/>
              </p14:nvContentPartPr>
              <p14:xfrm>
                <a:off x="1734364" y="4719310"/>
                <a:ext cx="248040" cy="419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263A7E4-9DF0-475B-90C1-7604BFFBA06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25364" y="4710310"/>
                  <a:ext cx="2656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1066930-4FA4-4775-804B-DFD24ECBEA9D}"/>
                    </a:ext>
                  </a:extLst>
                </p14:cNvPr>
                <p14:cNvContentPartPr/>
                <p14:nvPr/>
              </p14:nvContentPartPr>
              <p14:xfrm>
                <a:off x="2135404" y="4772230"/>
                <a:ext cx="212760" cy="283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1066930-4FA4-4775-804B-DFD24ECBEA9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126404" y="4763590"/>
                  <a:ext cx="230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DEAF3F7-2454-43A9-B8F6-2C0CB81DC6CA}"/>
                    </a:ext>
                  </a:extLst>
                </p14:cNvPr>
                <p14:cNvContentPartPr/>
                <p14:nvPr/>
              </p14:nvContentPartPr>
              <p14:xfrm>
                <a:off x="2506924" y="4848550"/>
                <a:ext cx="289440" cy="128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DEAF3F7-2454-43A9-B8F6-2C0CB81DC6C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498284" y="4839550"/>
                  <a:ext cx="307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6F832D7-EDB5-4F32-BF2D-EE3C6F0E2DAF}"/>
                    </a:ext>
                  </a:extLst>
                </p14:cNvPr>
                <p14:cNvContentPartPr/>
                <p14:nvPr/>
              </p14:nvContentPartPr>
              <p14:xfrm>
                <a:off x="2961244" y="4777630"/>
                <a:ext cx="254160" cy="225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6F832D7-EDB5-4F32-BF2D-EE3C6F0E2DA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952244" y="4768990"/>
                  <a:ext cx="271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A595BAE-F595-4CB1-BBBB-511309F39E93}"/>
                    </a:ext>
                  </a:extLst>
                </p14:cNvPr>
                <p14:cNvContentPartPr/>
                <p14:nvPr/>
              </p14:nvContentPartPr>
              <p14:xfrm>
                <a:off x="3297484" y="4589350"/>
                <a:ext cx="213480" cy="154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A595BAE-F595-4CB1-BBBB-511309F39E9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288844" y="4580710"/>
                  <a:ext cx="231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073C6A4-32EB-466E-896D-F58980BFE776}"/>
                    </a:ext>
                  </a:extLst>
                </p14:cNvPr>
                <p14:cNvContentPartPr/>
                <p14:nvPr/>
              </p14:nvContentPartPr>
              <p14:xfrm>
                <a:off x="3545164" y="4483510"/>
                <a:ext cx="100800" cy="88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073C6A4-32EB-466E-896D-F58980BFE77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536524" y="4474510"/>
                  <a:ext cx="118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3F60BA1-EDDE-4757-9D95-9420AF84DDB1}"/>
                    </a:ext>
                  </a:extLst>
                </p14:cNvPr>
                <p14:cNvContentPartPr/>
                <p14:nvPr/>
              </p14:nvContentPartPr>
              <p14:xfrm>
                <a:off x="3669364" y="4502950"/>
                <a:ext cx="165600" cy="222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3F60BA1-EDDE-4757-9D95-9420AF84DDB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660364" y="4493950"/>
                  <a:ext cx="183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9B47D58-6B2B-4B57-8B6E-84B72DCC5D0E}"/>
                    </a:ext>
                  </a:extLst>
                </p14:cNvPr>
                <p14:cNvContentPartPr/>
                <p14:nvPr/>
              </p14:nvContentPartPr>
              <p14:xfrm>
                <a:off x="3362284" y="4057990"/>
                <a:ext cx="53280" cy="106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9B47D58-6B2B-4B57-8B6E-84B72DCC5D0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353644" y="4049350"/>
                  <a:ext cx="70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58F2422-A140-4493-88C9-AEF623132E1B}"/>
                    </a:ext>
                  </a:extLst>
                </p14:cNvPr>
                <p14:cNvContentPartPr/>
                <p14:nvPr/>
              </p14:nvContentPartPr>
              <p14:xfrm>
                <a:off x="3167524" y="4606990"/>
                <a:ext cx="59760" cy="142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58F2422-A140-4493-88C9-AEF623132E1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158884" y="4598350"/>
                  <a:ext cx="77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D0435B7-AD5E-4B5A-9515-ECA32B9E95FC}"/>
                    </a:ext>
                  </a:extLst>
                </p14:cNvPr>
                <p14:cNvContentPartPr/>
                <p14:nvPr/>
              </p14:nvContentPartPr>
              <p14:xfrm>
                <a:off x="3568204" y="2931550"/>
                <a:ext cx="1321560" cy="2407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D0435B7-AD5E-4B5A-9515-ECA32B9E95F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559564" y="2922910"/>
                  <a:ext cx="1339200" cy="24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BC0FD18-F77C-4228-A85E-CB60D7848ACC}"/>
                    </a:ext>
                  </a:extLst>
                </p14:cNvPr>
                <p14:cNvContentPartPr/>
                <p14:nvPr/>
              </p14:nvContentPartPr>
              <p14:xfrm>
                <a:off x="4246804" y="5120350"/>
                <a:ext cx="248760" cy="200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BC0FD18-F77C-4228-A85E-CB60D7848AC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37804" y="5111710"/>
                  <a:ext cx="266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B17BDEE-43EB-4B6D-BDD7-B14259ECE9D2}"/>
                    </a:ext>
                  </a:extLst>
                </p14:cNvPr>
                <p14:cNvContentPartPr/>
                <p14:nvPr/>
              </p14:nvContentPartPr>
              <p14:xfrm>
                <a:off x="4719124" y="5187670"/>
                <a:ext cx="106560" cy="27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B17BDEE-43EB-4B6D-BDD7-B14259ECE9D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710484" y="5178670"/>
                  <a:ext cx="124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C98CA35-D1CA-4076-B217-28F5322F17D2}"/>
                    </a:ext>
                  </a:extLst>
                </p14:cNvPr>
                <p14:cNvContentPartPr/>
                <p14:nvPr/>
              </p14:nvContentPartPr>
              <p14:xfrm>
                <a:off x="4701484" y="5267950"/>
                <a:ext cx="141840" cy="6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C98CA35-D1CA-4076-B217-28F5322F17D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692844" y="5258950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E770AD9-7F2A-4237-AEB2-6DCCAD663761}"/>
                    </a:ext>
                  </a:extLst>
                </p14:cNvPr>
                <p14:cNvContentPartPr/>
                <p14:nvPr/>
              </p14:nvContentPartPr>
              <p14:xfrm>
                <a:off x="4961044" y="5232670"/>
                <a:ext cx="189000" cy="61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E770AD9-7F2A-4237-AEB2-6DCCAD6637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52404" y="5223670"/>
                  <a:ext cx="20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81E4CB8-77CC-4823-BBDA-FFA43069A3B5}"/>
                    </a:ext>
                  </a:extLst>
                </p14:cNvPr>
                <p14:cNvContentPartPr/>
                <p14:nvPr/>
              </p14:nvContentPartPr>
              <p14:xfrm>
                <a:off x="5533444" y="4943590"/>
                <a:ext cx="159840" cy="168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81E4CB8-77CC-4823-BBDA-FFA43069A3B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524444" y="4934590"/>
                  <a:ext cx="177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646527B-257A-4762-8C0D-60D1214206A2}"/>
                    </a:ext>
                  </a:extLst>
                </p14:cNvPr>
                <p14:cNvContentPartPr/>
                <p14:nvPr/>
              </p14:nvContentPartPr>
              <p14:xfrm>
                <a:off x="5395204" y="5155630"/>
                <a:ext cx="455400" cy="53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646527B-257A-4762-8C0D-60D1214206A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386204" y="5146990"/>
                  <a:ext cx="473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0B03D04-9EC9-4E7D-B949-AC9DBEE5955F}"/>
                    </a:ext>
                  </a:extLst>
                </p14:cNvPr>
                <p14:cNvContentPartPr/>
                <p14:nvPr/>
              </p14:nvContentPartPr>
              <p14:xfrm>
                <a:off x="5409244" y="5250310"/>
                <a:ext cx="437040" cy="154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0B03D04-9EC9-4E7D-B949-AC9DBEE5955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400604" y="5241310"/>
                  <a:ext cx="454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70C8942-A0F9-48CA-9C00-4C1CEF63715F}"/>
                    </a:ext>
                  </a:extLst>
                </p14:cNvPr>
                <p14:cNvContentPartPr/>
                <p14:nvPr/>
              </p14:nvContentPartPr>
              <p14:xfrm>
                <a:off x="5716324" y="5244190"/>
                <a:ext cx="65160" cy="177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70C8942-A0F9-48CA-9C00-4C1CEF63715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707324" y="5235550"/>
                  <a:ext cx="82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342293D-688E-4F09-9A8E-AB1F0316DC80}"/>
                    </a:ext>
                  </a:extLst>
                </p14:cNvPr>
                <p14:cNvContentPartPr/>
                <p14:nvPr/>
              </p14:nvContentPartPr>
              <p14:xfrm>
                <a:off x="6000364" y="4873750"/>
                <a:ext cx="318600" cy="448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342293D-688E-4F09-9A8E-AB1F0316DC8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991364" y="4864750"/>
                  <a:ext cx="3362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14D6084-A5BD-4268-BD8D-42981CB362B5}"/>
                    </a:ext>
                  </a:extLst>
                </p14:cNvPr>
                <p14:cNvContentPartPr/>
                <p14:nvPr/>
              </p14:nvContentPartPr>
              <p14:xfrm>
                <a:off x="6300244" y="4966990"/>
                <a:ext cx="295200" cy="318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14D6084-A5BD-4268-BD8D-42981CB362B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291604" y="4958350"/>
                  <a:ext cx="312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61AC97B-F1E0-4AB9-972B-D0593AAD4993}"/>
                    </a:ext>
                  </a:extLst>
                </p14:cNvPr>
                <p14:cNvContentPartPr/>
                <p14:nvPr/>
              </p14:nvContentPartPr>
              <p14:xfrm>
                <a:off x="6536404" y="5285590"/>
                <a:ext cx="130320" cy="18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61AC97B-F1E0-4AB9-972B-D0593AAD499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27404" y="5276950"/>
                  <a:ext cx="147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7A9AFD6-A2CC-4B5B-95A0-7844D20AA021}"/>
                    </a:ext>
                  </a:extLst>
                </p14:cNvPr>
                <p14:cNvContentPartPr/>
                <p14:nvPr/>
              </p14:nvContentPartPr>
              <p14:xfrm>
                <a:off x="6583564" y="5285590"/>
                <a:ext cx="29880" cy="141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7A9AFD6-A2CC-4B5B-95A0-7844D20AA02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574564" y="5276950"/>
                  <a:ext cx="47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C063FF1-5245-4028-A555-C0B6BF94D7B7}"/>
                    </a:ext>
                  </a:extLst>
                </p14:cNvPr>
                <p14:cNvContentPartPr/>
                <p14:nvPr/>
              </p14:nvContentPartPr>
              <p14:xfrm>
                <a:off x="6801724" y="4955110"/>
                <a:ext cx="259920" cy="407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C063FF1-5245-4028-A555-C0B6BF94D7B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793084" y="4946110"/>
                  <a:ext cx="2775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69FF23B-A29A-461C-8049-B557396A1C9C}"/>
                    </a:ext>
                  </a:extLst>
                </p14:cNvPr>
                <p14:cNvContentPartPr/>
                <p14:nvPr/>
              </p14:nvContentPartPr>
              <p14:xfrm>
                <a:off x="867124" y="5528950"/>
                <a:ext cx="330840" cy="604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69FF23B-A29A-461C-8049-B557396A1C9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58124" y="5520310"/>
                  <a:ext cx="34848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8A6C455-8B4A-432F-8ABF-9AE5F0CFE51C}"/>
                    </a:ext>
                  </a:extLst>
                </p14:cNvPr>
                <p14:cNvContentPartPr/>
                <p14:nvPr/>
              </p14:nvContentPartPr>
              <p14:xfrm>
                <a:off x="1138564" y="5716150"/>
                <a:ext cx="295200" cy="283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8A6C455-8B4A-432F-8ABF-9AE5F0CFE51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29564" y="5707510"/>
                  <a:ext cx="312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A5C966C-577C-4F29-B2B1-37F3230DB6A8}"/>
                    </a:ext>
                  </a:extLst>
                </p14:cNvPr>
                <p14:cNvContentPartPr/>
                <p14:nvPr/>
              </p14:nvContentPartPr>
              <p14:xfrm>
                <a:off x="1427644" y="5958070"/>
                <a:ext cx="130320" cy="24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A5C966C-577C-4F29-B2B1-37F3230DB6A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418644" y="5949430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1187AC9-05B0-4088-AF5E-E0A652795EC9}"/>
                    </a:ext>
                  </a:extLst>
                </p14:cNvPr>
                <p14:cNvContentPartPr/>
                <p14:nvPr/>
              </p14:nvContentPartPr>
              <p14:xfrm>
                <a:off x="1468684" y="5993710"/>
                <a:ext cx="24120" cy="130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1187AC9-05B0-4088-AF5E-E0A652795EC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460044" y="5984710"/>
                  <a:ext cx="41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2A77068-48BF-449F-86A9-C64A0B56F215}"/>
                    </a:ext>
                  </a:extLst>
                </p14:cNvPr>
                <p14:cNvContentPartPr/>
                <p14:nvPr/>
              </p14:nvContentPartPr>
              <p14:xfrm>
                <a:off x="1613404" y="5739910"/>
                <a:ext cx="334080" cy="472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2A77068-48BF-449F-86A9-C64A0B56F21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04404" y="5730910"/>
                  <a:ext cx="3517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627D01D-60D9-447D-A232-6CB43655F2A5}"/>
                    </a:ext>
                  </a:extLst>
                </p14:cNvPr>
                <p14:cNvContentPartPr/>
                <p14:nvPr/>
              </p14:nvContentPartPr>
              <p14:xfrm>
                <a:off x="2200204" y="5881390"/>
                <a:ext cx="207000" cy="136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627D01D-60D9-447D-A232-6CB43655F2A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191564" y="5872750"/>
                  <a:ext cx="22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4E54EA5-A3DC-451F-8FB3-E26087CF9A51}"/>
                    </a:ext>
                  </a:extLst>
                </p14:cNvPr>
                <p14:cNvContentPartPr/>
                <p14:nvPr/>
              </p14:nvContentPartPr>
              <p14:xfrm>
                <a:off x="2896444" y="5751430"/>
                <a:ext cx="77040" cy="154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4E54EA5-A3DC-451F-8FB3-E26087CF9A5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887444" y="5742430"/>
                  <a:ext cx="94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18CCDA3-AE66-4C71-8BAC-FD20AE5FFD55}"/>
                    </a:ext>
                  </a:extLst>
                </p14:cNvPr>
                <p14:cNvContentPartPr/>
                <p14:nvPr/>
              </p14:nvContentPartPr>
              <p14:xfrm>
                <a:off x="2655604" y="5940430"/>
                <a:ext cx="345600" cy="18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18CCDA3-AE66-4C71-8BAC-FD20AE5FFD5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646604" y="5931790"/>
                  <a:ext cx="36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EB7521B-EB47-4A04-B312-D3957EE1CFBD}"/>
                    </a:ext>
                  </a:extLst>
                </p14:cNvPr>
                <p14:cNvContentPartPr/>
                <p14:nvPr/>
              </p14:nvContentPartPr>
              <p14:xfrm>
                <a:off x="2680444" y="6028990"/>
                <a:ext cx="202320" cy="177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EB7521B-EB47-4A04-B312-D3957EE1CFB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671444" y="6019990"/>
                  <a:ext cx="219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28D954D-0F31-4EA0-9B32-93FCC2556CEA}"/>
                    </a:ext>
                  </a:extLst>
                </p14:cNvPr>
                <p14:cNvContentPartPr/>
                <p14:nvPr/>
              </p14:nvContentPartPr>
              <p14:xfrm>
                <a:off x="2719684" y="6105670"/>
                <a:ext cx="141840" cy="236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28D954D-0F31-4EA0-9B32-93FCC2556CE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710684" y="6096670"/>
                  <a:ext cx="159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04906CA-6EA0-473D-8DD8-730B09E9C576}"/>
                    </a:ext>
                  </a:extLst>
                </p14:cNvPr>
                <p14:cNvContentPartPr/>
                <p14:nvPr/>
              </p14:nvContentPartPr>
              <p14:xfrm>
                <a:off x="3067804" y="5527510"/>
                <a:ext cx="436680" cy="720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04906CA-6EA0-473D-8DD8-730B09E9C57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059164" y="5518510"/>
                  <a:ext cx="45432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A62E50B-F08D-44B6-A4BB-452444160870}"/>
                    </a:ext>
                  </a:extLst>
                </p14:cNvPr>
                <p14:cNvContentPartPr/>
                <p14:nvPr/>
              </p14:nvContentPartPr>
              <p14:xfrm>
                <a:off x="3456964" y="5616430"/>
                <a:ext cx="147960" cy="251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A62E50B-F08D-44B6-A4BB-45244416087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447964" y="5607790"/>
                  <a:ext cx="165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4A06B8B-F224-498A-8ADD-2D0B9D146CBB}"/>
                    </a:ext>
                  </a:extLst>
                </p14:cNvPr>
                <p14:cNvContentPartPr/>
                <p14:nvPr/>
              </p14:nvContentPartPr>
              <p14:xfrm>
                <a:off x="3641644" y="5716150"/>
                <a:ext cx="175680" cy="159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4A06B8B-F224-498A-8ADD-2D0B9D146CB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633004" y="5707510"/>
                  <a:ext cx="193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D85A54C-E4B0-4EC6-A175-1C0C68E4C44B}"/>
                    </a:ext>
                  </a:extLst>
                </p14:cNvPr>
                <p14:cNvContentPartPr/>
                <p14:nvPr/>
              </p14:nvContentPartPr>
              <p14:xfrm>
                <a:off x="3917044" y="5551270"/>
                <a:ext cx="29880" cy="112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D85A54C-E4B0-4EC6-A175-1C0C68E4C44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908044" y="5542270"/>
                  <a:ext cx="47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F1B0CE3-DD64-4B55-8ED1-9B00D0C534B4}"/>
                    </a:ext>
                  </a:extLst>
                </p14:cNvPr>
                <p14:cNvContentPartPr/>
                <p14:nvPr/>
              </p14:nvContentPartPr>
              <p14:xfrm>
                <a:off x="3822724" y="5757550"/>
                <a:ext cx="265320" cy="236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F1B0CE3-DD64-4B55-8ED1-9B00D0C534B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813724" y="5748910"/>
                  <a:ext cx="282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1201CBF-1A19-43CA-A883-3389CFA9423E}"/>
                    </a:ext>
                  </a:extLst>
                </p14:cNvPr>
                <p14:cNvContentPartPr/>
                <p14:nvPr/>
              </p14:nvContentPartPr>
              <p14:xfrm>
                <a:off x="4111444" y="5694910"/>
                <a:ext cx="159840" cy="192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1201CBF-1A19-43CA-A883-3389CFA9423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102804" y="5686270"/>
                  <a:ext cx="177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EB9BF65-6DED-4C6C-82FA-AD0FE911647E}"/>
                    </a:ext>
                  </a:extLst>
                </p14:cNvPr>
                <p14:cNvContentPartPr/>
                <p14:nvPr/>
              </p14:nvContentPartPr>
              <p14:xfrm>
                <a:off x="4229524" y="5769430"/>
                <a:ext cx="136080" cy="94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EB9BF65-6DED-4C6C-82FA-AD0FE911647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220884" y="5760430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C8955B1-BC88-401C-9632-5456ED6072E6}"/>
                    </a:ext>
                  </a:extLst>
                </p14:cNvPr>
                <p14:cNvContentPartPr/>
                <p14:nvPr/>
              </p14:nvContentPartPr>
              <p14:xfrm>
                <a:off x="4382884" y="5739910"/>
                <a:ext cx="12240" cy="12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C8955B1-BC88-401C-9632-5456ED6072E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374244" y="5730910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3A76A95-F076-4791-BC46-71B7C534E826}"/>
                    </a:ext>
                  </a:extLst>
                </p14:cNvPr>
                <p14:cNvContentPartPr/>
                <p14:nvPr/>
              </p14:nvContentPartPr>
              <p14:xfrm>
                <a:off x="4500964" y="5710390"/>
                <a:ext cx="41760" cy="195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3A76A95-F076-4791-BC46-71B7C534E82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92324" y="5701750"/>
                  <a:ext cx="59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A43FDFA-5FE4-45BA-832F-0DB2C9FEBC15}"/>
                    </a:ext>
                  </a:extLst>
                </p14:cNvPr>
                <p14:cNvContentPartPr/>
                <p14:nvPr/>
              </p14:nvContentPartPr>
              <p14:xfrm>
                <a:off x="3327004" y="6023230"/>
                <a:ext cx="1218600" cy="417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A43FDFA-5FE4-45BA-832F-0DB2C9FEBC1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318364" y="6014230"/>
                  <a:ext cx="1236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98266FC-8F6B-4348-8046-F895EBFF326A}"/>
                    </a:ext>
                  </a:extLst>
                </p14:cNvPr>
                <p14:cNvContentPartPr/>
                <p14:nvPr/>
              </p14:nvContentPartPr>
              <p14:xfrm>
                <a:off x="3624004" y="6141310"/>
                <a:ext cx="555480" cy="135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98266FC-8F6B-4348-8046-F895EBFF326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615004" y="6132670"/>
                  <a:ext cx="573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ED6032D-34E6-4E65-9A04-12601810D355}"/>
                    </a:ext>
                  </a:extLst>
                </p14:cNvPr>
                <p14:cNvContentPartPr/>
                <p14:nvPr/>
              </p14:nvContentPartPr>
              <p14:xfrm>
                <a:off x="4766284" y="5841070"/>
                <a:ext cx="77040" cy="288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ED6032D-34E6-4E65-9A04-12601810D35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757644" y="5832430"/>
                  <a:ext cx="94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94BB6BB-B048-4CEB-9F14-2C33643F1409}"/>
                    </a:ext>
                  </a:extLst>
                </p14:cNvPr>
                <p14:cNvContentPartPr/>
                <p14:nvPr/>
              </p14:nvContentPartPr>
              <p14:xfrm>
                <a:off x="4813804" y="5887510"/>
                <a:ext cx="171360" cy="183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94BB6BB-B048-4CEB-9F14-2C33643F140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804804" y="5878510"/>
                  <a:ext cx="189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39F2478-A4F4-482B-8AD4-30E5F7503555}"/>
                    </a:ext>
                  </a:extLst>
                </p14:cNvPr>
                <p14:cNvContentPartPr/>
                <p14:nvPr/>
              </p14:nvContentPartPr>
              <p14:xfrm>
                <a:off x="4890484" y="5763670"/>
                <a:ext cx="106560" cy="12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39F2478-A4F4-482B-8AD4-30E5F750355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881484" y="575467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F3941A4-930A-429F-B195-E6CE1D2AAF52}"/>
                    </a:ext>
                  </a:extLst>
                </p14:cNvPr>
                <p14:cNvContentPartPr/>
                <p14:nvPr/>
              </p14:nvContentPartPr>
              <p14:xfrm>
                <a:off x="4642444" y="5763670"/>
                <a:ext cx="543240" cy="442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F3941A4-930A-429F-B195-E6CE1D2AAF5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633804" y="5754670"/>
                  <a:ext cx="5608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45F91B1-65A1-48DB-AB32-4FB31FB2B24E}"/>
                    </a:ext>
                  </a:extLst>
                </p14:cNvPr>
                <p14:cNvContentPartPr/>
                <p14:nvPr/>
              </p14:nvContentPartPr>
              <p14:xfrm>
                <a:off x="5321044" y="5763670"/>
                <a:ext cx="118440" cy="118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45F91B1-65A1-48DB-AB32-4FB31FB2B24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312044" y="5754670"/>
                  <a:ext cx="13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BFB8355-869B-4FA3-B2C1-04E3B9391F02}"/>
                    </a:ext>
                  </a:extLst>
                </p14:cNvPr>
                <p14:cNvContentPartPr/>
                <p14:nvPr/>
              </p14:nvContentPartPr>
              <p14:xfrm>
                <a:off x="5433004" y="6011350"/>
                <a:ext cx="136080" cy="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BFB8355-869B-4FA3-B2C1-04E3B9391F0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424364" y="6002350"/>
                  <a:ext cx="153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89EB667-0BE8-4584-A0B1-4B00EE2C5BCC}"/>
                    </a:ext>
                  </a:extLst>
                </p14:cNvPr>
                <p14:cNvContentPartPr/>
                <p14:nvPr/>
              </p14:nvContentPartPr>
              <p14:xfrm>
                <a:off x="5509684" y="5975710"/>
                <a:ext cx="47520" cy="177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89EB667-0BE8-4584-A0B1-4B00EE2C5BC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501044" y="5967070"/>
                  <a:ext cx="65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057A18B-12FF-41DF-A545-9DA260E16FFB}"/>
                    </a:ext>
                  </a:extLst>
                </p14:cNvPr>
                <p14:cNvContentPartPr/>
                <p14:nvPr/>
              </p14:nvContentPartPr>
              <p14:xfrm>
                <a:off x="6049324" y="5648110"/>
                <a:ext cx="142920" cy="210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057A18B-12FF-41DF-A545-9DA260E16FF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040324" y="5639470"/>
                  <a:ext cx="160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BA54F08-DD11-4194-9734-587B4243EF7D}"/>
                    </a:ext>
                  </a:extLst>
                </p14:cNvPr>
                <p14:cNvContentPartPr/>
                <p14:nvPr/>
              </p14:nvContentPartPr>
              <p14:xfrm>
                <a:off x="6258844" y="5692750"/>
                <a:ext cx="249120" cy="136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BA54F08-DD11-4194-9734-587B4243EF7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250204" y="5683750"/>
                  <a:ext cx="266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D3B41C1-7C0E-4F0F-B7A5-5DCD9814BEC2}"/>
                    </a:ext>
                  </a:extLst>
                </p14:cNvPr>
                <p14:cNvContentPartPr/>
                <p14:nvPr/>
              </p14:nvContentPartPr>
              <p14:xfrm>
                <a:off x="6636484" y="5621830"/>
                <a:ext cx="12240" cy="41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D3B41C1-7C0E-4F0F-B7A5-5DCD9814BEC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627844" y="5613190"/>
                  <a:ext cx="29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F2B6EDC-CC2D-426D-B88D-66C7A32E09FE}"/>
                    </a:ext>
                  </a:extLst>
                </p14:cNvPr>
                <p14:cNvContentPartPr/>
                <p14:nvPr/>
              </p14:nvContentPartPr>
              <p14:xfrm>
                <a:off x="6739804" y="5704990"/>
                <a:ext cx="91080" cy="135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F2B6EDC-CC2D-426D-B88D-66C7A32E09F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730804" y="5695990"/>
                  <a:ext cx="108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D6DF45F-25D9-45A5-BDF7-23518818C207}"/>
                    </a:ext>
                  </a:extLst>
                </p14:cNvPr>
                <p14:cNvContentPartPr/>
                <p14:nvPr/>
              </p14:nvContentPartPr>
              <p14:xfrm>
                <a:off x="6713164" y="5769430"/>
                <a:ext cx="53280" cy="12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D6DF45F-25D9-45A5-BDF7-23518818C20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704524" y="5760430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1820B0D-2EA6-4944-A436-C5B1FCD411F6}"/>
                    </a:ext>
                  </a:extLst>
                </p14:cNvPr>
                <p14:cNvContentPartPr/>
                <p14:nvPr/>
              </p14:nvContentPartPr>
              <p14:xfrm>
                <a:off x="6878404" y="5627950"/>
                <a:ext cx="136080" cy="2656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1820B0D-2EA6-4944-A436-C5B1FCD411F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869764" y="5618950"/>
                  <a:ext cx="153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D93ED3D-19DB-48D0-86F4-48FA2A41AAC4}"/>
                    </a:ext>
                  </a:extLst>
                </p14:cNvPr>
                <p14:cNvContentPartPr/>
                <p14:nvPr/>
              </p14:nvContentPartPr>
              <p14:xfrm>
                <a:off x="6984604" y="5686630"/>
                <a:ext cx="153720" cy="1512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D93ED3D-19DB-48D0-86F4-48FA2A41AAC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975964" y="5677990"/>
                  <a:ext cx="171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544D280-6311-4EA1-988A-D55FCC9BBEF0}"/>
                    </a:ext>
                  </a:extLst>
                </p14:cNvPr>
                <p14:cNvContentPartPr/>
                <p14:nvPr/>
              </p14:nvContentPartPr>
              <p14:xfrm>
                <a:off x="7250284" y="5621830"/>
                <a:ext cx="18000" cy="218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544D280-6311-4EA1-988A-D55FCC9BBEF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241284" y="5613190"/>
                  <a:ext cx="35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980DC03-6579-4AEE-B35E-316429A47157}"/>
                    </a:ext>
                  </a:extLst>
                </p14:cNvPr>
                <p14:cNvContentPartPr/>
                <p14:nvPr/>
              </p14:nvContentPartPr>
              <p14:xfrm>
                <a:off x="5887324" y="5981830"/>
                <a:ext cx="1508760" cy="24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980DC03-6579-4AEE-B35E-316429A4715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878684" y="5972830"/>
                  <a:ext cx="1526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551D2F6-2361-4C0C-844E-08DB3686FF7D}"/>
                    </a:ext>
                  </a:extLst>
                </p14:cNvPr>
                <p14:cNvContentPartPr/>
                <p14:nvPr/>
              </p14:nvContentPartPr>
              <p14:xfrm>
                <a:off x="6382684" y="6061390"/>
                <a:ext cx="608040" cy="216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551D2F6-2361-4C0C-844E-08DB3686FF7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374044" y="6052390"/>
                  <a:ext cx="625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1CCBBA1-53CE-4299-833B-5D2E672B7C1B}"/>
                    </a:ext>
                  </a:extLst>
                </p14:cNvPr>
                <p14:cNvContentPartPr/>
                <p14:nvPr/>
              </p14:nvContentPartPr>
              <p14:xfrm>
                <a:off x="7055524" y="6123310"/>
                <a:ext cx="18000" cy="65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1CCBBA1-53CE-4299-833B-5D2E672B7C1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046524" y="6114670"/>
                  <a:ext cx="35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427ECEA-4048-42AE-B584-1EFFDE36571A}"/>
                    </a:ext>
                  </a:extLst>
                </p14:cNvPr>
                <p14:cNvContentPartPr/>
                <p14:nvPr/>
              </p14:nvContentPartPr>
              <p14:xfrm>
                <a:off x="4170844" y="6129430"/>
                <a:ext cx="6120" cy="29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427ECEA-4048-42AE-B584-1EFFDE36571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161844" y="6120430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5EAC08F-85AF-4AA7-A6B3-385582CDE3E3}"/>
                    </a:ext>
                  </a:extLst>
                </p14:cNvPr>
                <p14:cNvContentPartPr/>
                <p14:nvPr/>
              </p14:nvContentPartPr>
              <p14:xfrm>
                <a:off x="7509844" y="5792470"/>
                <a:ext cx="313200" cy="2368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5EAC08F-85AF-4AA7-A6B3-385582CDE3E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500844" y="5783470"/>
                  <a:ext cx="330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405B1DC-1211-4042-8E73-6853758E32E9}"/>
                    </a:ext>
                  </a:extLst>
                </p14:cNvPr>
                <p14:cNvContentPartPr/>
                <p14:nvPr/>
              </p14:nvContentPartPr>
              <p14:xfrm>
                <a:off x="7539364" y="5745670"/>
                <a:ext cx="183240" cy="236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405B1DC-1211-4042-8E73-6853758E32E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530364" y="5737030"/>
                  <a:ext cx="200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4C1E5B6-C146-42F7-9461-80026CF0F8A3}"/>
                    </a:ext>
                  </a:extLst>
                </p14:cNvPr>
                <p14:cNvContentPartPr/>
                <p14:nvPr/>
              </p14:nvContentPartPr>
              <p14:xfrm>
                <a:off x="7379884" y="5728030"/>
                <a:ext cx="153720" cy="413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4C1E5B6-C146-42F7-9461-80026CF0F8A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371244" y="5719390"/>
                  <a:ext cx="171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632218B-851B-4470-8B00-D7719A0F8EBF}"/>
                    </a:ext>
                  </a:extLst>
                </p14:cNvPr>
                <p14:cNvContentPartPr/>
                <p14:nvPr/>
              </p14:nvContentPartPr>
              <p14:xfrm>
                <a:off x="7816564" y="5728030"/>
                <a:ext cx="112320" cy="395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632218B-851B-4470-8B00-D7719A0F8EB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807564" y="5719390"/>
                  <a:ext cx="1299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C810E52-D988-442B-AC51-2BB92F4C5835}"/>
                    </a:ext>
                  </a:extLst>
                </p14:cNvPr>
                <p14:cNvContentPartPr/>
                <p14:nvPr/>
              </p14:nvContentPartPr>
              <p14:xfrm>
                <a:off x="7987564" y="5680870"/>
                <a:ext cx="29880" cy="83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C810E52-D988-442B-AC51-2BB92F4C583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978564" y="5671870"/>
                  <a:ext cx="47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215B284-129C-45E3-9BC0-03AAB00C624D}"/>
                    </a:ext>
                  </a:extLst>
                </p14:cNvPr>
                <p14:cNvContentPartPr/>
                <p14:nvPr/>
              </p14:nvContentPartPr>
              <p14:xfrm>
                <a:off x="8058484" y="5509870"/>
                <a:ext cx="335160" cy="700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215B284-129C-45E3-9BC0-03AAB00C624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049484" y="5500870"/>
                  <a:ext cx="352800" cy="71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608541DB-D1D1-42D7-B5EB-394396DB2ECA}"/>
              </a:ext>
            </a:extLst>
          </p:cNvPr>
          <p:cNvGrpSpPr/>
          <p:nvPr/>
        </p:nvGrpSpPr>
        <p:grpSpPr>
          <a:xfrm>
            <a:off x="1026244" y="6459550"/>
            <a:ext cx="891360" cy="324720"/>
            <a:chOff x="1026244" y="6459550"/>
            <a:chExt cx="89136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DE53DF3-4025-4D76-92B5-C737F6F1938F}"/>
                    </a:ext>
                  </a:extLst>
                </p14:cNvPr>
                <p14:cNvContentPartPr/>
                <p14:nvPr/>
              </p14:nvContentPartPr>
              <p14:xfrm>
                <a:off x="1132444" y="6489070"/>
                <a:ext cx="154440" cy="200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DE53DF3-4025-4D76-92B5-C737F6F1938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23444" y="6480430"/>
                  <a:ext cx="172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909CFE0-76D4-4CC1-8FF6-6C8B0F8031D1}"/>
                    </a:ext>
                  </a:extLst>
                </p14:cNvPr>
                <p14:cNvContentPartPr/>
                <p14:nvPr/>
              </p14:nvContentPartPr>
              <p14:xfrm>
                <a:off x="1026244" y="6459550"/>
                <a:ext cx="708120" cy="3189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909CFE0-76D4-4CC1-8FF6-6C8B0F8031D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17604" y="6450910"/>
                  <a:ext cx="725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C93BCA2-151E-481C-B863-3E702345B35E}"/>
                    </a:ext>
                  </a:extLst>
                </p14:cNvPr>
                <p14:cNvContentPartPr/>
                <p14:nvPr/>
              </p14:nvContentPartPr>
              <p14:xfrm>
                <a:off x="1332604" y="6518590"/>
                <a:ext cx="184320" cy="1306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C93BCA2-151E-481C-B863-3E702345B35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323604" y="6509590"/>
                  <a:ext cx="201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BB10CEA-04FB-4BC5-B13C-A3046C48481E}"/>
                    </a:ext>
                  </a:extLst>
                </p14:cNvPr>
                <p14:cNvContentPartPr/>
                <p14:nvPr/>
              </p14:nvContentPartPr>
              <p14:xfrm>
                <a:off x="1870084" y="6701470"/>
                <a:ext cx="47520" cy="828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BB10CEA-04FB-4BC5-B13C-A3046C48481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861084" y="6692830"/>
                  <a:ext cx="651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781FB93-F813-402E-8D96-52E860D739FD}"/>
              </a:ext>
            </a:extLst>
          </p:cNvPr>
          <p:cNvGrpSpPr/>
          <p:nvPr/>
        </p:nvGrpSpPr>
        <p:grpSpPr>
          <a:xfrm>
            <a:off x="2212084" y="6476830"/>
            <a:ext cx="696600" cy="278280"/>
            <a:chOff x="2212084" y="6476830"/>
            <a:chExt cx="69660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80F1D98-91E7-4C2A-9FC7-CC9B7E52088F}"/>
                    </a:ext>
                  </a:extLst>
                </p14:cNvPr>
                <p14:cNvContentPartPr/>
                <p14:nvPr/>
              </p14:nvContentPartPr>
              <p14:xfrm>
                <a:off x="2229724" y="6483670"/>
                <a:ext cx="177480" cy="2242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80F1D98-91E7-4C2A-9FC7-CC9B7E52088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221084" y="6474670"/>
                  <a:ext cx="195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809C591-C066-4A32-82FD-E01C0AD7DA39}"/>
                    </a:ext>
                  </a:extLst>
                </p14:cNvPr>
                <p14:cNvContentPartPr/>
                <p14:nvPr/>
              </p14:nvContentPartPr>
              <p14:xfrm>
                <a:off x="2212084" y="6624790"/>
                <a:ext cx="189000" cy="18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809C591-C066-4A32-82FD-E01C0AD7DA3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203084" y="6616150"/>
                  <a:ext cx="20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FB8E20B-94B9-4803-9177-401376BB51EE}"/>
                    </a:ext>
                  </a:extLst>
                </p14:cNvPr>
                <p14:cNvContentPartPr/>
                <p14:nvPr/>
              </p14:nvContentPartPr>
              <p14:xfrm>
                <a:off x="2447524" y="6476830"/>
                <a:ext cx="159480" cy="242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FB8E20B-94B9-4803-9177-401376BB51E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438524" y="6468190"/>
                  <a:ext cx="177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140A8A6-7B1F-4154-BB38-2E4CF70BD790}"/>
                    </a:ext>
                  </a:extLst>
                </p14:cNvPr>
                <p14:cNvContentPartPr/>
                <p14:nvPr/>
              </p14:nvContentPartPr>
              <p14:xfrm>
                <a:off x="2560564" y="6565750"/>
                <a:ext cx="136440" cy="1047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140A8A6-7B1F-4154-BB38-2E4CF70BD79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551924" y="6557110"/>
                  <a:ext cx="154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A0B9F04-3FCD-424F-B183-63DE7AD480E6}"/>
                    </a:ext>
                  </a:extLst>
                </p14:cNvPr>
                <p14:cNvContentPartPr/>
                <p14:nvPr/>
              </p14:nvContentPartPr>
              <p14:xfrm>
                <a:off x="2778364" y="6495190"/>
                <a:ext cx="130320" cy="2599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A0B9F04-3FCD-424F-B183-63DE7AD480E6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769724" y="6486190"/>
                  <a:ext cx="1479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8BC1754-5086-477D-8829-1887484FFD6F}"/>
              </a:ext>
            </a:extLst>
          </p:cNvPr>
          <p:cNvGrpSpPr/>
          <p:nvPr/>
        </p:nvGrpSpPr>
        <p:grpSpPr>
          <a:xfrm>
            <a:off x="4111444" y="6353350"/>
            <a:ext cx="1623240" cy="479160"/>
            <a:chOff x="4111444" y="6353350"/>
            <a:chExt cx="162324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BDF5F49-FC3A-4887-B1A6-DE50F3B969A1}"/>
                    </a:ext>
                  </a:extLst>
                </p14:cNvPr>
                <p14:cNvContentPartPr/>
                <p14:nvPr/>
              </p14:nvContentPartPr>
              <p14:xfrm>
                <a:off x="4224124" y="6376750"/>
                <a:ext cx="159120" cy="1242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BDF5F49-FC3A-4887-B1A6-DE50F3B969A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215124" y="6368110"/>
                  <a:ext cx="176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F2B5C67-A70A-487A-B685-FEF35952769D}"/>
                    </a:ext>
                  </a:extLst>
                </p14:cNvPr>
                <p14:cNvContentPartPr/>
                <p14:nvPr/>
              </p14:nvContentPartPr>
              <p14:xfrm>
                <a:off x="4442284" y="6420670"/>
                <a:ext cx="171720" cy="756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F2B5C67-A70A-487A-B685-FEF35952769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433644" y="6411670"/>
                  <a:ext cx="189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37EADAA-8FD2-49E3-987C-74E7C240BAF1}"/>
                    </a:ext>
                  </a:extLst>
                </p14:cNvPr>
                <p14:cNvContentPartPr/>
                <p14:nvPr/>
              </p14:nvContentPartPr>
              <p14:xfrm>
                <a:off x="4701484" y="6353350"/>
                <a:ext cx="12240" cy="65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37EADAA-8FD2-49E3-987C-74E7C240BAF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692844" y="6344710"/>
                  <a:ext cx="29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075B988-8C64-4864-9BEC-0146D5B35D62}"/>
                    </a:ext>
                  </a:extLst>
                </p14:cNvPr>
                <p14:cNvContentPartPr/>
                <p14:nvPr/>
              </p14:nvContentPartPr>
              <p14:xfrm>
                <a:off x="4607164" y="6403030"/>
                <a:ext cx="259920" cy="2278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075B988-8C64-4864-9BEC-0146D5B35D6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598524" y="6394030"/>
                  <a:ext cx="277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8083D57-1D58-47B0-996B-CF403EBDC1F2}"/>
                    </a:ext>
                  </a:extLst>
                </p14:cNvPr>
                <p14:cNvContentPartPr/>
                <p14:nvPr/>
              </p14:nvContentPartPr>
              <p14:xfrm>
                <a:off x="4111444" y="6565750"/>
                <a:ext cx="830160" cy="72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8083D57-1D58-47B0-996B-CF403EBDC1F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102804" y="6556750"/>
                  <a:ext cx="847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D67B90E-E491-4AC5-A3D1-F3686FE74198}"/>
                    </a:ext>
                  </a:extLst>
                </p14:cNvPr>
                <p14:cNvContentPartPr/>
                <p14:nvPr/>
              </p14:nvContentPartPr>
              <p14:xfrm>
                <a:off x="4288564" y="6683830"/>
                <a:ext cx="442440" cy="148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D67B90E-E491-4AC5-A3D1-F3686FE7419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279564" y="6674830"/>
                  <a:ext cx="460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0E62DDF-F633-4A35-B362-AC5EB5C0FC14}"/>
                    </a:ext>
                  </a:extLst>
                </p14:cNvPr>
                <p14:cNvContentPartPr/>
                <p14:nvPr/>
              </p14:nvContentPartPr>
              <p14:xfrm>
                <a:off x="5143924" y="6595270"/>
                <a:ext cx="65160" cy="298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0E62DDF-F633-4A35-B362-AC5EB5C0FC1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135284" y="6586630"/>
                  <a:ext cx="82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3B3BE46-EFA1-478E-82E1-D900AB38AD13}"/>
                    </a:ext>
                  </a:extLst>
                </p14:cNvPr>
                <p14:cNvContentPartPr/>
                <p14:nvPr/>
              </p14:nvContentPartPr>
              <p14:xfrm>
                <a:off x="5102884" y="6678070"/>
                <a:ext cx="82800" cy="3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3B3BE46-EFA1-478E-82E1-D900AB38AD1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093884" y="6669070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976A095-E047-4797-97F7-A74BE11B8EE5}"/>
                    </a:ext>
                  </a:extLst>
                </p14:cNvPr>
                <p14:cNvContentPartPr/>
                <p14:nvPr/>
              </p14:nvContentPartPr>
              <p14:xfrm>
                <a:off x="5315284" y="6518590"/>
                <a:ext cx="271800" cy="2304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976A095-E047-4797-97F7-A74BE11B8EE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306284" y="6509950"/>
                  <a:ext cx="289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69D38A8-89C5-472B-86FB-8F0E8E7196BC}"/>
                    </a:ext>
                  </a:extLst>
                </p14:cNvPr>
                <p14:cNvContentPartPr/>
                <p14:nvPr/>
              </p14:nvContentPartPr>
              <p14:xfrm>
                <a:off x="5710564" y="6695710"/>
                <a:ext cx="24120" cy="356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69D38A8-89C5-472B-86FB-8F0E8E7196B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701564" y="6686710"/>
                  <a:ext cx="417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04287D8C-313F-4BE0-932B-E3C235BD1315}"/>
              </a:ext>
            </a:extLst>
          </p:cNvPr>
          <p:cNvGrpSpPr/>
          <p:nvPr/>
        </p:nvGrpSpPr>
        <p:grpSpPr>
          <a:xfrm>
            <a:off x="5981644" y="6391150"/>
            <a:ext cx="1439640" cy="429840"/>
            <a:chOff x="5981644" y="6391150"/>
            <a:chExt cx="143964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CD59E50-645E-40A6-9E6A-CB1667521816}"/>
                    </a:ext>
                  </a:extLst>
                </p14:cNvPr>
                <p14:cNvContentPartPr/>
                <p14:nvPr/>
              </p14:nvContentPartPr>
              <p14:xfrm>
                <a:off x="6295204" y="6391150"/>
                <a:ext cx="170640" cy="1450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CD59E50-645E-40A6-9E6A-CB166752181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286204" y="6382510"/>
                  <a:ext cx="188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5DFE988-40AB-4DAE-B8B3-6A052D31AE40}"/>
                    </a:ext>
                  </a:extLst>
                </p14:cNvPr>
                <p14:cNvContentPartPr/>
                <p14:nvPr/>
              </p14:nvContentPartPr>
              <p14:xfrm>
                <a:off x="6477364" y="6430030"/>
                <a:ext cx="100800" cy="777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5DFE988-40AB-4DAE-B8B3-6A052D31AE4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468364" y="6421390"/>
                  <a:ext cx="118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0271A34-93CD-48A8-889C-5F422D20AC57}"/>
                    </a:ext>
                  </a:extLst>
                </p14:cNvPr>
                <p14:cNvContentPartPr/>
                <p14:nvPr/>
              </p14:nvContentPartPr>
              <p14:xfrm>
                <a:off x="6536044" y="6444790"/>
                <a:ext cx="65520" cy="74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0271A34-93CD-48A8-889C-5F422D20AC5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527404" y="6435790"/>
                  <a:ext cx="83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A4F65EE-4934-4FB5-A2BD-17D03BD123D7}"/>
                    </a:ext>
                  </a:extLst>
                </p14:cNvPr>
                <p14:cNvContentPartPr/>
                <p14:nvPr/>
              </p14:nvContentPartPr>
              <p14:xfrm>
                <a:off x="6559804" y="6441910"/>
                <a:ext cx="136080" cy="65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A4F65EE-4934-4FB5-A2BD-17D03BD123D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551164" y="6432910"/>
                  <a:ext cx="153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A798F93-6CEB-4BB5-8643-B825B670327D}"/>
                    </a:ext>
                  </a:extLst>
                </p14:cNvPr>
                <p14:cNvContentPartPr/>
                <p14:nvPr/>
              </p14:nvContentPartPr>
              <p14:xfrm>
                <a:off x="6766444" y="6412390"/>
                <a:ext cx="18000" cy="47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A798F93-6CEB-4BB5-8643-B825B670327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757444" y="6403750"/>
                  <a:ext cx="35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31F09C5-5737-4D45-85CF-607276078271}"/>
                    </a:ext>
                  </a:extLst>
                </p14:cNvPr>
                <p14:cNvContentPartPr/>
                <p14:nvPr/>
              </p14:nvContentPartPr>
              <p14:xfrm>
                <a:off x="6801724" y="6441550"/>
                <a:ext cx="124200" cy="77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31F09C5-5737-4D45-85CF-60727607827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792724" y="6432910"/>
                  <a:ext cx="141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A6B6719-DDFC-4670-8461-5C594A046BF8}"/>
                    </a:ext>
                  </a:extLst>
                </p14:cNvPr>
                <p14:cNvContentPartPr/>
                <p14:nvPr/>
              </p14:nvContentPartPr>
              <p14:xfrm>
                <a:off x="6795964" y="6477190"/>
                <a:ext cx="118440" cy="61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A6B6719-DDFC-4670-8461-5C594A046BF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786964" y="646855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367C56B-79A6-4068-9E59-0B10AFCC9D08}"/>
                    </a:ext>
                  </a:extLst>
                </p14:cNvPr>
                <p14:cNvContentPartPr/>
                <p14:nvPr/>
              </p14:nvContentPartPr>
              <p14:xfrm>
                <a:off x="5981644" y="6595270"/>
                <a:ext cx="995400" cy="532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367C56B-79A6-4068-9E59-0B10AFCC9D0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973004" y="6586630"/>
                  <a:ext cx="1013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129E294-5E78-40C5-BAFC-4FEB90CF8A2B}"/>
                    </a:ext>
                  </a:extLst>
                </p14:cNvPr>
                <p14:cNvContentPartPr/>
                <p14:nvPr/>
              </p14:nvContentPartPr>
              <p14:xfrm>
                <a:off x="6329764" y="6678070"/>
                <a:ext cx="466920" cy="1429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129E294-5E78-40C5-BAFC-4FEB90CF8A2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321124" y="6669070"/>
                  <a:ext cx="484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516FA3F-CCC7-4B9E-8D87-1C01134D4788}"/>
                    </a:ext>
                  </a:extLst>
                </p14:cNvPr>
                <p14:cNvContentPartPr/>
                <p14:nvPr/>
              </p14:nvContentPartPr>
              <p14:xfrm>
                <a:off x="7220404" y="6548110"/>
                <a:ext cx="88920" cy="147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516FA3F-CCC7-4B9E-8D87-1C01134D478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211764" y="6539110"/>
                  <a:ext cx="106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024BD9F-F036-4ED1-B9DB-D750131B1D0B}"/>
                    </a:ext>
                  </a:extLst>
                </p14:cNvPr>
                <p14:cNvContentPartPr/>
                <p14:nvPr/>
              </p14:nvContentPartPr>
              <p14:xfrm>
                <a:off x="7185124" y="6648550"/>
                <a:ext cx="236160" cy="180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024BD9F-F036-4ED1-B9DB-D750131B1D0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176484" y="6639550"/>
                  <a:ext cx="253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DB37A13-1E63-441C-BD3D-CF98F0AC7D08}"/>
                    </a:ext>
                  </a:extLst>
                </p14:cNvPr>
                <p14:cNvContentPartPr/>
                <p14:nvPr/>
              </p14:nvContentPartPr>
              <p14:xfrm>
                <a:off x="7014124" y="6624790"/>
                <a:ext cx="100800" cy="712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DB37A13-1E63-441C-BD3D-CF98F0AC7D0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005484" y="6616150"/>
                  <a:ext cx="118440" cy="8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18" y="2987960"/>
            <a:ext cx="5277900" cy="33999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22AD63E-908B-47FF-864F-23056CD298DC}"/>
                  </a:ext>
                </a:extLst>
              </p14:cNvPr>
              <p14:cNvContentPartPr/>
              <p14:nvPr/>
            </p14:nvContentPartPr>
            <p14:xfrm>
              <a:off x="3984724" y="4353190"/>
              <a:ext cx="355680" cy="354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22AD63E-908B-47FF-864F-23056CD298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5724" y="4344550"/>
                <a:ext cx="37332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B001CDA-3768-4374-981E-286DB7123D77}"/>
              </a:ext>
            </a:extLst>
          </p:cNvPr>
          <p:cNvGrpSpPr/>
          <p:nvPr/>
        </p:nvGrpSpPr>
        <p:grpSpPr>
          <a:xfrm>
            <a:off x="3150244" y="4223590"/>
            <a:ext cx="360000" cy="260280"/>
            <a:chOff x="3150244" y="4223590"/>
            <a:chExt cx="36000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0B63C5-969A-46AE-9D72-6831DFCFE312}"/>
                    </a:ext>
                  </a:extLst>
                </p14:cNvPr>
                <p14:cNvContentPartPr/>
                <p14:nvPr/>
              </p14:nvContentPartPr>
              <p14:xfrm>
                <a:off x="3150244" y="4353550"/>
                <a:ext cx="77760" cy="130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0B63C5-969A-46AE-9D72-6831DFCFE31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41244" y="4344550"/>
                  <a:ext cx="95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11D39DD-A63E-4302-AE50-73770100E9BE}"/>
                    </a:ext>
                  </a:extLst>
                </p14:cNvPr>
                <p14:cNvContentPartPr/>
                <p14:nvPr/>
              </p14:nvContentPartPr>
              <p14:xfrm>
                <a:off x="3397204" y="4288750"/>
                <a:ext cx="113040" cy="77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11D39DD-A63E-4302-AE50-73770100E9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8564" y="4279750"/>
                  <a:ext cx="130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1569E3-8616-43B3-9A9A-7EF099430078}"/>
                    </a:ext>
                  </a:extLst>
                </p14:cNvPr>
                <p14:cNvContentPartPr/>
                <p14:nvPr/>
              </p14:nvContentPartPr>
              <p14:xfrm>
                <a:off x="3403684" y="4223590"/>
                <a:ext cx="53280" cy="22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1569E3-8616-43B3-9A9A-7EF0994300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95044" y="4214950"/>
                  <a:ext cx="709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B181C8D-A08A-4B2F-BCC2-11BCF20C5CD4}"/>
                  </a:ext>
                </a:extLst>
              </p14:cNvPr>
              <p14:cNvContentPartPr/>
              <p14:nvPr/>
            </p14:nvContentPartPr>
            <p14:xfrm>
              <a:off x="2719324" y="4335550"/>
              <a:ext cx="254520" cy="2610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B181C8D-A08A-4B2F-BCC2-11BCF20C5C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0684" y="4326550"/>
                <a:ext cx="2721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0E15D10-9D9C-4A11-97CB-B6464C01FC60}"/>
                  </a:ext>
                </a:extLst>
              </p14:cNvPr>
              <p14:cNvContentPartPr/>
              <p14:nvPr/>
            </p14:nvContentPartPr>
            <p14:xfrm>
              <a:off x="5934484" y="2175910"/>
              <a:ext cx="230400" cy="2314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0E15D10-9D9C-4A11-97CB-B6464C01FC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25844" y="2166910"/>
                <a:ext cx="2480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F656D67-2F10-4021-A536-2446DD19D116}"/>
                  </a:ext>
                </a:extLst>
              </p14:cNvPr>
              <p14:cNvContentPartPr/>
              <p14:nvPr/>
            </p14:nvContentPartPr>
            <p14:xfrm>
              <a:off x="6052564" y="2017510"/>
              <a:ext cx="94680" cy="712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F656D67-2F10-4021-A536-2446DD19D11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3564" y="2008510"/>
                <a:ext cx="1123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97E4D27-4AEB-4F98-B778-EACB2DFA220F}"/>
                  </a:ext>
                </a:extLst>
              </p14:cNvPr>
              <p14:cNvContentPartPr/>
              <p14:nvPr/>
            </p14:nvContentPartPr>
            <p14:xfrm>
              <a:off x="6418324" y="2106070"/>
              <a:ext cx="171720" cy="1303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97E4D27-4AEB-4F98-B778-EACB2DFA220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09324" y="2097070"/>
                <a:ext cx="18936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17B1643-8DE1-408E-9EAC-FCF62DB29AD4}"/>
              </a:ext>
            </a:extLst>
          </p:cNvPr>
          <p:cNvGrpSpPr/>
          <p:nvPr/>
        </p:nvGrpSpPr>
        <p:grpSpPr>
          <a:xfrm>
            <a:off x="6785884" y="2094190"/>
            <a:ext cx="204840" cy="200880"/>
            <a:chOff x="6785884" y="2094190"/>
            <a:chExt cx="20484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7C0EC5E-F0E1-4D8B-9945-ED6B6BC6D70B}"/>
                    </a:ext>
                  </a:extLst>
                </p14:cNvPr>
                <p14:cNvContentPartPr/>
                <p14:nvPr/>
              </p14:nvContentPartPr>
              <p14:xfrm>
                <a:off x="6785884" y="2158990"/>
                <a:ext cx="204840" cy="36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7C0EC5E-F0E1-4D8B-9945-ED6B6BC6D7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77244" y="2149990"/>
                  <a:ext cx="22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C82C15C-8A38-47FF-AF9E-32AB8D34DE5D}"/>
                    </a:ext>
                  </a:extLst>
                </p14:cNvPr>
                <p14:cNvContentPartPr/>
                <p14:nvPr/>
              </p14:nvContentPartPr>
              <p14:xfrm>
                <a:off x="6855004" y="2094190"/>
                <a:ext cx="124200" cy="200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C82C15C-8A38-47FF-AF9E-32AB8D34DE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46004" y="2085190"/>
                  <a:ext cx="1418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8D0B97D-F451-4005-8059-45DFEC6DFC45}"/>
              </a:ext>
            </a:extLst>
          </p:cNvPr>
          <p:cNvGrpSpPr/>
          <p:nvPr/>
        </p:nvGrpSpPr>
        <p:grpSpPr>
          <a:xfrm>
            <a:off x="7220044" y="1940110"/>
            <a:ext cx="520200" cy="514080"/>
            <a:chOff x="7220044" y="1940110"/>
            <a:chExt cx="52020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E8ADCE1-C7B6-4297-B310-D8B16AD8E6FD}"/>
                    </a:ext>
                  </a:extLst>
                </p14:cNvPr>
                <p14:cNvContentPartPr/>
                <p14:nvPr/>
              </p14:nvContentPartPr>
              <p14:xfrm>
                <a:off x="7220044" y="2017510"/>
                <a:ext cx="136800" cy="266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E8ADCE1-C7B6-4297-B310-D8B16AD8E6F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11044" y="2008510"/>
                  <a:ext cx="154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1D00B1-C233-4AE7-8801-E4A64A42CAC9}"/>
                    </a:ext>
                  </a:extLst>
                </p14:cNvPr>
                <p14:cNvContentPartPr/>
                <p14:nvPr/>
              </p14:nvContentPartPr>
              <p14:xfrm>
                <a:off x="7267924" y="1940110"/>
                <a:ext cx="100800" cy="54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1D00B1-C233-4AE7-8801-E4A64A42CA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58924" y="1931110"/>
                  <a:ext cx="118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BD38CA7-7507-4421-A353-367FCCC5D634}"/>
                    </a:ext>
                  </a:extLst>
                </p14:cNvPr>
                <p14:cNvContentPartPr/>
                <p14:nvPr/>
              </p14:nvContentPartPr>
              <p14:xfrm>
                <a:off x="7535404" y="2052790"/>
                <a:ext cx="204840" cy="401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BD38CA7-7507-4421-A353-367FCCC5D6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26764" y="2044150"/>
                  <a:ext cx="22248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B3C484A-BF14-496D-BF5D-1350180469EB}"/>
              </a:ext>
            </a:extLst>
          </p:cNvPr>
          <p:cNvGrpSpPr/>
          <p:nvPr/>
        </p:nvGrpSpPr>
        <p:grpSpPr>
          <a:xfrm>
            <a:off x="5214844" y="1923190"/>
            <a:ext cx="549000" cy="442800"/>
            <a:chOff x="5214844" y="1923190"/>
            <a:chExt cx="54900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CCFD7F3-D3A5-4949-9017-0383A3A00D37}"/>
                    </a:ext>
                  </a:extLst>
                </p14:cNvPr>
                <p14:cNvContentPartPr/>
                <p14:nvPr/>
              </p14:nvContentPartPr>
              <p14:xfrm>
                <a:off x="5356324" y="2158630"/>
                <a:ext cx="83160" cy="118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CCFD7F3-D3A5-4949-9017-0383A3A00D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47684" y="2149990"/>
                  <a:ext cx="100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3BFB0B4-3B5E-4FCE-B72F-3FE6C7746F99}"/>
                    </a:ext>
                  </a:extLst>
                </p14:cNvPr>
                <p14:cNvContentPartPr/>
                <p14:nvPr/>
              </p14:nvContentPartPr>
              <p14:xfrm>
                <a:off x="5338684" y="2158630"/>
                <a:ext cx="141840" cy="136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3BFB0B4-3B5E-4FCE-B72F-3FE6C7746F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30044" y="2149990"/>
                  <a:ext cx="159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5365EE2-0955-4459-9761-3A405D59CF21}"/>
                    </a:ext>
                  </a:extLst>
                </p14:cNvPr>
                <p14:cNvContentPartPr/>
                <p14:nvPr/>
              </p14:nvContentPartPr>
              <p14:xfrm>
                <a:off x="5368204" y="2013910"/>
                <a:ext cx="159840" cy="80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5365EE2-0955-4459-9761-3A405D59CF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59204" y="2005270"/>
                  <a:ext cx="177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11D6B81-4F8C-4066-89E0-13E19DF4DED5}"/>
                    </a:ext>
                  </a:extLst>
                </p14:cNvPr>
                <p14:cNvContentPartPr/>
                <p14:nvPr/>
              </p14:nvContentPartPr>
              <p14:xfrm>
                <a:off x="5686804" y="2135230"/>
                <a:ext cx="77040" cy="77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11D6B81-4F8C-4066-89E0-13E19DF4DE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77804" y="2126590"/>
                  <a:ext cx="94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A4361C9-2ABF-4595-AD8E-A7BADF17A907}"/>
                    </a:ext>
                  </a:extLst>
                </p14:cNvPr>
                <p14:cNvContentPartPr/>
                <p14:nvPr/>
              </p14:nvContentPartPr>
              <p14:xfrm>
                <a:off x="5214844" y="1923190"/>
                <a:ext cx="183240" cy="442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A4361C9-2ABF-4595-AD8E-A7BADF17A90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06204" y="1914190"/>
                  <a:ext cx="200880" cy="46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C7A7132-6049-4BD1-852E-D1CF0A121CAB}"/>
                  </a:ext>
                </a:extLst>
              </p14:cNvPr>
              <p14:cNvContentPartPr/>
              <p14:nvPr/>
            </p14:nvContentPartPr>
            <p14:xfrm>
              <a:off x="7963804" y="1981870"/>
              <a:ext cx="41760" cy="2836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C7A7132-6049-4BD1-852E-D1CF0A121C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55164" y="1973230"/>
                <a:ext cx="594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C6D8945-3744-48D1-A701-9B357F39A010}"/>
                  </a:ext>
                </a:extLst>
              </p14:cNvPr>
              <p14:cNvContentPartPr/>
              <p14:nvPr/>
            </p14:nvContentPartPr>
            <p14:xfrm>
              <a:off x="4719484" y="2123350"/>
              <a:ext cx="241920" cy="3074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C6D8945-3744-48D1-A701-9B357F39A0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10484" y="2114350"/>
                <a:ext cx="2595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4B5DEDC-4C53-4AD9-8EFF-74F385DEE067}"/>
                  </a:ext>
                </a:extLst>
              </p14:cNvPr>
              <p14:cNvContentPartPr/>
              <p14:nvPr/>
            </p14:nvContentPartPr>
            <p14:xfrm>
              <a:off x="4849084" y="1899070"/>
              <a:ext cx="118440" cy="892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4B5DEDC-4C53-4AD9-8EFF-74F385DEE06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40444" y="1890430"/>
                <a:ext cx="13608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4930859-9D6C-46EA-8795-03708C9E2427}"/>
              </a:ext>
            </a:extLst>
          </p:cNvPr>
          <p:cNvGrpSpPr/>
          <p:nvPr/>
        </p:nvGrpSpPr>
        <p:grpSpPr>
          <a:xfrm>
            <a:off x="5143924" y="2571910"/>
            <a:ext cx="543240" cy="413280"/>
            <a:chOff x="5143924" y="2571910"/>
            <a:chExt cx="5432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A320B42-DC71-4B25-BFD7-A76F8D44A5BC}"/>
                    </a:ext>
                  </a:extLst>
                </p14:cNvPr>
                <p14:cNvContentPartPr/>
                <p14:nvPr/>
              </p14:nvContentPartPr>
              <p14:xfrm>
                <a:off x="5143924" y="2707990"/>
                <a:ext cx="248400" cy="277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A320B42-DC71-4B25-BFD7-A76F8D44A5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35284" y="2698990"/>
                  <a:ext cx="266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99C8761-93C8-4BAE-A0B1-BC47F6A2A0F4}"/>
                    </a:ext>
                  </a:extLst>
                </p14:cNvPr>
                <p14:cNvContentPartPr/>
                <p14:nvPr/>
              </p14:nvContentPartPr>
              <p14:xfrm>
                <a:off x="5285764" y="2624830"/>
                <a:ext cx="77040" cy="41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99C8761-93C8-4BAE-A0B1-BC47F6A2A0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76764" y="2616190"/>
                  <a:ext cx="94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5F5E60D-D1C4-47B6-9D85-6A3A869523A1}"/>
                    </a:ext>
                  </a:extLst>
                </p14:cNvPr>
                <p14:cNvContentPartPr/>
                <p14:nvPr/>
              </p14:nvContentPartPr>
              <p14:xfrm>
                <a:off x="5509684" y="2725270"/>
                <a:ext cx="6120" cy="12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5F5E60D-D1C4-47B6-9D85-6A3A869523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01044" y="2716630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C187A8C-C2EB-4A43-A00E-E011945877E7}"/>
                    </a:ext>
                  </a:extLst>
                </p14:cNvPr>
                <p14:cNvContentPartPr/>
                <p14:nvPr/>
              </p14:nvContentPartPr>
              <p14:xfrm>
                <a:off x="5574844" y="2683870"/>
                <a:ext cx="94680" cy="153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C187A8C-C2EB-4A43-A00E-E011945877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65844" y="2675230"/>
                  <a:ext cx="112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DED810-23C9-44B2-896C-D38ACD268C91}"/>
                    </a:ext>
                  </a:extLst>
                </p14:cNvPr>
                <p14:cNvContentPartPr/>
                <p14:nvPr/>
              </p14:nvContentPartPr>
              <p14:xfrm>
                <a:off x="5622004" y="2571910"/>
                <a:ext cx="65160" cy="83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DED810-23C9-44B2-896C-D38ACD268C9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13004" y="2562910"/>
                  <a:ext cx="828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E988FE7-7FF4-4AA5-9A2F-E1A7E4EC0D9F}"/>
              </a:ext>
            </a:extLst>
          </p:cNvPr>
          <p:cNvGrpSpPr/>
          <p:nvPr/>
        </p:nvGrpSpPr>
        <p:grpSpPr>
          <a:xfrm>
            <a:off x="5881564" y="2701870"/>
            <a:ext cx="118440" cy="100440"/>
            <a:chOff x="5881564" y="2701870"/>
            <a:chExt cx="11844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D29E4B-E8FD-4DC2-9CAC-5EC24F90C90B}"/>
                    </a:ext>
                  </a:extLst>
                </p14:cNvPr>
                <p14:cNvContentPartPr/>
                <p14:nvPr/>
              </p14:nvContentPartPr>
              <p14:xfrm>
                <a:off x="5887324" y="2701870"/>
                <a:ext cx="71280" cy="1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D29E4B-E8FD-4DC2-9CAC-5EC24F90C9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78684" y="269287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CDD102F-7822-42AB-9ADE-67C57809A0CC}"/>
                    </a:ext>
                  </a:extLst>
                </p14:cNvPr>
                <p14:cNvContentPartPr/>
                <p14:nvPr/>
              </p14:nvContentPartPr>
              <p14:xfrm>
                <a:off x="5881564" y="2784310"/>
                <a:ext cx="118440" cy="18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CDD102F-7822-42AB-9ADE-67C57809A0C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2564" y="2775670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D64630A-4A84-41DD-BA5C-9662A55A5FE8}"/>
                  </a:ext>
                </a:extLst>
              </p14:cNvPr>
              <p14:cNvContentPartPr/>
              <p14:nvPr/>
            </p14:nvContentPartPr>
            <p14:xfrm>
              <a:off x="6276844" y="2636710"/>
              <a:ext cx="212400" cy="1990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D64630A-4A84-41DD-BA5C-9662A55A5FE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268204" y="2628070"/>
                <a:ext cx="2300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C7C14E8F-EA49-4F21-AFEC-377E725AA834}"/>
                  </a:ext>
                </a:extLst>
              </p14:cNvPr>
              <p14:cNvContentPartPr/>
              <p14:nvPr/>
            </p14:nvContentPartPr>
            <p14:xfrm>
              <a:off x="6689764" y="2872870"/>
              <a:ext cx="47520" cy="475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C7C14E8F-EA49-4F21-AFEC-377E725AA83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80764" y="2863870"/>
                <a:ext cx="6516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ACC5E76-704F-4D42-8704-537E6C5375D3}"/>
              </a:ext>
            </a:extLst>
          </p:cNvPr>
          <p:cNvGrpSpPr/>
          <p:nvPr/>
        </p:nvGrpSpPr>
        <p:grpSpPr>
          <a:xfrm>
            <a:off x="5268124" y="2979430"/>
            <a:ext cx="784800" cy="348120"/>
            <a:chOff x="5268124" y="2979430"/>
            <a:chExt cx="7848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14383C-CF4A-4999-A4B5-87E3D5D4E5C5}"/>
                    </a:ext>
                  </a:extLst>
                </p14:cNvPr>
                <p14:cNvContentPartPr/>
                <p14:nvPr/>
              </p14:nvContentPartPr>
              <p14:xfrm>
                <a:off x="5292244" y="3143950"/>
                <a:ext cx="100440" cy="101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14383C-CF4A-4999-A4B5-87E3D5D4E5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83244" y="3135310"/>
                  <a:ext cx="118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CDC60CE-E120-452D-A5C7-081609913A36}"/>
                    </a:ext>
                  </a:extLst>
                </p14:cNvPr>
                <p14:cNvContentPartPr/>
                <p14:nvPr/>
              </p14:nvContentPartPr>
              <p14:xfrm>
                <a:off x="5268124" y="3085270"/>
                <a:ext cx="94680" cy="242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CDC60CE-E120-452D-A5C7-081609913A3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59124" y="3076270"/>
                  <a:ext cx="112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43EFDE4-7CFB-4211-ACBF-611606B02E76}"/>
                    </a:ext>
                  </a:extLst>
                </p14:cNvPr>
                <p14:cNvContentPartPr/>
                <p14:nvPr/>
              </p14:nvContentPartPr>
              <p14:xfrm>
                <a:off x="5303404" y="2979430"/>
                <a:ext cx="71280" cy="10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43EFDE4-7CFB-4211-ACBF-611606B02E7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94404" y="2970430"/>
                  <a:ext cx="88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156C427-5E7C-42B3-8F84-E3B2DCD343A9}"/>
                    </a:ext>
                  </a:extLst>
                </p14:cNvPr>
                <p14:cNvContentPartPr/>
                <p14:nvPr/>
              </p14:nvContentPartPr>
              <p14:xfrm>
                <a:off x="5551084" y="3144310"/>
                <a:ext cx="12240" cy="24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156C427-5E7C-42B3-8F84-E3B2DCD343A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42444" y="3135310"/>
                  <a:ext cx="2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7A6688B-4639-4DEA-86E9-5F77AE989F8B}"/>
                    </a:ext>
                  </a:extLst>
                </p14:cNvPr>
                <p14:cNvContentPartPr/>
                <p14:nvPr/>
              </p14:nvContentPartPr>
              <p14:xfrm>
                <a:off x="5633884" y="3102910"/>
                <a:ext cx="100800" cy="106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7A6688B-4639-4DEA-86E9-5F77AE989F8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24884" y="3093910"/>
                  <a:ext cx="118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04FD02-A87C-4F59-B170-EC4EA1F1FAC1}"/>
                    </a:ext>
                  </a:extLst>
                </p14:cNvPr>
                <p14:cNvContentPartPr/>
                <p14:nvPr/>
              </p14:nvContentPartPr>
              <p14:xfrm>
                <a:off x="5663044" y="3114790"/>
                <a:ext cx="112320" cy="82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04FD02-A87C-4F59-B170-EC4EA1F1FA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54404" y="3105790"/>
                  <a:ext cx="129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E6DFAE1-4D1C-4274-975E-F6AF1B24C74B}"/>
                    </a:ext>
                  </a:extLst>
                </p14:cNvPr>
                <p14:cNvContentPartPr/>
                <p14:nvPr/>
              </p14:nvContentPartPr>
              <p14:xfrm>
                <a:off x="5657284" y="3014710"/>
                <a:ext cx="112320" cy="70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E6DFAE1-4D1C-4274-975E-F6AF1B24C7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48644" y="3005710"/>
                  <a:ext cx="129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6E1C8D7-278A-4FA5-A0E5-6B5C1EFCB065}"/>
                    </a:ext>
                  </a:extLst>
                </p14:cNvPr>
                <p14:cNvContentPartPr/>
                <p14:nvPr/>
              </p14:nvContentPartPr>
              <p14:xfrm>
                <a:off x="5934484" y="3085270"/>
                <a:ext cx="118440" cy="65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6E1C8D7-278A-4FA5-A0E5-6B5C1EFCB06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25844" y="3076270"/>
                  <a:ext cx="13608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68D1543-1613-44A6-B82A-72AB5EAE41C8}"/>
                  </a:ext>
                </a:extLst>
              </p14:cNvPr>
              <p14:cNvContentPartPr/>
              <p14:nvPr/>
            </p14:nvContentPartPr>
            <p14:xfrm>
              <a:off x="6313924" y="2984830"/>
              <a:ext cx="205200" cy="3427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68D1543-1613-44A6-B82A-72AB5EAE41C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05284" y="2975830"/>
                <a:ext cx="22284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72B1123-1BA9-4ACE-BA4A-D2B35046F664}"/>
              </a:ext>
            </a:extLst>
          </p:cNvPr>
          <p:cNvGrpSpPr/>
          <p:nvPr/>
        </p:nvGrpSpPr>
        <p:grpSpPr>
          <a:xfrm>
            <a:off x="6784084" y="2701510"/>
            <a:ext cx="159840" cy="83160"/>
            <a:chOff x="6784084" y="2701510"/>
            <a:chExt cx="15984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54958C6-9D34-45F1-AC88-4B5AB3E96087}"/>
                    </a:ext>
                  </a:extLst>
                </p14:cNvPr>
                <p14:cNvContentPartPr/>
                <p14:nvPr/>
              </p14:nvContentPartPr>
              <p14:xfrm>
                <a:off x="6784084" y="2701510"/>
                <a:ext cx="128160" cy="18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54958C6-9D34-45F1-AC88-4B5AB3E9608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75084" y="2692510"/>
                  <a:ext cx="145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691D264-7024-49A8-86B5-4C3683F8886A}"/>
                    </a:ext>
                  </a:extLst>
                </p14:cNvPr>
                <p14:cNvContentPartPr/>
                <p14:nvPr/>
              </p14:nvContentPartPr>
              <p14:xfrm>
                <a:off x="6784084" y="2772430"/>
                <a:ext cx="159840" cy="12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691D264-7024-49A8-86B5-4C3683F8886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75084" y="2763430"/>
                  <a:ext cx="1774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104FED4-C91D-4822-8259-B3AC88BD51DD}"/>
              </a:ext>
            </a:extLst>
          </p:cNvPr>
          <p:cNvGrpSpPr/>
          <p:nvPr/>
        </p:nvGrpSpPr>
        <p:grpSpPr>
          <a:xfrm>
            <a:off x="7173604" y="2556790"/>
            <a:ext cx="555120" cy="245880"/>
            <a:chOff x="7173604" y="2556790"/>
            <a:chExt cx="55512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F2098D4-C41D-4D9D-8F49-215693605F1E}"/>
                    </a:ext>
                  </a:extLst>
                </p14:cNvPr>
                <p14:cNvContentPartPr/>
                <p14:nvPr/>
              </p14:nvContentPartPr>
              <p14:xfrm>
                <a:off x="7173604" y="2648950"/>
                <a:ext cx="311040" cy="74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F2098D4-C41D-4D9D-8F49-215693605F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64604" y="2639950"/>
                  <a:ext cx="328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4933C1E-26D8-4555-BABA-2ACFFFAD8B5A}"/>
                    </a:ext>
                  </a:extLst>
                </p14:cNvPr>
                <p14:cNvContentPartPr/>
                <p14:nvPr/>
              </p14:nvContentPartPr>
              <p14:xfrm>
                <a:off x="7568524" y="2556790"/>
                <a:ext cx="160200" cy="245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4933C1E-26D8-4555-BABA-2ACFFFAD8B5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59884" y="2547790"/>
                  <a:ext cx="17784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58C2E56-961C-4B5E-B9E8-62CC67559E29}"/>
              </a:ext>
            </a:extLst>
          </p:cNvPr>
          <p:cNvGrpSpPr/>
          <p:nvPr/>
        </p:nvGrpSpPr>
        <p:grpSpPr>
          <a:xfrm>
            <a:off x="6784084" y="3061510"/>
            <a:ext cx="112680" cy="100800"/>
            <a:chOff x="6784084" y="3061510"/>
            <a:chExt cx="11268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7FDA3F9-69B5-4C00-BDAA-922B50D2EC20}"/>
                    </a:ext>
                  </a:extLst>
                </p14:cNvPr>
                <p14:cNvContentPartPr/>
                <p14:nvPr/>
              </p14:nvContentPartPr>
              <p14:xfrm>
                <a:off x="6784084" y="3061510"/>
                <a:ext cx="94680" cy="18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7FDA3F9-69B5-4C00-BDAA-922B50D2EC2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75084" y="3052870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068323-7AB3-4F5B-B2B5-09B9A91B720E}"/>
                    </a:ext>
                  </a:extLst>
                </p14:cNvPr>
                <p14:cNvContentPartPr/>
                <p14:nvPr/>
              </p14:nvContentPartPr>
              <p14:xfrm>
                <a:off x="6795964" y="3150070"/>
                <a:ext cx="100800" cy="12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068323-7AB3-4F5B-B2B5-09B9A91B72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86964" y="314143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B7C5B94-F46A-4A90-B007-E771D0EBE139}"/>
              </a:ext>
            </a:extLst>
          </p:cNvPr>
          <p:cNvGrpSpPr/>
          <p:nvPr/>
        </p:nvGrpSpPr>
        <p:grpSpPr>
          <a:xfrm>
            <a:off x="7114564" y="2925790"/>
            <a:ext cx="812160" cy="313200"/>
            <a:chOff x="7114564" y="2925790"/>
            <a:chExt cx="8121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5FB3A68-F91A-4E8C-9C58-D77D2F2DA171}"/>
                    </a:ext>
                  </a:extLst>
                </p14:cNvPr>
                <p14:cNvContentPartPr/>
                <p14:nvPr/>
              </p14:nvContentPartPr>
              <p14:xfrm>
                <a:off x="7114564" y="3108670"/>
                <a:ext cx="118440" cy="6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5FB3A68-F91A-4E8C-9C58-D77D2F2DA17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05564" y="310003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86EAC5C-9F31-4033-B941-67B618B8A2F5}"/>
                    </a:ext>
                  </a:extLst>
                </p14:cNvPr>
                <p14:cNvContentPartPr/>
                <p14:nvPr/>
              </p14:nvContentPartPr>
              <p14:xfrm>
                <a:off x="7356124" y="2925790"/>
                <a:ext cx="200880" cy="210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86EAC5C-9F31-4033-B941-67B618B8A2F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47484" y="2917150"/>
                  <a:ext cx="218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9601E14-182D-4F4F-9F0A-E1AC34B7F1C8}"/>
                    </a:ext>
                  </a:extLst>
                </p14:cNvPr>
                <p14:cNvContentPartPr/>
                <p14:nvPr/>
              </p14:nvContentPartPr>
              <p14:xfrm>
                <a:off x="7533244" y="3008590"/>
                <a:ext cx="53280" cy="130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9601E14-182D-4F4F-9F0A-E1AC34B7F1C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24604" y="2999590"/>
                  <a:ext cx="70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316C5BF-C0CB-4692-84E8-8437D5E53BAC}"/>
                    </a:ext>
                  </a:extLst>
                </p14:cNvPr>
                <p14:cNvContentPartPr/>
                <p14:nvPr/>
              </p14:nvContentPartPr>
              <p14:xfrm>
                <a:off x="7633684" y="2931190"/>
                <a:ext cx="293040" cy="307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316C5BF-C0CB-4692-84E8-8437D5E53BA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24684" y="2922550"/>
                  <a:ext cx="310680" cy="32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DFBAC488-125F-46BC-A1DF-ADD0DC544D7F}"/>
                  </a:ext>
                </a:extLst>
              </p14:cNvPr>
              <p14:cNvContentPartPr/>
              <p14:nvPr/>
            </p14:nvContentPartPr>
            <p14:xfrm>
              <a:off x="8553844" y="1309390"/>
              <a:ext cx="330840" cy="2307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DFBAC488-125F-46BC-A1DF-ADD0DC544D7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544844" y="1300750"/>
                <a:ext cx="34848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6AC525B-B98D-444E-90F0-8D4A8F6969C2}"/>
              </a:ext>
            </a:extLst>
          </p:cNvPr>
          <p:cNvGrpSpPr/>
          <p:nvPr/>
        </p:nvGrpSpPr>
        <p:grpSpPr>
          <a:xfrm>
            <a:off x="5580604" y="3403150"/>
            <a:ext cx="177480" cy="490680"/>
            <a:chOff x="5580604" y="3403150"/>
            <a:chExt cx="1774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4BDD870-3004-44C6-92C9-45AA0AC5A7E5}"/>
                    </a:ext>
                  </a:extLst>
                </p14:cNvPr>
                <p14:cNvContentPartPr/>
                <p14:nvPr/>
              </p14:nvContentPartPr>
              <p14:xfrm>
                <a:off x="5580604" y="3529510"/>
                <a:ext cx="171720" cy="364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4BDD870-3004-44C6-92C9-45AA0AC5A7E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71604" y="3520870"/>
                  <a:ext cx="1893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CF5EA22-70CE-4C60-B7D8-22BC6F4C929C}"/>
                    </a:ext>
                  </a:extLst>
                </p14:cNvPr>
                <p14:cNvContentPartPr/>
                <p14:nvPr/>
              </p14:nvContentPartPr>
              <p14:xfrm>
                <a:off x="5669164" y="3403150"/>
                <a:ext cx="88920" cy="54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CF5EA22-70CE-4C60-B7D8-22BC6F4C929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60164" y="3394510"/>
                  <a:ext cx="1065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7816237-B281-4AB5-BD91-7C35D2D6C60D}"/>
              </a:ext>
            </a:extLst>
          </p:cNvPr>
          <p:cNvGrpSpPr/>
          <p:nvPr/>
        </p:nvGrpSpPr>
        <p:grpSpPr>
          <a:xfrm>
            <a:off x="7964164" y="3444910"/>
            <a:ext cx="478440" cy="378000"/>
            <a:chOff x="7964164" y="3444910"/>
            <a:chExt cx="4784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154665A-1627-4037-A239-C1EFEE6A41E8}"/>
                    </a:ext>
                  </a:extLst>
                </p14:cNvPr>
                <p14:cNvContentPartPr/>
                <p14:nvPr/>
              </p14:nvContentPartPr>
              <p14:xfrm>
                <a:off x="7964164" y="3521950"/>
                <a:ext cx="478440" cy="124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154665A-1627-4037-A239-C1EFEE6A41E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55164" y="3513310"/>
                  <a:ext cx="496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EE0387D-B2A2-45E1-9A3A-26CFFAE6B1D6}"/>
                    </a:ext>
                  </a:extLst>
                </p14:cNvPr>
                <p14:cNvContentPartPr/>
                <p14:nvPr/>
              </p14:nvContentPartPr>
              <p14:xfrm>
                <a:off x="8288524" y="3444910"/>
                <a:ext cx="130320" cy="378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EE0387D-B2A2-45E1-9A3A-26CFFAE6B1D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79524" y="3436270"/>
                  <a:ext cx="1479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DBB96B1-CA1E-4C12-A37A-D7FA4C157D80}"/>
                    </a:ext>
                  </a:extLst>
                </p14:cNvPr>
                <p14:cNvContentPartPr/>
                <p14:nvPr/>
              </p14:nvContentPartPr>
              <p14:xfrm>
                <a:off x="8264764" y="3580270"/>
                <a:ext cx="77040" cy="83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DBB96B1-CA1E-4C12-A37A-D7FA4C157D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55764" y="3571270"/>
                  <a:ext cx="9468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1EC26E0-81F2-4445-9F22-E30E140C1630}"/>
                  </a:ext>
                </a:extLst>
              </p14:cNvPr>
              <p14:cNvContentPartPr/>
              <p14:nvPr/>
            </p14:nvContentPartPr>
            <p14:xfrm>
              <a:off x="4890484" y="1267990"/>
              <a:ext cx="779040" cy="244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1EC26E0-81F2-4445-9F22-E30E140C163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81484" y="1259350"/>
                <a:ext cx="79668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FF1F81C-C630-4D40-A120-4BAF141950CE}"/>
              </a:ext>
            </a:extLst>
          </p:cNvPr>
          <p:cNvGrpSpPr/>
          <p:nvPr/>
        </p:nvGrpSpPr>
        <p:grpSpPr>
          <a:xfrm>
            <a:off x="5958244" y="3397750"/>
            <a:ext cx="1799640" cy="448920"/>
            <a:chOff x="5958244" y="3397750"/>
            <a:chExt cx="179964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2F716A9-878A-4A9F-926C-69601FA78AB1}"/>
                    </a:ext>
                  </a:extLst>
                </p14:cNvPr>
                <p14:cNvContentPartPr/>
                <p14:nvPr/>
              </p14:nvContentPartPr>
              <p14:xfrm>
                <a:off x="5958244" y="3586750"/>
                <a:ext cx="7704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2F716A9-878A-4A9F-926C-69601FA78A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49244" y="3577750"/>
                  <a:ext cx="9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5748E89-B041-4F98-A843-FA7F0341ED96}"/>
                    </a:ext>
                  </a:extLst>
                </p14:cNvPr>
                <p14:cNvContentPartPr/>
                <p14:nvPr/>
              </p14:nvContentPartPr>
              <p14:xfrm>
                <a:off x="5958244" y="3622030"/>
                <a:ext cx="47520" cy="6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5748E89-B041-4F98-A843-FA7F0341ED9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49244" y="3613030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1E4111A-3289-4D63-BCE0-AD698836C0C5}"/>
                    </a:ext>
                  </a:extLst>
                </p14:cNvPr>
                <p14:cNvContentPartPr/>
                <p14:nvPr/>
              </p14:nvContentPartPr>
              <p14:xfrm>
                <a:off x="6194044" y="3598270"/>
                <a:ext cx="195120" cy="236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1E4111A-3289-4D63-BCE0-AD698836C0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85404" y="3589630"/>
                  <a:ext cx="212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2A72372-A188-4031-BDA2-B52AAE1B0E21}"/>
                    </a:ext>
                  </a:extLst>
                </p14:cNvPr>
                <p14:cNvContentPartPr/>
                <p14:nvPr/>
              </p14:nvContentPartPr>
              <p14:xfrm>
                <a:off x="6282604" y="3399910"/>
                <a:ext cx="112320" cy="86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2A72372-A188-4031-BDA2-B52AAE1B0E2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73964" y="3391270"/>
                  <a:ext cx="129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B18E0CB-C801-4129-BCC6-30104FCF70B5}"/>
                    </a:ext>
                  </a:extLst>
                </p14:cNvPr>
                <p14:cNvContentPartPr/>
                <p14:nvPr/>
              </p14:nvContentPartPr>
              <p14:xfrm>
                <a:off x="6536404" y="3575230"/>
                <a:ext cx="82800" cy="94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B18E0CB-C801-4129-BCC6-30104FCF70B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27404" y="3566590"/>
                  <a:ext cx="100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CC2E35A-8332-482F-8B7B-5B05C684295B}"/>
                    </a:ext>
                  </a:extLst>
                </p14:cNvPr>
                <p14:cNvContentPartPr/>
                <p14:nvPr/>
              </p14:nvContentPartPr>
              <p14:xfrm>
                <a:off x="6707404" y="3521590"/>
                <a:ext cx="29880" cy="127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CC2E35A-8332-482F-8B7B-5B05C684295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98404" y="3512950"/>
                  <a:ext cx="47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8102580-13B7-4D72-BDF6-7DCC4A1C924E}"/>
                    </a:ext>
                  </a:extLst>
                </p14:cNvPr>
                <p14:cNvContentPartPr/>
                <p14:nvPr/>
              </p14:nvContentPartPr>
              <p14:xfrm>
                <a:off x="6778324" y="3610150"/>
                <a:ext cx="65160" cy="59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8102580-13B7-4D72-BDF6-7DCC4A1C92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769324" y="3601510"/>
                  <a:ext cx="82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08BBC85-EC19-4F16-8E03-943BF763D319}"/>
                    </a:ext>
                  </a:extLst>
                </p14:cNvPr>
                <p14:cNvContentPartPr/>
                <p14:nvPr/>
              </p14:nvContentPartPr>
              <p14:xfrm>
                <a:off x="6908284" y="3627790"/>
                <a:ext cx="145440" cy="77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08BBC85-EC19-4F16-8E03-943BF763D31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99284" y="3618790"/>
                  <a:ext cx="163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83456FE-872B-49ED-AB19-75E373E20194}"/>
                    </a:ext>
                  </a:extLst>
                </p14:cNvPr>
                <p14:cNvContentPartPr/>
                <p14:nvPr/>
              </p14:nvContentPartPr>
              <p14:xfrm>
                <a:off x="6943204" y="3527710"/>
                <a:ext cx="71640" cy="313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83456FE-872B-49ED-AB19-75E373E2019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34564" y="3518710"/>
                  <a:ext cx="89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F89A445-E84A-4C4A-B858-3ED725793A46}"/>
                    </a:ext>
                  </a:extLst>
                </p14:cNvPr>
                <p14:cNvContentPartPr/>
                <p14:nvPr/>
              </p14:nvContentPartPr>
              <p14:xfrm>
                <a:off x="7273684" y="3616270"/>
                <a:ext cx="177480" cy="12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F89A445-E84A-4C4A-B858-3ED725793A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265044" y="3607270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520B5D3-29AB-4336-A3E3-ED1170FA06DC}"/>
                    </a:ext>
                  </a:extLst>
                </p14:cNvPr>
                <p14:cNvContentPartPr/>
                <p14:nvPr/>
              </p14:nvContentPartPr>
              <p14:xfrm>
                <a:off x="7344604" y="3533470"/>
                <a:ext cx="59400" cy="153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520B5D3-29AB-4336-A3E3-ED1170FA06D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35604" y="3524830"/>
                  <a:ext cx="77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A82E177-9B80-4DE4-8904-A8678F567751}"/>
                    </a:ext>
                  </a:extLst>
                </p14:cNvPr>
                <p14:cNvContentPartPr/>
                <p14:nvPr/>
              </p14:nvContentPartPr>
              <p14:xfrm>
                <a:off x="7545484" y="3568750"/>
                <a:ext cx="147240" cy="92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A82E177-9B80-4DE4-8904-A8678F56775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36484" y="3560110"/>
                  <a:ext cx="164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3D4CDC1-38ED-4A48-9BED-8DAB32E18B5C}"/>
                    </a:ext>
                  </a:extLst>
                </p14:cNvPr>
                <p14:cNvContentPartPr/>
                <p14:nvPr/>
              </p14:nvContentPartPr>
              <p14:xfrm>
                <a:off x="7609924" y="3498190"/>
                <a:ext cx="106560" cy="259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3D4CDC1-38ED-4A48-9BED-8DAB32E18B5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01284" y="3489190"/>
                  <a:ext cx="124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3C967C4-6609-4427-B70A-A0BFABBD806C}"/>
                    </a:ext>
                  </a:extLst>
                </p14:cNvPr>
                <p14:cNvContentPartPr/>
                <p14:nvPr/>
              </p14:nvContentPartPr>
              <p14:xfrm>
                <a:off x="7651324" y="3397750"/>
                <a:ext cx="106560" cy="41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3C967C4-6609-4427-B70A-A0BFABBD80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42324" y="3389110"/>
                  <a:ext cx="124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494604D-7329-4049-A294-EDDCE78D926C}"/>
                    </a:ext>
                  </a:extLst>
                </p14:cNvPr>
                <p14:cNvContentPartPr/>
                <p14:nvPr/>
              </p14:nvContentPartPr>
              <p14:xfrm>
                <a:off x="6524524" y="3822550"/>
                <a:ext cx="560880" cy="24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494604D-7329-4049-A294-EDDCE78D926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15524" y="3813550"/>
                  <a:ext cx="5785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05C6532-BD0D-4134-83A5-399AB9C0C880}"/>
              </a:ext>
            </a:extLst>
          </p:cNvPr>
          <p:cNvGrpSpPr/>
          <p:nvPr/>
        </p:nvGrpSpPr>
        <p:grpSpPr>
          <a:xfrm>
            <a:off x="5185324" y="1339270"/>
            <a:ext cx="3044520" cy="457920"/>
            <a:chOff x="5185324" y="1339270"/>
            <a:chExt cx="304452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D6EEF5-2999-4D70-91F9-DD21CE34DFCC}"/>
                    </a:ext>
                  </a:extLst>
                </p14:cNvPr>
                <p14:cNvContentPartPr/>
                <p14:nvPr/>
              </p14:nvContentPartPr>
              <p14:xfrm>
                <a:off x="5208724" y="1492270"/>
                <a:ext cx="130320" cy="177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D6EEF5-2999-4D70-91F9-DD21CE34DF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00084" y="1483630"/>
                  <a:ext cx="147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42A6AFB-A0F7-44BE-AD5E-164953C28C12}"/>
                    </a:ext>
                  </a:extLst>
                </p14:cNvPr>
                <p14:cNvContentPartPr/>
                <p14:nvPr/>
              </p14:nvContentPartPr>
              <p14:xfrm>
                <a:off x="5185324" y="1521790"/>
                <a:ext cx="165600" cy="165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42A6AFB-A0F7-44BE-AD5E-164953C28C1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76684" y="1513150"/>
                  <a:ext cx="183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595E9D1-69A3-422B-99C3-E848273A12DA}"/>
                    </a:ext>
                  </a:extLst>
                </p14:cNvPr>
                <p14:cNvContentPartPr/>
                <p14:nvPr/>
              </p14:nvContentPartPr>
              <p14:xfrm>
                <a:off x="5317084" y="1391830"/>
                <a:ext cx="69480" cy="89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595E9D1-69A3-422B-99C3-E848273A12D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08084" y="1382830"/>
                  <a:ext cx="87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D956B92-764F-452F-AD9B-A406E052D754}"/>
                    </a:ext>
                  </a:extLst>
                </p14:cNvPr>
                <p14:cNvContentPartPr/>
                <p14:nvPr/>
              </p14:nvContentPartPr>
              <p14:xfrm>
                <a:off x="5592484" y="1568950"/>
                <a:ext cx="118440" cy="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D956B92-764F-452F-AD9B-A406E052D75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83484" y="1559950"/>
                  <a:ext cx="136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218AB43-6929-4DE3-93D3-3BDED2067DB3}"/>
                    </a:ext>
                  </a:extLst>
                </p14:cNvPr>
                <p14:cNvContentPartPr/>
                <p14:nvPr/>
              </p14:nvContentPartPr>
              <p14:xfrm>
                <a:off x="5556844" y="1669390"/>
                <a:ext cx="106560" cy="12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218AB43-6929-4DE3-93D3-3BDED2067DB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48204" y="166039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F80285-9DFB-4FBA-9D8F-D9CC16F89569}"/>
                    </a:ext>
                  </a:extLst>
                </p14:cNvPr>
                <p14:cNvContentPartPr/>
                <p14:nvPr/>
              </p14:nvContentPartPr>
              <p14:xfrm>
                <a:off x="5887324" y="1521070"/>
                <a:ext cx="213120" cy="27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F80285-9DFB-4FBA-9D8F-D9CC16F895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78684" y="1512070"/>
                  <a:ext cx="230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063EDF8-0AD0-4E04-988F-347FD918C6B0}"/>
                    </a:ext>
                  </a:extLst>
                </p14:cNvPr>
                <p14:cNvContentPartPr/>
                <p14:nvPr/>
              </p14:nvContentPartPr>
              <p14:xfrm>
                <a:off x="6046444" y="1362670"/>
                <a:ext cx="106920" cy="87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063EDF8-0AD0-4E04-988F-347FD918C6B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37444" y="1353670"/>
                  <a:ext cx="124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46D0262-BFA0-4C34-95D0-8B054DB73E60}"/>
                    </a:ext>
                  </a:extLst>
                </p14:cNvPr>
                <p14:cNvContentPartPr/>
                <p14:nvPr/>
              </p14:nvContentPartPr>
              <p14:xfrm>
                <a:off x="6335524" y="1504150"/>
                <a:ext cx="505080" cy="183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46D0262-BFA0-4C34-95D0-8B054DB73E6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26884" y="1495150"/>
                  <a:ext cx="522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8E10EC-BE46-4ECD-B50C-7B3DD2EB8895}"/>
                    </a:ext>
                  </a:extLst>
                </p14:cNvPr>
                <p14:cNvContentPartPr/>
                <p14:nvPr/>
              </p14:nvContentPartPr>
              <p14:xfrm>
                <a:off x="6784084" y="1480390"/>
                <a:ext cx="59400" cy="254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8E10EC-BE46-4ECD-B50C-7B3DD2EB889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75084" y="1471750"/>
                  <a:ext cx="77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33DF9B7-C4C3-4CB8-8F3D-319C41ABCAEC}"/>
                    </a:ext>
                  </a:extLst>
                </p14:cNvPr>
                <p14:cNvContentPartPr/>
                <p14:nvPr/>
              </p14:nvContentPartPr>
              <p14:xfrm>
                <a:off x="6423724" y="1575070"/>
                <a:ext cx="118800" cy="130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33DF9B7-C4C3-4CB8-8F3D-319C41ABCAE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415084" y="1566070"/>
                  <a:ext cx="136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7D30288-664B-4A0A-9985-19A8D8A369C4}"/>
                    </a:ext>
                  </a:extLst>
                </p14:cNvPr>
                <p14:cNvContentPartPr/>
                <p14:nvPr/>
              </p14:nvContentPartPr>
              <p14:xfrm>
                <a:off x="7037884" y="1557070"/>
                <a:ext cx="165600" cy="9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7D30288-664B-4A0A-9985-19A8D8A369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28884" y="1548430"/>
                  <a:ext cx="183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DC213E-5F91-4341-8DB8-47ADE9C7DC1E}"/>
                    </a:ext>
                  </a:extLst>
                </p14:cNvPr>
                <p14:cNvContentPartPr/>
                <p14:nvPr/>
              </p14:nvContentPartPr>
              <p14:xfrm>
                <a:off x="7297084" y="1506670"/>
                <a:ext cx="151560" cy="133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DC213E-5F91-4341-8DB8-47ADE9C7DC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88444" y="1497670"/>
                  <a:ext cx="169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621F599-27AC-4C44-B675-8DA1B304FC23}"/>
                    </a:ext>
                  </a:extLst>
                </p14:cNvPr>
                <p14:cNvContentPartPr/>
                <p14:nvPr/>
              </p14:nvContentPartPr>
              <p14:xfrm>
                <a:off x="7291324" y="1450870"/>
                <a:ext cx="124200" cy="282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621F599-27AC-4C44-B675-8DA1B304FC2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82684" y="1442230"/>
                  <a:ext cx="141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BD73711-9D98-4E60-8358-609FA284BFDE}"/>
                    </a:ext>
                  </a:extLst>
                </p14:cNvPr>
                <p14:cNvContentPartPr/>
                <p14:nvPr/>
              </p14:nvContentPartPr>
              <p14:xfrm>
                <a:off x="7338484" y="1339270"/>
                <a:ext cx="165600" cy="129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BD73711-9D98-4E60-8358-609FA284BFD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29844" y="1330270"/>
                  <a:ext cx="183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C23CDDF-5C96-4B6C-8A7C-F17E6BA04D43}"/>
                    </a:ext>
                  </a:extLst>
                </p14:cNvPr>
                <p14:cNvContentPartPr/>
                <p14:nvPr/>
              </p14:nvContentPartPr>
              <p14:xfrm>
                <a:off x="7645204" y="1494430"/>
                <a:ext cx="128160" cy="11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C23CDDF-5C96-4B6C-8A7C-F17E6BA04D4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36564" y="1485430"/>
                  <a:ext cx="145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7DA5AFB-EC9B-4830-80CD-C26D55C5466D}"/>
                    </a:ext>
                  </a:extLst>
                </p14:cNvPr>
                <p14:cNvContentPartPr/>
                <p14:nvPr/>
              </p14:nvContentPartPr>
              <p14:xfrm>
                <a:off x="7798924" y="1374550"/>
                <a:ext cx="59400" cy="248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7DA5AFB-EC9B-4830-80CD-C26D55C546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89924" y="1365550"/>
                  <a:ext cx="77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F8659F-5BA5-4C60-804D-463FD9719F2F}"/>
                    </a:ext>
                  </a:extLst>
                </p14:cNvPr>
                <p14:cNvContentPartPr/>
                <p14:nvPr/>
              </p14:nvContentPartPr>
              <p14:xfrm>
                <a:off x="7922764" y="1504150"/>
                <a:ext cx="301680" cy="163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F8659F-5BA5-4C60-804D-463FD9719F2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13764" y="1495510"/>
                  <a:ext cx="319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FBB2782-2239-469C-B672-75C5E03DC944}"/>
                    </a:ext>
                  </a:extLst>
                </p14:cNvPr>
                <p14:cNvContentPartPr/>
                <p14:nvPr/>
              </p14:nvContentPartPr>
              <p14:xfrm>
                <a:off x="8164684" y="1432870"/>
                <a:ext cx="65160" cy="260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FBB2782-2239-469C-B672-75C5E03DC94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55684" y="1423870"/>
                  <a:ext cx="82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62DDC40-2C53-4E6F-95AA-FF9A7F01F205}"/>
                    </a:ext>
                  </a:extLst>
                </p14:cNvPr>
                <p14:cNvContentPartPr/>
                <p14:nvPr/>
              </p14:nvContentPartPr>
              <p14:xfrm>
                <a:off x="6376924" y="1751830"/>
                <a:ext cx="584640" cy="24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62DDC40-2C53-4E6F-95AA-FF9A7F01F20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68284" y="1742830"/>
                  <a:ext cx="602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07C473F-08B3-456C-A499-68D17A3E309D}"/>
                    </a:ext>
                  </a:extLst>
                </p14:cNvPr>
                <p14:cNvContentPartPr/>
                <p14:nvPr/>
              </p14:nvContentPartPr>
              <p14:xfrm>
                <a:off x="7735924" y="1746070"/>
                <a:ext cx="452520" cy="47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07C473F-08B3-456C-A499-68D17A3E309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27284" y="1737070"/>
                  <a:ext cx="47016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9D9CCBA-C6D2-43A1-ABA5-2F91551A2C11}"/>
                  </a:ext>
                </a:extLst>
              </p14:cNvPr>
              <p14:cNvContentPartPr/>
              <p14:nvPr/>
            </p14:nvContentPartPr>
            <p14:xfrm>
              <a:off x="7981804" y="3875470"/>
              <a:ext cx="641520" cy="64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9D9CCBA-C6D2-43A1-ABA5-2F91551A2C1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72804" y="3866470"/>
                <a:ext cx="659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81B8BAA-00AC-41C1-8C9F-E17AB8A4F99B}"/>
                  </a:ext>
                </a:extLst>
              </p14:cNvPr>
              <p14:cNvContentPartPr/>
              <p14:nvPr/>
            </p14:nvContentPartPr>
            <p14:xfrm>
              <a:off x="6642604" y="1197070"/>
              <a:ext cx="1958040" cy="313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81B8BAA-00AC-41C1-8C9F-E17AB8A4F99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633604" y="1188070"/>
                <a:ext cx="19756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2806661-DFCF-46F0-A4C7-37741C7606F0}"/>
              </a:ext>
            </a:extLst>
          </p:cNvPr>
          <p:cNvGrpSpPr/>
          <p:nvPr/>
        </p:nvGrpSpPr>
        <p:grpSpPr>
          <a:xfrm>
            <a:off x="4359484" y="28510"/>
            <a:ext cx="4624920" cy="1198800"/>
            <a:chOff x="4359484" y="28510"/>
            <a:chExt cx="4624920" cy="11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1E62CB-85DA-4B73-B5B6-620A53385C77}"/>
                    </a:ext>
                  </a:extLst>
                </p14:cNvPr>
                <p14:cNvContentPartPr/>
                <p14:nvPr/>
              </p14:nvContentPartPr>
              <p14:xfrm>
                <a:off x="4495204" y="123550"/>
                <a:ext cx="124200" cy="12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1E62CB-85DA-4B73-B5B6-620A53385C7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86204" y="114910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73B901-A9C8-4B26-8F24-39E9D62820A2}"/>
                    </a:ext>
                  </a:extLst>
                </p14:cNvPr>
                <p14:cNvContentPartPr/>
                <p14:nvPr/>
              </p14:nvContentPartPr>
              <p14:xfrm>
                <a:off x="4359484" y="223990"/>
                <a:ext cx="307440" cy="271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73B901-A9C8-4B26-8F24-39E9D62820A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50484" y="214990"/>
                  <a:ext cx="325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A3BC8EA-9661-4993-AD07-67886D354382}"/>
                    </a:ext>
                  </a:extLst>
                </p14:cNvPr>
                <p14:cNvContentPartPr/>
                <p14:nvPr/>
              </p14:nvContentPartPr>
              <p14:xfrm>
                <a:off x="4424284" y="347110"/>
                <a:ext cx="157320" cy="18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A3BC8EA-9661-4993-AD07-67886D35438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15644" y="338110"/>
                  <a:ext cx="174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5CBE5B0-C761-448A-8EB0-2E12C661A5FB}"/>
                    </a:ext>
                  </a:extLst>
                </p14:cNvPr>
                <p14:cNvContentPartPr/>
                <p14:nvPr/>
              </p14:nvContentPartPr>
              <p14:xfrm>
                <a:off x="4801924" y="277270"/>
                <a:ext cx="53280" cy="12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5CBE5B0-C761-448A-8EB0-2E12C661A5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92924" y="268270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FC39BE-8B16-4272-BC9A-5B42B24DFC8F}"/>
                    </a:ext>
                  </a:extLst>
                </p14:cNvPr>
                <p14:cNvContentPartPr/>
                <p14:nvPr/>
              </p14:nvContentPartPr>
              <p14:xfrm>
                <a:off x="4772404" y="359710"/>
                <a:ext cx="94680" cy="1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FC39BE-8B16-4272-BC9A-5B42B24DFC8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63404" y="350710"/>
                  <a:ext cx="112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18B1A02-4386-49D8-9868-F4BADEFFAF82}"/>
                    </a:ext>
                  </a:extLst>
                </p14:cNvPr>
                <p14:cNvContentPartPr/>
                <p14:nvPr/>
              </p14:nvContentPartPr>
              <p14:xfrm>
                <a:off x="5184964" y="182590"/>
                <a:ext cx="118800" cy="218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18B1A02-4386-49D8-9868-F4BADEFFAF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76324" y="173590"/>
                  <a:ext cx="136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8107E8-3CE4-42C8-A69A-D2FFD0BCB202}"/>
                    </a:ext>
                  </a:extLst>
                </p14:cNvPr>
                <p14:cNvContentPartPr/>
                <p14:nvPr/>
              </p14:nvContentPartPr>
              <p14:xfrm>
                <a:off x="5332924" y="294910"/>
                <a:ext cx="94680" cy="112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8107E8-3CE4-42C8-A69A-D2FFD0BCB20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23924" y="285910"/>
                  <a:ext cx="112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5966B1-F839-4B7D-931F-3108FD85403E}"/>
                    </a:ext>
                  </a:extLst>
                </p14:cNvPr>
                <p14:cNvContentPartPr/>
                <p14:nvPr/>
              </p14:nvContentPartPr>
              <p14:xfrm>
                <a:off x="5373964" y="135070"/>
                <a:ext cx="77400" cy="83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5966B1-F839-4B7D-931F-3108FD85403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64964" y="126430"/>
                  <a:ext cx="95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721BAC-D93F-43C0-B028-2883CC8CC9C3}"/>
                    </a:ext>
                  </a:extLst>
                </p14:cNvPr>
                <p14:cNvContentPartPr/>
                <p14:nvPr/>
              </p14:nvContentPartPr>
              <p14:xfrm>
                <a:off x="5586364" y="277270"/>
                <a:ext cx="136080" cy="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721BAC-D93F-43C0-B028-2883CC8CC9C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77724" y="268270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B4B9A2D-3486-4A34-A81D-D93CD3D7A02E}"/>
                    </a:ext>
                  </a:extLst>
                </p14:cNvPr>
                <p14:cNvContentPartPr/>
                <p14:nvPr/>
              </p14:nvContentPartPr>
              <p14:xfrm>
                <a:off x="5633884" y="218230"/>
                <a:ext cx="24120" cy="82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B4B9A2D-3486-4A34-A81D-D93CD3D7A02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24884" y="209230"/>
                  <a:ext cx="4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E37CE2-4CD0-4095-9E34-1624BEFCF7E2}"/>
                    </a:ext>
                  </a:extLst>
                </p14:cNvPr>
                <p14:cNvContentPartPr/>
                <p14:nvPr/>
              </p14:nvContentPartPr>
              <p14:xfrm>
                <a:off x="5568724" y="324430"/>
                <a:ext cx="289440" cy="18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E37CE2-4CD0-4095-9E34-1624BEFCF7E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60084" y="315430"/>
                  <a:ext cx="307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DB9DD6-A1D8-4667-A483-D91C55A4CC4E}"/>
                    </a:ext>
                  </a:extLst>
                </p14:cNvPr>
                <p14:cNvContentPartPr/>
                <p14:nvPr/>
              </p14:nvContentPartPr>
              <p14:xfrm>
                <a:off x="5863924" y="235870"/>
                <a:ext cx="4752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DB9DD6-A1D8-4667-A483-D91C55A4CC4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54924" y="226870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01DEDF-958C-4BB7-996C-9209C549F86D}"/>
                    </a:ext>
                  </a:extLst>
                </p14:cNvPr>
                <p14:cNvContentPartPr/>
                <p14:nvPr/>
              </p14:nvContentPartPr>
              <p14:xfrm>
                <a:off x="5940604" y="265390"/>
                <a:ext cx="147960" cy="36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01DEDF-958C-4BB7-996C-9209C549F86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931604" y="256390"/>
                  <a:ext cx="1656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A6BCF90-D479-4C15-8278-3C9A76C1B339}"/>
                    </a:ext>
                  </a:extLst>
                </p14:cNvPr>
                <p14:cNvContentPartPr/>
                <p14:nvPr/>
              </p14:nvContentPartPr>
              <p14:xfrm>
                <a:off x="6069484" y="105910"/>
                <a:ext cx="71640" cy="10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A6BCF90-D479-4C15-8278-3C9A76C1B33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60844" y="96910"/>
                  <a:ext cx="89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B79194-717E-4B76-A277-6E5978C0EA06}"/>
                    </a:ext>
                  </a:extLst>
                </p14:cNvPr>
                <p14:cNvContentPartPr/>
                <p14:nvPr/>
              </p14:nvContentPartPr>
              <p14:xfrm>
                <a:off x="6341644" y="105910"/>
                <a:ext cx="82800" cy="313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B79194-717E-4B76-A277-6E5978C0EA0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32644" y="97270"/>
                  <a:ext cx="100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0F39BA-44D7-41DD-9D0A-044EE2A4D505}"/>
                    </a:ext>
                  </a:extLst>
                </p14:cNvPr>
                <p14:cNvContentPartPr/>
                <p14:nvPr/>
              </p14:nvContentPartPr>
              <p14:xfrm>
                <a:off x="6565924" y="276190"/>
                <a:ext cx="283680" cy="16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0F39BA-44D7-41DD-9D0A-044EE2A4D50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556924" y="267550"/>
                  <a:ext cx="301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9823E8-B03B-4921-A2DC-CFE09521CC84}"/>
                    </a:ext>
                  </a:extLst>
                </p14:cNvPr>
                <p14:cNvContentPartPr/>
                <p14:nvPr/>
              </p14:nvContentPartPr>
              <p14:xfrm>
                <a:off x="6831244" y="112030"/>
                <a:ext cx="124200" cy="1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9823E8-B03B-4921-A2DC-CFE09521CC8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22604" y="10303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D9E76DD-8C70-4C1C-A8A0-67D6E1279053}"/>
                    </a:ext>
                  </a:extLst>
                </p14:cNvPr>
                <p14:cNvContentPartPr/>
                <p14:nvPr/>
              </p14:nvContentPartPr>
              <p14:xfrm>
                <a:off x="7019884" y="46870"/>
                <a:ext cx="100800" cy="230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D9E76DD-8C70-4C1C-A8A0-67D6E127905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11244" y="38230"/>
                  <a:ext cx="118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3CC08C-8AE4-4176-B240-BC5975611143}"/>
                    </a:ext>
                  </a:extLst>
                </p14:cNvPr>
                <p14:cNvContentPartPr/>
                <p14:nvPr/>
              </p14:nvContentPartPr>
              <p14:xfrm>
                <a:off x="7220044" y="28870"/>
                <a:ext cx="78120" cy="272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3CC08C-8AE4-4176-B240-BC597561114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11044" y="20230"/>
                  <a:ext cx="95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4AC7DB-CA28-4973-8970-AEF92772F0DB}"/>
                    </a:ext>
                  </a:extLst>
                </p14:cNvPr>
                <p14:cNvContentPartPr/>
                <p14:nvPr/>
              </p14:nvContentPartPr>
              <p14:xfrm>
                <a:off x="7368004" y="28510"/>
                <a:ext cx="89280" cy="89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4AC7DB-CA28-4973-8970-AEF92772F0D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359364" y="19870"/>
                  <a:ext cx="106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10C88E-B509-48D0-B3F8-1D081BB78D97}"/>
                    </a:ext>
                  </a:extLst>
                </p14:cNvPr>
                <p14:cNvContentPartPr/>
                <p14:nvPr/>
              </p14:nvContentPartPr>
              <p14:xfrm>
                <a:off x="7397524" y="76390"/>
                <a:ext cx="88920" cy="12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10C88E-B509-48D0-B3F8-1D081BB78D9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88884" y="6775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2E87FC2-8ADD-43F5-8963-660A99926B41}"/>
                    </a:ext>
                  </a:extLst>
                </p14:cNvPr>
                <p14:cNvContentPartPr/>
                <p14:nvPr/>
              </p14:nvContentPartPr>
              <p14:xfrm>
                <a:off x="4577644" y="825550"/>
                <a:ext cx="195120" cy="248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2E87FC2-8ADD-43F5-8963-660A99926B4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68644" y="816910"/>
                  <a:ext cx="212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61B078-1E91-4AAD-BCCA-F13CD342A1A2}"/>
                    </a:ext>
                  </a:extLst>
                </p14:cNvPr>
                <p14:cNvContentPartPr/>
                <p14:nvPr/>
              </p14:nvContentPartPr>
              <p14:xfrm>
                <a:off x="4701484" y="902590"/>
                <a:ext cx="141840" cy="14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61B078-1E91-4AAD-BCCA-F13CD342A1A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692844" y="893590"/>
                  <a:ext cx="159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1754B3F-0235-4F77-8508-B35C41461095}"/>
                    </a:ext>
                  </a:extLst>
                </p14:cNvPr>
                <p14:cNvContentPartPr/>
                <p14:nvPr/>
              </p14:nvContentPartPr>
              <p14:xfrm>
                <a:off x="4707604" y="931750"/>
                <a:ext cx="153720" cy="10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1754B3F-0235-4F77-8508-B35C4146109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98604" y="923110"/>
                  <a:ext cx="171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CE6992-A3FB-4DC1-9691-4F2E7F0332FF}"/>
                    </a:ext>
                  </a:extLst>
                </p14:cNvPr>
                <p14:cNvContentPartPr/>
                <p14:nvPr/>
              </p14:nvContentPartPr>
              <p14:xfrm>
                <a:off x="4813804" y="807910"/>
                <a:ext cx="259920" cy="130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CE6992-A3FB-4DC1-9691-4F2E7F0332F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04804" y="799270"/>
                  <a:ext cx="277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AB9A8A-D307-494E-A894-01F5E7FA6600}"/>
                    </a:ext>
                  </a:extLst>
                </p14:cNvPr>
                <p14:cNvContentPartPr/>
                <p14:nvPr/>
              </p14:nvContentPartPr>
              <p14:xfrm>
                <a:off x="4955284" y="843550"/>
                <a:ext cx="130320" cy="177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AB9A8A-D307-494E-A894-01F5E7FA660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46284" y="834550"/>
                  <a:ext cx="147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0B3FA3C-C0D9-45FF-992F-5F98DA5312C2}"/>
                    </a:ext>
                  </a:extLst>
                </p14:cNvPr>
                <p14:cNvContentPartPr/>
                <p14:nvPr/>
              </p14:nvContentPartPr>
              <p14:xfrm>
                <a:off x="5161924" y="931750"/>
                <a:ext cx="118800" cy="177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0B3FA3C-C0D9-45FF-992F-5F98DA5312C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152924" y="923110"/>
                  <a:ext cx="136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799C3F8-27D4-4012-87D2-5A2F32AEC23D}"/>
                    </a:ext>
                  </a:extLst>
                </p14:cNvPr>
                <p14:cNvContentPartPr/>
                <p14:nvPr/>
              </p14:nvContentPartPr>
              <p14:xfrm>
                <a:off x="5321044" y="796390"/>
                <a:ext cx="12240" cy="6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799C3F8-27D4-4012-87D2-5A2F32AEC23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12044" y="787390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55E9933-FE70-487A-B251-45701735BB64}"/>
                    </a:ext>
                  </a:extLst>
                </p14:cNvPr>
                <p14:cNvContentPartPr/>
                <p14:nvPr/>
              </p14:nvContentPartPr>
              <p14:xfrm>
                <a:off x="5344444" y="855070"/>
                <a:ext cx="177840" cy="354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55E9933-FE70-487A-B251-45701735BB6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35804" y="846430"/>
                  <a:ext cx="1954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B7DF26E-49E9-4296-BC0A-A11A563FCD64}"/>
                    </a:ext>
                  </a:extLst>
                </p14:cNvPr>
                <p14:cNvContentPartPr/>
                <p14:nvPr/>
              </p14:nvContentPartPr>
              <p14:xfrm>
                <a:off x="5468284" y="754990"/>
                <a:ext cx="118440" cy="59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B7DF26E-49E9-4296-BC0A-A11A563FCD6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59644" y="745990"/>
                  <a:ext cx="136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4788842-ABCC-4510-AEC6-95BEDA4DB57C}"/>
                    </a:ext>
                  </a:extLst>
                </p14:cNvPr>
                <p14:cNvContentPartPr/>
                <p14:nvPr/>
              </p14:nvContentPartPr>
              <p14:xfrm>
                <a:off x="5681044" y="725470"/>
                <a:ext cx="159480" cy="37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4788842-ABCC-4510-AEC6-95BEDA4DB57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72044" y="716470"/>
                  <a:ext cx="1771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1F1A29C-EF27-47A0-AC82-9122373C7124}"/>
                    </a:ext>
                  </a:extLst>
                </p14:cNvPr>
                <p14:cNvContentPartPr/>
                <p14:nvPr/>
              </p14:nvContentPartPr>
              <p14:xfrm>
                <a:off x="6058324" y="920230"/>
                <a:ext cx="100800" cy="1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1F1A29C-EF27-47A0-AC82-9122373C712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49684" y="911230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96943E6-0986-475E-9161-156398F04D5A}"/>
                    </a:ext>
                  </a:extLst>
                </p14:cNvPr>
                <p14:cNvContentPartPr/>
                <p14:nvPr/>
              </p14:nvContentPartPr>
              <p14:xfrm>
                <a:off x="6040684" y="990790"/>
                <a:ext cx="124200" cy="18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96943E6-0986-475E-9161-156398F04D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32044" y="98215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871F64B-4B2F-49EB-84AA-661B328085B6}"/>
                    </a:ext>
                  </a:extLst>
                </p14:cNvPr>
                <p14:cNvContentPartPr/>
                <p14:nvPr/>
              </p14:nvContentPartPr>
              <p14:xfrm>
                <a:off x="6506524" y="753910"/>
                <a:ext cx="171720" cy="296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871F64B-4B2F-49EB-84AA-661B328085B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97884" y="745270"/>
                  <a:ext cx="1893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7E79E14-7362-4F48-B936-2EDDDCE4E1FC}"/>
                    </a:ext>
                  </a:extLst>
                </p14:cNvPr>
                <p14:cNvContentPartPr/>
                <p14:nvPr/>
              </p14:nvContentPartPr>
              <p14:xfrm>
                <a:off x="6577444" y="958030"/>
                <a:ext cx="242640" cy="269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7E79E14-7362-4F48-B936-2EDDDCE4E1F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68804" y="949030"/>
                  <a:ext cx="260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203DDB-C0BB-48CF-B753-0C29075256EE}"/>
                    </a:ext>
                  </a:extLst>
                </p14:cNvPr>
                <p14:cNvContentPartPr/>
                <p14:nvPr/>
              </p14:nvContentPartPr>
              <p14:xfrm>
                <a:off x="6772204" y="760390"/>
                <a:ext cx="118440" cy="89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203DDB-C0BB-48CF-B753-0C29075256E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63564" y="751390"/>
                  <a:ext cx="136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DFB3A6-6D8F-4ADE-BB99-8F00ED974A19}"/>
                    </a:ext>
                  </a:extLst>
                </p14:cNvPr>
                <p14:cNvContentPartPr/>
                <p14:nvPr/>
              </p14:nvContentPartPr>
              <p14:xfrm>
                <a:off x="7031764" y="920230"/>
                <a:ext cx="183240" cy="24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DFB3A6-6D8F-4ADE-BB99-8F00ED974A1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23124" y="911230"/>
                  <a:ext cx="200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CCC2F0-5418-49FA-A2FA-83D77A4CDB1D}"/>
                    </a:ext>
                  </a:extLst>
                </p14:cNvPr>
                <p14:cNvContentPartPr/>
                <p14:nvPr/>
              </p14:nvContentPartPr>
              <p14:xfrm>
                <a:off x="7132204" y="825910"/>
                <a:ext cx="47520" cy="183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CCC2F0-5418-49FA-A2FA-83D77A4CDB1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123204" y="816910"/>
                  <a:ext cx="65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A057F5-11B1-4B2F-9E70-4794A9E8E2B9}"/>
                    </a:ext>
                  </a:extLst>
                </p14:cNvPr>
                <p14:cNvContentPartPr/>
                <p14:nvPr/>
              </p14:nvContentPartPr>
              <p14:xfrm>
                <a:off x="7019884" y="1032190"/>
                <a:ext cx="207000" cy="18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A057F5-11B1-4B2F-9E70-4794A9E8E2B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11244" y="1023550"/>
                  <a:ext cx="224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2045049-E172-4D4A-B8FA-ADB9C4614390}"/>
                    </a:ext>
                  </a:extLst>
                </p14:cNvPr>
                <p14:cNvContentPartPr/>
                <p14:nvPr/>
              </p14:nvContentPartPr>
              <p14:xfrm>
                <a:off x="7402924" y="866230"/>
                <a:ext cx="159840" cy="142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2045049-E172-4D4A-B8FA-ADB9C461439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394284" y="857590"/>
                  <a:ext cx="177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43B6672-5B94-4FFC-8BA1-1D0706E67B8A}"/>
                    </a:ext>
                  </a:extLst>
                </p14:cNvPr>
                <p14:cNvContentPartPr/>
                <p14:nvPr/>
              </p14:nvContentPartPr>
              <p14:xfrm>
                <a:off x="7462684" y="784510"/>
                <a:ext cx="118440" cy="335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43B6672-5B94-4FFC-8BA1-1D0706E67B8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53684" y="775510"/>
                  <a:ext cx="1360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514178-2321-4DF3-B646-F6A9465744E9}"/>
                    </a:ext>
                  </a:extLst>
                </p14:cNvPr>
                <p14:cNvContentPartPr/>
                <p14:nvPr/>
              </p14:nvContentPartPr>
              <p14:xfrm>
                <a:off x="7515604" y="666430"/>
                <a:ext cx="165600" cy="94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514178-2321-4DF3-B646-F6A9465744E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06604" y="657790"/>
                  <a:ext cx="183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BB74F1-040A-47F7-B401-0235F6A355F4}"/>
                    </a:ext>
                  </a:extLst>
                </p14:cNvPr>
                <p14:cNvContentPartPr/>
                <p14:nvPr/>
              </p14:nvContentPartPr>
              <p14:xfrm>
                <a:off x="7787044" y="678310"/>
                <a:ext cx="150840" cy="354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BB74F1-040A-47F7-B401-0235F6A355F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778044" y="669310"/>
                  <a:ext cx="168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56F5C0-290F-45D4-9B90-D542FFF668DA}"/>
                    </a:ext>
                  </a:extLst>
                </p14:cNvPr>
                <p14:cNvContentPartPr/>
                <p14:nvPr/>
              </p14:nvContentPartPr>
              <p14:xfrm>
                <a:off x="7969924" y="807190"/>
                <a:ext cx="183240" cy="19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56F5C0-290F-45D4-9B90-D542FFF668D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60924" y="798550"/>
                  <a:ext cx="200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FADB34C-13FC-47CF-A073-7E7386A87463}"/>
                    </a:ext>
                  </a:extLst>
                </p14:cNvPr>
                <p14:cNvContentPartPr/>
                <p14:nvPr/>
              </p14:nvContentPartPr>
              <p14:xfrm>
                <a:off x="8247124" y="536110"/>
                <a:ext cx="153720" cy="18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FADB34C-13FC-47CF-A073-7E7386A8746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238124" y="527110"/>
                  <a:ext cx="171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64A9A3-0528-40C4-B7B8-005233A89C39}"/>
                    </a:ext>
                  </a:extLst>
                </p14:cNvPr>
                <p14:cNvContentPartPr/>
                <p14:nvPr/>
              </p14:nvContentPartPr>
              <p14:xfrm>
                <a:off x="8199964" y="643030"/>
                <a:ext cx="136080" cy="29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64A9A3-0528-40C4-B7B8-005233A89C3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90964" y="634030"/>
                  <a:ext cx="153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86F9FB5-842F-42D5-BBCA-716483B78456}"/>
                    </a:ext>
                  </a:extLst>
                </p14:cNvPr>
                <p14:cNvContentPartPr/>
                <p14:nvPr/>
              </p14:nvContentPartPr>
              <p14:xfrm>
                <a:off x="8241364" y="572110"/>
                <a:ext cx="53280" cy="171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86F9FB5-842F-42D5-BBCA-716483B7845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232364" y="563110"/>
                  <a:ext cx="70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8813F22-DCBB-432E-A261-233A6FBB7868}"/>
                    </a:ext>
                  </a:extLst>
                </p14:cNvPr>
                <p14:cNvContentPartPr/>
                <p14:nvPr/>
              </p14:nvContentPartPr>
              <p14:xfrm>
                <a:off x="8459524" y="545110"/>
                <a:ext cx="118440" cy="243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8813F22-DCBB-432E-A261-233A6FBB786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50524" y="536470"/>
                  <a:ext cx="136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A81CFA-9C90-4FE9-9862-C3A1916F16FB}"/>
                    </a:ext>
                  </a:extLst>
                </p14:cNvPr>
                <p14:cNvContentPartPr/>
                <p14:nvPr/>
              </p14:nvContentPartPr>
              <p14:xfrm>
                <a:off x="8524324" y="548350"/>
                <a:ext cx="4752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A81CFA-9C90-4FE9-9862-C3A1916F16F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15684" y="539710"/>
                  <a:ext cx="65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0812FC-2246-4526-A8AF-E6C9DFF1437B}"/>
                    </a:ext>
                  </a:extLst>
                </p14:cNvPr>
                <p14:cNvContentPartPr/>
                <p14:nvPr/>
              </p14:nvContentPartPr>
              <p14:xfrm>
                <a:off x="8724844" y="548350"/>
                <a:ext cx="110520" cy="11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0812FC-2246-4526-A8AF-E6C9DFF1437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16204" y="539710"/>
                  <a:ext cx="128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1C3E754-F46B-472E-A725-A6E1311E57BA}"/>
                    </a:ext>
                  </a:extLst>
                </p14:cNvPr>
                <p14:cNvContentPartPr/>
                <p14:nvPr/>
              </p14:nvContentPartPr>
              <p14:xfrm>
                <a:off x="8736724" y="483190"/>
                <a:ext cx="112320" cy="225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1C3E754-F46B-472E-A725-A6E1311E57B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28084" y="474550"/>
                  <a:ext cx="129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D9C915A-A166-4418-AE40-B4EB10D5D7F6}"/>
                    </a:ext>
                  </a:extLst>
                </p14:cNvPr>
                <p14:cNvContentPartPr/>
                <p14:nvPr/>
              </p14:nvContentPartPr>
              <p14:xfrm>
                <a:off x="7975684" y="230470"/>
                <a:ext cx="1008720" cy="891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D9C915A-A166-4418-AE40-B4EB10D5D7F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966684" y="221470"/>
                  <a:ext cx="1026360" cy="90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65724FE1-10B9-4E4C-9B9F-BA3FC720951F}"/>
              </a:ext>
            </a:extLst>
          </p:cNvPr>
          <p:cNvGrpSpPr/>
          <p:nvPr/>
        </p:nvGrpSpPr>
        <p:grpSpPr>
          <a:xfrm>
            <a:off x="6270364" y="4052590"/>
            <a:ext cx="826200" cy="537480"/>
            <a:chOff x="6270364" y="4052590"/>
            <a:chExt cx="82620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247EEA4-1E55-44FD-AF7D-126B8342263A}"/>
                    </a:ext>
                  </a:extLst>
                </p14:cNvPr>
                <p14:cNvContentPartPr/>
                <p14:nvPr/>
              </p14:nvContentPartPr>
              <p14:xfrm>
                <a:off x="6270364" y="4365070"/>
                <a:ext cx="214200" cy="225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247EEA4-1E55-44FD-AF7D-126B8342263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61364" y="4356070"/>
                  <a:ext cx="231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2E015C3-33B2-4D34-92AD-CFD65E1D6CD0}"/>
                    </a:ext>
                  </a:extLst>
                </p14:cNvPr>
                <p14:cNvContentPartPr/>
                <p14:nvPr/>
              </p14:nvContentPartPr>
              <p14:xfrm>
                <a:off x="6537124" y="4164550"/>
                <a:ext cx="188280" cy="18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2E015C3-33B2-4D34-92AD-CFD65E1D6CD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28484" y="4155550"/>
                  <a:ext cx="205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A605E47-5DC4-4BF3-B665-A85F0405D0E4}"/>
                    </a:ext>
                  </a:extLst>
                </p14:cNvPr>
                <p14:cNvContentPartPr/>
                <p14:nvPr/>
              </p14:nvContentPartPr>
              <p14:xfrm>
                <a:off x="6524524" y="4288750"/>
                <a:ext cx="177480" cy="12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A605E47-5DC4-4BF3-B665-A85F0405D0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15524" y="4279750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285F89B-CF2E-49DE-886A-E00B1A20B208}"/>
                    </a:ext>
                  </a:extLst>
                </p14:cNvPr>
                <p14:cNvContentPartPr/>
                <p14:nvPr/>
              </p14:nvContentPartPr>
              <p14:xfrm>
                <a:off x="6589324" y="4253110"/>
                <a:ext cx="29880" cy="100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285F89B-CF2E-49DE-886A-E00B1A20B20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80684" y="4244470"/>
                  <a:ext cx="47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D4FB46E-10FE-444C-A1AB-ABC4BC004D4E}"/>
                    </a:ext>
                  </a:extLst>
                </p14:cNvPr>
                <p14:cNvContentPartPr/>
                <p14:nvPr/>
              </p14:nvContentPartPr>
              <p14:xfrm>
                <a:off x="6707404" y="4082110"/>
                <a:ext cx="189000" cy="343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D4FB46E-10FE-444C-A1AB-ABC4BC004D4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98404" y="4073470"/>
                  <a:ext cx="2066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FDF66CE-C693-40DB-99D5-60B4904F51F1}"/>
                    </a:ext>
                  </a:extLst>
                </p14:cNvPr>
                <p14:cNvContentPartPr/>
                <p14:nvPr/>
              </p14:nvContentPartPr>
              <p14:xfrm>
                <a:off x="6984244" y="4129270"/>
                <a:ext cx="112320" cy="159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FDF66CE-C693-40DB-99D5-60B4904F51F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975604" y="4120630"/>
                  <a:ext cx="129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8FC99C-7C12-4E97-BC50-DE1DB9DA4E1E}"/>
                    </a:ext>
                  </a:extLst>
                </p14:cNvPr>
                <p14:cNvContentPartPr/>
                <p14:nvPr/>
              </p14:nvContentPartPr>
              <p14:xfrm>
                <a:off x="6978844" y="4052590"/>
                <a:ext cx="112320" cy="313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8FC99C-7C12-4E97-BC50-DE1DB9DA4E1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969844" y="4043590"/>
                  <a:ext cx="12996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CA6EF0BB-A957-4746-9A9F-C511DF9C4EF3}"/>
                  </a:ext>
                </a:extLst>
              </p14:cNvPr>
              <p14:cNvContentPartPr/>
              <p14:nvPr/>
            </p14:nvContentPartPr>
            <p14:xfrm>
              <a:off x="4654324" y="6353710"/>
              <a:ext cx="425520" cy="1299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CA6EF0BB-A957-4746-9A9F-C511DF9C4EF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645324" y="6345070"/>
                <a:ext cx="443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8376C4EC-150B-428B-82BD-8E3FAB14F898}"/>
                  </a:ext>
                </a:extLst>
              </p14:cNvPr>
              <p14:cNvContentPartPr/>
              <p14:nvPr/>
            </p14:nvContentPartPr>
            <p14:xfrm>
              <a:off x="5220604" y="6294310"/>
              <a:ext cx="24120" cy="2008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8376C4EC-150B-428B-82BD-8E3FAB14F898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211964" y="6285670"/>
                <a:ext cx="41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7D52F0BD-7786-451C-B4AB-E64D9935381C}"/>
                  </a:ext>
                </a:extLst>
              </p14:cNvPr>
              <p14:cNvContentPartPr/>
              <p14:nvPr/>
            </p14:nvContentPartPr>
            <p14:xfrm>
              <a:off x="5309524" y="6406990"/>
              <a:ext cx="118440" cy="21204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7D52F0BD-7786-451C-B4AB-E64D9935381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300884" y="6397990"/>
                <a:ext cx="136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F5D4F946-11FC-4F72-98D2-45AC7508BF2F}"/>
                  </a:ext>
                </a:extLst>
              </p14:cNvPr>
              <p14:cNvContentPartPr/>
              <p14:nvPr/>
            </p14:nvContentPartPr>
            <p14:xfrm>
              <a:off x="5474404" y="6335710"/>
              <a:ext cx="118440" cy="1479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F5D4F946-11FC-4F72-98D2-45AC7508BF2F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465404" y="6327070"/>
                <a:ext cx="13608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oup 300">
            <a:extLst>
              <a:ext uri="{FF2B5EF4-FFF2-40B4-BE49-F238E27FC236}">
                <a16:creationId xmlns:a16="http://schemas.microsoft.com/office/drawing/2014/main" id="{94BDDA87-6606-43C6-A68C-35F8D87D9214}"/>
              </a:ext>
            </a:extLst>
          </p:cNvPr>
          <p:cNvGrpSpPr/>
          <p:nvPr/>
        </p:nvGrpSpPr>
        <p:grpSpPr>
          <a:xfrm>
            <a:off x="5905684" y="4713550"/>
            <a:ext cx="3049920" cy="1699560"/>
            <a:chOff x="5905684" y="4713550"/>
            <a:chExt cx="3049920" cy="169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2A74917-A4F1-4706-89AE-2A12DABB0192}"/>
                    </a:ext>
                  </a:extLst>
                </p14:cNvPr>
                <p14:cNvContentPartPr/>
                <p14:nvPr/>
              </p14:nvContentPartPr>
              <p14:xfrm>
                <a:off x="5993524" y="5075350"/>
                <a:ext cx="212760" cy="163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2A74917-A4F1-4706-89AE-2A12DABB019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84884" y="5066350"/>
                  <a:ext cx="23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E459469-73F3-4813-BC47-AF149A1FBD90}"/>
                    </a:ext>
                  </a:extLst>
                </p14:cNvPr>
                <p14:cNvContentPartPr/>
                <p14:nvPr/>
              </p14:nvContentPartPr>
              <p14:xfrm>
                <a:off x="6217804" y="4872670"/>
                <a:ext cx="82800" cy="12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E459469-73F3-4813-BC47-AF149A1FBD9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08804" y="4864030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3F61525-7127-4AA5-97A2-E03D331D4C30}"/>
                    </a:ext>
                  </a:extLst>
                </p14:cNvPr>
                <p14:cNvContentPartPr/>
                <p14:nvPr/>
              </p14:nvContentPartPr>
              <p14:xfrm>
                <a:off x="6335884" y="4772230"/>
                <a:ext cx="124200" cy="243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3F61525-7127-4AA5-97A2-E03D331D4C3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26884" y="4763590"/>
                  <a:ext cx="141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99134F5-DB38-44B2-B0B8-073D31326B48}"/>
                    </a:ext>
                  </a:extLst>
                </p14:cNvPr>
                <p14:cNvContentPartPr/>
                <p14:nvPr/>
              </p14:nvContentPartPr>
              <p14:xfrm>
                <a:off x="6533164" y="4801750"/>
                <a:ext cx="119520" cy="106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99134F5-DB38-44B2-B0B8-073D31326B4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24164" y="4793110"/>
                  <a:ext cx="137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C7EC05E-76D7-4E84-A400-D89C2E75FA31}"/>
                    </a:ext>
                  </a:extLst>
                </p14:cNvPr>
                <p14:cNvContentPartPr/>
                <p14:nvPr/>
              </p14:nvContentPartPr>
              <p14:xfrm>
                <a:off x="6571684" y="4713550"/>
                <a:ext cx="29880" cy="236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C7EC05E-76D7-4E84-A400-D89C2E75FA3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63044" y="4704550"/>
                  <a:ext cx="47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2A964F3-C0D3-42D5-A5A0-1C3DD15D36BE}"/>
                    </a:ext>
                  </a:extLst>
                </p14:cNvPr>
                <p14:cNvContentPartPr/>
                <p14:nvPr/>
              </p14:nvContentPartPr>
              <p14:xfrm>
                <a:off x="7055524" y="5014150"/>
                <a:ext cx="118440" cy="124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2A964F3-C0D3-42D5-A5A0-1C3DD15D36B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046524" y="5005510"/>
                  <a:ext cx="136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7464927-9531-4F6B-AAF2-4EED616F67A6}"/>
                    </a:ext>
                  </a:extLst>
                </p14:cNvPr>
                <p14:cNvContentPartPr/>
                <p14:nvPr/>
              </p14:nvContentPartPr>
              <p14:xfrm>
                <a:off x="7027084" y="4920190"/>
                <a:ext cx="1026000" cy="477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7464927-9531-4F6B-AAF2-4EED616F67A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18084" y="4911190"/>
                  <a:ext cx="10436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BFA65D7-EDFC-4A54-932B-7065F99FC048}"/>
                    </a:ext>
                  </a:extLst>
                </p14:cNvPr>
                <p14:cNvContentPartPr/>
                <p14:nvPr/>
              </p14:nvContentPartPr>
              <p14:xfrm>
                <a:off x="7102684" y="4866910"/>
                <a:ext cx="41760" cy="112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BFA65D7-EDFC-4A54-932B-7065F99FC04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93684" y="4857910"/>
                  <a:ext cx="59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974FC7E-BDC3-4DBE-AB8A-9D05C1AAAFFE}"/>
                    </a:ext>
                  </a:extLst>
                </p14:cNvPr>
                <p14:cNvContentPartPr/>
                <p14:nvPr/>
              </p14:nvContentPartPr>
              <p14:xfrm>
                <a:off x="8252884" y="5031790"/>
                <a:ext cx="555120" cy="198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974FC7E-BDC3-4DBE-AB8A-9D05C1AAAFF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244244" y="5023150"/>
                  <a:ext cx="572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A35FF87-7274-435A-AFBA-6CDBA760DB4A}"/>
                    </a:ext>
                  </a:extLst>
                </p14:cNvPr>
                <p14:cNvContentPartPr/>
                <p14:nvPr/>
              </p14:nvContentPartPr>
              <p14:xfrm>
                <a:off x="6347764" y="5451190"/>
                <a:ext cx="183600" cy="93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A35FF87-7274-435A-AFBA-6CDBA760DB4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338764" y="5442190"/>
                  <a:ext cx="201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948F2CD-8E11-4B37-A327-DD5EA093F348}"/>
                    </a:ext>
                  </a:extLst>
                </p14:cNvPr>
                <p14:cNvContentPartPr/>
                <p14:nvPr/>
              </p14:nvContentPartPr>
              <p14:xfrm>
                <a:off x="6418324" y="5285590"/>
                <a:ext cx="88920" cy="419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948F2CD-8E11-4B37-A327-DD5EA093F34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09324" y="5276950"/>
                  <a:ext cx="1065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A3FD321-6880-465F-9E48-2842381ADDA2}"/>
                    </a:ext>
                  </a:extLst>
                </p14:cNvPr>
                <p14:cNvContentPartPr/>
                <p14:nvPr/>
              </p14:nvContentPartPr>
              <p14:xfrm>
                <a:off x="6807484" y="5428150"/>
                <a:ext cx="178200" cy="211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A3FD321-6880-465F-9E48-2842381ADDA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98844" y="5419510"/>
                  <a:ext cx="195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EDD1B5C-AFAF-45E4-9DC3-BAF56C235907}"/>
                    </a:ext>
                  </a:extLst>
                </p14:cNvPr>
                <p14:cNvContentPartPr/>
                <p14:nvPr/>
              </p14:nvContentPartPr>
              <p14:xfrm>
                <a:off x="7002244" y="5391790"/>
                <a:ext cx="53280" cy="230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EDD1B5C-AFAF-45E4-9DC3-BAF56C23590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993604" y="5382790"/>
                  <a:ext cx="70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308377B-2B67-4B32-AD4E-061969559025}"/>
                    </a:ext>
                  </a:extLst>
                </p14:cNvPr>
                <p14:cNvContentPartPr/>
                <p14:nvPr/>
              </p14:nvContentPartPr>
              <p14:xfrm>
                <a:off x="7073524" y="5456950"/>
                <a:ext cx="465840" cy="189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308377B-2B67-4B32-AD4E-06196955902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64884" y="5448310"/>
                  <a:ext cx="483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EFC5B04-7D7D-4DEE-9DC6-14DC4AD5109D}"/>
                    </a:ext>
                  </a:extLst>
                </p14:cNvPr>
                <p14:cNvContentPartPr/>
                <p14:nvPr/>
              </p14:nvContentPartPr>
              <p14:xfrm>
                <a:off x="7450804" y="5479990"/>
                <a:ext cx="254160" cy="41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EFC5B04-7D7D-4DEE-9DC6-14DC4AD5109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441804" y="5471350"/>
                  <a:ext cx="271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0D3F83B-C435-4C61-BA69-FFDE3121C77E}"/>
                    </a:ext>
                  </a:extLst>
                </p14:cNvPr>
                <p14:cNvContentPartPr/>
                <p14:nvPr/>
              </p14:nvContentPartPr>
              <p14:xfrm>
                <a:off x="7568524" y="5529310"/>
                <a:ext cx="389880" cy="99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0D3F83B-C435-4C61-BA69-FFDE3121C77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59884" y="5520670"/>
                  <a:ext cx="407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D110BF4-B59A-41E6-BC3B-1FD917F1AAEF}"/>
                    </a:ext>
                  </a:extLst>
                </p14:cNvPr>
                <p14:cNvContentPartPr/>
                <p14:nvPr/>
              </p14:nvContentPartPr>
              <p14:xfrm>
                <a:off x="5905684" y="6190990"/>
                <a:ext cx="218160" cy="222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D110BF4-B59A-41E6-BC3B-1FD917F1AAE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896684" y="6181990"/>
                  <a:ext cx="235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3BB6060-9AB4-4FEF-B580-0524AE1E84DD}"/>
                    </a:ext>
                  </a:extLst>
                </p14:cNvPr>
                <p14:cNvContentPartPr/>
                <p14:nvPr/>
              </p14:nvContentPartPr>
              <p14:xfrm>
                <a:off x="6182524" y="5928550"/>
                <a:ext cx="136080" cy="12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3BB6060-9AB4-4FEF-B580-0524AE1E84D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173524" y="5919910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C6F6509-FD8F-4C12-8C7F-A6FF66CB6FAC}"/>
                    </a:ext>
                  </a:extLst>
                </p14:cNvPr>
                <p14:cNvContentPartPr/>
                <p14:nvPr/>
              </p14:nvContentPartPr>
              <p14:xfrm>
                <a:off x="6306364" y="5930350"/>
                <a:ext cx="136440" cy="257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C6F6509-FD8F-4C12-8C7F-A6FF66CB6FA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297364" y="5921710"/>
                  <a:ext cx="154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F0C09F0-ADF3-40DD-BFA3-C163088F3DED}"/>
                    </a:ext>
                  </a:extLst>
                </p14:cNvPr>
                <p14:cNvContentPartPr/>
                <p14:nvPr/>
              </p14:nvContentPartPr>
              <p14:xfrm>
                <a:off x="6424084" y="5798950"/>
                <a:ext cx="18000" cy="6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F0C09F0-ADF3-40DD-BFA3-C163088F3DE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415444" y="5789950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C68C146-C769-4C5F-819A-F29A4585C74D}"/>
                    </a:ext>
                  </a:extLst>
                </p14:cNvPr>
                <p14:cNvContentPartPr/>
                <p14:nvPr/>
              </p14:nvContentPartPr>
              <p14:xfrm>
                <a:off x="6524524" y="5881030"/>
                <a:ext cx="101520" cy="113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C68C146-C769-4C5F-819A-F29A4585C74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515524" y="5872030"/>
                  <a:ext cx="119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73F691C-F354-426E-9442-C0C1AFD4B002}"/>
                    </a:ext>
                  </a:extLst>
                </p14:cNvPr>
                <p14:cNvContentPartPr/>
                <p14:nvPr/>
              </p14:nvContentPartPr>
              <p14:xfrm>
                <a:off x="6536404" y="5787070"/>
                <a:ext cx="94680" cy="283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73F691C-F354-426E-9442-C0C1AFD4B00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527404" y="5778430"/>
                  <a:ext cx="112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380FFC6-BFCC-4657-B7BC-2E79899CD443}"/>
                    </a:ext>
                  </a:extLst>
                </p14:cNvPr>
                <p14:cNvContentPartPr/>
                <p14:nvPr/>
              </p14:nvContentPartPr>
              <p14:xfrm>
                <a:off x="6701644" y="6229510"/>
                <a:ext cx="71280" cy="18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380FFC6-BFCC-4657-B7BC-2E79899CD44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692644" y="6220870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CEB9CFC-7B98-485C-86E5-42EB94E70573}"/>
                    </a:ext>
                  </a:extLst>
                </p14:cNvPr>
                <p14:cNvContentPartPr/>
                <p14:nvPr/>
              </p14:nvContentPartPr>
              <p14:xfrm>
                <a:off x="6618844" y="6318070"/>
                <a:ext cx="118440" cy="6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CEB9CFC-7B98-485C-86E5-42EB94E7057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610204" y="630907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0D7D8A7-1457-4006-8A4C-9DED38692CD5}"/>
                    </a:ext>
                  </a:extLst>
                </p14:cNvPr>
                <p14:cNvContentPartPr/>
                <p14:nvPr/>
              </p14:nvContentPartPr>
              <p14:xfrm>
                <a:off x="7025284" y="6173350"/>
                <a:ext cx="159840" cy="174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0D7D8A7-1457-4006-8A4C-9DED38692CD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016644" y="6164350"/>
                  <a:ext cx="177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38C717E-BE76-4ADE-BC69-A50029ADE9A5}"/>
                    </a:ext>
                  </a:extLst>
                </p14:cNvPr>
                <p14:cNvContentPartPr/>
                <p14:nvPr/>
              </p14:nvContentPartPr>
              <p14:xfrm>
                <a:off x="7214644" y="5958070"/>
                <a:ext cx="65160" cy="12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38C717E-BE76-4ADE-BC69-A50029ADE9A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206004" y="594943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F3985E7-D68B-4A5C-90A7-8FD008512961}"/>
                    </a:ext>
                  </a:extLst>
                </p14:cNvPr>
                <p14:cNvContentPartPr/>
                <p14:nvPr/>
              </p14:nvContentPartPr>
              <p14:xfrm>
                <a:off x="7297444" y="5905150"/>
                <a:ext cx="135360" cy="225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F3985E7-D68B-4A5C-90A7-8FD00851296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288444" y="5896150"/>
                  <a:ext cx="153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DC45ECA-9575-44D5-9864-C9F807D510D8}"/>
                    </a:ext>
                  </a:extLst>
                </p14:cNvPr>
                <p14:cNvContentPartPr/>
                <p14:nvPr/>
              </p14:nvContentPartPr>
              <p14:xfrm>
                <a:off x="7433164" y="5834230"/>
                <a:ext cx="29880" cy="18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DC45ECA-9575-44D5-9864-C9F807D510D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424164" y="5825590"/>
                  <a:ext cx="4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F84C000-D8E7-4F95-B92F-F356182561DB}"/>
                    </a:ext>
                  </a:extLst>
                </p14:cNvPr>
                <p14:cNvContentPartPr/>
                <p14:nvPr/>
              </p14:nvContentPartPr>
              <p14:xfrm>
                <a:off x="7503364" y="5763670"/>
                <a:ext cx="148320" cy="218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F84C000-D8E7-4F95-B92F-F356182561D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494724" y="5754670"/>
                  <a:ext cx="165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C51B65D-E11E-416F-B50D-F31109D73D74}"/>
                    </a:ext>
                  </a:extLst>
                </p14:cNvPr>
                <p14:cNvContentPartPr/>
                <p14:nvPr/>
              </p14:nvContentPartPr>
              <p14:xfrm>
                <a:off x="7645564" y="5984350"/>
                <a:ext cx="94680" cy="61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C51B65D-E11E-416F-B50D-F31109D73D7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636564" y="5975710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1334AFB-01E9-4A1C-A909-C8C48A229FFA}"/>
                    </a:ext>
                  </a:extLst>
                </p14:cNvPr>
                <p14:cNvContentPartPr/>
                <p14:nvPr/>
              </p14:nvContentPartPr>
              <p14:xfrm>
                <a:off x="7657084" y="5928550"/>
                <a:ext cx="71280" cy="200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1334AFB-01E9-4A1C-A909-C8C48A229FF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648444" y="5919910"/>
                  <a:ext cx="88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0793E3D-3199-4FCA-8257-5BF5851898DF}"/>
                    </a:ext>
                  </a:extLst>
                </p14:cNvPr>
                <p14:cNvContentPartPr/>
                <p14:nvPr/>
              </p14:nvContentPartPr>
              <p14:xfrm>
                <a:off x="7851844" y="5775190"/>
                <a:ext cx="136440" cy="242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0793E3D-3199-4FCA-8257-5BF5851898D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42844" y="5766550"/>
                  <a:ext cx="154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120065F-1F2B-4B31-9C08-013737D29038}"/>
                    </a:ext>
                  </a:extLst>
                </p14:cNvPr>
                <p14:cNvContentPartPr/>
                <p14:nvPr/>
              </p14:nvContentPartPr>
              <p14:xfrm>
                <a:off x="7981444" y="5839270"/>
                <a:ext cx="165240" cy="302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120065F-1F2B-4B31-9C08-013737D2903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972804" y="5830630"/>
                  <a:ext cx="182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99F2BDC-E0F1-4847-ABBD-59C55649F7DC}"/>
                    </a:ext>
                  </a:extLst>
                </p14:cNvPr>
                <p14:cNvContentPartPr/>
                <p14:nvPr/>
              </p14:nvContentPartPr>
              <p14:xfrm>
                <a:off x="7739884" y="5730190"/>
                <a:ext cx="496080" cy="399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99F2BDC-E0F1-4847-ABBD-59C55649F7D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730884" y="5721190"/>
                  <a:ext cx="5137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49850D5-4C90-4DA7-9608-B58ABC4FBDD5}"/>
                    </a:ext>
                  </a:extLst>
                </p14:cNvPr>
                <p14:cNvContentPartPr/>
                <p14:nvPr/>
              </p14:nvContentPartPr>
              <p14:xfrm>
                <a:off x="8235244" y="5580790"/>
                <a:ext cx="195120" cy="136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49850D5-4C90-4DA7-9608-B58ABC4FBDD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226244" y="5571790"/>
                  <a:ext cx="21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1AB6187-854D-4BE0-A0BB-A2336B49AA31}"/>
                    </a:ext>
                  </a:extLst>
                </p14:cNvPr>
                <p14:cNvContentPartPr/>
                <p14:nvPr/>
              </p14:nvContentPartPr>
              <p14:xfrm>
                <a:off x="8225524" y="5633710"/>
                <a:ext cx="133920" cy="121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1AB6187-854D-4BE0-A0BB-A2336B49AA3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216524" y="5624710"/>
                  <a:ext cx="151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23B3810-514B-472C-978C-42CF05C025F0}"/>
                    </a:ext>
                  </a:extLst>
                </p14:cNvPr>
                <p14:cNvContentPartPr/>
                <p14:nvPr/>
              </p14:nvContentPartPr>
              <p14:xfrm>
                <a:off x="8447644" y="5718310"/>
                <a:ext cx="330840" cy="57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23B3810-514B-472C-978C-42CF05C025F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438644" y="5709310"/>
                  <a:ext cx="348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2F15EF8-879A-4225-9A50-E65C187B4ED9}"/>
                    </a:ext>
                  </a:extLst>
                </p14:cNvPr>
                <p14:cNvContentPartPr/>
                <p14:nvPr/>
              </p14:nvContentPartPr>
              <p14:xfrm>
                <a:off x="8453044" y="5930350"/>
                <a:ext cx="19080" cy="152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2F15EF8-879A-4225-9A50-E65C187B4ED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444044" y="5921710"/>
                  <a:ext cx="36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76DE848-5038-4277-8964-F0B526121487}"/>
                    </a:ext>
                  </a:extLst>
                </p14:cNvPr>
                <p14:cNvContentPartPr/>
                <p14:nvPr/>
              </p14:nvContentPartPr>
              <p14:xfrm>
                <a:off x="8530444" y="5999470"/>
                <a:ext cx="301320" cy="289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76DE848-5038-4277-8964-F0B52612148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521444" y="5990470"/>
                  <a:ext cx="318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D4A8922-A725-4A22-8100-98D8C810C1B4}"/>
                    </a:ext>
                  </a:extLst>
                </p14:cNvPr>
                <p14:cNvContentPartPr/>
                <p14:nvPr/>
              </p14:nvContentPartPr>
              <p14:xfrm>
                <a:off x="8901964" y="5987590"/>
                <a:ext cx="53640" cy="131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D4A8922-A725-4A22-8100-98D8C810C1B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892964" y="5978590"/>
                  <a:ext cx="71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B5CE3AC-9997-43FF-94F5-C95AE7AB5299}"/>
                    </a:ext>
                  </a:extLst>
                </p14:cNvPr>
                <p14:cNvContentPartPr/>
                <p14:nvPr/>
              </p14:nvContentPartPr>
              <p14:xfrm>
                <a:off x="7446844" y="6135190"/>
                <a:ext cx="291240" cy="18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B5CE3AC-9997-43FF-94F5-C95AE7AB529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438204" y="6126190"/>
                  <a:ext cx="308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B7FA491-A6EB-4D1B-B3D6-194AAAC5240F}"/>
                    </a:ext>
                  </a:extLst>
                </p14:cNvPr>
                <p14:cNvContentPartPr/>
                <p14:nvPr/>
              </p14:nvContentPartPr>
              <p14:xfrm>
                <a:off x="7837084" y="6131230"/>
                <a:ext cx="268920" cy="10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B7FA491-A6EB-4D1B-B3D6-194AAAC5240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828444" y="6122230"/>
                  <a:ext cx="2865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EAAE635E-AA06-4EAE-9843-42A22FF31D63}"/>
              </a:ext>
            </a:extLst>
          </p:cNvPr>
          <p:cNvGrpSpPr/>
          <p:nvPr/>
        </p:nvGrpSpPr>
        <p:grpSpPr>
          <a:xfrm>
            <a:off x="2206324" y="6194230"/>
            <a:ext cx="2395080" cy="525600"/>
            <a:chOff x="2206324" y="6194230"/>
            <a:chExt cx="239508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E157CDF-4AE9-4A4C-96C2-0A041E14175D}"/>
                    </a:ext>
                  </a:extLst>
                </p14:cNvPr>
                <p14:cNvContentPartPr/>
                <p14:nvPr/>
              </p14:nvContentPartPr>
              <p14:xfrm>
                <a:off x="2229364" y="6194230"/>
                <a:ext cx="153720" cy="277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E157CDF-4AE9-4A4C-96C2-0A041E14175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220724" y="6185230"/>
                  <a:ext cx="171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9DDB5CD-A6E1-4644-8F0E-61A4C1BE1156}"/>
                    </a:ext>
                  </a:extLst>
                </p14:cNvPr>
                <p14:cNvContentPartPr/>
                <p14:nvPr/>
              </p14:nvContentPartPr>
              <p14:xfrm>
                <a:off x="2335924" y="6406630"/>
                <a:ext cx="129600" cy="242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9DDB5CD-A6E1-4644-8F0E-61A4C1BE115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327284" y="6397630"/>
                  <a:ext cx="147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BDA499A-6107-4C31-B3F5-B3D5F175BCCC}"/>
                    </a:ext>
                  </a:extLst>
                </p14:cNvPr>
                <p14:cNvContentPartPr/>
                <p14:nvPr/>
              </p14:nvContentPartPr>
              <p14:xfrm>
                <a:off x="2636884" y="6359470"/>
                <a:ext cx="82800" cy="29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BDA499A-6107-4C31-B3F5-B3D5F175BCC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627884" y="6350470"/>
                  <a:ext cx="100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9382F84-A319-4D01-B188-3E0DEAED410B}"/>
                    </a:ext>
                  </a:extLst>
                </p14:cNvPr>
                <p14:cNvContentPartPr/>
                <p14:nvPr/>
              </p14:nvContentPartPr>
              <p14:xfrm>
                <a:off x="2625004" y="6447670"/>
                <a:ext cx="100800" cy="12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9382F84-A319-4D01-B188-3E0DEAED410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616364" y="643903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1360D0B-6E48-4298-9557-B1E59B704E98}"/>
                    </a:ext>
                  </a:extLst>
                </p14:cNvPr>
                <p14:cNvContentPartPr/>
                <p14:nvPr/>
              </p14:nvContentPartPr>
              <p14:xfrm>
                <a:off x="2973124" y="6211870"/>
                <a:ext cx="77040" cy="136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1360D0B-6E48-4298-9557-B1E59B704E9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964124" y="6202870"/>
                  <a:ext cx="94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C464697-2A9D-4B0C-9C80-4D185CA8ECDD}"/>
                    </a:ext>
                  </a:extLst>
                </p14:cNvPr>
                <p14:cNvContentPartPr/>
                <p14:nvPr/>
              </p14:nvContentPartPr>
              <p14:xfrm>
                <a:off x="2866924" y="6388990"/>
                <a:ext cx="159480" cy="18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C464697-2A9D-4B0C-9C80-4D185CA8ECD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857924" y="6379990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3BA1A55-6233-45DC-8BF7-7A8CAE780766}"/>
                    </a:ext>
                  </a:extLst>
                </p14:cNvPr>
                <p14:cNvContentPartPr/>
                <p14:nvPr/>
              </p14:nvContentPartPr>
              <p14:xfrm>
                <a:off x="2819764" y="6465310"/>
                <a:ext cx="189720" cy="231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3BA1A55-6233-45DC-8BF7-7A8CAE78076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810764" y="6456670"/>
                  <a:ext cx="207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1BFE316-FB76-464D-8384-A0885FD11EF6}"/>
                    </a:ext>
                  </a:extLst>
                </p14:cNvPr>
                <p14:cNvContentPartPr/>
                <p14:nvPr/>
              </p14:nvContentPartPr>
              <p14:xfrm>
                <a:off x="3208924" y="6495190"/>
                <a:ext cx="53280" cy="118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1BFE316-FB76-464D-8384-A0885FD11EF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200284" y="6486190"/>
                  <a:ext cx="70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973E946-8E58-4963-9670-05FFA3D69571}"/>
                    </a:ext>
                  </a:extLst>
                </p14:cNvPr>
                <p14:cNvContentPartPr/>
                <p14:nvPr/>
              </p14:nvContentPartPr>
              <p14:xfrm>
                <a:off x="3810844" y="6353350"/>
                <a:ext cx="94680" cy="94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973E946-8E58-4963-9670-05FFA3D6957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01844" y="6344710"/>
                  <a:ext cx="11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D3C712B-F95D-4A7E-ABD7-870E940D641C}"/>
                    </a:ext>
                  </a:extLst>
                </p14:cNvPr>
                <p14:cNvContentPartPr/>
                <p14:nvPr/>
              </p14:nvContentPartPr>
              <p14:xfrm>
                <a:off x="3964204" y="6318070"/>
                <a:ext cx="189720" cy="260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D3C712B-F95D-4A7E-ABD7-870E940D641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955204" y="6309070"/>
                  <a:ext cx="207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A717BAD-BA48-4E28-BF4B-464809A73063}"/>
                    </a:ext>
                  </a:extLst>
                </p14:cNvPr>
                <p14:cNvContentPartPr/>
                <p14:nvPr/>
              </p14:nvContentPartPr>
              <p14:xfrm>
                <a:off x="4285684" y="6288550"/>
                <a:ext cx="91800" cy="153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A717BAD-BA48-4E28-BF4B-464809A7306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276684" y="6279550"/>
                  <a:ext cx="109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E899620-94EA-4685-9CFD-DADA62E285A1}"/>
                    </a:ext>
                  </a:extLst>
                </p14:cNvPr>
                <p14:cNvContentPartPr/>
                <p14:nvPr/>
              </p14:nvContentPartPr>
              <p14:xfrm>
                <a:off x="4282804" y="6229150"/>
                <a:ext cx="94680" cy="283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E899620-94EA-4685-9CFD-DADA62E285A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273804" y="6220510"/>
                  <a:ext cx="112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2905C21-958E-40C2-9CC7-93A5FB18CC97}"/>
                    </a:ext>
                  </a:extLst>
                </p14:cNvPr>
                <p14:cNvContentPartPr/>
                <p14:nvPr/>
              </p14:nvContentPartPr>
              <p14:xfrm>
                <a:off x="3462724" y="6607150"/>
                <a:ext cx="872640" cy="71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2905C21-958E-40C2-9CC7-93A5FB18CC9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454084" y="6598150"/>
                  <a:ext cx="890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8E966D9-A128-4C9A-BC3F-148CD93F5C2E}"/>
                    </a:ext>
                  </a:extLst>
                </p14:cNvPr>
                <p14:cNvContentPartPr/>
                <p14:nvPr/>
              </p14:nvContentPartPr>
              <p14:xfrm>
                <a:off x="3456964" y="6677710"/>
                <a:ext cx="941400" cy="35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8E966D9-A128-4C9A-BC3F-148CD93F5C2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447964" y="6669070"/>
                  <a:ext cx="959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C051D38-E19A-41B7-B6E9-550B025D3392}"/>
                    </a:ext>
                  </a:extLst>
                </p14:cNvPr>
                <p14:cNvContentPartPr/>
                <p14:nvPr/>
              </p14:nvContentPartPr>
              <p14:xfrm>
                <a:off x="3563164" y="6666190"/>
                <a:ext cx="746640" cy="53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C051D38-E19A-41B7-B6E9-550B025D339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554164" y="6657190"/>
                  <a:ext cx="764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15C7C03-1081-4338-9A7F-8F930367BDA3}"/>
                    </a:ext>
                  </a:extLst>
                </p14:cNvPr>
                <p14:cNvContentPartPr/>
                <p14:nvPr/>
              </p14:nvContentPartPr>
              <p14:xfrm>
                <a:off x="4482964" y="6423910"/>
                <a:ext cx="95040" cy="12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15C7C03-1081-4338-9A7F-8F930367BDA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474324" y="6414910"/>
                  <a:ext cx="112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23E93FC-B819-490F-9690-058DAF31C568}"/>
                    </a:ext>
                  </a:extLst>
                </p14:cNvPr>
                <p14:cNvContentPartPr/>
                <p14:nvPr/>
              </p14:nvContentPartPr>
              <p14:xfrm>
                <a:off x="4489084" y="6465670"/>
                <a:ext cx="112320" cy="12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23E93FC-B819-490F-9690-058DAF31C56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480444" y="645667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189A59B-0B1C-4C8D-902A-DB5C7D82A04B}"/>
                    </a:ext>
                  </a:extLst>
                </p14:cNvPr>
                <p14:cNvContentPartPr/>
                <p14:nvPr/>
              </p14:nvContentPartPr>
              <p14:xfrm>
                <a:off x="2206324" y="6695710"/>
                <a:ext cx="755640" cy="12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189A59B-0B1C-4C8D-902A-DB5C7D82A04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197324" y="6686710"/>
                  <a:ext cx="7732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B40CBB22-E4A3-4FEF-91CD-B800BE23A18B}"/>
              </a:ext>
            </a:extLst>
          </p:cNvPr>
          <p:cNvGrpSpPr/>
          <p:nvPr/>
        </p:nvGrpSpPr>
        <p:grpSpPr>
          <a:xfrm>
            <a:off x="790084" y="288790"/>
            <a:ext cx="3097800" cy="2340000"/>
            <a:chOff x="790084" y="288790"/>
            <a:chExt cx="3097800" cy="23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EF16108-A01E-49FA-ACD9-D731091D4ADD}"/>
                    </a:ext>
                  </a:extLst>
                </p14:cNvPr>
                <p14:cNvContentPartPr/>
                <p14:nvPr/>
              </p14:nvContentPartPr>
              <p14:xfrm>
                <a:off x="1966204" y="426670"/>
                <a:ext cx="90720" cy="1437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EF16108-A01E-49FA-ACD9-D731091D4AD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957564" y="417670"/>
                  <a:ext cx="108360" cy="14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026BD49-C6FC-4982-986F-95D8A6E24A34}"/>
                    </a:ext>
                  </a:extLst>
                </p14:cNvPr>
                <p14:cNvContentPartPr/>
                <p14:nvPr/>
              </p14:nvContentPartPr>
              <p14:xfrm>
                <a:off x="1268164" y="1020310"/>
                <a:ext cx="2619720" cy="336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026BD49-C6FC-4982-986F-95D8A6E24A3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259524" y="1011670"/>
                  <a:ext cx="26373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3E735E1-9E0D-4606-B27B-30C4BDB6622C}"/>
                    </a:ext>
                  </a:extLst>
                </p14:cNvPr>
                <p14:cNvContentPartPr/>
                <p14:nvPr/>
              </p14:nvContentPartPr>
              <p14:xfrm>
                <a:off x="2011564" y="654550"/>
                <a:ext cx="1144800" cy="637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3E735E1-9E0D-4606-B27B-30C4BDB6622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002564" y="645910"/>
                  <a:ext cx="116244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A551585-1B4E-4D10-A0B7-1E4918A9A09C}"/>
                    </a:ext>
                  </a:extLst>
                </p14:cNvPr>
                <p14:cNvContentPartPr/>
                <p14:nvPr/>
              </p14:nvContentPartPr>
              <p14:xfrm>
                <a:off x="2029204" y="388510"/>
                <a:ext cx="720000" cy="879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A551585-1B4E-4D10-A0B7-1E4918A9A09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020204" y="379870"/>
                  <a:ext cx="737640" cy="89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63C9B18-AC01-42BB-8923-0435BD8F7833}"/>
                    </a:ext>
                  </a:extLst>
                </p14:cNvPr>
                <p14:cNvContentPartPr/>
                <p14:nvPr/>
              </p14:nvContentPartPr>
              <p14:xfrm>
                <a:off x="1982044" y="288790"/>
                <a:ext cx="348480" cy="991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63C9B18-AC01-42BB-8923-0435BD8F783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973044" y="280150"/>
                  <a:ext cx="366120" cy="10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25C5D96-562B-4B8B-90CB-4D49F0EB9E11}"/>
                    </a:ext>
                  </a:extLst>
                </p14:cNvPr>
                <p14:cNvContentPartPr/>
                <p14:nvPr/>
              </p14:nvContentPartPr>
              <p14:xfrm>
                <a:off x="1498204" y="401110"/>
                <a:ext cx="430920" cy="8438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25C5D96-562B-4B8B-90CB-4D49F0EB9E1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489564" y="392110"/>
                  <a:ext cx="44856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29C4DA2-96EA-4611-847E-F303131FFDBE}"/>
                    </a:ext>
                  </a:extLst>
                </p14:cNvPr>
                <p14:cNvContentPartPr/>
                <p14:nvPr/>
              </p14:nvContentPartPr>
              <p14:xfrm>
                <a:off x="945964" y="884590"/>
                <a:ext cx="888840" cy="360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29C4DA2-96EA-4611-847E-F303131FFDB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36964" y="875590"/>
                  <a:ext cx="9064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DE7E34E-1F0C-49AA-8845-6C2C97EA0F4C}"/>
                    </a:ext>
                  </a:extLst>
                </p14:cNvPr>
                <p14:cNvContentPartPr/>
                <p14:nvPr/>
              </p14:nvContentPartPr>
              <p14:xfrm>
                <a:off x="790084" y="1256470"/>
                <a:ext cx="1003320" cy="417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DE7E34E-1F0C-49AA-8845-6C2C97EA0F4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81444" y="1247470"/>
                  <a:ext cx="1020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AF4F210-072D-4A67-B264-52495AF9B074}"/>
                    </a:ext>
                  </a:extLst>
                </p14:cNvPr>
                <p14:cNvContentPartPr/>
                <p14:nvPr/>
              </p14:nvContentPartPr>
              <p14:xfrm>
                <a:off x="926164" y="1297510"/>
                <a:ext cx="902520" cy="653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AF4F210-072D-4A67-B264-52495AF9B07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17524" y="1288870"/>
                  <a:ext cx="92016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731F968-4F61-4644-8967-5B565D4E77CE}"/>
                    </a:ext>
                  </a:extLst>
                </p14:cNvPr>
                <p14:cNvContentPartPr/>
                <p14:nvPr/>
              </p14:nvContentPartPr>
              <p14:xfrm>
                <a:off x="1215244" y="1309390"/>
                <a:ext cx="773280" cy="885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731F968-4F61-4644-8967-5B565D4E77C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06244" y="1300750"/>
                  <a:ext cx="790920" cy="90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E02EDA2-6CF2-416D-B964-CE634041FFAC}"/>
                    </a:ext>
                  </a:extLst>
                </p14:cNvPr>
                <p14:cNvContentPartPr/>
                <p14:nvPr/>
              </p14:nvContentPartPr>
              <p14:xfrm>
                <a:off x="1748044" y="1338910"/>
                <a:ext cx="240120" cy="12898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E02EDA2-6CF2-416D-B964-CE634041FFA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739044" y="1330270"/>
                  <a:ext cx="257760" cy="13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9420442-96DF-4942-9831-59C6F7F20036}"/>
                    </a:ext>
                  </a:extLst>
                </p14:cNvPr>
                <p14:cNvContentPartPr/>
                <p14:nvPr/>
              </p14:nvContentPartPr>
              <p14:xfrm>
                <a:off x="1934884" y="1327030"/>
                <a:ext cx="201600" cy="1132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9420442-96DF-4942-9831-59C6F7F2003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925884" y="1318390"/>
                  <a:ext cx="219240" cy="11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E3C8B52-923E-4F26-8269-781D159C845D}"/>
                    </a:ext>
                  </a:extLst>
                </p14:cNvPr>
                <p14:cNvContentPartPr/>
                <p14:nvPr/>
              </p14:nvContentPartPr>
              <p14:xfrm>
                <a:off x="2159164" y="1333150"/>
                <a:ext cx="779040" cy="1004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E3C8B52-923E-4F26-8269-781D159C845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150164" y="1324150"/>
                  <a:ext cx="796680" cy="10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3653B3E-5770-4315-8154-740AB2A68165}"/>
                    </a:ext>
                  </a:extLst>
                </p14:cNvPr>
                <p14:cNvContentPartPr/>
                <p14:nvPr/>
              </p14:nvContentPartPr>
              <p14:xfrm>
                <a:off x="2630764" y="507310"/>
                <a:ext cx="295200" cy="313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3653B3E-5770-4315-8154-740AB2A6816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622124" y="498310"/>
                  <a:ext cx="31284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DC1A550C-2349-4359-B03F-C0AEC3C69FBC}"/>
              </a:ext>
            </a:extLst>
          </p:cNvPr>
          <p:cNvGrpSpPr/>
          <p:nvPr/>
        </p:nvGrpSpPr>
        <p:grpSpPr>
          <a:xfrm>
            <a:off x="3075364" y="259270"/>
            <a:ext cx="311400" cy="401760"/>
            <a:chOff x="3075364" y="259270"/>
            <a:chExt cx="31140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B757FF0-C918-43DB-8B67-12EC5DB0FD4A}"/>
                    </a:ext>
                  </a:extLst>
                </p14:cNvPr>
                <p14:cNvContentPartPr/>
                <p14:nvPr/>
              </p14:nvContentPartPr>
              <p14:xfrm>
                <a:off x="3075364" y="335950"/>
                <a:ext cx="110520" cy="163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B757FF0-C918-43DB-8B67-12EC5DB0FD4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066364" y="327310"/>
                  <a:ext cx="128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4873C9E-82FB-4A42-808B-E5EFD8C7A413}"/>
                    </a:ext>
                  </a:extLst>
                </p14:cNvPr>
                <p14:cNvContentPartPr/>
                <p14:nvPr/>
              </p14:nvContentPartPr>
              <p14:xfrm>
                <a:off x="3138364" y="259270"/>
                <a:ext cx="88920" cy="230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4873C9E-82FB-4A42-808B-E5EFD8C7A41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129364" y="250270"/>
                  <a:ext cx="106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70785F1-F03C-4FDB-9B8A-8293664BC785}"/>
                    </a:ext>
                  </a:extLst>
                </p14:cNvPr>
                <p14:cNvContentPartPr/>
                <p14:nvPr/>
              </p14:nvContentPartPr>
              <p14:xfrm>
                <a:off x="3285244" y="447550"/>
                <a:ext cx="101520" cy="1069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70785F1-F03C-4FDB-9B8A-8293664BC78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276604" y="438910"/>
                  <a:ext cx="119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B95DE5B-9940-47BB-BFB4-82D6A9434097}"/>
                    </a:ext>
                  </a:extLst>
                </p14:cNvPr>
                <p14:cNvContentPartPr/>
                <p14:nvPr/>
              </p14:nvContentPartPr>
              <p14:xfrm>
                <a:off x="3315124" y="394990"/>
                <a:ext cx="47520" cy="266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B95DE5B-9940-47BB-BFB4-82D6A943409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06484" y="385990"/>
                  <a:ext cx="65160" cy="28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97" y="2490618"/>
            <a:ext cx="4366985" cy="2804258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06B31D3-20B9-4E86-BFD0-49E36FBD8D18}"/>
              </a:ext>
            </a:extLst>
          </p:cNvPr>
          <p:cNvGrpSpPr/>
          <p:nvPr/>
        </p:nvGrpSpPr>
        <p:grpSpPr>
          <a:xfrm>
            <a:off x="3185524" y="5456590"/>
            <a:ext cx="3522240" cy="560880"/>
            <a:chOff x="3185524" y="5456590"/>
            <a:chExt cx="352224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FD80CC3-B586-41D1-99A1-8FCDA978F5B8}"/>
                    </a:ext>
                  </a:extLst>
                </p14:cNvPr>
                <p14:cNvContentPartPr/>
                <p14:nvPr/>
              </p14:nvContentPartPr>
              <p14:xfrm>
                <a:off x="3185524" y="5526790"/>
                <a:ext cx="165600" cy="237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FD80CC3-B586-41D1-99A1-8FCDA978F5B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76524" y="5517790"/>
                  <a:ext cx="183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6253EA-D8D3-4754-9588-FA094F926050}"/>
                    </a:ext>
                  </a:extLst>
                </p14:cNvPr>
                <p14:cNvContentPartPr/>
                <p14:nvPr/>
              </p14:nvContentPartPr>
              <p14:xfrm>
                <a:off x="3297484" y="5533270"/>
                <a:ext cx="65520" cy="484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6253EA-D8D3-4754-9588-FA094F9260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88844" y="5524630"/>
                  <a:ext cx="831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C1FE40-39EC-4841-BFC5-3B149DAACB63}"/>
                    </a:ext>
                  </a:extLst>
                </p14:cNvPr>
                <p14:cNvContentPartPr/>
                <p14:nvPr/>
              </p14:nvContentPartPr>
              <p14:xfrm>
                <a:off x="3327004" y="5574310"/>
                <a:ext cx="88920" cy="166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C1FE40-39EC-4841-BFC5-3B149DAACB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8364" y="5565310"/>
                  <a:ext cx="106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A63F34-1777-4A78-906A-091AAEDFE09D}"/>
                    </a:ext>
                  </a:extLst>
                </p14:cNvPr>
                <p14:cNvContentPartPr/>
                <p14:nvPr/>
              </p14:nvContentPartPr>
              <p14:xfrm>
                <a:off x="3509524" y="5551270"/>
                <a:ext cx="118800" cy="14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A63F34-1777-4A78-906A-091AAEDFE0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00524" y="5542270"/>
                  <a:ext cx="136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E67203-FCE6-4296-8917-D1966DEEF79D}"/>
                    </a:ext>
                  </a:extLst>
                </p14:cNvPr>
                <p14:cNvContentPartPr/>
                <p14:nvPr/>
              </p14:nvContentPartPr>
              <p14:xfrm>
                <a:off x="3680884" y="5492230"/>
                <a:ext cx="1224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E67203-FCE6-4296-8917-D1966DEEF7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72244" y="5483230"/>
                  <a:ext cx="2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CDB7BC-67B4-45EE-AB05-4816C05C01D2}"/>
                    </a:ext>
                  </a:extLst>
                </p14:cNvPr>
                <p14:cNvContentPartPr/>
                <p14:nvPr/>
              </p14:nvContentPartPr>
              <p14:xfrm>
                <a:off x="3439324" y="5598430"/>
                <a:ext cx="6120" cy="112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CDB7BC-67B4-45EE-AB05-4816C05C01D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30324" y="5589430"/>
                  <a:ext cx="23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4A1BEA-15A6-4D08-9068-3400E99254BE}"/>
                    </a:ext>
                  </a:extLst>
                </p14:cNvPr>
                <p14:cNvContentPartPr/>
                <p14:nvPr/>
              </p14:nvContentPartPr>
              <p14:xfrm>
                <a:off x="3640204" y="5562790"/>
                <a:ext cx="100440" cy="11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4A1BEA-15A6-4D08-9068-3400E99254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31204" y="5554150"/>
                  <a:ext cx="118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1F88D4-7DB3-4A7D-AB74-4EB3004C95CF}"/>
                    </a:ext>
                  </a:extLst>
                </p14:cNvPr>
                <p14:cNvContentPartPr/>
                <p14:nvPr/>
              </p14:nvContentPartPr>
              <p14:xfrm>
                <a:off x="3699244" y="5524270"/>
                <a:ext cx="188640" cy="21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1F88D4-7DB3-4A7D-AB74-4EB3004C95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90244" y="5515270"/>
                  <a:ext cx="206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64F3CF-AA99-433D-9D53-CE1E73D929FC}"/>
                    </a:ext>
                  </a:extLst>
                </p14:cNvPr>
                <p14:cNvContentPartPr/>
                <p14:nvPr/>
              </p14:nvContentPartPr>
              <p14:xfrm>
                <a:off x="3669364" y="5562790"/>
                <a:ext cx="47520" cy="18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64F3CF-AA99-433D-9D53-CE1E73D929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60364" y="5554150"/>
                  <a:ext cx="65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5668333-DA87-4339-8A22-CFB7C06B8112}"/>
                    </a:ext>
                  </a:extLst>
                </p14:cNvPr>
                <p14:cNvContentPartPr/>
                <p14:nvPr/>
              </p14:nvContentPartPr>
              <p14:xfrm>
                <a:off x="4206124" y="5527510"/>
                <a:ext cx="65160" cy="342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5668333-DA87-4339-8A22-CFB7C06B81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97124" y="5518870"/>
                  <a:ext cx="828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A4073B-1717-4B13-901B-0CCAAE532697}"/>
                    </a:ext>
                  </a:extLst>
                </p14:cNvPr>
                <p14:cNvContentPartPr/>
                <p14:nvPr/>
              </p14:nvContentPartPr>
              <p14:xfrm>
                <a:off x="4211884" y="5586550"/>
                <a:ext cx="153360" cy="165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A4073B-1717-4B13-901B-0CCAAE5326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3244" y="5577550"/>
                  <a:ext cx="171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326B00-E0E1-4781-B356-A5E93E34076E}"/>
                    </a:ext>
                  </a:extLst>
                </p14:cNvPr>
                <p14:cNvContentPartPr/>
                <p14:nvPr/>
              </p14:nvContentPartPr>
              <p14:xfrm>
                <a:off x="4412404" y="5456590"/>
                <a:ext cx="575280" cy="307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326B00-E0E1-4781-B356-A5E93E3407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03764" y="5447950"/>
                  <a:ext cx="592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AA8B11-BC36-4B29-9D59-C1D234323C1D}"/>
                    </a:ext>
                  </a:extLst>
                </p14:cNvPr>
                <p14:cNvContentPartPr/>
                <p14:nvPr/>
              </p14:nvContentPartPr>
              <p14:xfrm>
                <a:off x="5256244" y="5509870"/>
                <a:ext cx="325080" cy="231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AA8B11-BC36-4B29-9D59-C1D234323C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47244" y="5500870"/>
                  <a:ext cx="342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44136B-5743-4784-9A75-12961B49271A}"/>
                    </a:ext>
                  </a:extLst>
                </p14:cNvPr>
                <p14:cNvContentPartPr/>
                <p14:nvPr/>
              </p14:nvContentPartPr>
              <p14:xfrm>
                <a:off x="5586364" y="5551270"/>
                <a:ext cx="755640" cy="18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44136B-5743-4784-9A75-12961B49271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77724" y="5542270"/>
                  <a:ext cx="773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9DEADD-A666-48B7-9AD2-9AD248E747DB}"/>
                    </a:ext>
                  </a:extLst>
                </p14:cNvPr>
                <p14:cNvContentPartPr/>
                <p14:nvPr/>
              </p14:nvContentPartPr>
              <p14:xfrm>
                <a:off x="6294484" y="5539390"/>
                <a:ext cx="218520" cy="6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9DEADD-A666-48B7-9AD2-9AD248E747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85484" y="5530390"/>
                  <a:ext cx="236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EBC5E1F-2B64-42D1-934A-EE51D9CAD2E6}"/>
                    </a:ext>
                  </a:extLst>
                </p14:cNvPr>
                <p14:cNvContentPartPr/>
                <p14:nvPr/>
              </p14:nvContentPartPr>
              <p14:xfrm>
                <a:off x="3285604" y="5875630"/>
                <a:ext cx="3422160" cy="10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EBC5E1F-2B64-42D1-934A-EE51D9CAD2E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76964" y="5866630"/>
                  <a:ext cx="3439800" cy="12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326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470BEB1-6356-4846-AFA4-5D4F7D02970B}"/>
              </a:ext>
            </a:extLst>
          </p:cNvPr>
          <p:cNvGrpSpPr/>
          <p:nvPr/>
        </p:nvGrpSpPr>
        <p:grpSpPr>
          <a:xfrm>
            <a:off x="1120564" y="3539590"/>
            <a:ext cx="1852920" cy="395640"/>
            <a:chOff x="1120564" y="3539590"/>
            <a:chExt cx="185292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F1BD782-592E-472D-932D-70E278F1BC4B}"/>
                    </a:ext>
                  </a:extLst>
                </p14:cNvPr>
                <p14:cNvContentPartPr/>
                <p14:nvPr/>
              </p14:nvContentPartPr>
              <p14:xfrm>
                <a:off x="1120564" y="3656590"/>
                <a:ext cx="370080" cy="147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F1BD782-592E-472D-932D-70E278F1BC4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1924" y="3647950"/>
                  <a:ext cx="387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EA730D5-9B26-4F67-8172-CAF2E570B21A}"/>
                    </a:ext>
                  </a:extLst>
                </p14:cNvPr>
                <p14:cNvContentPartPr/>
                <p14:nvPr/>
              </p14:nvContentPartPr>
              <p14:xfrm>
                <a:off x="1504324" y="3598270"/>
                <a:ext cx="419040" cy="172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EA730D5-9B26-4F67-8172-CAF2E570B2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95324" y="3589630"/>
                  <a:ext cx="436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3AF15CA-81D0-491D-9E8F-1FAE7B761CFD}"/>
                    </a:ext>
                  </a:extLst>
                </p14:cNvPr>
                <p14:cNvContentPartPr/>
                <p14:nvPr/>
              </p14:nvContentPartPr>
              <p14:xfrm>
                <a:off x="2212084" y="3622030"/>
                <a:ext cx="83160" cy="313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3AF15CA-81D0-491D-9E8F-1FAE7B761C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3084" y="3613030"/>
                  <a:ext cx="100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C86DDD5-C7CA-4C8E-9AAF-F8408D1F8AD2}"/>
                    </a:ext>
                  </a:extLst>
                </p14:cNvPr>
                <p14:cNvContentPartPr/>
                <p14:nvPr/>
              </p14:nvContentPartPr>
              <p14:xfrm>
                <a:off x="2217844" y="3640030"/>
                <a:ext cx="134280" cy="177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C86DDD5-C7CA-4C8E-9AAF-F8408D1F8A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9204" y="3631030"/>
                  <a:ext cx="151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59A4FC-4904-458F-A706-07601BDA5E43}"/>
                    </a:ext>
                  </a:extLst>
                </p14:cNvPr>
                <p14:cNvContentPartPr/>
                <p14:nvPr/>
              </p14:nvContentPartPr>
              <p14:xfrm>
                <a:off x="2406844" y="3539590"/>
                <a:ext cx="268920" cy="242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59A4FC-4904-458F-A706-07601BDA5E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7844" y="3530590"/>
                  <a:ext cx="286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1088570-951D-4386-A376-784A8EF69D91}"/>
                    </a:ext>
                  </a:extLst>
                </p14:cNvPr>
                <p14:cNvContentPartPr/>
                <p14:nvPr/>
              </p14:nvContentPartPr>
              <p14:xfrm>
                <a:off x="2701684" y="3586750"/>
                <a:ext cx="29880" cy="77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1088570-951D-4386-A376-784A8EF69D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93044" y="3577750"/>
                  <a:ext cx="47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6306DC3-648A-4EC3-BDC8-C27ABC9F04ED}"/>
                    </a:ext>
                  </a:extLst>
                </p14:cNvPr>
                <p14:cNvContentPartPr/>
                <p14:nvPr/>
              </p14:nvContentPartPr>
              <p14:xfrm>
                <a:off x="2654524" y="3645430"/>
                <a:ext cx="318960" cy="118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6306DC3-648A-4EC3-BDC8-C27ABC9F04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5524" y="3636790"/>
                  <a:ext cx="3366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569BA35-C56D-4A92-B1FC-8EED582A91DD}"/>
              </a:ext>
            </a:extLst>
          </p:cNvPr>
          <p:cNvGrpSpPr/>
          <p:nvPr/>
        </p:nvGrpSpPr>
        <p:grpSpPr>
          <a:xfrm>
            <a:off x="3774844" y="3571630"/>
            <a:ext cx="195480" cy="216000"/>
            <a:chOff x="3774844" y="3571630"/>
            <a:chExt cx="19548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D5506EB-E03C-498B-ACA9-09DC246FC2A3}"/>
                    </a:ext>
                  </a:extLst>
                </p14:cNvPr>
                <p14:cNvContentPartPr/>
                <p14:nvPr/>
              </p14:nvContentPartPr>
              <p14:xfrm>
                <a:off x="3774844" y="3571630"/>
                <a:ext cx="195480" cy="216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D5506EB-E03C-498B-ACA9-09DC246FC2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66204" y="3562630"/>
                  <a:ext cx="213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822DDA3-26B7-4CDF-849A-E567DCFA8D3D}"/>
                    </a:ext>
                  </a:extLst>
                </p14:cNvPr>
                <p14:cNvContentPartPr/>
                <p14:nvPr/>
              </p14:nvContentPartPr>
              <p14:xfrm>
                <a:off x="3804724" y="3663070"/>
                <a:ext cx="145800" cy="24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822DDA3-26B7-4CDF-849A-E567DCFA8D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96084" y="3654430"/>
                  <a:ext cx="1634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3225F81-EEC3-4360-BEAA-95617B560005}"/>
              </a:ext>
            </a:extLst>
          </p:cNvPr>
          <p:cNvGrpSpPr/>
          <p:nvPr/>
        </p:nvGrpSpPr>
        <p:grpSpPr>
          <a:xfrm>
            <a:off x="4270924" y="3515830"/>
            <a:ext cx="921240" cy="266040"/>
            <a:chOff x="4270924" y="3515830"/>
            <a:chExt cx="92124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DCC075F-9649-4B2E-A3A2-A7C818F935A1}"/>
                    </a:ext>
                  </a:extLst>
                </p14:cNvPr>
                <p14:cNvContentPartPr/>
                <p14:nvPr/>
              </p14:nvContentPartPr>
              <p14:xfrm>
                <a:off x="4282804" y="3633910"/>
                <a:ext cx="124200" cy="12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DCC075F-9649-4B2E-A3A2-A7C818F935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73804" y="3624910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0C373D2-F99D-4791-84D5-EDAE9C4EFA70}"/>
                    </a:ext>
                  </a:extLst>
                </p14:cNvPr>
                <p14:cNvContentPartPr/>
                <p14:nvPr/>
              </p14:nvContentPartPr>
              <p14:xfrm>
                <a:off x="4270924" y="3722470"/>
                <a:ext cx="130320" cy="29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0C373D2-F99D-4791-84D5-EDAE9C4EFA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62284" y="3713470"/>
                  <a:ext cx="147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952E78-BD24-420B-B620-CF31168D9A2E}"/>
                    </a:ext>
                  </a:extLst>
                </p14:cNvPr>
                <p14:cNvContentPartPr/>
                <p14:nvPr/>
              </p14:nvContentPartPr>
              <p14:xfrm>
                <a:off x="4636684" y="3515830"/>
                <a:ext cx="148320" cy="266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952E78-BD24-420B-B620-CF31168D9A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28044" y="3506830"/>
                  <a:ext cx="165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B4654E-1CE8-40AF-8ADE-272CB2CAF079}"/>
                    </a:ext>
                  </a:extLst>
                </p14:cNvPr>
                <p14:cNvContentPartPr/>
                <p14:nvPr/>
              </p14:nvContentPartPr>
              <p14:xfrm>
                <a:off x="4613284" y="3610150"/>
                <a:ext cx="159480" cy="47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B4654E-1CE8-40AF-8ADE-272CB2CAF0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04284" y="3601510"/>
                  <a:ext cx="177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F888FF9-60F9-40C3-9A09-FFF7CEC942B7}"/>
                    </a:ext>
                  </a:extLst>
                </p14:cNvPr>
                <p14:cNvContentPartPr/>
                <p14:nvPr/>
              </p14:nvContentPartPr>
              <p14:xfrm>
                <a:off x="4930804" y="3533470"/>
                <a:ext cx="261360" cy="165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F888FF9-60F9-40C3-9A09-FFF7CEC942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22164" y="3524830"/>
                  <a:ext cx="2790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D46F1243-35CC-47B7-A022-7636EFBC1D36}"/>
              </a:ext>
            </a:extLst>
          </p:cNvPr>
          <p:cNvGrpSpPr/>
          <p:nvPr/>
        </p:nvGrpSpPr>
        <p:grpSpPr>
          <a:xfrm>
            <a:off x="412444" y="58750"/>
            <a:ext cx="7504560" cy="3374640"/>
            <a:chOff x="412444" y="58750"/>
            <a:chExt cx="7504560" cy="33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8F17A1-FD17-4CA9-AB75-6B410ADBF66D}"/>
                    </a:ext>
                  </a:extLst>
                </p14:cNvPr>
                <p14:cNvContentPartPr/>
                <p14:nvPr/>
              </p14:nvContentPartPr>
              <p14:xfrm>
                <a:off x="2436364" y="212110"/>
                <a:ext cx="29880" cy="30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8F17A1-FD17-4CA9-AB75-6B410ADBF6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27364" y="203470"/>
                  <a:ext cx="47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E59172-F775-49FC-9C28-357679A9BC49}"/>
                    </a:ext>
                  </a:extLst>
                </p14:cNvPr>
                <p14:cNvContentPartPr/>
                <p14:nvPr/>
              </p14:nvContentPartPr>
              <p14:xfrm>
                <a:off x="2389204" y="218230"/>
                <a:ext cx="176760" cy="136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E59172-F775-49FC-9C28-357679A9BC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80204" y="209230"/>
                  <a:ext cx="19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C87526-882A-4695-95E7-6B6293EBD6DD}"/>
                    </a:ext>
                  </a:extLst>
                </p14:cNvPr>
                <p14:cNvContentPartPr/>
                <p14:nvPr/>
              </p14:nvContentPartPr>
              <p14:xfrm>
                <a:off x="2707444" y="188350"/>
                <a:ext cx="672840" cy="147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C87526-882A-4695-95E7-6B6293EBD6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98804" y="179350"/>
                  <a:ext cx="690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471C2D-D057-4F4A-9D1B-3B5FADF32127}"/>
                    </a:ext>
                  </a:extLst>
                </p14:cNvPr>
                <p14:cNvContentPartPr/>
                <p14:nvPr/>
              </p14:nvContentPartPr>
              <p14:xfrm>
                <a:off x="3545164" y="137590"/>
                <a:ext cx="324720" cy="44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471C2D-D057-4F4A-9D1B-3B5FADF321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36524" y="128590"/>
                  <a:ext cx="3423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6D88F5-70FC-49B2-97C3-579652CDD616}"/>
                    </a:ext>
                  </a:extLst>
                </p14:cNvPr>
                <p14:cNvContentPartPr/>
                <p14:nvPr/>
              </p14:nvContentPartPr>
              <p14:xfrm>
                <a:off x="3905164" y="123550"/>
                <a:ext cx="460440" cy="213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6D88F5-70FC-49B2-97C3-579652CDD6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96524" y="114910"/>
                  <a:ext cx="478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0B26AE-8A6B-4A4F-B2D2-E7BD140F4A30}"/>
                    </a:ext>
                  </a:extLst>
                </p14:cNvPr>
                <p14:cNvContentPartPr/>
                <p14:nvPr/>
              </p14:nvContentPartPr>
              <p14:xfrm>
                <a:off x="560404" y="100150"/>
                <a:ext cx="12600" cy="360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0B26AE-8A6B-4A4F-B2D2-E7BD140F4A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1404" y="91150"/>
                  <a:ext cx="30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53EE072-886A-4F94-8354-36B8519A7F95}"/>
                    </a:ext>
                  </a:extLst>
                </p14:cNvPr>
                <p14:cNvContentPartPr/>
                <p14:nvPr/>
              </p14:nvContentPartPr>
              <p14:xfrm>
                <a:off x="554284" y="137590"/>
                <a:ext cx="253800" cy="20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53EE072-886A-4F94-8354-36B8519A7F9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284" y="128590"/>
                  <a:ext cx="271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7124DD-E795-4D6A-9D01-8244293C5091}"/>
                    </a:ext>
                  </a:extLst>
                </p14:cNvPr>
                <p14:cNvContentPartPr/>
                <p14:nvPr/>
              </p14:nvContentPartPr>
              <p14:xfrm>
                <a:off x="819964" y="58750"/>
                <a:ext cx="64800" cy="348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7124DD-E795-4D6A-9D01-8244293C50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0964" y="50110"/>
                  <a:ext cx="82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EB3D9E0-DC9C-491D-A4D3-928D1CD3F1C5}"/>
                    </a:ext>
                  </a:extLst>
                </p14:cNvPr>
                <p14:cNvContentPartPr/>
                <p14:nvPr/>
              </p14:nvContentPartPr>
              <p14:xfrm>
                <a:off x="949924" y="265030"/>
                <a:ext cx="513360" cy="100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EB3D9E0-DC9C-491D-A4D3-928D1CD3F1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0924" y="256390"/>
                  <a:ext cx="531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378225-B948-4727-B5FD-9A50EA853F75}"/>
                    </a:ext>
                  </a:extLst>
                </p14:cNvPr>
                <p14:cNvContentPartPr/>
                <p14:nvPr/>
              </p14:nvContentPartPr>
              <p14:xfrm>
                <a:off x="412444" y="389230"/>
                <a:ext cx="1209960" cy="11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378225-B948-4727-B5FD-9A50EA853F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3804" y="380230"/>
                  <a:ext cx="1227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5A59B74-867E-49F4-9983-69F87342D816}"/>
                    </a:ext>
                  </a:extLst>
                </p14:cNvPr>
                <p14:cNvContentPartPr/>
                <p14:nvPr/>
              </p14:nvContentPartPr>
              <p14:xfrm>
                <a:off x="1905364" y="342070"/>
                <a:ext cx="12240" cy="47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5A59B74-867E-49F4-9983-69F87342D8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96364" y="333070"/>
                  <a:ext cx="29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E2D8D8-9012-429D-A875-2B5AE06800DB}"/>
                    </a:ext>
                  </a:extLst>
                </p14:cNvPr>
                <p14:cNvContentPartPr/>
                <p14:nvPr/>
              </p14:nvContentPartPr>
              <p14:xfrm>
                <a:off x="660124" y="571750"/>
                <a:ext cx="738000" cy="177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E2D8D8-9012-429D-A875-2B5AE06800D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1124" y="563110"/>
                  <a:ext cx="755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A3FE28-A6C1-41E4-A45A-285E71231A7A}"/>
                    </a:ext>
                  </a:extLst>
                </p14:cNvPr>
                <p14:cNvContentPartPr/>
                <p14:nvPr/>
              </p14:nvContentPartPr>
              <p14:xfrm>
                <a:off x="566164" y="690190"/>
                <a:ext cx="1091880" cy="11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A3FE28-A6C1-41E4-A45A-285E71231A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7164" y="681190"/>
                  <a:ext cx="1109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D6655A-5EFA-4F19-A86B-6B00E25E36A3}"/>
                    </a:ext>
                  </a:extLst>
                </p14:cNvPr>
                <p14:cNvContentPartPr/>
                <p14:nvPr/>
              </p14:nvContentPartPr>
              <p14:xfrm>
                <a:off x="5055724" y="200230"/>
                <a:ext cx="41760" cy="88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D6655A-5EFA-4F19-A86B-6B00E25E36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46724" y="191590"/>
                  <a:ext cx="59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F8B72C7-13CC-48A4-B49D-C5226CD2DEE3}"/>
                    </a:ext>
                  </a:extLst>
                </p14:cNvPr>
                <p14:cNvContentPartPr/>
                <p14:nvPr/>
              </p14:nvContentPartPr>
              <p14:xfrm>
                <a:off x="5138164" y="235870"/>
                <a:ext cx="100440" cy="89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F8B72C7-13CC-48A4-B49D-C5226CD2DE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29164" y="226870"/>
                  <a:ext cx="118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CCAA6B9-C614-4066-B7CF-E1EBB278BD33}"/>
                    </a:ext>
                  </a:extLst>
                </p14:cNvPr>
                <p14:cNvContentPartPr/>
                <p14:nvPr/>
              </p14:nvContentPartPr>
              <p14:xfrm>
                <a:off x="5869684" y="176470"/>
                <a:ext cx="307080" cy="354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CCAA6B9-C614-4066-B7CF-E1EBB278BD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60684" y="167470"/>
                  <a:ext cx="3247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D6AF7C-C4CE-4640-827D-63FCEECFF262}"/>
                    </a:ext>
                  </a:extLst>
                </p14:cNvPr>
                <p14:cNvContentPartPr/>
                <p14:nvPr/>
              </p14:nvContentPartPr>
              <p14:xfrm>
                <a:off x="5911084" y="353950"/>
                <a:ext cx="183240" cy="47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D6AF7C-C4CE-4640-827D-63FCEECFF2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02084" y="344950"/>
                  <a:ext cx="200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9CD11C-0575-4C4B-9ADF-849F45B7CEA3}"/>
                    </a:ext>
                  </a:extLst>
                </p14:cNvPr>
                <p14:cNvContentPartPr/>
                <p14:nvPr/>
              </p14:nvContentPartPr>
              <p14:xfrm>
                <a:off x="5952124" y="82510"/>
                <a:ext cx="112320" cy="1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9CD11C-0575-4C4B-9ADF-849F45B7CE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43484" y="7351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6EB82D-62D7-422E-9257-87B187B43B92}"/>
                    </a:ext>
                  </a:extLst>
                </p14:cNvPr>
                <p14:cNvContentPartPr/>
                <p14:nvPr/>
              </p14:nvContentPartPr>
              <p14:xfrm>
                <a:off x="6383044" y="235870"/>
                <a:ext cx="180720" cy="224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6EB82D-62D7-422E-9257-87B187B43B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74044" y="226870"/>
                  <a:ext cx="198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6D64F8-E73C-46D7-A17C-A7DD606C6F6B}"/>
                    </a:ext>
                  </a:extLst>
                </p14:cNvPr>
                <p14:cNvContentPartPr/>
                <p14:nvPr/>
              </p14:nvContentPartPr>
              <p14:xfrm>
                <a:off x="6347764" y="247750"/>
                <a:ext cx="206640" cy="230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6D64F8-E73C-46D7-A17C-A7DD606C6F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39124" y="238750"/>
                  <a:ext cx="224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D2661E-DD8D-487C-8A2D-39B5CDAA5325}"/>
                    </a:ext>
                  </a:extLst>
                </p14:cNvPr>
                <p14:cNvContentPartPr/>
                <p14:nvPr/>
              </p14:nvContentPartPr>
              <p14:xfrm>
                <a:off x="6772204" y="188350"/>
                <a:ext cx="24480" cy="30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D2661E-DD8D-487C-8A2D-39B5CDAA53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63564" y="179710"/>
                  <a:ext cx="42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85C157-0344-4B5B-8F28-2E8FC42CF123}"/>
                    </a:ext>
                  </a:extLst>
                </p14:cNvPr>
                <p14:cNvContentPartPr/>
                <p14:nvPr/>
              </p14:nvContentPartPr>
              <p14:xfrm>
                <a:off x="6955084" y="182590"/>
                <a:ext cx="29880" cy="324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85C157-0344-4B5B-8F28-2E8FC42CF1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46444" y="173950"/>
                  <a:ext cx="47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9590B0-506A-4196-81FF-84474CFBA5B6}"/>
                    </a:ext>
                  </a:extLst>
                </p14:cNvPr>
                <p14:cNvContentPartPr/>
                <p14:nvPr/>
              </p14:nvContentPartPr>
              <p14:xfrm>
                <a:off x="6766444" y="324430"/>
                <a:ext cx="165600" cy="1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9590B0-506A-4196-81FF-84474CFBA5B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57444" y="31543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71D216-4C87-4FBD-BCD4-898BF75D43EB}"/>
                    </a:ext>
                  </a:extLst>
                </p14:cNvPr>
                <p14:cNvContentPartPr/>
                <p14:nvPr/>
              </p14:nvContentPartPr>
              <p14:xfrm>
                <a:off x="6780484" y="76390"/>
                <a:ext cx="240120" cy="18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71D216-4C87-4FBD-BCD4-898BF75D43E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71484" y="67750"/>
                  <a:ext cx="257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31712CF-377C-4844-91E1-2D42387D01EC}"/>
                    </a:ext>
                  </a:extLst>
                </p14:cNvPr>
                <p14:cNvContentPartPr/>
                <p14:nvPr/>
              </p14:nvContentPartPr>
              <p14:xfrm>
                <a:off x="2861164" y="1185190"/>
                <a:ext cx="448560" cy="360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31712CF-377C-4844-91E1-2D42387D01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2164" y="1176550"/>
                  <a:ext cx="4662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3703C0-0121-4277-A59A-432930C7BCB8}"/>
                    </a:ext>
                  </a:extLst>
                </p14:cNvPr>
                <p14:cNvContentPartPr/>
                <p14:nvPr/>
              </p14:nvContentPartPr>
              <p14:xfrm>
                <a:off x="3327004" y="1356550"/>
                <a:ext cx="74520" cy="124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3703C0-0121-4277-A59A-432930C7BC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18364" y="1347910"/>
                  <a:ext cx="92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039F24D-02BD-420A-9343-9ADE32138E01}"/>
                    </a:ext>
                  </a:extLst>
                </p14:cNvPr>
                <p14:cNvContentPartPr/>
                <p14:nvPr/>
              </p14:nvContentPartPr>
              <p14:xfrm>
                <a:off x="3580804" y="1104910"/>
                <a:ext cx="159840" cy="287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039F24D-02BD-420A-9343-9ADE32138E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72164" y="1096270"/>
                  <a:ext cx="177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257FC3B-19D4-4828-AE35-7DA845ED82BB}"/>
                    </a:ext>
                  </a:extLst>
                </p14:cNvPr>
                <p14:cNvContentPartPr/>
                <p14:nvPr/>
              </p14:nvContentPartPr>
              <p14:xfrm>
                <a:off x="3557044" y="1285990"/>
                <a:ext cx="147960" cy="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257FC3B-19D4-4828-AE35-7DA845ED82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48404" y="1276990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789C85-3042-4ABA-9C0B-A029F823A61A}"/>
                    </a:ext>
                  </a:extLst>
                </p14:cNvPr>
                <p14:cNvContentPartPr/>
                <p14:nvPr/>
              </p14:nvContentPartPr>
              <p14:xfrm>
                <a:off x="3740284" y="1392190"/>
                <a:ext cx="59040" cy="74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789C85-3042-4ABA-9C0B-A029F823A6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31284" y="1383190"/>
                  <a:ext cx="76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78EB87-9CF5-4AC9-816D-32590B1FCC04}"/>
                    </a:ext>
                  </a:extLst>
                </p14:cNvPr>
                <p14:cNvContentPartPr/>
                <p14:nvPr/>
              </p14:nvContentPartPr>
              <p14:xfrm>
                <a:off x="4040884" y="1067470"/>
                <a:ext cx="213480" cy="334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78EB87-9CF5-4AC9-816D-32590B1FCC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31884" y="1058830"/>
                  <a:ext cx="2311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7E26EF6-84D4-452A-9B8D-082EADB691F4}"/>
                    </a:ext>
                  </a:extLst>
                </p14:cNvPr>
                <p14:cNvContentPartPr/>
                <p14:nvPr/>
              </p14:nvContentPartPr>
              <p14:xfrm>
                <a:off x="4070404" y="1232710"/>
                <a:ext cx="153720" cy="53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7E26EF6-84D4-452A-9B8D-082EADB691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61404" y="1224070"/>
                  <a:ext cx="171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C913BF6-4AF4-4762-8473-0EF9DD417165}"/>
                    </a:ext>
                  </a:extLst>
                </p14:cNvPr>
                <p14:cNvContentPartPr/>
                <p14:nvPr/>
              </p14:nvContentPartPr>
              <p14:xfrm>
                <a:off x="4147084" y="979270"/>
                <a:ext cx="53280" cy="41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C913BF6-4AF4-4762-8473-0EF9DD4171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38084" y="970270"/>
                  <a:ext cx="70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E3ADDE7-8FB9-4CA7-B56A-0059B12BD9DB}"/>
                    </a:ext>
                  </a:extLst>
                </p14:cNvPr>
                <p14:cNvContentPartPr/>
                <p14:nvPr/>
              </p14:nvContentPartPr>
              <p14:xfrm>
                <a:off x="4353364" y="1073590"/>
                <a:ext cx="195120" cy="254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E3ADDE7-8FB9-4CA7-B56A-0059B12BD9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44724" y="1064590"/>
                  <a:ext cx="212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8F44E0-9E3A-4B85-B133-03B0BA3E9732}"/>
                    </a:ext>
                  </a:extLst>
                </p14:cNvPr>
                <p14:cNvContentPartPr/>
                <p14:nvPr/>
              </p14:nvContentPartPr>
              <p14:xfrm>
                <a:off x="4732084" y="1045510"/>
                <a:ext cx="87840" cy="303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8F44E0-9E3A-4B85-B133-03B0BA3E97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23444" y="1036870"/>
                  <a:ext cx="105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50B9322-797F-4EBB-AC98-A4D64628718D}"/>
                    </a:ext>
                  </a:extLst>
                </p14:cNvPr>
                <p14:cNvContentPartPr/>
                <p14:nvPr/>
              </p14:nvContentPartPr>
              <p14:xfrm>
                <a:off x="4967164" y="1032190"/>
                <a:ext cx="77400" cy="28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50B9322-797F-4EBB-AC98-A4D6462871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58164" y="1023550"/>
                  <a:ext cx="95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687B2B7-52C9-4C80-8CAE-6BDF5E81271F}"/>
                    </a:ext>
                  </a:extLst>
                </p14:cNvPr>
                <p14:cNvContentPartPr/>
                <p14:nvPr/>
              </p14:nvContentPartPr>
              <p14:xfrm>
                <a:off x="4796164" y="1203190"/>
                <a:ext cx="183240" cy="41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687B2B7-52C9-4C80-8CAE-6BDF5E8127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87164" y="1194550"/>
                  <a:ext cx="200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5CF2C7A-0BB9-4D91-81B6-C473CF650B95}"/>
                    </a:ext>
                  </a:extLst>
                </p14:cNvPr>
                <p14:cNvContentPartPr/>
                <p14:nvPr/>
              </p14:nvContentPartPr>
              <p14:xfrm>
                <a:off x="4837204" y="831670"/>
                <a:ext cx="259920" cy="53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5CF2C7A-0BB9-4D91-81B6-C473CF650B9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28564" y="822670"/>
                  <a:ext cx="277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EE4BA30-A0F0-4918-B14C-C5518CCF5C62}"/>
                    </a:ext>
                  </a:extLst>
                </p14:cNvPr>
                <p14:cNvContentPartPr/>
                <p14:nvPr/>
              </p14:nvContentPartPr>
              <p14:xfrm>
                <a:off x="5468644" y="1132630"/>
                <a:ext cx="141840" cy="29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EE4BA30-A0F0-4918-B14C-C5518CCF5C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59644" y="1123630"/>
                  <a:ext cx="159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3AF090-F20A-434F-8481-5EBB9C5AC40B}"/>
                    </a:ext>
                  </a:extLst>
                </p14:cNvPr>
                <p14:cNvContentPartPr/>
                <p14:nvPr/>
              </p14:nvContentPartPr>
              <p14:xfrm>
                <a:off x="5468644" y="1238830"/>
                <a:ext cx="112320" cy="1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3AF090-F20A-434F-8481-5EBB9C5AC40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59644" y="122983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861C92-6FD1-41BF-83A7-D3E5C0C51FAB}"/>
                    </a:ext>
                  </a:extLst>
                </p14:cNvPr>
                <p14:cNvContentPartPr/>
                <p14:nvPr/>
              </p14:nvContentPartPr>
              <p14:xfrm>
                <a:off x="6093604" y="981790"/>
                <a:ext cx="77040" cy="227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861C92-6FD1-41BF-83A7-D3E5C0C51F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84964" y="972790"/>
                  <a:ext cx="94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A99061-2163-47AD-A064-E275C73DAE92}"/>
                    </a:ext>
                  </a:extLst>
                </p14:cNvPr>
                <p14:cNvContentPartPr/>
                <p14:nvPr/>
              </p14:nvContentPartPr>
              <p14:xfrm>
                <a:off x="6000004" y="973510"/>
                <a:ext cx="325080" cy="271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A99061-2163-47AD-A064-E275C73DAE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91004" y="964870"/>
                  <a:ext cx="342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FBC337B-E8A5-42A6-8C25-A5BA6012AD10}"/>
                    </a:ext>
                  </a:extLst>
                </p14:cNvPr>
                <p14:cNvContentPartPr/>
                <p14:nvPr/>
              </p14:nvContentPartPr>
              <p14:xfrm>
                <a:off x="6182164" y="878830"/>
                <a:ext cx="159840" cy="35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FBC337B-E8A5-42A6-8C25-A5BA6012AD1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73524" y="869830"/>
                  <a:ext cx="177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0E0DE2-FEF4-4C8D-80FE-53DEBD008104}"/>
                    </a:ext>
                  </a:extLst>
                </p14:cNvPr>
                <p14:cNvContentPartPr/>
                <p14:nvPr/>
              </p14:nvContentPartPr>
              <p14:xfrm>
                <a:off x="6465484" y="990790"/>
                <a:ext cx="254520" cy="199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0E0DE2-FEF4-4C8D-80FE-53DEBD00810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56844" y="982150"/>
                  <a:ext cx="272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177B3A1-142F-4B1B-8B19-7242022A5EAA}"/>
                    </a:ext>
                  </a:extLst>
                </p14:cNvPr>
                <p14:cNvContentPartPr/>
                <p14:nvPr/>
              </p14:nvContentPartPr>
              <p14:xfrm>
                <a:off x="6531364" y="975310"/>
                <a:ext cx="188280" cy="174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177B3A1-142F-4B1B-8B19-7242022A5E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22724" y="966670"/>
                  <a:ext cx="205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281E68-535C-4931-A9F8-C8BD08C8C325}"/>
                    </a:ext>
                  </a:extLst>
                </p14:cNvPr>
                <p14:cNvContentPartPr/>
                <p14:nvPr/>
              </p14:nvContentPartPr>
              <p14:xfrm>
                <a:off x="6931684" y="937870"/>
                <a:ext cx="77400" cy="254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281E68-535C-4931-A9F8-C8BD08C8C3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22684" y="928870"/>
                  <a:ext cx="95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020610E-3914-4FCE-8148-99FE38E1E4AA}"/>
                    </a:ext>
                  </a:extLst>
                </p14:cNvPr>
                <p14:cNvContentPartPr/>
                <p14:nvPr/>
              </p14:nvContentPartPr>
              <p14:xfrm>
                <a:off x="6961204" y="951550"/>
                <a:ext cx="209520" cy="29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020610E-3914-4FCE-8148-99FE38E1E4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52204" y="942910"/>
                  <a:ext cx="227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1E8C958-3BF8-4EF6-BB74-9ECF1A409E8E}"/>
                    </a:ext>
                  </a:extLst>
                </p14:cNvPr>
                <p14:cNvContentPartPr/>
                <p14:nvPr/>
              </p14:nvContentPartPr>
              <p14:xfrm>
                <a:off x="7044724" y="819790"/>
                <a:ext cx="223560" cy="6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1E8C958-3BF8-4EF6-BB74-9ECF1A409E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35724" y="810790"/>
                  <a:ext cx="241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CBB80D-D62F-4008-A26C-8A4C294239B8}"/>
                    </a:ext>
                  </a:extLst>
                </p14:cNvPr>
                <p14:cNvContentPartPr/>
                <p14:nvPr/>
              </p14:nvContentPartPr>
              <p14:xfrm>
                <a:off x="1834804" y="1114990"/>
                <a:ext cx="425160" cy="41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CBB80D-D62F-4008-A26C-8A4C294239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25804" y="1105990"/>
                  <a:ext cx="4428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DB81DC-CB9F-468A-9156-48E09755B7BC}"/>
                    </a:ext>
                  </a:extLst>
                </p14:cNvPr>
                <p14:cNvContentPartPr/>
                <p14:nvPr/>
              </p14:nvContentPartPr>
              <p14:xfrm>
                <a:off x="2082484" y="1438990"/>
                <a:ext cx="165600" cy="10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DB81DC-CB9F-468A-9156-48E09755B7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73844" y="1430350"/>
                  <a:ext cx="183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CD6694-E668-4771-90D7-E920C1F62E11}"/>
                    </a:ext>
                  </a:extLst>
                </p14:cNvPr>
                <p14:cNvContentPartPr/>
                <p14:nvPr/>
              </p14:nvContentPartPr>
              <p14:xfrm>
                <a:off x="1972324" y="990790"/>
                <a:ext cx="240120" cy="29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CD6694-E668-4771-90D7-E920C1F62E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63684" y="982150"/>
                  <a:ext cx="257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C27424-C8F6-4637-B2AD-05BD2E2C47F6}"/>
                    </a:ext>
                  </a:extLst>
                </p14:cNvPr>
                <p14:cNvContentPartPr/>
                <p14:nvPr/>
              </p14:nvContentPartPr>
              <p14:xfrm>
                <a:off x="2595484" y="1256470"/>
                <a:ext cx="177480" cy="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C27424-C8F6-4637-B2AD-05BD2E2C47F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86844" y="1247470"/>
                  <a:ext cx="19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C223C3-2A91-4AC2-989C-DB364479146E}"/>
                    </a:ext>
                  </a:extLst>
                </p14:cNvPr>
                <p14:cNvContentPartPr/>
                <p14:nvPr/>
              </p14:nvContentPartPr>
              <p14:xfrm>
                <a:off x="2589724" y="1303270"/>
                <a:ext cx="183240" cy="24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C223C3-2A91-4AC2-989C-DB364479146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80724" y="1294630"/>
                  <a:ext cx="200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372963-D6C8-4A08-B37F-49374408A0E9}"/>
                    </a:ext>
                  </a:extLst>
                </p14:cNvPr>
                <p14:cNvContentPartPr/>
                <p14:nvPr/>
              </p14:nvContentPartPr>
              <p14:xfrm>
                <a:off x="1239004" y="1598470"/>
                <a:ext cx="1415880" cy="266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372963-D6C8-4A08-B37F-49374408A0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30364" y="1589830"/>
                  <a:ext cx="1433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B05C7F5-D815-4762-A77B-9398E39986C3}"/>
                    </a:ext>
                  </a:extLst>
                </p14:cNvPr>
                <p14:cNvContentPartPr/>
                <p14:nvPr/>
              </p14:nvContentPartPr>
              <p14:xfrm>
                <a:off x="1344844" y="1990510"/>
                <a:ext cx="389880" cy="227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B05C7F5-D815-4762-A77B-9398E39986C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36204" y="1981510"/>
                  <a:ext cx="407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6C621F7-599D-41B7-AFF3-DD23EC7E93F9}"/>
                    </a:ext>
                  </a:extLst>
                </p14:cNvPr>
                <p14:cNvContentPartPr/>
                <p14:nvPr/>
              </p14:nvContentPartPr>
              <p14:xfrm>
                <a:off x="1811764" y="2047030"/>
                <a:ext cx="86040" cy="147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6C621F7-599D-41B7-AFF3-DD23EC7E93F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02764" y="2038030"/>
                  <a:ext cx="103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0F8BFCD-07CD-4055-A70A-8306831C30AC}"/>
                    </a:ext>
                  </a:extLst>
                </p14:cNvPr>
                <p14:cNvContentPartPr/>
                <p14:nvPr/>
              </p14:nvContentPartPr>
              <p14:xfrm>
                <a:off x="1964044" y="2011390"/>
                <a:ext cx="145080" cy="182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0F8BFCD-07CD-4055-A70A-8306831C30A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55404" y="2002390"/>
                  <a:ext cx="162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5D77C5-AD50-4CDD-ACA6-BB5C0140D356}"/>
                    </a:ext>
                  </a:extLst>
                </p14:cNvPr>
                <p14:cNvContentPartPr/>
                <p14:nvPr/>
              </p14:nvContentPartPr>
              <p14:xfrm>
                <a:off x="2164924" y="1959910"/>
                <a:ext cx="454680" cy="200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5D77C5-AD50-4CDD-ACA6-BB5C0140D3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55924" y="1950910"/>
                  <a:ext cx="47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45C116F-B10E-4DF6-8286-3FB3EA9B6C5F}"/>
                    </a:ext>
                  </a:extLst>
                </p14:cNvPr>
                <p14:cNvContentPartPr/>
                <p14:nvPr/>
              </p14:nvContentPartPr>
              <p14:xfrm>
                <a:off x="2489284" y="1995910"/>
                <a:ext cx="496080" cy="163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45C116F-B10E-4DF6-8286-3FB3EA9B6C5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80644" y="1987270"/>
                  <a:ext cx="513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303C9AB-BC51-43C7-B250-606356AA79BB}"/>
                    </a:ext>
                  </a:extLst>
                </p14:cNvPr>
                <p14:cNvContentPartPr/>
                <p14:nvPr/>
              </p14:nvContentPartPr>
              <p14:xfrm>
                <a:off x="3309364" y="1865950"/>
                <a:ext cx="119160" cy="246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303C9AB-BC51-43C7-B250-606356AA79B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00364" y="1857310"/>
                  <a:ext cx="136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DF774C-A5BA-4833-94AA-A0DFB09DC96B}"/>
                    </a:ext>
                  </a:extLst>
                </p14:cNvPr>
                <p14:cNvContentPartPr/>
                <p14:nvPr/>
              </p14:nvContentPartPr>
              <p14:xfrm>
                <a:off x="3474244" y="1994110"/>
                <a:ext cx="284040" cy="123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DF774C-A5BA-4833-94AA-A0DFB09DC96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65244" y="1985470"/>
                  <a:ext cx="301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C010E6C-2A0A-432D-9C6D-A365BAD6678B}"/>
                    </a:ext>
                  </a:extLst>
                </p14:cNvPr>
                <p14:cNvContentPartPr/>
                <p14:nvPr/>
              </p14:nvContentPartPr>
              <p14:xfrm>
                <a:off x="3816964" y="2007430"/>
                <a:ext cx="47520" cy="99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C010E6C-2A0A-432D-9C6D-A365BAD6678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07964" y="1998430"/>
                  <a:ext cx="65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1E5F82D-D387-44C1-988F-2C811600A3D2}"/>
                    </a:ext>
                  </a:extLst>
                </p14:cNvPr>
                <p14:cNvContentPartPr/>
                <p14:nvPr/>
              </p14:nvContentPartPr>
              <p14:xfrm>
                <a:off x="3905164" y="2023270"/>
                <a:ext cx="12240" cy="24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1E5F82D-D387-44C1-988F-2C811600A3D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96524" y="2014630"/>
                  <a:ext cx="2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0237CB-A3F6-45ED-A417-441BB334EED5}"/>
                    </a:ext>
                  </a:extLst>
                </p14:cNvPr>
                <p14:cNvContentPartPr/>
                <p14:nvPr/>
              </p14:nvContentPartPr>
              <p14:xfrm>
                <a:off x="3928924" y="2058550"/>
                <a:ext cx="24120" cy="88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0237CB-A3F6-45ED-A417-441BB334EE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19924" y="2049910"/>
                  <a:ext cx="41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F25A27-6710-49F6-9AC1-1532399A9DD6}"/>
                    </a:ext>
                  </a:extLst>
                </p14:cNvPr>
                <p14:cNvContentPartPr/>
                <p14:nvPr/>
              </p14:nvContentPartPr>
              <p14:xfrm>
                <a:off x="4129444" y="1881790"/>
                <a:ext cx="29880" cy="183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F25A27-6710-49F6-9AC1-1532399A9DD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20444" y="1872790"/>
                  <a:ext cx="47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3D34FA3-7E9A-4420-9FA4-866C1EFB6096}"/>
                    </a:ext>
                  </a:extLst>
                </p14:cNvPr>
                <p14:cNvContentPartPr/>
                <p14:nvPr/>
              </p14:nvContentPartPr>
              <p14:xfrm>
                <a:off x="4087684" y="2011390"/>
                <a:ext cx="124560" cy="36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3D34FA3-7E9A-4420-9FA4-866C1EFB609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79044" y="2002750"/>
                  <a:ext cx="1422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3086248-989A-4343-876E-4D4734133C2F}"/>
                    </a:ext>
                  </a:extLst>
                </p14:cNvPr>
                <p14:cNvContentPartPr/>
                <p14:nvPr/>
              </p14:nvContentPartPr>
              <p14:xfrm>
                <a:off x="4630564" y="1946590"/>
                <a:ext cx="295920" cy="218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3086248-989A-4343-876E-4D4734133C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21564" y="1937950"/>
                  <a:ext cx="313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E3E96A4-9A06-47A4-B080-74C4EC903D4F}"/>
                    </a:ext>
                  </a:extLst>
                </p14:cNvPr>
                <p14:cNvContentPartPr/>
                <p14:nvPr/>
              </p14:nvContentPartPr>
              <p14:xfrm>
                <a:off x="5279284" y="1863790"/>
                <a:ext cx="313920" cy="307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E3E96A4-9A06-47A4-B080-74C4EC903D4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70284" y="1854790"/>
                  <a:ext cx="331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E55A17E-25E4-4A70-9875-00B71B98F905}"/>
                    </a:ext>
                  </a:extLst>
                </p14:cNvPr>
                <p14:cNvContentPartPr/>
                <p14:nvPr/>
              </p14:nvContentPartPr>
              <p14:xfrm>
                <a:off x="5733964" y="2005630"/>
                <a:ext cx="24120" cy="47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E55A17E-25E4-4A70-9875-00B71B98F9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25324" y="1996630"/>
                  <a:ext cx="41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C335F42-FECB-4161-A8A2-415FDABD01C6}"/>
                    </a:ext>
                  </a:extLst>
                </p14:cNvPr>
                <p14:cNvContentPartPr/>
                <p14:nvPr/>
              </p14:nvContentPartPr>
              <p14:xfrm>
                <a:off x="5964004" y="1881070"/>
                <a:ext cx="200880" cy="278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C335F42-FECB-4161-A8A2-415FDABD01C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55364" y="1872430"/>
                  <a:ext cx="218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463C9FE-D14D-452A-9955-2A74324EE1B5}"/>
                    </a:ext>
                  </a:extLst>
                </p14:cNvPr>
                <p14:cNvContentPartPr/>
                <p14:nvPr/>
              </p14:nvContentPartPr>
              <p14:xfrm>
                <a:off x="5946364" y="1981870"/>
                <a:ext cx="401400" cy="65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463C9FE-D14D-452A-9955-2A74324EE1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37724" y="1973230"/>
                  <a:ext cx="419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209DAAF-7168-40EC-A6B9-DF9A611DAA19}"/>
                    </a:ext>
                  </a:extLst>
                </p14:cNvPr>
                <p14:cNvContentPartPr/>
                <p14:nvPr/>
              </p14:nvContentPartPr>
              <p14:xfrm>
                <a:off x="1327204" y="2683870"/>
                <a:ext cx="71280" cy="307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209DAAF-7168-40EC-A6B9-DF9A611DAA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18204" y="2675230"/>
                  <a:ext cx="88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5C68C12-C615-4F66-A912-564A75EE849A}"/>
                    </a:ext>
                  </a:extLst>
                </p14:cNvPr>
                <p14:cNvContentPartPr/>
                <p14:nvPr/>
              </p14:nvContentPartPr>
              <p14:xfrm>
                <a:off x="1380484" y="2678110"/>
                <a:ext cx="112320" cy="106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5C68C12-C615-4F66-A912-564A75EE849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71844" y="2669110"/>
                  <a:ext cx="129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5A5AD46-05B0-433D-9B4F-685FC5170553}"/>
                    </a:ext>
                  </a:extLst>
                </p14:cNvPr>
                <p14:cNvContentPartPr/>
                <p14:nvPr/>
              </p14:nvContentPartPr>
              <p14:xfrm>
                <a:off x="1533124" y="2677750"/>
                <a:ext cx="496440" cy="77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5A5AD46-05B0-433D-9B4F-685FC51705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24124" y="2668750"/>
                  <a:ext cx="514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C0C078C-0680-4657-AEFE-2F91E1103B07}"/>
                    </a:ext>
                  </a:extLst>
                </p14:cNvPr>
                <p14:cNvContentPartPr/>
                <p14:nvPr/>
              </p14:nvContentPartPr>
              <p14:xfrm>
                <a:off x="1863964" y="2589550"/>
                <a:ext cx="77040" cy="171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C0C078C-0680-4657-AEFE-2F91E1103B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55324" y="2580910"/>
                  <a:ext cx="94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6256CC-114C-4C84-AFAC-18D8CF37977E}"/>
                    </a:ext>
                  </a:extLst>
                </p14:cNvPr>
                <p14:cNvContentPartPr/>
                <p14:nvPr/>
              </p14:nvContentPartPr>
              <p14:xfrm>
                <a:off x="1964044" y="2598190"/>
                <a:ext cx="578520" cy="174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6256CC-114C-4C84-AFAC-18D8CF37977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55404" y="2589190"/>
                  <a:ext cx="596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9B6C510-4C1E-45EA-9815-E4569B2A2029}"/>
                    </a:ext>
                  </a:extLst>
                </p14:cNvPr>
                <p14:cNvContentPartPr/>
                <p14:nvPr/>
              </p14:nvContentPartPr>
              <p14:xfrm>
                <a:off x="2868004" y="2548150"/>
                <a:ext cx="486360" cy="263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9B6C510-4C1E-45EA-9815-E4569B2A20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59004" y="2539510"/>
                  <a:ext cx="504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9B0989-8CB9-4497-9AF5-875393E70881}"/>
                    </a:ext>
                  </a:extLst>
                </p14:cNvPr>
                <p14:cNvContentPartPr/>
                <p14:nvPr/>
              </p14:nvContentPartPr>
              <p14:xfrm>
                <a:off x="3204964" y="2654710"/>
                <a:ext cx="723960" cy="130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9B0989-8CB9-4497-9AF5-875393E708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96324" y="2645710"/>
                  <a:ext cx="741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8428195-6ADD-46B0-8CA4-A22495B92B68}"/>
                    </a:ext>
                  </a:extLst>
                </p14:cNvPr>
                <p14:cNvContentPartPr/>
                <p14:nvPr/>
              </p14:nvContentPartPr>
              <p14:xfrm>
                <a:off x="1609804" y="3138550"/>
                <a:ext cx="649800" cy="129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8428195-6ADD-46B0-8CA4-A22495B92B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01164" y="3129910"/>
                  <a:ext cx="667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E26174D-F2AA-4F7A-8611-755A94C7923C}"/>
                    </a:ext>
                  </a:extLst>
                </p14:cNvPr>
                <p14:cNvContentPartPr/>
                <p14:nvPr/>
              </p14:nvContentPartPr>
              <p14:xfrm>
                <a:off x="2229724" y="3138190"/>
                <a:ext cx="59400" cy="295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E26174D-F2AA-4F7A-8611-755A94C7923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21084" y="3129550"/>
                  <a:ext cx="77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349B72-B0EA-4B93-86A7-D25B4A8AC239}"/>
                    </a:ext>
                  </a:extLst>
                </p14:cNvPr>
                <p14:cNvContentPartPr/>
                <p14:nvPr/>
              </p14:nvContentPartPr>
              <p14:xfrm>
                <a:off x="2247364" y="3114430"/>
                <a:ext cx="135720" cy="154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349B72-B0EA-4B93-86A7-D25B4A8AC23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238364" y="3105790"/>
                  <a:ext cx="153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E94719E-1FEC-4339-9048-CCD8304E97F4}"/>
                    </a:ext>
                  </a:extLst>
                </p14:cNvPr>
                <p14:cNvContentPartPr/>
                <p14:nvPr/>
              </p14:nvContentPartPr>
              <p14:xfrm>
                <a:off x="2465164" y="3120550"/>
                <a:ext cx="89640" cy="112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E94719E-1FEC-4339-9048-CCD8304E97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56164" y="3111910"/>
                  <a:ext cx="107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34B8E71-6F0B-4299-8628-647037D728E0}"/>
                    </a:ext>
                  </a:extLst>
                </p14:cNvPr>
                <p14:cNvContentPartPr/>
                <p14:nvPr/>
              </p14:nvContentPartPr>
              <p14:xfrm>
                <a:off x="2654524" y="3102910"/>
                <a:ext cx="65160" cy="130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34B8E71-6F0B-4299-8628-647037D728E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45884" y="3093910"/>
                  <a:ext cx="82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7F2BABC-59B0-4B8F-A702-84E8CE69AE08}"/>
                    </a:ext>
                  </a:extLst>
                </p14:cNvPr>
                <p14:cNvContentPartPr/>
                <p14:nvPr/>
              </p14:nvContentPartPr>
              <p14:xfrm>
                <a:off x="2855044" y="3075190"/>
                <a:ext cx="779040" cy="149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7F2BABC-59B0-4B8F-A702-84E8CE69AE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46404" y="3066190"/>
                  <a:ext cx="796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4A6EA7B-3D8F-4DFA-B010-9EA1E2A13237}"/>
                    </a:ext>
                  </a:extLst>
                </p14:cNvPr>
                <p14:cNvContentPartPr/>
                <p14:nvPr/>
              </p14:nvContentPartPr>
              <p14:xfrm>
                <a:off x="3781324" y="3285790"/>
                <a:ext cx="47520" cy="53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4A6EA7B-3D8F-4DFA-B010-9EA1E2A1323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72324" y="3276790"/>
                  <a:ext cx="65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99E6BB-88A9-4397-8F88-11D09DCAA129}"/>
                    </a:ext>
                  </a:extLst>
                </p14:cNvPr>
                <p14:cNvContentPartPr/>
                <p14:nvPr/>
              </p14:nvContentPartPr>
              <p14:xfrm>
                <a:off x="4188124" y="2587390"/>
                <a:ext cx="272160" cy="285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99E6BB-88A9-4397-8F88-11D09DCAA1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79484" y="2578390"/>
                  <a:ext cx="289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08375BA-CE9A-49D3-AE44-16708AD9601A}"/>
                    </a:ext>
                  </a:extLst>
                </p14:cNvPr>
                <p14:cNvContentPartPr/>
                <p14:nvPr/>
              </p14:nvContentPartPr>
              <p14:xfrm>
                <a:off x="4825324" y="2524750"/>
                <a:ext cx="131040" cy="229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08375BA-CE9A-49D3-AE44-16708AD9601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16684" y="2515750"/>
                  <a:ext cx="148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6014984-380A-44E8-B544-A7D7E0AD15CB}"/>
                    </a:ext>
                  </a:extLst>
                </p14:cNvPr>
                <p14:cNvContentPartPr/>
                <p14:nvPr/>
              </p14:nvContentPartPr>
              <p14:xfrm>
                <a:off x="5056084" y="2518990"/>
                <a:ext cx="631800" cy="448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6014984-380A-44E8-B544-A7D7E0AD15C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47084" y="2510350"/>
                  <a:ext cx="6494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AB1C54-B0A0-4866-8120-7B9B05EF9452}"/>
                    </a:ext>
                  </a:extLst>
                </p14:cNvPr>
                <p14:cNvContentPartPr/>
                <p14:nvPr/>
              </p14:nvContentPartPr>
              <p14:xfrm>
                <a:off x="5586364" y="2536630"/>
                <a:ext cx="378000" cy="77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AB1C54-B0A0-4866-8120-7B9B05EF94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77724" y="2527630"/>
                  <a:ext cx="395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11E6FE6-087D-4AC9-94AA-8E7C4820E1B4}"/>
                    </a:ext>
                  </a:extLst>
                </p14:cNvPr>
                <p14:cNvContentPartPr/>
                <p14:nvPr/>
              </p14:nvContentPartPr>
              <p14:xfrm>
                <a:off x="6017284" y="2530510"/>
                <a:ext cx="6120" cy="6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11E6FE6-087D-4AC9-94AA-8E7C4820E1B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08284" y="252187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08384E6-0DA5-414C-9604-66EFF273256A}"/>
                    </a:ext>
                  </a:extLst>
                </p14:cNvPr>
                <p14:cNvContentPartPr/>
                <p14:nvPr/>
              </p14:nvContentPartPr>
              <p14:xfrm>
                <a:off x="6229684" y="2642830"/>
                <a:ext cx="118080" cy="71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08384E6-0DA5-414C-9604-66EFF273256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21044" y="2633830"/>
                  <a:ext cx="135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73E812A-6E15-4D4A-AB72-A24868440127}"/>
                    </a:ext>
                  </a:extLst>
                </p14:cNvPr>
                <p14:cNvContentPartPr/>
                <p14:nvPr/>
              </p14:nvContentPartPr>
              <p14:xfrm>
                <a:off x="6430204" y="2442310"/>
                <a:ext cx="77040" cy="271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73E812A-6E15-4D4A-AB72-A2486844012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21204" y="2433310"/>
                  <a:ext cx="94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4A139E3-9EAC-4E72-BE95-13F5D562C69B}"/>
                    </a:ext>
                  </a:extLst>
                </p14:cNvPr>
                <p14:cNvContentPartPr/>
                <p14:nvPr/>
              </p14:nvContentPartPr>
              <p14:xfrm>
                <a:off x="6536404" y="2589550"/>
                <a:ext cx="401040" cy="11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4A139E3-9EAC-4E72-BE95-13F5D562C6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27404" y="2580910"/>
                  <a:ext cx="418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5658B4-A9AB-42A2-A01C-30ED868AE2CF}"/>
                    </a:ext>
                  </a:extLst>
                </p14:cNvPr>
                <p14:cNvContentPartPr/>
                <p14:nvPr/>
              </p14:nvContentPartPr>
              <p14:xfrm>
                <a:off x="6984604" y="2597110"/>
                <a:ext cx="53640" cy="28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5658B4-A9AB-42A2-A01C-30ED868AE2C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75964" y="2588470"/>
                  <a:ext cx="71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2F5476-79FB-438A-BC09-051D1B9C85E3}"/>
                    </a:ext>
                  </a:extLst>
                </p14:cNvPr>
                <p14:cNvContentPartPr/>
                <p14:nvPr/>
              </p14:nvContentPartPr>
              <p14:xfrm>
                <a:off x="7043644" y="2577310"/>
                <a:ext cx="124560" cy="113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2F5476-79FB-438A-BC09-051D1B9C85E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34644" y="2568310"/>
                  <a:ext cx="142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7DA7362-98BB-4DE5-9820-840A68284732}"/>
                    </a:ext>
                  </a:extLst>
                </p14:cNvPr>
                <p14:cNvContentPartPr/>
                <p14:nvPr/>
              </p14:nvContentPartPr>
              <p14:xfrm>
                <a:off x="7244164" y="2583790"/>
                <a:ext cx="76680" cy="86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7DA7362-98BB-4DE5-9820-840A6828473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35524" y="2574790"/>
                  <a:ext cx="94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571B7B7-3190-492F-86FE-F0B2B4EC9BE2}"/>
                    </a:ext>
                  </a:extLst>
                </p14:cNvPr>
                <p14:cNvContentPartPr/>
                <p14:nvPr/>
              </p14:nvContentPartPr>
              <p14:xfrm>
                <a:off x="7409404" y="2465710"/>
                <a:ext cx="12240" cy="12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571B7B7-3190-492F-86FE-F0B2B4EC9BE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00764" y="2457070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B9DA051-AE94-43B3-A71B-A61C9AC12B39}"/>
                    </a:ext>
                  </a:extLst>
                </p14:cNvPr>
                <p14:cNvContentPartPr/>
                <p14:nvPr/>
              </p14:nvContentPartPr>
              <p14:xfrm>
                <a:off x="7439284" y="2477590"/>
                <a:ext cx="360000" cy="201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B9DA051-AE94-43B3-A71B-A61C9AC12B3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30644" y="2468590"/>
                  <a:ext cx="377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407AC99-92DA-4959-9EDD-70C931527251}"/>
                    </a:ext>
                  </a:extLst>
                </p14:cNvPr>
                <p14:cNvContentPartPr/>
                <p14:nvPr/>
              </p14:nvContentPartPr>
              <p14:xfrm>
                <a:off x="7763284" y="2483350"/>
                <a:ext cx="153720" cy="18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407AC99-92DA-4959-9EDD-70C93152725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54644" y="2474710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4A02E0C-07E2-48A3-9F7C-D671C63E6179}"/>
                    </a:ext>
                  </a:extLst>
                </p14:cNvPr>
                <p14:cNvContentPartPr/>
                <p14:nvPr/>
              </p14:nvContentPartPr>
              <p14:xfrm>
                <a:off x="4377124" y="3008590"/>
                <a:ext cx="41760" cy="324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4A02E0C-07E2-48A3-9F7C-D671C63E617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68484" y="2999590"/>
                  <a:ext cx="594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FA0FCA7-9BFE-4D53-B5E9-214D7ADC7DAE}"/>
                    </a:ext>
                  </a:extLst>
                </p14:cNvPr>
                <p14:cNvContentPartPr/>
                <p14:nvPr/>
              </p14:nvContentPartPr>
              <p14:xfrm>
                <a:off x="4406644" y="3097150"/>
                <a:ext cx="89640" cy="166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FA0FCA7-9BFE-4D53-B5E9-214D7ADC7DA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97644" y="3088150"/>
                  <a:ext cx="107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25C3FA4-DB96-450C-858F-A01F50C31207}"/>
                    </a:ext>
                  </a:extLst>
                </p14:cNvPr>
                <p14:cNvContentPartPr/>
                <p14:nvPr/>
              </p14:nvContentPartPr>
              <p14:xfrm>
                <a:off x="4589524" y="2968270"/>
                <a:ext cx="316800" cy="317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25C3FA4-DB96-450C-858F-A01F50C3120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80524" y="2959270"/>
                  <a:ext cx="334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A3DB2D8-B45B-49F8-B200-5DDC5D00F04A}"/>
                    </a:ext>
                  </a:extLst>
                </p14:cNvPr>
                <p14:cNvContentPartPr/>
                <p14:nvPr/>
              </p14:nvContentPartPr>
              <p14:xfrm>
                <a:off x="4825324" y="3126310"/>
                <a:ext cx="331560" cy="106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A3DB2D8-B45B-49F8-B200-5DDC5D00F04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16684" y="3117310"/>
                  <a:ext cx="349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0D94CB-D1FB-4FD6-A48B-307AABEDB5FE}"/>
                    </a:ext>
                  </a:extLst>
                </p14:cNvPr>
                <p14:cNvContentPartPr/>
                <p14:nvPr/>
              </p14:nvContentPartPr>
              <p14:xfrm>
                <a:off x="5232484" y="3096790"/>
                <a:ext cx="82800" cy="172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0D94CB-D1FB-4FD6-A48B-307AABEDB5F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23844" y="3088150"/>
                  <a:ext cx="100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4DF2CD5-7548-4375-ACC8-56027848C8AB}"/>
                    </a:ext>
                  </a:extLst>
                </p14:cNvPr>
                <p14:cNvContentPartPr/>
                <p14:nvPr/>
              </p14:nvContentPartPr>
              <p14:xfrm>
                <a:off x="5451004" y="3185350"/>
                <a:ext cx="35640" cy="82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4DF2CD5-7548-4375-ACC8-56027848C8A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42004" y="3176710"/>
                  <a:ext cx="53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3D5CFBF-5FF7-442A-8C9F-C28278282F87}"/>
                    </a:ext>
                  </a:extLst>
                </p14:cNvPr>
                <p14:cNvContentPartPr/>
                <p14:nvPr/>
              </p14:nvContentPartPr>
              <p14:xfrm>
                <a:off x="1002844" y="601606"/>
                <a:ext cx="4236840" cy="1139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3D5CFBF-5FF7-442A-8C9F-C28278282F8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3844" y="592606"/>
                  <a:ext cx="4254480" cy="11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C163D53F-C65B-4986-B159-C52A768A472E}"/>
              </a:ext>
            </a:extLst>
          </p:cNvPr>
          <p:cNvGrpSpPr/>
          <p:nvPr/>
        </p:nvGrpSpPr>
        <p:grpSpPr>
          <a:xfrm>
            <a:off x="542404" y="3928750"/>
            <a:ext cx="7905600" cy="3015000"/>
            <a:chOff x="542404" y="3928750"/>
            <a:chExt cx="7905600" cy="30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DFE42E7-F91C-4840-988C-8161D4517DE0}"/>
                    </a:ext>
                  </a:extLst>
                </p14:cNvPr>
                <p14:cNvContentPartPr/>
                <p14:nvPr/>
              </p14:nvContentPartPr>
              <p14:xfrm>
                <a:off x="1238644" y="4014070"/>
                <a:ext cx="761400" cy="186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DFE42E7-F91C-4840-988C-8161D4517DE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29644" y="4005430"/>
                  <a:ext cx="779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E50A300-DCBA-416B-AAA0-D54B49F9D0F6}"/>
                    </a:ext>
                  </a:extLst>
                </p14:cNvPr>
                <p14:cNvContentPartPr/>
                <p14:nvPr/>
              </p14:nvContentPartPr>
              <p14:xfrm>
                <a:off x="2159164" y="4052590"/>
                <a:ext cx="47520" cy="283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E50A300-DCBA-416B-AAA0-D54B49F9D0F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50164" y="4043590"/>
                  <a:ext cx="65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49ACE52-4491-4C6C-9529-3EB2C03D5854}"/>
                    </a:ext>
                  </a:extLst>
                </p14:cNvPr>
                <p14:cNvContentPartPr/>
                <p14:nvPr/>
              </p14:nvContentPartPr>
              <p14:xfrm>
                <a:off x="2188324" y="4088230"/>
                <a:ext cx="96120" cy="12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49ACE52-4491-4C6C-9529-3EB2C03D585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79684" y="4079590"/>
                  <a:ext cx="113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66B4F6-5496-4DEE-80A3-8BBFBA1F6672}"/>
                    </a:ext>
                  </a:extLst>
                </p14:cNvPr>
                <p14:cNvContentPartPr/>
                <p14:nvPr/>
              </p14:nvContentPartPr>
              <p14:xfrm>
                <a:off x="2347804" y="3928750"/>
                <a:ext cx="306720" cy="27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66B4F6-5496-4DEE-80A3-8BBFBA1F667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38804" y="3919750"/>
                  <a:ext cx="324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89BC91D-FF75-40C5-ABDD-40915A8CE016}"/>
                    </a:ext>
                  </a:extLst>
                </p14:cNvPr>
                <p14:cNvContentPartPr/>
                <p14:nvPr/>
              </p14:nvContentPartPr>
              <p14:xfrm>
                <a:off x="2613124" y="4082110"/>
                <a:ext cx="195120" cy="29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89BC91D-FF75-40C5-ABDD-40915A8CE01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604484" y="4073470"/>
                  <a:ext cx="212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0B1DC94-9E81-420D-AEB4-B94D3A11752C}"/>
                    </a:ext>
                  </a:extLst>
                </p14:cNvPr>
                <p14:cNvContentPartPr/>
                <p14:nvPr/>
              </p14:nvContentPartPr>
              <p14:xfrm>
                <a:off x="2713204" y="4040710"/>
                <a:ext cx="59760" cy="127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0B1DC94-9E81-420D-AEB4-B94D3A11752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04564" y="4032070"/>
                  <a:ext cx="77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A2A9013-FAA5-4BD0-960D-421652C0D475}"/>
                    </a:ext>
                  </a:extLst>
                </p14:cNvPr>
                <p14:cNvContentPartPr/>
                <p14:nvPr/>
              </p14:nvContentPartPr>
              <p14:xfrm>
                <a:off x="2849284" y="4099750"/>
                <a:ext cx="171360" cy="77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A2A9013-FAA5-4BD0-960D-421652C0D47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40284" y="4091110"/>
                  <a:ext cx="189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56EC428-E215-4108-9F36-F9A800B0844D}"/>
                    </a:ext>
                  </a:extLst>
                </p14:cNvPr>
                <p14:cNvContentPartPr/>
                <p14:nvPr/>
              </p14:nvContentPartPr>
              <p14:xfrm>
                <a:off x="3899404" y="4076350"/>
                <a:ext cx="41760" cy="323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56EC428-E215-4108-9F36-F9A800B0844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90404" y="4067350"/>
                  <a:ext cx="594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19C45B5-00F5-4B02-883F-4E70D61FE30D}"/>
                    </a:ext>
                  </a:extLst>
                </p14:cNvPr>
                <p14:cNvContentPartPr/>
                <p14:nvPr/>
              </p14:nvContentPartPr>
              <p14:xfrm>
                <a:off x="3899764" y="4105150"/>
                <a:ext cx="189000" cy="131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19C45B5-00F5-4B02-883F-4E70D61FE30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90764" y="4096510"/>
                  <a:ext cx="206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F85DDE3-7A6C-4697-8CF8-7B73A9A52F38}"/>
                    </a:ext>
                  </a:extLst>
                </p14:cNvPr>
                <p14:cNvContentPartPr/>
                <p14:nvPr/>
              </p14:nvContentPartPr>
              <p14:xfrm>
                <a:off x="4359484" y="4117750"/>
                <a:ext cx="124200" cy="82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F85DDE3-7A6C-4697-8CF8-7B73A9A52F3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50484" y="4108750"/>
                  <a:ext cx="14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69BF2D4-6C4F-45A1-A169-98D1119F16F2}"/>
                    </a:ext>
                  </a:extLst>
                </p14:cNvPr>
                <p14:cNvContentPartPr/>
                <p14:nvPr/>
              </p14:nvContentPartPr>
              <p14:xfrm>
                <a:off x="4748644" y="4011550"/>
                <a:ext cx="107280" cy="207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69BF2D4-6C4F-45A1-A169-98D1119F16F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40004" y="4002550"/>
                  <a:ext cx="124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32DFDD-8B56-4C50-BE87-766F2764FD77}"/>
                    </a:ext>
                  </a:extLst>
                </p14:cNvPr>
                <p14:cNvContentPartPr/>
                <p14:nvPr/>
              </p14:nvContentPartPr>
              <p14:xfrm>
                <a:off x="4719484" y="4023070"/>
                <a:ext cx="171360" cy="59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32DFDD-8B56-4C50-BE87-766F2764FD7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10484" y="4014430"/>
                  <a:ext cx="189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A487333-F8BB-4CA9-B0C9-67EF34B4691F}"/>
                    </a:ext>
                  </a:extLst>
                </p14:cNvPr>
                <p14:cNvContentPartPr/>
                <p14:nvPr/>
              </p14:nvContentPartPr>
              <p14:xfrm>
                <a:off x="5037724" y="3970150"/>
                <a:ext cx="104760" cy="242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A487333-F8BB-4CA9-B0C9-67EF34B4691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28724" y="3961150"/>
                  <a:ext cx="122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A950D6A-CDFB-4998-8C24-B54EBFF764DA}"/>
                    </a:ext>
                  </a:extLst>
                </p14:cNvPr>
                <p14:cNvContentPartPr/>
                <p14:nvPr/>
              </p14:nvContentPartPr>
              <p14:xfrm>
                <a:off x="2986804" y="4990750"/>
                <a:ext cx="127080" cy="165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A950D6A-CDFB-4998-8C24-B54EBFF764D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78164" y="4981750"/>
                  <a:ext cx="144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F527A8E-50BA-42AF-A9F5-72A00E014545}"/>
                    </a:ext>
                  </a:extLst>
                </p14:cNvPr>
                <p14:cNvContentPartPr/>
                <p14:nvPr/>
              </p14:nvContentPartPr>
              <p14:xfrm>
                <a:off x="2748844" y="5280550"/>
                <a:ext cx="88920" cy="211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F527A8E-50BA-42AF-A9F5-72A00E01454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40204" y="5271910"/>
                  <a:ext cx="106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37BC440-B581-4AD0-82F1-78606D3510C9}"/>
                    </a:ext>
                  </a:extLst>
                </p14:cNvPr>
                <p14:cNvContentPartPr/>
                <p14:nvPr/>
              </p14:nvContentPartPr>
              <p14:xfrm>
                <a:off x="2802124" y="5315110"/>
                <a:ext cx="76680" cy="151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37BC440-B581-4AD0-82F1-78606D3510C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93124" y="5306110"/>
                  <a:ext cx="94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22B1F87-A0E3-42A9-B113-2CD40BB4BE82}"/>
                    </a:ext>
                  </a:extLst>
                </p14:cNvPr>
                <p14:cNvContentPartPr/>
                <p14:nvPr/>
              </p14:nvContentPartPr>
              <p14:xfrm>
                <a:off x="2908324" y="5238430"/>
                <a:ext cx="100800" cy="213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22B1F87-A0E3-42A9-B113-2CD40BB4BE8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99324" y="5229790"/>
                  <a:ext cx="118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332FFC8-8624-4B64-A0A4-6C2DBB2737E6}"/>
                    </a:ext>
                  </a:extLst>
                </p14:cNvPr>
                <p14:cNvContentPartPr/>
                <p14:nvPr/>
              </p14:nvContentPartPr>
              <p14:xfrm>
                <a:off x="3097324" y="5332750"/>
                <a:ext cx="53640" cy="98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332FFC8-8624-4B64-A0A4-6C2DBB2737E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88324" y="5324110"/>
                  <a:ext cx="71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48C9157-1EEF-4676-8D68-FD4E56DC3C58}"/>
                    </a:ext>
                  </a:extLst>
                </p14:cNvPr>
                <p14:cNvContentPartPr/>
                <p14:nvPr/>
              </p14:nvContentPartPr>
              <p14:xfrm>
                <a:off x="3185524" y="5250310"/>
                <a:ext cx="82800" cy="153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48C9157-1EEF-4676-8D68-FD4E56DC3C5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176524" y="5241310"/>
                  <a:ext cx="100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8A2CDEF-BCD7-4E28-B9C9-E2DC3C6598BA}"/>
                    </a:ext>
                  </a:extLst>
                </p14:cNvPr>
                <p14:cNvContentPartPr/>
                <p14:nvPr/>
              </p14:nvContentPartPr>
              <p14:xfrm>
                <a:off x="3150244" y="5314750"/>
                <a:ext cx="266400" cy="142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8A2CDEF-BCD7-4E28-B9C9-E2DC3C6598B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41244" y="5305750"/>
                  <a:ext cx="284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54643EF-FBA7-4191-8C46-CE0B1A35BB03}"/>
                    </a:ext>
                  </a:extLst>
                </p14:cNvPr>
                <p14:cNvContentPartPr/>
                <p14:nvPr/>
              </p14:nvContentPartPr>
              <p14:xfrm>
                <a:off x="3680164" y="5273710"/>
                <a:ext cx="128880" cy="207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54643EF-FBA7-4191-8C46-CE0B1A35BB0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671164" y="5265070"/>
                  <a:ext cx="146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AFB0A11-2039-480D-BAF5-25A5E9486FB2}"/>
                    </a:ext>
                  </a:extLst>
                </p14:cNvPr>
                <p14:cNvContentPartPr/>
                <p14:nvPr/>
              </p14:nvContentPartPr>
              <p14:xfrm>
                <a:off x="3851884" y="5308990"/>
                <a:ext cx="555120" cy="181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AFB0A11-2039-480D-BAF5-25A5E9486FB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43244" y="5300350"/>
                  <a:ext cx="572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3A3D791-1F76-4C5E-82F2-E7B224AC5193}"/>
                    </a:ext>
                  </a:extLst>
                </p14:cNvPr>
                <p14:cNvContentPartPr/>
                <p14:nvPr/>
              </p14:nvContentPartPr>
              <p14:xfrm>
                <a:off x="4265164" y="5456590"/>
                <a:ext cx="177120" cy="340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3A3D791-1F76-4C5E-82F2-E7B224AC51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256524" y="5447950"/>
                  <a:ext cx="1947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3D14BD0-86BF-44CB-9A15-ECD68F3DE78E}"/>
                    </a:ext>
                  </a:extLst>
                </p14:cNvPr>
                <p14:cNvContentPartPr/>
                <p14:nvPr/>
              </p14:nvContentPartPr>
              <p14:xfrm>
                <a:off x="5456764" y="4117750"/>
                <a:ext cx="112320" cy="6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3D14BD0-86BF-44CB-9A15-ECD68F3DE78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47764" y="4108750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735E4B4-EF9E-4A3D-84C0-7CBDC4691753}"/>
                    </a:ext>
                  </a:extLst>
                </p14:cNvPr>
                <p14:cNvContentPartPr/>
                <p14:nvPr/>
              </p14:nvContentPartPr>
              <p14:xfrm>
                <a:off x="5462524" y="4212070"/>
                <a:ext cx="94680" cy="12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735E4B4-EF9E-4A3D-84C0-7CBDC469175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53884" y="4203070"/>
                  <a:ext cx="112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D115AD1-1C3F-42D9-9004-80A05386B09D}"/>
                    </a:ext>
                  </a:extLst>
                </p14:cNvPr>
                <p14:cNvContentPartPr/>
                <p14:nvPr/>
              </p14:nvContentPartPr>
              <p14:xfrm>
                <a:off x="5784004" y="3976990"/>
                <a:ext cx="80640" cy="282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D115AD1-1C3F-42D9-9004-80A05386B09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75004" y="3967990"/>
                  <a:ext cx="98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73989CC-8930-4607-AA01-1DC3C03F2672}"/>
                    </a:ext>
                  </a:extLst>
                </p14:cNvPr>
                <p14:cNvContentPartPr/>
                <p14:nvPr/>
              </p14:nvContentPartPr>
              <p14:xfrm>
                <a:off x="5745844" y="4052590"/>
                <a:ext cx="100800" cy="29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73989CC-8930-4607-AA01-1DC3C03F267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36844" y="4043950"/>
                  <a:ext cx="118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14680BE-78B7-42E1-B742-96F9E6F677FC}"/>
                    </a:ext>
                  </a:extLst>
                </p14:cNvPr>
                <p14:cNvContentPartPr/>
                <p14:nvPr/>
              </p14:nvContentPartPr>
              <p14:xfrm>
                <a:off x="6005404" y="4024150"/>
                <a:ext cx="231120" cy="99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14680BE-78B7-42E1-B742-96F9E6F677F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96404" y="4015510"/>
                  <a:ext cx="248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A0CEB98-8C8D-4878-A5DF-62E1E595A8D1}"/>
                    </a:ext>
                  </a:extLst>
                </p14:cNvPr>
                <p14:cNvContentPartPr/>
                <p14:nvPr/>
              </p14:nvContentPartPr>
              <p14:xfrm>
                <a:off x="6005044" y="4176430"/>
                <a:ext cx="266400" cy="29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A0CEB98-8C8D-4878-A5DF-62E1E595A8D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96404" y="4167790"/>
                  <a:ext cx="284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260F667-D11A-4B94-AAD9-E4A98D523B47}"/>
                    </a:ext>
                  </a:extLst>
                </p14:cNvPr>
                <p14:cNvContentPartPr/>
                <p14:nvPr/>
              </p14:nvContentPartPr>
              <p14:xfrm>
                <a:off x="6058684" y="4294150"/>
                <a:ext cx="194760" cy="136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260F667-D11A-4B94-AAD9-E4A98D523B4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49684" y="4285150"/>
                  <a:ext cx="212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C225E46-1C5B-4407-9516-9545E3E8B737}"/>
                    </a:ext>
                  </a:extLst>
                </p14:cNvPr>
                <p14:cNvContentPartPr/>
                <p14:nvPr/>
              </p14:nvContentPartPr>
              <p14:xfrm>
                <a:off x="6058324" y="4625350"/>
                <a:ext cx="471960" cy="675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C225E46-1C5B-4407-9516-9545E3E8B73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49684" y="4616350"/>
                  <a:ext cx="48960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8E4006F-2C9C-4B48-BB5A-865FB9F8EF4A}"/>
                    </a:ext>
                  </a:extLst>
                </p14:cNvPr>
                <p14:cNvContentPartPr/>
                <p14:nvPr/>
              </p14:nvContentPartPr>
              <p14:xfrm>
                <a:off x="6307804" y="4725070"/>
                <a:ext cx="1756800" cy="29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8E4006F-2C9C-4B48-BB5A-865FB9F8EF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298804" y="4716430"/>
                  <a:ext cx="1774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FDA48A3-9F33-4196-9F1E-7DD5B1FDD0B3}"/>
                    </a:ext>
                  </a:extLst>
                </p14:cNvPr>
                <p14:cNvContentPartPr/>
                <p14:nvPr/>
              </p14:nvContentPartPr>
              <p14:xfrm>
                <a:off x="6325804" y="5303230"/>
                <a:ext cx="1715400" cy="24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FDA48A3-9F33-4196-9F1E-7DD5B1FDD0B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16804" y="5294590"/>
                  <a:ext cx="1733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9231553-B56D-4596-AB36-B0EF3A90630F}"/>
                    </a:ext>
                  </a:extLst>
                </p14:cNvPr>
                <p14:cNvContentPartPr/>
                <p14:nvPr/>
              </p14:nvContentPartPr>
              <p14:xfrm>
                <a:off x="7940404" y="4792030"/>
                <a:ext cx="250560" cy="558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9231553-B56D-4596-AB36-B0EF3A90630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31404" y="4783390"/>
                  <a:ext cx="2682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71567D7-5AF6-432B-A405-256F637D5C33}"/>
                    </a:ext>
                  </a:extLst>
                </p14:cNvPr>
                <p14:cNvContentPartPr/>
                <p14:nvPr/>
              </p14:nvContentPartPr>
              <p14:xfrm>
                <a:off x="6748804" y="4902190"/>
                <a:ext cx="123840" cy="112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71567D7-5AF6-432B-A405-256F637D5C3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39804" y="4893190"/>
                  <a:ext cx="141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B3496BC-A694-4C1F-A1F5-211A3D84D695}"/>
                    </a:ext>
                  </a:extLst>
                </p14:cNvPr>
                <p14:cNvContentPartPr/>
                <p14:nvPr/>
              </p14:nvContentPartPr>
              <p14:xfrm>
                <a:off x="6713164" y="5055550"/>
                <a:ext cx="153720" cy="18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B3496BC-A694-4C1F-A1F5-211A3D84D69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704524" y="5046550"/>
                  <a:ext cx="171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32A3931-1F5A-43F5-B30C-E9572FC1A9B4}"/>
                    </a:ext>
                  </a:extLst>
                </p14:cNvPr>
                <p14:cNvContentPartPr/>
                <p14:nvPr/>
              </p14:nvContentPartPr>
              <p14:xfrm>
                <a:off x="6772204" y="5185510"/>
                <a:ext cx="53640" cy="12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32A3931-1F5A-43F5-B30C-E9572FC1A9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63204" y="5176510"/>
                  <a:ext cx="7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CEFE426-B928-4CC1-B326-715C3292C46F}"/>
                    </a:ext>
                  </a:extLst>
                </p14:cNvPr>
                <p14:cNvContentPartPr/>
                <p14:nvPr/>
              </p14:nvContentPartPr>
              <p14:xfrm>
                <a:off x="7037884" y="4943590"/>
                <a:ext cx="165600" cy="12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CEFE426-B928-4CC1-B326-715C3292C46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28884" y="4934590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C6BE8E1-5196-42C7-8634-BA857E34CE98}"/>
                    </a:ext>
                  </a:extLst>
                </p14:cNvPr>
                <p14:cNvContentPartPr/>
                <p14:nvPr/>
              </p14:nvContentPartPr>
              <p14:xfrm>
                <a:off x="7108444" y="4902190"/>
                <a:ext cx="136080" cy="159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C6BE8E1-5196-42C7-8634-BA857E34CE9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99804" y="4893190"/>
                  <a:ext cx="153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1620E4F-9D83-47DA-8A2D-ADCD1E7EABA4}"/>
                    </a:ext>
                  </a:extLst>
                </p14:cNvPr>
                <p14:cNvContentPartPr/>
                <p14:nvPr/>
              </p14:nvContentPartPr>
              <p14:xfrm>
                <a:off x="7427044" y="4961230"/>
                <a:ext cx="171360" cy="59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1620E4F-9D83-47DA-8A2D-ADCD1E7EABA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18404" y="4952230"/>
                  <a:ext cx="189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A52A4BB-7198-4DC4-914C-DDD01F9DBDA3}"/>
                    </a:ext>
                  </a:extLst>
                </p14:cNvPr>
                <p14:cNvContentPartPr/>
                <p14:nvPr/>
              </p14:nvContentPartPr>
              <p14:xfrm>
                <a:off x="7078924" y="5244190"/>
                <a:ext cx="112320" cy="6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A52A4BB-7198-4DC4-914C-DDD01F9DBDA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70284" y="5235550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D4FEF83-8E8D-4FF3-A08B-B02DD590ADDB}"/>
                    </a:ext>
                  </a:extLst>
                </p14:cNvPr>
                <p14:cNvContentPartPr/>
                <p14:nvPr/>
              </p14:nvContentPartPr>
              <p14:xfrm>
                <a:off x="7214644" y="5226550"/>
                <a:ext cx="24120" cy="6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D4FEF83-8E8D-4FF3-A08B-B02DD590ADD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06004" y="5217910"/>
                  <a:ext cx="41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760E089-F100-4AD7-90F5-B7FDB0C54E24}"/>
                    </a:ext>
                  </a:extLst>
                </p14:cNvPr>
                <p14:cNvContentPartPr/>
                <p14:nvPr/>
              </p14:nvContentPartPr>
              <p14:xfrm>
                <a:off x="7415164" y="5179390"/>
                <a:ext cx="130320" cy="12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760E089-F100-4AD7-90F5-B7FDB0C54E2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06524" y="5170750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D1C1EDE-8E7D-4CB6-B0EE-C2ED9B378B2E}"/>
                    </a:ext>
                  </a:extLst>
                </p14:cNvPr>
                <p14:cNvContentPartPr/>
                <p14:nvPr/>
              </p14:nvContentPartPr>
              <p14:xfrm>
                <a:off x="7491844" y="5241310"/>
                <a:ext cx="53280" cy="27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D1C1EDE-8E7D-4CB6-B0EE-C2ED9B378B2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83204" y="5232310"/>
                  <a:ext cx="70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CCD2E34-6674-412A-9DF3-EF39FB0604C5}"/>
                    </a:ext>
                  </a:extLst>
                </p14:cNvPr>
                <p14:cNvContentPartPr/>
                <p14:nvPr/>
              </p14:nvContentPartPr>
              <p14:xfrm>
                <a:off x="7692724" y="4925950"/>
                <a:ext cx="59400" cy="12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CCD2E34-6674-412A-9DF3-EF39FB0604C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83724" y="4916950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62C1328-4467-4626-854C-810FFFB2AC0C}"/>
                    </a:ext>
                  </a:extLst>
                </p14:cNvPr>
                <p14:cNvContentPartPr/>
                <p14:nvPr/>
              </p14:nvContentPartPr>
              <p14:xfrm>
                <a:off x="7710364" y="5108830"/>
                <a:ext cx="94680" cy="118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62C1328-4467-4626-854C-810FFFB2AC0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01364" y="5099830"/>
                  <a:ext cx="112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842DABF-E6D3-428C-9AD7-6505C53739B0}"/>
                    </a:ext>
                  </a:extLst>
                </p14:cNvPr>
                <p14:cNvContentPartPr/>
                <p14:nvPr/>
              </p14:nvContentPartPr>
              <p14:xfrm>
                <a:off x="7344604" y="4311790"/>
                <a:ext cx="193320" cy="372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842DABF-E6D3-428C-9AD7-6505C53739B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35604" y="4303150"/>
                  <a:ext cx="2109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8C3359-EF10-4ADD-B623-52F88D489348}"/>
                    </a:ext>
                  </a:extLst>
                </p14:cNvPr>
                <p14:cNvContentPartPr/>
                <p14:nvPr/>
              </p14:nvContentPartPr>
              <p14:xfrm>
                <a:off x="7279804" y="4577830"/>
                <a:ext cx="130320" cy="153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8C3359-EF10-4ADD-B623-52F88D48934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70804" y="4568830"/>
                  <a:ext cx="147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C8D9517-8418-4E54-B867-D07CCF4B9232}"/>
                    </a:ext>
                  </a:extLst>
                </p14:cNvPr>
                <p14:cNvContentPartPr/>
                <p14:nvPr/>
              </p14:nvContentPartPr>
              <p14:xfrm>
                <a:off x="7574644" y="4111630"/>
                <a:ext cx="242280" cy="207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C8D9517-8418-4E54-B867-D07CCF4B923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565644" y="4102990"/>
                  <a:ext cx="259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F13B5FF-BCF1-4813-9E14-08D6EB8B526B}"/>
                    </a:ext>
                  </a:extLst>
                </p14:cNvPr>
                <p14:cNvContentPartPr/>
                <p14:nvPr/>
              </p14:nvContentPartPr>
              <p14:xfrm>
                <a:off x="2241244" y="4530670"/>
                <a:ext cx="183600" cy="307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F13B5FF-BCF1-4813-9E14-08D6EB8B526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232604" y="4521670"/>
                  <a:ext cx="201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AA96298-3455-4133-88E0-71038EB09F9D}"/>
                    </a:ext>
                  </a:extLst>
                </p14:cNvPr>
                <p14:cNvContentPartPr/>
                <p14:nvPr/>
              </p14:nvContentPartPr>
              <p14:xfrm>
                <a:off x="2212084" y="4583590"/>
                <a:ext cx="159480" cy="71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AA96298-3455-4133-88E0-71038EB09F9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203084" y="4574950"/>
                  <a:ext cx="177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CB3EC32-1664-42F7-BE94-72593CD21B61}"/>
                    </a:ext>
                  </a:extLst>
                </p14:cNvPr>
                <p14:cNvContentPartPr/>
                <p14:nvPr/>
              </p14:nvContentPartPr>
              <p14:xfrm>
                <a:off x="2501164" y="4607350"/>
                <a:ext cx="289800" cy="219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CB3EC32-1664-42F7-BE94-72593CD21B6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492164" y="4598350"/>
                  <a:ext cx="307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44106FF-1D27-48B5-B0C5-E3C9AC65A799}"/>
                    </a:ext>
                  </a:extLst>
                </p14:cNvPr>
                <p14:cNvContentPartPr/>
                <p14:nvPr/>
              </p14:nvContentPartPr>
              <p14:xfrm>
                <a:off x="2931364" y="4614190"/>
                <a:ext cx="71640" cy="240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44106FF-1D27-48B5-B0C5-E3C9AC65A7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922724" y="4605190"/>
                  <a:ext cx="89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6411A66-05D9-41D7-83D2-6DD1B206E062}"/>
                    </a:ext>
                  </a:extLst>
                </p14:cNvPr>
                <p14:cNvContentPartPr/>
                <p14:nvPr/>
              </p14:nvContentPartPr>
              <p14:xfrm>
                <a:off x="2973124" y="4571710"/>
                <a:ext cx="265680" cy="266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6411A66-05D9-41D7-83D2-6DD1B206E06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964484" y="4563070"/>
                  <a:ext cx="2833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C915916-4797-4670-9872-09AF51653294}"/>
                    </a:ext>
                  </a:extLst>
                </p14:cNvPr>
                <p14:cNvContentPartPr/>
                <p14:nvPr/>
              </p14:nvContentPartPr>
              <p14:xfrm>
                <a:off x="3374164" y="4689790"/>
                <a:ext cx="183240" cy="178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C915916-4797-4670-9872-09AF5165329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65524" y="4680790"/>
                  <a:ext cx="200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B5398FB-DBF0-4BC6-9003-EDE390EDCD59}"/>
                    </a:ext>
                  </a:extLst>
                </p14:cNvPr>
                <p14:cNvContentPartPr/>
                <p14:nvPr/>
              </p14:nvContentPartPr>
              <p14:xfrm>
                <a:off x="2212084" y="4914070"/>
                <a:ext cx="950040" cy="41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B5398FB-DBF0-4BC6-9003-EDE390EDCD5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203084" y="4905070"/>
                  <a:ext cx="967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23E5C76-8D3F-4B40-9F60-0228ACF0E66A}"/>
                    </a:ext>
                  </a:extLst>
                </p14:cNvPr>
                <p14:cNvContentPartPr/>
                <p14:nvPr/>
              </p14:nvContentPartPr>
              <p14:xfrm>
                <a:off x="2170684" y="4914070"/>
                <a:ext cx="956160" cy="29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23E5C76-8D3F-4B40-9F60-0228ACF0E66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162044" y="4905070"/>
                  <a:ext cx="973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CEE05B1-2C79-48EB-AFF4-2883AEACC389}"/>
                    </a:ext>
                  </a:extLst>
                </p14:cNvPr>
                <p14:cNvContentPartPr/>
                <p14:nvPr/>
              </p14:nvContentPartPr>
              <p14:xfrm>
                <a:off x="1734364" y="4624270"/>
                <a:ext cx="192960" cy="18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CEE05B1-2C79-48EB-AFF4-2883AEACC38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25364" y="4615270"/>
                  <a:ext cx="210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2226CFE-A290-4860-A886-5E626E29AA32}"/>
                    </a:ext>
                  </a:extLst>
                </p14:cNvPr>
                <p14:cNvContentPartPr/>
                <p14:nvPr/>
              </p14:nvContentPartPr>
              <p14:xfrm>
                <a:off x="1712764" y="4768630"/>
                <a:ext cx="169200" cy="10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2226CFE-A290-4860-A886-5E626E29AA3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04124" y="4759630"/>
                  <a:ext cx="186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832EE8B-A2E6-4DC7-9306-1B1DB065C8CB}"/>
                    </a:ext>
                  </a:extLst>
                </p14:cNvPr>
                <p14:cNvContentPartPr/>
                <p14:nvPr/>
              </p14:nvContentPartPr>
              <p14:xfrm>
                <a:off x="689644" y="4473790"/>
                <a:ext cx="236880" cy="298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832EE8B-A2E6-4DC7-9306-1B1DB065C8C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0644" y="4465150"/>
                  <a:ext cx="254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031CA2A-7F10-4791-8123-8D39183D383A}"/>
                    </a:ext>
                  </a:extLst>
                </p14:cNvPr>
                <p14:cNvContentPartPr/>
                <p14:nvPr/>
              </p14:nvContentPartPr>
              <p14:xfrm>
                <a:off x="713764" y="4607350"/>
                <a:ext cx="195120" cy="29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031CA2A-7F10-4791-8123-8D39183D383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04764" y="4598350"/>
                  <a:ext cx="212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FBE4350-25FF-4007-9718-C22D3F8C14BA}"/>
                    </a:ext>
                  </a:extLst>
                </p14:cNvPr>
                <p14:cNvContentPartPr/>
                <p14:nvPr/>
              </p14:nvContentPartPr>
              <p14:xfrm>
                <a:off x="766684" y="4465510"/>
                <a:ext cx="124200" cy="53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FBE4350-25FF-4007-9718-C22D3F8C14B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8044" y="4456870"/>
                  <a:ext cx="141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602B1A7-405E-4826-B448-9502B87A0077}"/>
                    </a:ext>
                  </a:extLst>
                </p14:cNvPr>
                <p14:cNvContentPartPr/>
                <p14:nvPr/>
              </p14:nvContentPartPr>
              <p14:xfrm>
                <a:off x="955684" y="4542190"/>
                <a:ext cx="177480" cy="189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602B1A7-405E-4826-B448-9502B87A007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46684" y="4533550"/>
                  <a:ext cx="195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5AB1F0C-6E32-498F-8703-413E6AC64814}"/>
                    </a:ext>
                  </a:extLst>
                </p14:cNvPr>
                <p14:cNvContentPartPr/>
                <p14:nvPr/>
              </p14:nvContentPartPr>
              <p14:xfrm>
                <a:off x="1232524" y="4550110"/>
                <a:ext cx="30240" cy="199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5AB1F0C-6E32-498F-8703-413E6AC6481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23884" y="4541470"/>
                  <a:ext cx="47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07309C6-F74A-4185-8414-28DF91E9C520}"/>
                    </a:ext>
                  </a:extLst>
                </p14:cNvPr>
                <p14:cNvContentPartPr/>
                <p14:nvPr/>
              </p14:nvContentPartPr>
              <p14:xfrm>
                <a:off x="1215244" y="4524550"/>
                <a:ext cx="200880" cy="265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07309C6-F74A-4185-8414-28DF91E9C52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206244" y="4515910"/>
                  <a:ext cx="218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DEF64BE-1F3B-456F-BCE3-C300B2EE92E7}"/>
                    </a:ext>
                  </a:extLst>
                </p14:cNvPr>
                <p14:cNvContentPartPr/>
                <p14:nvPr/>
              </p14:nvContentPartPr>
              <p14:xfrm>
                <a:off x="1244764" y="4418350"/>
                <a:ext cx="177480" cy="47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DEF64BE-1F3B-456F-BCE3-C300B2EE92E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235764" y="4409710"/>
                  <a:ext cx="19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A1F997F-1E68-4958-AC43-E55F3DCBC501}"/>
                    </a:ext>
                  </a:extLst>
                </p14:cNvPr>
                <p14:cNvContentPartPr/>
                <p14:nvPr/>
              </p14:nvContentPartPr>
              <p14:xfrm>
                <a:off x="1150084" y="4931710"/>
                <a:ext cx="731880" cy="354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A1F997F-1E68-4958-AC43-E55F3DCBC50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41444" y="4923070"/>
                  <a:ext cx="749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32A621F-C3DE-4893-9F3C-073BFF9FB9A9}"/>
                    </a:ext>
                  </a:extLst>
                </p14:cNvPr>
                <p14:cNvContentPartPr/>
                <p14:nvPr/>
              </p14:nvContentPartPr>
              <p14:xfrm>
                <a:off x="607924" y="5332750"/>
                <a:ext cx="273960" cy="207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32A621F-C3DE-4893-9F3C-073BFF9FB9A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99284" y="5323750"/>
                  <a:ext cx="291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DBE52D4-DB02-40C6-87C0-A7C827D92331}"/>
                    </a:ext>
                  </a:extLst>
                </p14:cNvPr>
                <p14:cNvContentPartPr/>
                <p14:nvPr/>
              </p14:nvContentPartPr>
              <p14:xfrm>
                <a:off x="973324" y="5339230"/>
                <a:ext cx="767160" cy="159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DBE52D4-DB02-40C6-87C0-A7C827D9233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4324" y="5330230"/>
                  <a:ext cx="784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C384A00-3C81-4E04-BC75-6728476A6B82}"/>
                    </a:ext>
                  </a:extLst>
                </p14:cNvPr>
                <p14:cNvContentPartPr/>
                <p14:nvPr/>
              </p14:nvContentPartPr>
              <p14:xfrm>
                <a:off x="595684" y="5734150"/>
                <a:ext cx="743760" cy="389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C384A00-3C81-4E04-BC75-6728476A6B8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86684" y="5725510"/>
                  <a:ext cx="7614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5A53FC1-466C-4AAB-919C-3C608216881F}"/>
                    </a:ext>
                  </a:extLst>
                </p14:cNvPr>
                <p14:cNvContentPartPr/>
                <p14:nvPr/>
              </p14:nvContentPartPr>
              <p14:xfrm>
                <a:off x="2117764" y="6022870"/>
                <a:ext cx="118080" cy="18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5A53FC1-466C-4AAB-919C-3C608216881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108764" y="6014230"/>
                  <a:ext cx="135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70F0CE0-2CD3-4FC1-8BA0-7588B4A63475}"/>
                    </a:ext>
                  </a:extLst>
                </p14:cNvPr>
                <p14:cNvContentPartPr/>
                <p14:nvPr/>
              </p14:nvContentPartPr>
              <p14:xfrm>
                <a:off x="2042884" y="6111070"/>
                <a:ext cx="192960" cy="36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70F0CE0-2CD3-4FC1-8BA0-7588B4A6347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034244" y="6102430"/>
                  <a:ext cx="210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62D95CD-3B9B-4E4E-8E90-B634A88D0BAC}"/>
                    </a:ext>
                  </a:extLst>
                </p14:cNvPr>
                <p14:cNvContentPartPr/>
                <p14:nvPr/>
              </p14:nvContentPartPr>
              <p14:xfrm>
                <a:off x="2466244" y="5834230"/>
                <a:ext cx="118440" cy="277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62D95CD-3B9B-4E4E-8E90-B634A88D0BA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57244" y="5825590"/>
                  <a:ext cx="136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18B127C-456B-4FB6-82F0-A72AA84BF058}"/>
                    </a:ext>
                  </a:extLst>
                </p14:cNvPr>
                <p14:cNvContentPartPr/>
                <p14:nvPr/>
              </p14:nvContentPartPr>
              <p14:xfrm>
                <a:off x="2442124" y="5893270"/>
                <a:ext cx="200880" cy="71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18B127C-456B-4FB6-82F0-A72AA84BF05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433484" y="5884630"/>
                  <a:ext cx="218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9684188-22A5-4A43-BD60-4B40E027BB06}"/>
                    </a:ext>
                  </a:extLst>
                </p14:cNvPr>
                <p14:cNvContentPartPr/>
                <p14:nvPr/>
              </p14:nvContentPartPr>
              <p14:xfrm>
                <a:off x="2713924" y="5928550"/>
                <a:ext cx="224640" cy="113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9684188-22A5-4A43-BD60-4B40E027BB0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04924" y="5919550"/>
                  <a:ext cx="242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5CE473D-C579-4C83-AC63-119BD1C8DE3F}"/>
                    </a:ext>
                  </a:extLst>
                </p14:cNvPr>
                <p14:cNvContentPartPr/>
                <p14:nvPr/>
              </p14:nvContentPartPr>
              <p14:xfrm>
                <a:off x="2666404" y="6128710"/>
                <a:ext cx="305640" cy="36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5CE473D-C579-4C83-AC63-119BD1C8DE3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657404" y="6120070"/>
                  <a:ext cx="323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5FFC3B2-2F71-43C5-AAF4-3D6F39FB45FC}"/>
                    </a:ext>
                  </a:extLst>
                </p14:cNvPr>
                <p14:cNvContentPartPr/>
                <p14:nvPr/>
              </p14:nvContentPartPr>
              <p14:xfrm>
                <a:off x="2725084" y="6240670"/>
                <a:ext cx="183240" cy="149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5FFC3B2-2F71-43C5-AAF4-3D6F39FB45F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716444" y="6231670"/>
                  <a:ext cx="200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8AB4E03-95CF-4E8C-A9DF-5EFDEA603BE2}"/>
                    </a:ext>
                  </a:extLst>
                </p14:cNvPr>
                <p14:cNvContentPartPr/>
                <p14:nvPr/>
              </p14:nvContentPartPr>
              <p14:xfrm>
                <a:off x="3002284" y="5917750"/>
                <a:ext cx="230760" cy="306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8AB4E03-95CF-4E8C-A9DF-5EFDEA603BE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93284" y="5909110"/>
                  <a:ext cx="2484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4AF5A55-C53F-40E1-BE5E-920FA56E5E11}"/>
                    </a:ext>
                  </a:extLst>
                </p14:cNvPr>
                <p14:cNvContentPartPr/>
                <p14:nvPr/>
              </p14:nvContentPartPr>
              <p14:xfrm>
                <a:off x="3450484" y="6034390"/>
                <a:ext cx="159840" cy="219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4AF5A55-C53F-40E1-BE5E-920FA56E5E1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441844" y="6025390"/>
                  <a:ext cx="177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938B88F-A74D-4B62-A781-75E370FC0FA1}"/>
                    </a:ext>
                  </a:extLst>
                </p14:cNvPr>
                <p14:cNvContentPartPr/>
                <p14:nvPr/>
              </p14:nvContentPartPr>
              <p14:xfrm>
                <a:off x="3651004" y="5930710"/>
                <a:ext cx="154440" cy="75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938B88F-A74D-4B62-A781-75E370FC0FA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642364" y="5921710"/>
                  <a:ext cx="172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B53E374-EC43-40CD-A0ED-2C9A81E466C3}"/>
                    </a:ext>
                  </a:extLst>
                </p14:cNvPr>
                <p14:cNvContentPartPr/>
                <p14:nvPr/>
              </p14:nvContentPartPr>
              <p14:xfrm>
                <a:off x="4076164" y="6088030"/>
                <a:ext cx="141840" cy="29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B53E374-EC43-40CD-A0ED-2C9A81E466C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067524" y="6079030"/>
                  <a:ext cx="159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6EFD9E8-2B1D-4B88-9CAE-4518E8FE7830}"/>
                    </a:ext>
                  </a:extLst>
                </p14:cNvPr>
                <p14:cNvContentPartPr/>
                <p14:nvPr/>
              </p14:nvContentPartPr>
              <p14:xfrm>
                <a:off x="3999484" y="6170470"/>
                <a:ext cx="248040" cy="6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6EFD9E8-2B1D-4B88-9CAE-4518E8FE783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90844" y="6161830"/>
                  <a:ext cx="265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F4D7960-07E3-4667-A55E-C7669D09CF99}"/>
                    </a:ext>
                  </a:extLst>
                </p14:cNvPr>
                <p14:cNvContentPartPr/>
                <p14:nvPr/>
              </p14:nvContentPartPr>
              <p14:xfrm>
                <a:off x="4495204" y="5916670"/>
                <a:ext cx="106920" cy="313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F4D7960-07E3-4667-A55E-C7669D09CF9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486204" y="5908030"/>
                  <a:ext cx="124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DA61057-CC55-481E-9D55-7F4D33CA0758}"/>
                    </a:ext>
                  </a:extLst>
                </p14:cNvPr>
                <p14:cNvContentPartPr/>
                <p14:nvPr/>
              </p14:nvContentPartPr>
              <p14:xfrm>
                <a:off x="4489084" y="6011350"/>
                <a:ext cx="159480" cy="47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DA61057-CC55-481E-9D55-7F4D33CA075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480444" y="6002350"/>
                  <a:ext cx="177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137AC96-5726-471D-92A6-0A147C671A5A}"/>
                    </a:ext>
                  </a:extLst>
                </p14:cNvPr>
                <p14:cNvContentPartPr/>
                <p14:nvPr/>
              </p14:nvContentPartPr>
              <p14:xfrm>
                <a:off x="4695724" y="5969950"/>
                <a:ext cx="130320" cy="254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137AC96-5726-471D-92A6-0A147C671A5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686724" y="5960950"/>
                  <a:ext cx="147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C525884-E49C-4BA3-90CF-ADE148D8C322}"/>
                    </a:ext>
                  </a:extLst>
                </p14:cNvPr>
                <p14:cNvContentPartPr/>
                <p14:nvPr/>
              </p14:nvContentPartPr>
              <p14:xfrm>
                <a:off x="4931524" y="5946550"/>
                <a:ext cx="271800" cy="289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C525884-E49C-4BA3-90CF-ADE148D8C32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922884" y="5937910"/>
                  <a:ext cx="2894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68BEFB2-5534-4C80-84A8-FD9549564AEA}"/>
                    </a:ext>
                  </a:extLst>
                </p14:cNvPr>
                <p14:cNvContentPartPr/>
                <p14:nvPr/>
              </p14:nvContentPartPr>
              <p14:xfrm>
                <a:off x="5238604" y="6070030"/>
                <a:ext cx="124560" cy="171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68BEFB2-5534-4C80-84A8-FD9549564AE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229604" y="6061390"/>
                  <a:ext cx="142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AEAD200-1767-4E94-AF85-7EF0AEFE2D13}"/>
                    </a:ext>
                  </a:extLst>
                </p14:cNvPr>
                <p14:cNvContentPartPr/>
                <p14:nvPr/>
              </p14:nvContentPartPr>
              <p14:xfrm>
                <a:off x="5385844" y="5940430"/>
                <a:ext cx="153720" cy="59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AEAD200-1767-4E94-AF85-7EF0AEFE2D1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376844" y="5931790"/>
                  <a:ext cx="171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195B85B-99B2-480E-A07B-AB065BAF1EA9}"/>
                    </a:ext>
                  </a:extLst>
                </p14:cNvPr>
                <p14:cNvContentPartPr/>
                <p14:nvPr/>
              </p14:nvContentPartPr>
              <p14:xfrm>
                <a:off x="4353364" y="6311950"/>
                <a:ext cx="637560" cy="88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195B85B-99B2-480E-A07B-AB065BAF1EA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44364" y="6303310"/>
                  <a:ext cx="655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58D9A0E-C803-4DE5-BCF8-46EF57223B6C}"/>
                    </a:ext>
                  </a:extLst>
                </p14:cNvPr>
                <p14:cNvContentPartPr/>
                <p14:nvPr/>
              </p14:nvContentPartPr>
              <p14:xfrm>
                <a:off x="4872844" y="5609590"/>
                <a:ext cx="419400" cy="177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58D9A0E-C803-4DE5-BCF8-46EF57223B6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63844" y="5600950"/>
                  <a:ext cx="437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6E234F0-85FF-4A88-8BB8-1C38A96791C5}"/>
                    </a:ext>
                  </a:extLst>
                </p14:cNvPr>
                <p14:cNvContentPartPr/>
                <p14:nvPr/>
              </p14:nvContentPartPr>
              <p14:xfrm>
                <a:off x="4854844" y="5751790"/>
                <a:ext cx="153720" cy="77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6E234F0-85FF-4A88-8BB8-1C38A96791C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846204" y="5742790"/>
                  <a:ext cx="171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616CD4D-591E-4F97-BAC7-9D10F0DC9DAB}"/>
                    </a:ext>
                  </a:extLst>
                </p14:cNvPr>
                <p14:cNvContentPartPr/>
                <p14:nvPr/>
              </p14:nvContentPartPr>
              <p14:xfrm>
                <a:off x="5476924" y="5539390"/>
                <a:ext cx="151920" cy="177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616CD4D-591E-4F97-BAC7-9D10F0DC9DA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468284" y="5530390"/>
                  <a:ext cx="169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EAE26F0-D5F7-41EF-B5E3-DB42DF2A4626}"/>
                    </a:ext>
                  </a:extLst>
                </p14:cNvPr>
                <p14:cNvContentPartPr/>
                <p14:nvPr/>
              </p14:nvContentPartPr>
              <p14:xfrm>
                <a:off x="5693644" y="5618590"/>
                <a:ext cx="64800" cy="110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EAE26F0-D5F7-41EF-B5E3-DB42DF2A462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685004" y="5609590"/>
                  <a:ext cx="82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3CC361B-648A-444C-9A82-7BB2FE4DB6CB}"/>
                    </a:ext>
                  </a:extLst>
                </p14:cNvPr>
                <p14:cNvContentPartPr/>
                <p14:nvPr/>
              </p14:nvContentPartPr>
              <p14:xfrm>
                <a:off x="5833684" y="5569630"/>
                <a:ext cx="714600" cy="194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3CC361B-648A-444C-9A82-7BB2FE4DB6C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825044" y="5560990"/>
                  <a:ext cx="732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31919C3-ABFA-43A2-9BD6-BA74D35ACA53}"/>
                    </a:ext>
                  </a:extLst>
                </p14:cNvPr>
                <p14:cNvContentPartPr/>
                <p14:nvPr/>
              </p14:nvContentPartPr>
              <p14:xfrm>
                <a:off x="6559804" y="5515630"/>
                <a:ext cx="307080" cy="395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31919C3-ABFA-43A2-9BD6-BA74D35ACA5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551164" y="5506990"/>
                  <a:ext cx="3247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956B333-69FF-4B6A-A6FC-313F87AE64E6}"/>
                    </a:ext>
                  </a:extLst>
                </p14:cNvPr>
                <p14:cNvContentPartPr/>
                <p14:nvPr/>
              </p14:nvContentPartPr>
              <p14:xfrm>
                <a:off x="6784084" y="5611750"/>
                <a:ext cx="53640" cy="228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956B333-69FF-4B6A-A6FC-313F87AE64E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775084" y="5602750"/>
                  <a:ext cx="71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5A8D3C3-D469-4718-87AD-F1BBE817158B}"/>
                    </a:ext>
                  </a:extLst>
                </p14:cNvPr>
                <p14:cNvContentPartPr/>
                <p14:nvPr/>
              </p14:nvContentPartPr>
              <p14:xfrm>
                <a:off x="6866884" y="5582950"/>
                <a:ext cx="702000" cy="181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5A8D3C3-D469-4718-87AD-F1BBE817158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858244" y="5573950"/>
                  <a:ext cx="719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5FF6B2B-97A3-4B99-80BD-E2C074409CEE}"/>
                    </a:ext>
                  </a:extLst>
                </p14:cNvPr>
                <p14:cNvContentPartPr/>
                <p14:nvPr/>
              </p14:nvContentPartPr>
              <p14:xfrm>
                <a:off x="4925764" y="6353350"/>
                <a:ext cx="153720" cy="36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5FF6B2B-97A3-4B99-80BD-E2C074409CE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917124" y="6344710"/>
                  <a:ext cx="171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AAEFF97-B144-42C9-A9FB-E60E9B0F56FF}"/>
                    </a:ext>
                  </a:extLst>
                </p14:cNvPr>
                <p14:cNvContentPartPr/>
                <p14:nvPr/>
              </p14:nvContentPartPr>
              <p14:xfrm>
                <a:off x="4147084" y="6512470"/>
                <a:ext cx="260640" cy="201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AAEFF97-B144-42C9-A9FB-E60E9B0F56F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38084" y="6503470"/>
                  <a:ext cx="278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794AC35-9A58-4C56-9AE2-E016E8238B11}"/>
                    </a:ext>
                  </a:extLst>
                </p14:cNvPr>
                <p14:cNvContentPartPr/>
                <p14:nvPr/>
              </p14:nvContentPartPr>
              <p14:xfrm>
                <a:off x="4477924" y="6590950"/>
                <a:ext cx="407520" cy="128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794AC35-9A58-4C56-9AE2-E016E8238B1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468924" y="6582310"/>
                  <a:ext cx="425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3976D8F-CD8D-4FFD-9809-DA8ED3552123}"/>
                    </a:ext>
                  </a:extLst>
                </p14:cNvPr>
                <p14:cNvContentPartPr/>
                <p14:nvPr/>
              </p14:nvContentPartPr>
              <p14:xfrm>
                <a:off x="4849084" y="6612910"/>
                <a:ext cx="118440" cy="18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3976D8F-CD8D-4FFD-9809-DA8ED355212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840444" y="6604270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6231267-3A3E-4035-BA7C-6F4C872E7EFD}"/>
                    </a:ext>
                  </a:extLst>
                </p14:cNvPr>
                <p14:cNvContentPartPr/>
                <p14:nvPr/>
              </p14:nvContentPartPr>
              <p14:xfrm>
                <a:off x="4979044" y="6624790"/>
                <a:ext cx="183240" cy="82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6231267-3A3E-4035-BA7C-6F4C872E7EF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970044" y="6616150"/>
                  <a:ext cx="200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8D93299-86B7-4008-9CD6-950BC153390D}"/>
                    </a:ext>
                  </a:extLst>
                </p14:cNvPr>
                <p14:cNvContentPartPr/>
                <p14:nvPr/>
              </p14:nvContentPartPr>
              <p14:xfrm>
                <a:off x="5332924" y="6579430"/>
                <a:ext cx="324720" cy="151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8D93299-86B7-4008-9CD6-950BC153390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23924" y="6570790"/>
                  <a:ext cx="342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1016E29-F089-4A93-9BA3-B52B54D7BAA0}"/>
                    </a:ext>
                  </a:extLst>
                </p14:cNvPr>
                <p14:cNvContentPartPr/>
                <p14:nvPr/>
              </p14:nvContentPartPr>
              <p14:xfrm>
                <a:off x="5739724" y="6660070"/>
                <a:ext cx="18000" cy="59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1016E29-F089-4A93-9BA3-B52B54D7BAA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731084" y="6651430"/>
                  <a:ext cx="35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36C5CB5-1115-444F-AD56-63D3DF0F81E0}"/>
                    </a:ext>
                  </a:extLst>
                </p14:cNvPr>
                <p14:cNvContentPartPr/>
                <p14:nvPr/>
              </p14:nvContentPartPr>
              <p14:xfrm>
                <a:off x="5774644" y="6679510"/>
                <a:ext cx="107280" cy="264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36C5CB5-1115-444F-AD56-63D3DF0F81E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766004" y="6670870"/>
                  <a:ext cx="124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259057A-9033-444D-9AB5-62A902CF2116}"/>
                    </a:ext>
                  </a:extLst>
                </p14:cNvPr>
                <p14:cNvContentPartPr/>
                <p14:nvPr/>
              </p14:nvContentPartPr>
              <p14:xfrm>
                <a:off x="6349564" y="6099526"/>
                <a:ext cx="210960" cy="277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259057A-9033-444D-9AB5-62A902CF211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340924" y="6090886"/>
                  <a:ext cx="228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36EDB3C-318A-4677-8A0B-0CD8E268DF0E}"/>
                    </a:ext>
                  </a:extLst>
                </p14:cNvPr>
                <p14:cNvContentPartPr/>
                <p14:nvPr/>
              </p14:nvContentPartPr>
              <p14:xfrm>
                <a:off x="6406444" y="6241366"/>
                <a:ext cx="141840" cy="18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36EDB3C-318A-4677-8A0B-0CD8E268DF0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397804" y="6232366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BB44574-F03B-4AEA-B1F9-589447B48B4A}"/>
                    </a:ext>
                  </a:extLst>
                </p14:cNvPr>
                <p14:cNvContentPartPr/>
                <p14:nvPr/>
              </p14:nvContentPartPr>
              <p14:xfrm>
                <a:off x="6506884" y="5987566"/>
                <a:ext cx="65160" cy="47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BB44574-F03B-4AEA-B1F9-589447B48B4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497884" y="5978926"/>
                  <a:ext cx="82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A671172-1472-4679-BC22-4F5B4562F733}"/>
                    </a:ext>
                  </a:extLst>
                </p14:cNvPr>
                <p14:cNvContentPartPr/>
                <p14:nvPr/>
              </p14:nvContentPartPr>
              <p14:xfrm>
                <a:off x="6642604" y="6058486"/>
                <a:ext cx="141840" cy="236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A671172-1472-4679-BC22-4F5B4562F73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633604" y="6049486"/>
                  <a:ext cx="159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5B0AB32-5AA1-427B-99CD-9F73D3D61771}"/>
                    </a:ext>
                  </a:extLst>
                </p14:cNvPr>
                <p14:cNvContentPartPr/>
                <p14:nvPr/>
              </p14:nvContentPartPr>
              <p14:xfrm>
                <a:off x="6844204" y="6052726"/>
                <a:ext cx="64440" cy="3178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5B0AB32-5AA1-427B-99CD-9F73D3D6177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835204" y="6043726"/>
                  <a:ext cx="820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3873285-799A-4609-B34E-E4DD70DB39F8}"/>
                    </a:ext>
                  </a:extLst>
                </p14:cNvPr>
                <p14:cNvContentPartPr/>
                <p14:nvPr/>
              </p14:nvContentPartPr>
              <p14:xfrm>
                <a:off x="6848884" y="6105646"/>
                <a:ext cx="195120" cy="295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3873285-799A-4609-B34E-E4DD70DB39F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840244" y="6097006"/>
                  <a:ext cx="212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B71C42C-036C-481B-9F05-B67D19E7FFC2}"/>
                    </a:ext>
                  </a:extLst>
                </p14:cNvPr>
                <p14:cNvContentPartPr/>
                <p14:nvPr/>
              </p14:nvContentPartPr>
              <p14:xfrm>
                <a:off x="6966964" y="6028966"/>
                <a:ext cx="277560" cy="195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B71C42C-036C-481B-9F05-B67D19E7FFC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957964" y="6019966"/>
                  <a:ext cx="295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35EF947-2376-4316-8B46-7188E3878C4F}"/>
                    </a:ext>
                  </a:extLst>
                </p14:cNvPr>
                <p14:cNvContentPartPr/>
                <p14:nvPr/>
              </p14:nvContentPartPr>
              <p14:xfrm>
                <a:off x="7167484" y="6282766"/>
                <a:ext cx="65160" cy="6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35EF947-2376-4316-8B46-7188E3878C4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158844" y="6273766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81AC335-49B2-4B1E-A3DB-2CE70158146A}"/>
                    </a:ext>
                  </a:extLst>
                </p14:cNvPr>
                <p14:cNvContentPartPr/>
                <p14:nvPr/>
              </p14:nvContentPartPr>
              <p14:xfrm>
                <a:off x="7461964" y="6028606"/>
                <a:ext cx="249480" cy="301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81AC335-49B2-4B1E-A3DB-2CE70158146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452964" y="6019606"/>
                  <a:ext cx="267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78A35C0-818C-48DE-B384-ED7CDA766330}"/>
                    </a:ext>
                  </a:extLst>
                </p14:cNvPr>
                <p14:cNvContentPartPr/>
                <p14:nvPr/>
              </p14:nvContentPartPr>
              <p14:xfrm>
                <a:off x="7545124" y="6259006"/>
                <a:ext cx="135000" cy="147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78A35C0-818C-48DE-B384-ED7CDA76633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536124" y="6250006"/>
                  <a:ext cx="152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3B61814-543F-4416-95E8-96886C370389}"/>
                    </a:ext>
                  </a:extLst>
                </p14:cNvPr>
                <p14:cNvContentPartPr/>
                <p14:nvPr/>
              </p14:nvContentPartPr>
              <p14:xfrm>
                <a:off x="7539364" y="5946166"/>
                <a:ext cx="171720" cy="29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3B61814-543F-4416-95E8-96886C37038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530364" y="5937526"/>
                  <a:ext cx="189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BA17012-679F-4FA6-A38B-55B22B3CEB21}"/>
                    </a:ext>
                  </a:extLst>
                </p14:cNvPr>
                <p14:cNvContentPartPr/>
                <p14:nvPr/>
              </p14:nvContentPartPr>
              <p14:xfrm>
                <a:off x="7927804" y="6146686"/>
                <a:ext cx="113400" cy="160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BA17012-679F-4FA6-A38B-55B22B3CEB2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918804" y="6138046"/>
                  <a:ext cx="131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FA90E87-60CE-46EE-8154-952C57FEA99A}"/>
                    </a:ext>
                  </a:extLst>
                </p14:cNvPr>
                <p14:cNvContentPartPr/>
                <p14:nvPr/>
              </p14:nvContentPartPr>
              <p14:xfrm>
                <a:off x="8123284" y="6028606"/>
                <a:ext cx="106560" cy="89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FA90E87-60CE-46EE-8154-952C57FEA99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114284" y="6019966"/>
                  <a:ext cx="124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D723470-28DF-45C6-92E6-29EFAED29514}"/>
                    </a:ext>
                  </a:extLst>
                </p14:cNvPr>
                <p14:cNvContentPartPr/>
                <p14:nvPr/>
              </p14:nvContentPartPr>
              <p14:xfrm>
                <a:off x="542404" y="6430006"/>
                <a:ext cx="42120" cy="277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D723470-28DF-45C6-92E6-29EFAED2951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3764" y="6421366"/>
                  <a:ext cx="59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72D6B54-EB8D-487D-A485-3439A9D01013}"/>
                    </a:ext>
                  </a:extLst>
                </p14:cNvPr>
                <p14:cNvContentPartPr/>
                <p14:nvPr/>
              </p14:nvContentPartPr>
              <p14:xfrm>
                <a:off x="615484" y="6447646"/>
                <a:ext cx="151920" cy="236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72D6B54-EB8D-487D-A485-3439A9D0101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6484" y="6439006"/>
                  <a:ext cx="169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099FD6C-14FE-4648-839D-7C7E280CE407}"/>
                    </a:ext>
                  </a:extLst>
                </p14:cNvPr>
                <p14:cNvContentPartPr/>
                <p14:nvPr/>
              </p14:nvContentPartPr>
              <p14:xfrm>
                <a:off x="790444" y="6618646"/>
                <a:ext cx="70920" cy="94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099FD6C-14FE-4648-839D-7C7E280CE40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81444" y="6610006"/>
                  <a:ext cx="88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EED9B97-2FE3-4032-B33A-CB99637B3479}"/>
                    </a:ext>
                  </a:extLst>
                </p14:cNvPr>
                <p14:cNvContentPartPr/>
                <p14:nvPr/>
              </p14:nvContentPartPr>
              <p14:xfrm>
                <a:off x="914284" y="6624766"/>
                <a:ext cx="195120" cy="242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EED9B97-2FE3-4032-B33A-CB99637B347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05284" y="6616126"/>
                  <a:ext cx="212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B5C3EFE-A746-46B0-B303-CFDF89E31CBB}"/>
                    </a:ext>
                  </a:extLst>
                </p14:cNvPr>
                <p14:cNvContentPartPr/>
                <p14:nvPr/>
              </p14:nvContentPartPr>
              <p14:xfrm>
                <a:off x="1221004" y="6742846"/>
                <a:ext cx="6120" cy="29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B5C3EFE-A746-46B0-B303-CFDF89E31CB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212004" y="6733846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961398A-1FC4-4233-A51F-ED1FCB4C66A3}"/>
                    </a:ext>
                  </a:extLst>
                </p14:cNvPr>
                <p14:cNvContentPartPr/>
                <p14:nvPr/>
              </p14:nvContentPartPr>
              <p14:xfrm>
                <a:off x="1492444" y="6489046"/>
                <a:ext cx="171360" cy="24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961398A-1FC4-4233-A51F-ED1FCB4C66A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483444" y="6480406"/>
                  <a:ext cx="189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2A211E8-6600-4FE0-BCAD-2EB9E2ACD3A9}"/>
                    </a:ext>
                  </a:extLst>
                </p14:cNvPr>
                <p14:cNvContentPartPr/>
                <p14:nvPr/>
              </p14:nvContentPartPr>
              <p14:xfrm>
                <a:off x="1427284" y="6662206"/>
                <a:ext cx="130320" cy="93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2A211E8-6600-4FE0-BCAD-2EB9E2ACD3A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418644" y="6653206"/>
                  <a:ext cx="147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6A371AC-CD64-49D4-B01A-7D88ED88C977}"/>
                    </a:ext>
                  </a:extLst>
                </p14:cNvPr>
                <p14:cNvContentPartPr/>
                <p14:nvPr/>
              </p14:nvContentPartPr>
              <p14:xfrm>
                <a:off x="1664524" y="6548446"/>
                <a:ext cx="359280" cy="189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6A371AC-CD64-49D4-B01A-7D88ED88C97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655524" y="6539446"/>
                  <a:ext cx="376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C977D9F-A246-44EA-816B-7F4FC1D5DF32}"/>
                    </a:ext>
                  </a:extLst>
                </p14:cNvPr>
                <p14:cNvContentPartPr/>
                <p14:nvPr/>
              </p14:nvContentPartPr>
              <p14:xfrm>
                <a:off x="2023444" y="6607126"/>
                <a:ext cx="130320" cy="106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C977D9F-A246-44EA-816B-7F4FC1D5DF3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014444" y="6598126"/>
                  <a:ext cx="147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3D58049-A3FB-42C8-B007-DB100F196331}"/>
                    </a:ext>
                  </a:extLst>
                </p14:cNvPr>
                <p14:cNvContentPartPr/>
                <p14:nvPr/>
              </p14:nvContentPartPr>
              <p14:xfrm>
                <a:off x="2200204" y="6630526"/>
                <a:ext cx="271800" cy="106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3D58049-A3FB-42C8-B007-DB100F19633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191204" y="6621886"/>
                  <a:ext cx="289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E7BEE63-5466-4149-92F2-E755420533EB}"/>
                    </a:ext>
                  </a:extLst>
                </p14:cNvPr>
                <p14:cNvContentPartPr/>
                <p14:nvPr/>
              </p14:nvContentPartPr>
              <p14:xfrm>
                <a:off x="1539604" y="6506686"/>
                <a:ext cx="24120" cy="112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E7BEE63-5466-4149-92F2-E755420533E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530604" y="6498046"/>
                  <a:ext cx="41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17FD893-65C8-40A2-B5B5-52CD7FF32268}"/>
                    </a:ext>
                  </a:extLst>
                </p14:cNvPr>
                <p14:cNvContentPartPr/>
                <p14:nvPr/>
              </p14:nvContentPartPr>
              <p14:xfrm>
                <a:off x="6246964" y="5874886"/>
                <a:ext cx="2201040" cy="726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17FD893-65C8-40A2-B5B5-52CD7FF3226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237964" y="5866246"/>
                  <a:ext cx="2218680" cy="74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318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07FA6A6-7562-4366-B0C5-989B1D262CFF}"/>
              </a:ext>
            </a:extLst>
          </p:cNvPr>
          <p:cNvSpPr txBox="1"/>
          <p:nvPr/>
        </p:nvSpPr>
        <p:spPr>
          <a:xfrm>
            <a:off x="515443" y="453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BX12"/>
              </a:rPr>
              <a:t>Complex Poynting's Theorem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79" name="Ink 878">
                <a:extLst>
                  <a:ext uri="{FF2B5EF4-FFF2-40B4-BE49-F238E27FC236}">
                    <a16:creationId xmlns:a16="http://schemas.microsoft.com/office/drawing/2014/main" id="{A5877566-B538-4F42-BCC8-2C51B5F72ADF}"/>
                  </a:ext>
                </a:extLst>
              </p14:cNvPr>
              <p14:cNvContentPartPr/>
              <p14:nvPr/>
            </p14:nvContentPartPr>
            <p14:xfrm>
              <a:off x="5415364" y="3167710"/>
              <a:ext cx="2017800" cy="48240"/>
            </p14:xfrm>
          </p:contentPart>
        </mc:Choice>
        <mc:Fallback xmlns="">
          <p:pic>
            <p:nvPicPr>
              <p:cNvPr id="879" name="Ink 878">
                <a:extLst>
                  <a:ext uri="{FF2B5EF4-FFF2-40B4-BE49-F238E27FC236}">
                    <a16:creationId xmlns:a16="http://schemas.microsoft.com/office/drawing/2014/main" id="{A5877566-B538-4F42-BCC8-2C51B5F72A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6724" y="3159070"/>
                <a:ext cx="2035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7D1C7991-4201-4982-82BC-4207C134ED0A}"/>
                  </a:ext>
                </a:extLst>
              </p14:cNvPr>
              <p14:cNvContentPartPr/>
              <p14:nvPr/>
            </p14:nvContentPartPr>
            <p14:xfrm>
              <a:off x="6170644" y="3674950"/>
              <a:ext cx="1697040" cy="15984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7D1C7991-4201-4982-82BC-4207C134ED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1644" y="3666310"/>
                <a:ext cx="17146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08" name="Ink 907">
                <a:extLst>
                  <a:ext uri="{FF2B5EF4-FFF2-40B4-BE49-F238E27FC236}">
                    <a16:creationId xmlns:a16="http://schemas.microsoft.com/office/drawing/2014/main" id="{0D565748-B1E4-4DD9-B681-BD2A540CFFC0}"/>
                  </a:ext>
                </a:extLst>
              </p14:cNvPr>
              <p14:cNvContentPartPr/>
              <p14:nvPr/>
            </p14:nvContentPartPr>
            <p14:xfrm>
              <a:off x="7279804" y="4064470"/>
              <a:ext cx="12240" cy="18000"/>
            </p14:xfrm>
          </p:contentPart>
        </mc:Choice>
        <mc:Fallback xmlns="">
          <p:pic>
            <p:nvPicPr>
              <p:cNvPr id="908" name="Ink 907">
                <a:extLst>
                  <a:ext uri="{FF2B5EF4-FFF2-40B4-BE49-F238E27FC236}">
                    <a16:creationId xmlns:a16="http://schemas.microsoft.com/office/drawing/2014/main" id="{0D565748-B1E4-4DD9-B681-BD2A540CFF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0804" y="4055830"/>
                <a:ext cx="2988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4" name="Group 993">
            <a:extLst>
              <a:ext uri="{FF2B5EF4-FFF2-40B4-BE49-F238E27FC236}">
                <a16:creationId xmlns:a16="http://schemas.microsoft.com/office/drawing/2014/main" id="{AC46201E-556F-4C88-A557-F40C03394CBF}"/>
              </a:ext>
            </a:extLst>
          </p:cNvPr>
          <p:cNvGrpSpPr/>
          <p:nvPr/>
        </p:nvGrpSpPr>
        <p:grpSpPr>
          <a:xfrm>
            <a:off x="1367884" y="135430"/>
            <a:ext cx="7581600" cy="5342760"/>
            <a:chOff x="1367884" y="135430"/>
            <a:chExt cx="7581600" cy="53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65" name="Ink 864">
                  <a:extLst>
                    <a:ext uri="{FF2B5EF4-FFF2-40B4-BE49-F238E27FC236}">
                      <a16:creationId xmlns:a16="http://schemas.microsoft.com/office/drawing/2014/main" id="{117ABF66-AA94-4C5C-993F-BEB7A715D7F1}"/>
                    </a:ext>
                  </a:extLst>
                </p14:cNvPr>
                <p14:cNvContentPartPr/>
                <p14:nvPr/>
              </p14:nvContentPartPr>
              <p14:xfrm>
                <a:off x="5751604" y="3564070"/>
                <a:ext cx="189360" cy="17640"/>
              </p14:xfrm>
            </p:contentPart>
          </mc:Choice>
          <mc:Fallback xmlns="">
            <p:pic>
              <p:nvPicPr>
                <p:cNvPr id="865" name="Ink 864">
                  <a:extLst>
                    <a:ext uri="{FF2B5EF4-FFF2-40B4-BE49-F238E27FC236}">
                      <a16:creationId xmlns:a16="http://schemas.microsoft.com/office/drawing/2014/main" id="{117ABF66-AA94-4C5C-993F-BEB7A715D7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42964" y="3555070"/>
                  <a:ext cx="20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66" name="Ink 865">
                  <a:extLst>
                    <a:ext uri="{FF2B5EF4-FFF2-40B4-BE49-F238E27FC236}">
                      <a16:creationId xmlns:a16="http://schemas.microsoft.com/office/drawing/2014/main" id="{49BE0DD0-8442-4BBD-B837-E7E973C42BC4}"/>
                    </a:ext>
                  </a:extLst>
                </p14:cNvPr>
                <p14:cNvContentPartPr/>
                <p14:nvPr/>
              </p14:nvContentPartPr>
              <p14:xfrm>
                <a:off x="6093604" y="3464710"/>
                <a:ext cx="390240" cy="158040"/>
              </p14:xfrm>
            </p:contentPart>
          </mc:Choice>
          <mc:Fallback xmlns="">
            <p:pic>
              <p:nvPicPr>
                <p:cNvPr id="866" name="Ink 865">
                  <a:extLst>
                    <a:ext uri="{FF2B5EF4-FFF2-40B4-BE49-F238E27FC236}">
                      <a16:creationId xmlns:a16="http://schemas.microsoft.com/office/drawing/2014/main" id="{49BE0DD0-8442-4BBD-B837-E7E973C42B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84964" y="3455710"/>
                  <a:ext cx="407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67" name="Ink 866">
                  <a:extLst>
                    <a:ext uri="{FF2B5EF4-FFF2-40B4-BE49-F238E27FC236}">
                      <a16:creationId xmlns:a16="http://schemas.microsoft.com/office/drawing/2014/main" id="{98B20686-7D32-41F0-8461-DB61915E7DD3}"/>
                    </a:ext>
                  </a:extLst>
                </p14:cNvPr>
                <p14:cNvContentPartPr/>
                <p14:nvPr/>
              </p14:nvContentPartPr>
              <p14:xfrm>
                <a:off x="6595804" y="3480550"/>
                <a:ext cx="359640" cy="130680"/>
              </p14:xfrm>
            </p:contentPart>
          </mc:Choice>
          <mc:Fallback xmlns="">
            <p:pic>
              <p:nvPicPr>
                <p:cNvPr id="867" name="Ink 866">
                  <a:extLst>
                    <a:ext uri="{FF2B5EF4-FFF2-40B4-BE49-F238E27FC236}">
                      <a16:creationId xmlns:a16="http://schemas.microsoft.com/office/drawing/2014/main" id="{98B20686-7D32-41F0-8461-DB61915E7D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86804" y="3471550"/>
                  <a:ext cx="377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68" name="Ink 867">
                  <a:extLst>
                    <a:ext uri="{FF2B5EF4-FFF2-40B4-BE49-F238E27FC236}">
                      <a16:creationId xmlns:a16="http://schemas.microsoft.com/office/drawing/2014/main" id="{CC466EA4-1130-4D86-A0C8-3ABBD4EF4198}"/>
                    </a:ext>
                  </a:extLst>
                </p14:cNvPr>
                <p14:cNvContentPartPr/>
                <p14:nvPr/>
              </p14:nvContentPartPr>
              <p14:xfrm>
                <a:off x="6837004" y="3415390"/>
                <a:ext cx="53280" cy="207000"/>
              </p14:xfrm>
            </p:contentPart>
          </mc:Choice>
          <mc:Fallback xmlns="">
            <p:pic>
              <p:nvPicPr>
                <p:cNvPr id="868" name="Ink 867">
                  <a:extLst>
                    <a:ext uri="{FF2B5EF4-FFF2-40B4-BE49-F238E27FC236}">
                      <a16:creationId xmlns:a16="http://schemas.microsoft.com/office/drawing/2014/main" id="{CC466EA4-1130-4D86-A0C8-3ABBD4EF41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28364" y="3406750"/>
                  <a:ext cx="70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70" name="Ink 869">
                  <a:extLst>
                    <a:ext uri="{FF2B5EF4-FFF2-40B4-BE49-F238E27FC236}">
                      <a16:creationId xmlns:a16="http://schemas.microsoft.com/office/drawing/2014/main" id="{5E58EF3F-0218-48A2-AA3C-A7380FCE7E5E}"/>
                    </a:ext>
                  </a:extLst>
                </p14:cNvPr>
                <p14:cNvContentPartPr/>
                <p14:nvPr/>
              </p14:nvContentPartPr>
              <p14:xfrm>
                <a:off x="7114564" y="3480190"/>
                <a:ext cx="124200" cy="130680"/>
              </p14:xfrm>
            </p:contentPart>
          </mc:Choice>
          <mc:Fallback xmlns="">
            <p:pic>
              <p:nvPicPr>
                <p:cNvPr id="870" name="Ink 869">
                  <a:extLst>
                    <a:ext uri="{FF2B5EF4-FFF2-40B4-BE49-F238E27FC236}">
                      <a16:creationId xmlns:a16="http://schemas.microsoft.com/office/drawing/2014/main" id="{5E58EF3F-0218-48A2-AA3C-A7380FCE7E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05924" y="3471550"/>
                  <a:ext cx="14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71" name="Ink 870">
                  <a:extLst>
                    <a:ext uri="{FF2B5EF4-FFF2-40B4-BE49-F238E27FC236}">
                      <a16:creationId xmlns:a16="http://schemas.microsoft.com/office/drawing/2014/main" id="{5E7113C6-71A7-48DC-8723-C3160BED4877}"/>
                    </a:ext>
                  </a:extLst>
                </p14:cNvPr>
                <p14:cNvContentPartPr/>
                <p14:nvPr/>
              </p14:nvContentPartPr>
              <p14:xfrm>
                <a:off x="7267924" y="3368230"/>
                <a:ext cx="82800" cy="259920"/>
              </p14:xfrm>
            </p:contentPart>
          </mc:Choice>
          <mc:Fallback xmlns="">
            <p:pic>
              <p:nvPicPr>
                <p:cNvPr id="871" name="Ink 870">
                  <a:extLst>
                    <a:ext uri="{FF2B5EF4-FFF2-40B4-BE49-F238E27FC236}">
                      <a16:creationId xmlns:a16="http://schemas.microsoft.com/office/drawing/2014/main" id="{5E7113C6-71A7-48DC-8723-C3160BED48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58924" y="3359590"/>
                  <a:ext cx="100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72" name="Ink 871">
                  <a:extLst>
                    <a:ext uri="{FF2B5EF4-FFF2-40B4-BE49-F238E27FC236}">
                      <a16:creationId xmlns:a16="http://schemas.microsoft.com/office/drawing/2014/main" id="{E88A686C-CEBF-45AC-8B08-C5E6034338EC}"/>
                    </a:ext>
                  </a:extLst>
                </p14:cNvPr>
                <p14:cNvContentPartPr/>
                <p14:nvPr/>
              </p14:nvContentPartPr>
              <p14:xfrm>
                <a:off x="7369084" y="3498190"/>
                <a:ext cx="87840" cy="106560"/>
              </p14:xfrm>
            </p:contentPart>
          </mc:Choice>
          <mc:Fallback xmlns="">
            <p:pic>
              <p:nvPicPr>
                <p:cNvPr id="872" name="Ink 871">
                  <a:extLst>
                    <a:ext uri="{FF2B5EF4-FFF2-40B4-BE49-F238E27FC236}">
                      <a16:creationId xmlns:a16="http://schemas.microsoft.com/office/drawing/2014/main" id="{E88A686C-CEBF-45AC-8B08-C5E6034338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60444" y="3489190"/>
                  <a:ext cx="105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73" name="Ink 872">
                  <a:extLst>
                    <a:ext uri="{FF2B5EF4-FFF2-40B4-BE49-F238E27FC236}">
                      <a16:creationId xmlns:a16="http://schemas.microsoft.com/office/drawing/2014/main" id="{7FE1E387-E510-4967-9C1C-B21AA81FD538}"/>
                    </a:ext>
                  </a:extLst>
                </p14:cNvPr>
                <p14:cNvContentPartPr/>
                <p14:nvPr/>
              </p14:nvContentPartPr>
              <p14:xfrm>
                <a:off x="7539724" y="3503950"/>
                <a:ext cx="300960" cy="112680"/>
              </p14:xfrm>
            </p:contentPart>
          </mc:Choice>
          <mc:Fallback xmlns="">
            <p:pic>
              <p:nvPicPr>
                <p:cNvPr id="873" name="Ink 872">
                  <a:extLst>
                    <a:ext uri="{FF2B5EF4-FFF2-40B4-BE49-F238E27FC236}">
                      <a16:creationId xmlns:a16="http://schemas.microsoft.com/office/drawing/2014/main" id="{7FE1E387-E510-4967-9C1C-B21AA81FD5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30724" y="3495310"/>
                  <a:ext cx="318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74" name="Ink 873">
                  <a:extLst>
                    <a:ext uri="{FF2B5EF4-FFF2-40B4-BE49-F238E27FC236}">
                      <a16:creationId xmlns:a16="http://schemas.microsoft.com/office/drawing/2014/main" id="{A7DFCA1C-D135-45C0-81C8-025CF9DA3C06}"/>
                    </a:ext>
                  </a:extLst>
                </p14:cNvPr>
                <p14:cNvContentPartPr/>
                <p14:nvPr/>
              </p14:nvContentPartPr>
              <p14:xfrm>
                <a:off x="7780924" y="3462910"/>
                <a:ext cx="41760" cy="171360"/>
              </p14:xfrm>
            </p:contentPart>
          </mc:Choice>
          <mc:Fallback xmlns="">
            <p:pic>
              <p:nvPicPr>
                <p:cNvPr id="874" name="Ink 873">
                  <a:extLst>
                    <a:ext uri="{FF2B5EF4-FFF2-40B4-BE49-F238E27FC236}">
                      <a16:creationId xmlns:a16="http://schemas.microsoft.com/office/drawing/2014/main" id="{A7DFCA1C-D135-45C0-81C8-025CF9DA3C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72284" y="3453910"/>
                  <a:ext cx="59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75" name="Ink 874">
                  <a:extLst>
                    <a:ext uri="{FF2B5EF4-FFF2-40B4-BE49-F238E27FC236}">
                      <a16:creationId xmlns:a16="http://schemas.microsoft.com/office/drawing/2014/main" id="{64ECAF99-20A1-48A5-9CA2-B0F1AC773EE7}"/>
                    </a:ext>
                  </a:extLst>
                </p14:cNvPr>
                <p14:cNvContentPartPr/>
                <p14:nvPr/>
              </p14:nvContentPartPr>
              <p14:xfrm>
                <a:off x="8095924" y="3492070"/>
                <a:ext cx="110160" cy="142920"/>
              </p14:xfrm>
            </p:contentPart>
          </mc:Choice>
          <mc:Fallback xmlns="">
            <p:pic>
              <p:nvPicPr>
                <p:cNvPr id="875" name="Ink 874">
                  <a:extLst>
                    <a:ext uri="{FF2B5EF4-FFF2-40B4-BE49-F238E27FC236}">
                      <a16:creationId xmlns:a16="http://schemas.microsoft.com/office/drawing/2014/main" id="{64ECAF99-20A1-48A5-9CA2-B0F1AC773E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87284" y="3483070"/>
                  <a:ext cx="12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76" name="Ink 875">
                  <a:extLst>
                    <a:ext uri="{FF2B5EF4-FFF2-40B4-BE49-F238E27FC236}">
                      <a16:creationId xmlns:a16="http://schemas.microsoft.com/office/drawing/2014/main" id="{CFF665DB-7B8A-463A-ACA4-AE9E9FBCEF11}"/>
                    </a:ext>
                  </a:extLst>
                </p14:cNvPr>
                <p14:cNvContentPartPr/>
                <p14:nvPr/>
              </p14:nvContentPartPr>
              <p14:xfrm>
                <a:off x="8264044" y="3421510"/>
                <a:ext cx="282240" cy="277560"/>
              </p14:xfrm>
            </p:contentPart>
          </mc:Choice>
          <mc:Fallback xmlns="">
            <p:pic>
              <p:nvPicPr>
                <p:cNvPr id="876" name="Ink 875">
                  <a:extLst>
                    <a:ext uri="{FF2B5EF4-FFF2-40B4-BE49-F238E27FC236}">
                      <a16:creationId xmlns:a16="http://schemas.microsoft.com/office/drawing/2014/main" id="{CFF665DB-7B8A-463A-ACA4-AE9E9FBCEF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55044" y="3412510"/>
                  <a:ext cx="299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10" name="Ink 909">
                  <a:extLst>
                    <a:ext uri="{FF2B5EF4-FFF2-40B4-BE49-F238E27FC236}">
                      <a16:creationId xmlns:a16="http://schemas.microsoft.com/office/drawing/2014/main" id="{BD6A9BC1-06B9-49F4-94FF-D995D0591F94}"/>
                    </a:ext>
                  </a:extLst>
                </p14:cNvPr>
                <p14:cNvContentPartPr/>
                <p14:nvPr/>
              </p14:nvContentPartPr>
              <p14:xfrm>
                <a:off x="6554404" y="3911110"/>
                <a:ext cx="135720" cy="218880"/>
              </p14:xfrm>
            </p:contentPart>
          </mc:Choice>
          <mc:Fallback xmlns="">
            <p:pic>
              <p:nvPicPr>
                <p:cNvPr id="910" name="Ink 909">
                  <a:extLst>
                    <a:ext uri="{FF2B5EF4-FFF2-40B4-BE49-F238E27FC236}">
                      <a16:creationId xmlns:a16="http://schemas.microsoft.com/office/drawing/2014/main" id="{BD6A9BC1-06B9-49F4-94FF-D995D0591F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45404" y="3902110"/>
                  <a:ext cx="153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11" name="Ink 910">
                  <a:extLst>
                    <a:ext uri="{FF2B5EF4-FFF2-40B4-BE49-F238E27FC236}">
                      <a16:creationId xmlns:a16="http://schemas.microsoft.com/office/drawing/2014/main" id="{DF8B72B3-4E07-4B06-8C84-F64E9D1630AE}"/>
                    </a:ext>
                  </a:extLst>
                </p14:cNvPr>
                <p14:cNvContentPartPr/>
                <p14:nvPr/>
              </p14:nvContentPartPr>
              <p14:xfrm>
                <a:off x="6795964" y="3852070"/>
                <a:ext cx="53280" cy="24120"/>
              </p14:xfrm>
            </p:contentPart>
          </mc:Choice>
          <mc:Fallback xmlns="">
            <p:pic>
              <p:nvPicPr>
                <p:cNvPr id="911" name="Ink 910">
                  <a:extLst>
                    <a:ext uri="{FF2B5EF4-FFF2-40B4-BE49-F238E27FC236}">
                      <a16:creationId xmlns:a16="http://schemas.microsoft.com/office/drawing/2014/main" id="{DF8B72B3-4E07-4B06-8C84-F64E9D1630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86964" y="3843430"/>
                  <a:ext cx="70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12" name="Ink 911">
                  <a:extLst>
                    <a:ext uri="{FF2B5EF4-FFF2-40B4-BE49-F238E27FC236}">
                      <a16:creationId xmlns:a16="http://schemas.microsoft.com/office/drawing/2014/main" id="{5942CC18-CCB2-4A95-94FE-E68EC6B3F33E}"/>
                    </a:ext>
                  </a:extLst>
                </p14:cNvPr>
                <p14:cNvContentPartPr/>
                <p14:nvPr/>
              </p14:nvContentPartPr>
              <p14:xfrm>
                <a:off x="6778324" y="4005430"/>
                <a:ext cx="29880" cy="106560"/>
              </p14:xfrm>
            </p:contentPart>
          </mc:Choice>
          <mc:Fallback xmlns="">
            <p:pic>
              <p:nvPicPr>
                <p:cNvPr id="912" name="Ink 911">
                  <a:extLst>
                    <a:ext uri="{FF2B5EF4-FFF2-40B4-BE49-F238E27FC236}">
                      <a16:creationId xmlns:a16="http://schemas.microsoft.com/office/drawing/2014/main" id="{5942CC18-CCB2-4A95-94FE-E68EC6B3F3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69324" y="3996790"/>
                  <a:ext cx="47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14" name="Ink 913">
                  <a:extLst>
                    <a:ext uri="{FF2B5EF4-FFF2-40B4-BE49-F238E27FC236}">
                      <a16:creationId xmlns:a16="http://schemas.microsoft.com/office/drawing/2014/main" id="{CE8A5386-86E0-4FFC-A41A-A56E5E38089D}"/>
                    </a:ext>
                  </a:extLst>
                </p14:cNvPr>
                <p14:cNvContentPartPr/>
                <p14:nvPr/>
              </p14:nvContentPartPr>
              <p14:xfrm>
                <a:off x="6890284" y="4040710"/>
                <a:ext cx="130320" cy="88920"/>
              </p14:xfrm>
            </p:contentPart>
          </mc:Choice>
          <mc:Fallback xmlns="">
            <p:pic>
              <p:nvPicPr>
                <p:cNvPr id="914" name="Ink 913">
                  <a:extLst>
                    <a:ext uri="{FF2B5EF4-FFF2-40B4-BE49-F238E27FC236}">
                      <a16:creationId xmlns:a16="http://schemas.microsoft.com/office/drawing/2014/main" id="{CE8A5386-86E0-4FFC-A41A-A56E5E3808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81284" y="4032070"/>
                  <a:ext cx="147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15" name="Ink 914">
                  <a:extLst>
                    <a:ext uri="{FF2B5EF4-FFF2-40B4-BE49-F238E27FC236}">
                      <a16:creationId xmlns:a16="http://schemas.microsoft.com/office/drawing/2014/main" id="{0F102D3F-3D5F-4D63-874F-A2C2AA8B1F66}"/>
                    </a:ext>
                  </a:extLst>
                </p14:cNvPr>
                <p14:cNvContentPartPr/>
                <p14:nvPr/>
              </p14:nvContentPartPr>
              <p14:xfrm>
                <a:off x="7078924" y="3917230"/>
                <a:ext cx="183240" cy="365760"/>
              </p14:xfrm>
            </p:contentPart>
          </mc:Choice>
          <mc:Fallback xmlns="">
            <p:pic>
              <p:nvPicPr>
                <p:cNvPr id="915" name="Ink 914">
                  <a:extLst>
                    <a:ext uri="{FF2B5EF4-FFF2-40B4-BE49-F238E27FC236}">
                      <a16:creationId xmlns:a16="http://schemas.microsoft.com/office/drawing/2014/main" id="{0F102D3F-3D5F-4D63-874F-A2C2AA8B1F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70284" y="3908590"/>
                  <a:ext cx="2008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17" name="Ink 916">
                  <a:extLst>
                    <a:ext uri="{FF2B5EF4-FFF2-40B4-BE49-F238E27FC236}">
                      <a16:creationId xmlns:a16="http://schemas.microsoft.com/office/drawing/2014/main" id="{3389700F-9E0A-41F0-9E4D-A63718EE9DAE}"/>
                    </a:ext>
                  </a:extLst>
                </p14:cNvPr>
                <p14:cNvContentPartPr/>
                <p14:nvPr/>
              </p14:nvContentPartPr>
              <p14:xfrm>
                <a:off x="7232284" y="4057990"/>
                <a:ext cx="141840" cy="148320"/>
              </p14:xfrm>
            </p:contentPart>
          </mc:Choice>
          <mc:Fallback xmlns="">
            <p:pic>
              <p:nvPicPr>
                <p:cNvPr id="917" name="Ink 916">
                  <a:extLst>
                    <a:ext uri="{FF2B5EF4-FFF2-40B4-BE49-F238E27FC236}">
                      <a16:creationId xmlns:a16="http://schemas.microsoft.com/office/drawing/2014/main" id="{3389700F-9E0A-41F0-9E4D-A63718EE9D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23644" y="4049350"/>
                  <a:ext cx="159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18" name="Ink 917">
                  <a:extLst>
                    <a:ext uri="{FF2B5EF4-FFF2-40B4-BE49-F238E27FC236}">
                      <a16:creationId xmlns:a16="http://schemas.microsoft.com/office/drawing/2014/main" id="{30539BE0-4FE4-4DED-90DE-E09656258B65}"/>
                    </a:ext>
                  </a:extLst>
                </p14:cNvPr>
                <p14:cNvContentPartPr/>
                <p14:nvPr/>
              </p14:nvContentPartPr>
              <p14:xfrm>
                <a:off x="7432804" y="4061230"/>
                <a:ext cx="331200" cy="127080"/>
              </p14:xfrm>
            </p:contentPart>
          </mc:Choice>
          <mc:Fallback xmlns="">
            <p:pic>
              <p:nvPicPr>
                <p:cNvPr id="918" name="Ink 917">
                  <a:extLst>
                    <a:ext uri="{FF2B5EF4-FFF2-40B4-BE49-F238E27FC236}">
                      <a16:creationId xmlns:a16="http://schemas.microsoft.com/office/drawing/2014/main" id="{30539BE0-4FE4-4DED-90DE-E09656258B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23804" y="4052230"/>
                  <a:ext cx="348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9" name="Ink 918">
                  <a:extLst>
                    <a:ext uri="{FF2B5EF4-FFF2-40B4-BE49-F238E27FC236}">
                      <a16:creationId xmlns:a16="http://schemas.microsoft.com/office/drawing/2014/main" id="{C60BD364-5545-43F5-8CD2-44CB8DC35E5A}"/>
                    </a:ext>
                  </a:extLst>
                </p14:cNvPr>
                <p14:cNvContentPartPr/>
                <p14:nvPr/>
              </p14:nvContentPartPr>
              <p14:xfrm>
                <a:off x="7680484" y="4023070"/>
                <a:ext cx="59760" cy="177480"/>
              </p14:xfrm>
            </p:contentPart>
          </mc:Choice>
          <mc:Fallback xmlns="">
            <p:pic>
              <p:nvPicPr>
                <p:cNvPr id="919" name="Ink 918">
                  <a:extLst>
                    <a:ext uri="{FF2B5EF4-FFF2-40B4-BE49-F238E27FC236}">
                      <a16:creationId xmlns:a16="http://schemas.microsoft.com/office/drawing/2014/main" id="{C60BD364-5545-43F5-8CD2-44CB8DC35E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71484" y="4014430"/>
                  <a:ext cx="77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20" name="Ink 919">
                  <a:extLst>
                    <a:ext uri="{FF2B5EF4-FFF2-40B4-BE49-F238E27FC236}">
                      <a16:creationId xmlns:a16="http://schemas.microsoft.com/office/drawing/2014/main" id="{7189D2DB-AA7C-450C-B820-1C08FDF14B2A}"/>
                    </a:ext>
                  </a:extLst>
                </p14:cNvPr>
                <p14:cNvContentPartPr/>
                <p14:nvPr/>
              </p14:nvContentPartPr>
              <p14:xfrm>
                <a:off x="7828444" y="3999670"/>
                <a:ext cx="88920" cy="277560"/>
              </p14:xfrm>
            </p:contentPart>
          </mc:Choice>
          <mc:Fallback xmlns="">
            <p:pic>
              <p:nvPicPr>
                <p:cNvPr id="920" name="Ink 919">
                  <a:extLst>
                    <a:ext uri="{FF2B5EF4-FFF2-40B4-BE49-F238E27FC236}">
                      <a16:creationId xmlns:a16="http://schemas.microsoft.com/office/drawing/2014/main" id="{7189D2DB-AA7C-450C-B820-1C08FDF14B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19444" y="3990670"/>
                  <a:ext cx="106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21" name="Ink 920">
                  <a:extLst>
                    <a:ext uri="{FF2B5EF4-FFF2-40B4-BE49-F238E27FC236}">
                      <a16:creationId xmlns:a16="http://schemas.microsoft.com/office/drawing/2014/main" id="{7232264D-5882-410B-8F62-A5EB403FAC5D}"/>
                    </a:ext>
                  </a:extLst>
                </p14:cNvPr>
                <p14:cNvContentPartPr/>
                <p14:nvPr/>
              </p14:nvContentPartPr>
              <p14:xfrm>
                <a:off x="6235444" y="3928750"/>
                <a:ext cx="18000" cy="124200"/>
              </p14:xfrm>
            </p:contentPart>
          </mc:Choice>
          <mc:Fallback xmlns="">
            <p:pic>
              <p:nvPicPr>
                <p:cNvPr id="921" name="Ink 920">
                  <a:extLst>
                    <a:ext uri="{FF2B5EF4-FFF2-40B4-BE49-F238E27FC236}">
                      <a16:creationId xmlns:a16="http://schemas.microsoft.com/office/drawing/2014/main" id="{7232264D-5882-410B-8F62-A5EB403FAC5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26444" y="3920110"/>
                  <a:ext cx="35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22" name="Ink 921">
                  <a:extLst>
                    <a:ext uri="{FF2B5EF4-FFF2-40B4-BE49-F238E27FC236}">
                      <a16:creationId xmlns:a16="http://schemas.microsoft.com/office/drawing/2014/main" id="{FEF41335-31B2-4607-A2A3-4BF30856F180}"/>
                    </a:ext>
                  </a:extLst>
                </p14:cNvPr>
                <p14:cNvContentPartPr/>
                <p14:nvPr/>
              </p14:nvContentPartPr>
              <p14:xfrm>
                <a:off x="6153004" y="4046830"/>
                <a:ext cx="236160" cy="18720"/>
              </p14:xfrm>
            </p:contentPart>
          </mc:Choice>
          <mc:Fallback xmlns="">
            <p:pic>
              <p:nvPicPr>
                <p:cNvPr id="922" name="Ink 921">
                  <a:extLst>
                    <a:ext uri="{FF2B5EF4-FFF2-40B4-BE49-F238E27FC236}">
                      <a16:creationId xmlns:a16="http://schemas.microsoft.com/office/drawing/2014/main" id="{FEF41335-31B2-4607-A2A3-4BF30856F1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4004" y="4037830"/>
                  <a:ext cx="253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3" name="Ink 922">
                  <a:extLst>
                    <a:ext uri="{FF2B5EF4-FFF2-40B4-BE49-F238E27FC236}">
                      <a16:creationId xmlns:a16="http://schemas.microsoft.com/office/drawing/2014/main" id="{E41140A7-00F5-43DF-9936-1B2FDBFB5C5C}"/>
                    </a:ext>
                  </a:extLst>
                </p14:cNvPr>
                <p14:cNvContentPartPr/>
                <p14:nvPr/>
              </p14:nvContentPartPr>
              <p14:xfrm>
                <a:off x="6261724" y="4111630"/>
                <a:ext cx="163080" cy="130680"/>
              </p14:xfrm>
            </p:contentPart>
          </mc:Choice>
          <mc:Fallback xmlns="">
            <p:pic>
              <p:nvPicPr>
                <p:cNvPr id="923" name="Ink 922">
                  <a:extLst>
                    <a:ext uri="{FF2B5EF4-FFF2-40B4-BE49-F238E27FC236}">
                      <a16:creationId xmlns:a16="http://schemas.microsoft.com/office/drawing/2014/main" id="{E41140A7-00F5-43DF-9936-1B2FDBFB5C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52724" y="4102630"/>
                  <a:ext cx="180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00EA542-0E8C-4D87-B70C-892CC4C6A0A5}"/>
                    </a:ext>
                  </a:extLst>
                </p14:cNvPr>
                <p14:cNvContentPartPr/>
                <p14:nvPr/>
              </p14:nvContentPartPr>
              <p14:xfrm>
                <a:off x="3627964" y="271150"/>
                <a:ext cx="277560" cy="12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00EA542-0E8C-4D87-B70C-892CC4C6A0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18964" y="262510"/>
                  <a:ext cx="295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8F16BA2-1050-48F0-ADBE-7608D06276FF}"/>
                    </a:ext>
                  </a:extLst>
                </p14:cNvPr>
                <p14:cNvContentPartPr/>
                <p14:nvPr/>
              </p14:nvContentPartPr>
              <p14:xfrm>
                <a:off x="3798964" y="188710"/>
                <a:ext cx="160200" cy="159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8F16BA2-1050-48F0-ADBE-7608D06276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90324" y="179710"/>
                  <a:ext cx="177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972EE74-0030-4F7E-AA70-33642BE3B622}"/>
                    </a:ext>
                  </a:extLst>
                </p14:cNvPr>
                <p14:cNvContentPartPr/>
                <p14:nvPr/>
              </p14:nvContentPartPr>
              <p14:xfrm>
                <a:off x="4123324" y="135430"/>
                <a:ext cx="584640" cy="271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972EE74-0030-4F7E-AA70-33642BE3B6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14324" y="126790"/>
                  <a:ext cx="602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E74230-917E-4634-954E-D02A911287AF}"/>
                    </a:ext>
                  </a:extLst>
                </p14:cNvPr>
                <p14:cNvContentPartPr/>
                <p14:nvPr/>
              </p14:nvContentPartPr>
              <p14:xfrm>
                <a:off x="4815964" y="153070"/>
                <a:ext cx="69120" cy="259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E74230-917E-4634-954E-D02A911287A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06964" y="144430"/>
                  <a:ext cx="86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8780BD-CCEE-45A9-B639-443FD63753BF}"/>
                    </a:ext>
                  </a:extLst>
                </p14:cNvPr>
                <p14:cNvContentPartPr/>
                <p14:nvPr/>
              </p14:nvContentPartPr>
              <p14:xfrm>
                <a:off x="4872844" y="312550"/>
                <a:ext cx="153720" cy="75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8780BD-CCEE-45A9-B639-443FD63753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63844" y="303550"/>
                  <a:ext cx="171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70F9C6-5504-4E99-94F4-C76E7EE98C61}"/>
                    </a:ext>
                  </a:extLst>
                </p14:cNvPr>
                <p14:cNvContentPartPr/>
                <p14:nvPr/>
              </p14:nvContentPartPr>
              <p14:xfrm>
                <a:off x="5090644" y="294550"/>
                <a:ext cx="71640" cy="159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70F9C6-5504-4E99-94F4-C76E7EE98C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81644" y="285910"/>
                  <a:ext cx="89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612441-5A63-4575-A5CA-7540CD565742}"/>
                    </a:ext>
                  </a:extLst>
                </p14:cNvPr>
                <p14:cNvContentPartPr/>
                <p14:nvPr/>
              </p14:nvContentPartPr>
              <p14:xfrm>
                <a:off x="5240404" y="312550"/>
                <a:ext cx="60480" cy="113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612441-5A63-4575-A5CA-7540CD5657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31764" y="303550"/>
                  <a:ext cx="78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9D09D2-7F3B-4C68-8AC6-0F8573592066}"/>
                    </a:ext>
                  </a:extLst>
                </p14:cNvPr>
                <p14:cNvContentPartPr/>
                <p14:nvPr/>
              </p14:nvContentPartPr>
              <p14:xfrm>
                <a:off x="5651164" y="178630"/>
                <a:ext cx="672840" cy="175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9D09D2-7F3B-4C68-8AC6-0F85735920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42524" y="169990"/>
                  <a:ext cx="69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2FFD47-A73E-4008-84FF-A0253E3DD880}"/>
                    </a:ext>
                  </a:extLst>
                </p14:cNvPr>
                <p14:cNvContentPartPr/>
                <p14:nvPr/>
              </p14:nvContentPartPr>
              <p14:xfrm>
                <a:off x="6342004" y="190510"/>
                <a:ext cx="590040" cy="164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2FFD47-A73E-4008-84FF-A0253E3DD8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33004" y="181870"/>
                  <a:ext cx="607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5B21994-C55E-4633-A0BD-111AFC80682E}"/>
                    </a:ext>
                  </a:extLst>
                </p14:cNvPr>
                <p14:cNvContentPartPr/>
                <p14:nvPr/>
              </p14:nvContentPartPr>
              <p14:xfrm>
                <a:off x="1367884" y="625030"/>
                <a:ext cx="301680" cy="47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5B21994-C55E-4633-A0BD-111AFC8068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59244" y="616390"/>
                  <a:ext cx="3193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9B80AE-8833-4F50-A43A-B3280B778408}"/>
                    </a:ext>
                  </a:extLst>
                </p14:cNvPr>
                <p14:cNvContentPartPr/>
                <p14:nvPr/>
              </p14:nvContentPartPr>
              <p14:xfrm>
                <a:off x="1633924" y="762910"/>
                <a:ext cx="348480" cy="24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9B80AE-8833-4F50-A43A-B3280B7784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24924" y="753910"/>
                  <a:ext cx="366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5E0C56-EF0E-42B1-AF43-884D0362C135}"/>
                    </a:ext>
                  </a:extLst>
                </p14:cNvPr>
                <p14:cNvContentPartPr/>
                <p14:nvPr/>
              </p14:nvContentPartPr>
              <p14:xfrm>
                <a:off x="1693324" y="843550"/>
                <a:ext cx="194400" cy="35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5E0C56-EF0E-42B1-AF43-884D0362C1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84684" y="834550"/>
                  <a:ext cx="212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97E2C70-161E-47CD-B413-4B545E8459D2}"/>
                    </a:ext>
                  </a:extLst>
                </p14:cNvPr>
                <p14:cNvContentPartPr/>
                <p14:nvPr/>
              </p14:nvContentPartPr>
              <p14:xfrm>
                <a:off x="1763884" y="678310"/>
                <a:ext cx="177480" cy="2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97E2C70-161E-47CD-B413-4B545E8459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54884" y="669310"/>
                  <a:ext cx="195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25F0CA-506D-4B86-9FD7-5B7BC28DD152}"/>
                    </a:ext>
                  </a:extLst>
                </p14:cNvPr>
                <p14:cNvContentPartPr/>
                <p14:nvPr/>
              </p14:nvContentPartPr>
              <p14:xfrm>
                <a:off x="1952524" y="712870"/>
                <a:ext cx="195120" cy="290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25F0CA-506D-4B86-9FD7-5B7BC28DD1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43524" y="704230"/>
                  <a:ext cx="2127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3FABA4-434B-43BD-AB2F-4DA417A99F00}"/>
                    </a:ext>
                  </a:extLst>
                </p14:cNvPr>
                <p14:cNvContentPartPr/>
                <p14:nvPr/>
              </p14:nvContentPartPr>
              <p14:xfrm>
                <a:off x="2105524" y="819430"/>
                <a:ext cx="124560" cy="14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3FABA4-434B-43BD-AB2F-4DA417A99F0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96884" y="810790"/>
                  <a:ext cx="142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7B0D1C-3AC0-4B1C-9E09-6BE7AF80F596}"/>
                    </a:ext>
                  </a:extLst>
                </p14:cNvPr>
                <p14:cNvContentPartPr/>
                <p14:nvPr/>
              </p14:nvContentPartPr>
              <p14:xfrm>
                <a:off x="2176804" y="772630"/>
                <a:ext cx="65160" cy="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7B0D1C-3AC0-4B1C-9E09-6BE7AF80F59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67804" y="763990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E73EB3-2F44-4E10-9680-8691B2AB1A89}"/>
                    </a:ext>
                  </a:extLst>
                </p14:cNvPr>
                <p14:cNvContentPartPr/>
                <p14:nvPr/>
              </p14:nvContentPartPr>
              <p14:xfrm>
                <a:off x="2235844" y="955510"/>
                <a:ext cx="35640" cy="77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E73EB3-2F44-4E10-9680-8691B2AB1A8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26844" y="946870"/>
                  <a:ext cx="53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1DA0EE-D9A4-4ED1-8543-27F072E5B39D}"/>
                    </a:ext>
                  </a:extLst>
                </p14:cNvPr>
                <p14:cNvContentPartPr/>
                <p14:nvPr/>
              </p14:nvContentPartPr>
              <p14:xfrm>
                <a:off x="2394964" y="790270"/>
                <a:ext cx="118440" cy="18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1DA0EE-D9A4-4ED1-8543-27F072E5B3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85964" y="781630"/>
                  <a:ext cx="136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F95B30F-A0BA-4D2F-9278-256481443985}"/>
                    </a:ext>
                  </a:extLst>
                </p14:cNvPr>
                <p14:cNvContentPartPr/>
                <p14:nvPr/>
              </p14:nvContentPartPr>
              <p14:xfrm>
                <a:off x="2524924" y="737350"/>
                <a:ext cx="124920" cy="271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F95B30F-A0BA-4D2F-9278-25648144398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15924" y="728350"/>
                  <a:ext cx="142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8AEF094-4CB6-4209-A523-3A038AFA8629}"/>
                    </a:ext>
                  </a:extLst>
                </p14:cNvPr>
                <p14:cNvContentPartPr/>
                <p14:nvPr/>
              </p14:nvContentPartPr>
              <p14:xfrm>
                <a:off x="2703844" y="825550"/>
                <a:ext cx="92520" cy="19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8AEF094-4CB6-4209-A523-3A038AFA862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95204" y="816910"/>
                  <a:ext cx="110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BD20EB-4369-45DF-8CA7-35371F81C5DF}"/>
                    </a:ext>
                  </a:extLst>
                </p14:cNvPr>
                <p14:cNvContentPartPr/>
                <p14:nvPr/>
              </p14:nvContentPartPr>
              <p14:xfrm>
                <a:off x="2695924" y="825910"/>
                <a:ext cx="153720" cy="18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BD20EB-4369-45DF-8CA7-35371F81C5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86924" y="816910"/>
                  <a:ext cx="171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C6F31E7-0DC7-42C5-8099-980EABFBA320}"/>
                    </a:ext>
                  </a:extLst>
                </p14:cNvPr>
                <p14:cNvContentPartPr/>
                <p14:nvPr/>
              </p14:nvContentPartPr>
              <p14:xfrm>
                <a:off x="2931724" y="754990"/>
                <a:ext cx="59400" cy="271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C6F31E7-0DC7-42C5-8099-980EABFBA32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23084" y="745990"/>
                  <a:ext cx="77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B6BACFE-F955-4FC1-AE1C-3A2D0D03C718}"/>
                    </a:ext>
                  </a:extLst>
                </p14:cNvPr>
                <p14:cNvContentPartPr/>
                <p14:nvPr/>
              </p14:nvContentPartPr>
              <p14:xfrm>
                <a:off x="2931724" y="744190"/>
                <a:ext cx="247320" cy="264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6BACFE-F955-4FC1-AE1C-3A2D0D03C7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23084" y="735190"/>
                  <a:ext cx="264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F69D72-205C-4D87-A84F-C9EA3769FDC1}"/>
                    </a:ext>
                  </a:extLst>
                </p14:cNvPr>
                <p14:cNvContentPartPr/>
                <p14:nvPr/>
              </p14:nvContentPartPr>
              <p14:xfrm>
                <a:off x="3044044" y="636550"/>
                <a:ext cx="165600" cy="1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F69D72-205C-4D87-A84F-C9EA3769FD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35044" y="627550"/>
                  <a:ext cx="183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6" name="Ink 735">
                  <a:extLst>
                    <a:ext uri="{FF2B5EF4-FFF2-40B4-BE49-F238E27FC236}">
                      <a16:creationId xmlns:a16="http://schemas.microsoft.com/office/drawing/2014/main" id="{733C6D8E-1B13-47F2-83B2-1D76641950B9}"/>
                    </a:ext>
                  </a:extLst>
                </p14:cNvPr>
                <p14:cNvContentPartPr/>
                <p14:nvPr/>
              </p14:nvContentPartPr>
              <p14:xfrm>
                <a:off x="3256804" y="701710"/>
                <a:ext cx="182880" cy="325080"/>
              </p14:xfrm>
            </p:contentPart>
          </mc:Choice>
          <mc:Fallback xmlns="">
            <p:pic>
              <p:nvPicPr>
                <p:cNvPr id="736" name="Ink 735">
                  <a:extLst>
                    <a:ext uri="{FF2B5EF4-FFF2-40B4-BE49-F238E27FC236}">
                      <a16:creationId xmlns:a16="http://schemas.microsoft.com/office/drawing/2014/main" id="{733C6D8E-1B13-47F2-83B2-1D76641950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47804" y="692710"/>
                  <a:ext cx="200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7" name="Ink 736">
                  <a:extLst>
                    <a:ext uri="{FF2B5EF4-FFF2-40B4-BE49-F238E27FC236}">
                      <a16:creationId xmlns:a16="http://schemas.microsoft.com/office/drawing/2014/main" id="{03B930F8-5165-46D0-ABE3-9E28E94DCCFC}"/>
                    </a:ext>
                  </a:extLst>
                </p14:cNvPr>
                <p14:cNvContentPartPr/>
                <p14:nvPr/>
              </p14:nvContentPartPr>
              <p14:xfrm>
                <a:off x="3400444" y="831670"/>
                <a:ext cx="92160" cy="124200"/>
              </p14:xfrm>
            </p:contentPart>
          </mc:Choice>
          <mc:Fallback xmlns="">
            <p:pic>
              <p:nvPicPr>
                <p:cNvPr id="737" name="Ink 736">
                  <a:extLst>
                    <a:ext uri="{FF2B5EF4-FFF2-40B4-BE49-F238E27FC236}">
                      <a16:creationId xmlns:a16="http://schemas.microsoft.com/office/drawing/2014/main" id="{03B930F8-5165-46D0-ABE3-9E28E94DCC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91804" y="822670"/>
                  <a:ext cx="109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8" name="Ink 737">
                  <a:extLst>
                    <a:ext uri="{FF2B5EF4-FFF2-40B4-BE49-F238E27FC236}">
                      <a16:creationId xmlns:a16="http://schemas.microsoft.com/office/drawing/2014/main" id="{60D5DADC-CBA3-4E68-81C0-C5FC5B9DBCDA}"/>
                    </a:ext>
                  </a:extLst>
                </p14:cNvPr>
                <p14:cNvContentPartPr/>
                <p14:nvPr/>
              </p14:nvContentPartPr>
              <p14:xfrm>
                <a:off x="3439324" y="784510"/>
                <a:ext cx="29880" cy="6120"/>
              </p14:xfrm>
            </p:contentPart>
          </mc:Choice>
          <mc:Fallback xmlns="">
            <p:pic>
              <p:nvPicPr>
                <p:cNvPr id="738" name="Ink 737">
                  <a:extLst>
                    <a:ext uri="{FF2B5EF4-FFF2-40B4-BE49-F238E27FC236}">
                      <a16:creationId xmlns:a16="http://schemas.microsoft.com/office/drawing/2014/main" id="{60D5DADC-CBA3-4E68-81C0-C5FC5B9DBCD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30324" y="775510"/>
                  <a:ext cx="47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9" name="Ink 738">
                  <a:extLst>
                    <a:ext uri="{FF2B5EF4-FFF2-40B4-BE49-F238E27FC236}">
                      <a16:creationId xmlns:a16="http://schemas.microsoft.com/office/drawing/2014/main" id="{FEE58D73-C7CF-4B43-B0E1-2FFBB2EE3938}"/>
                    </a:ext>
                  </a:extLst>
                </p14:cNvPr>
                <p14:cNvContentPartPr/>
                <p14:nvPr/>
              </p14:nvContentPartPr>
              <p14:xfrm>
                <a:off x="3480364" y="914110"/>
                <a:ext cx="82800" cy="118440"/>
              </p14:xfrm>
            </p:contentPart>
          </mc:Choice>
          <mc:Fallback xmlns="">
            <p:pic>
              <p:nvPicPr>
                <p:cNvPr id="739" name="Ink 738">
                  <a:extLst>
                    <a:ext uri="{FF2B5EF4-FFF2-40B4-BE49-F238E27FC236}">
                      <a16:creationId xmlns:a16="http://schemas.microsoft.com/office/drawing/2014/main" id="{FEE58D73-C7CF-4B43-B0E1-2FFBB2EE393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71724" y="905470"/>
                  <a:ext cx="100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0" name="Ink 739">
                  <a:extLst>
                    <a:ext uri="{FF2B5EF4-FFF2-40B4-BE49-F238E27FC236}">
                      <a16:creationId xmlns:a16="http://schemas.microsoft.com/office/drawing/2014/main" id="{62A761AE-9388-46AB-97A7-6A5F896E4C3E}"/>
                    </a:ext>
                  </a:extLst>
                </p14:cNvPr>
                <p14:cNvContentPartPr/>
                <p14:nvPr/>
              </p14:nvContentPartPr>
              <p14:xfrm>
                <a:off x="3633724" y="831670"/>
                <a:ext cx="147960" cy="12240"/>
              </p14:xfrm>
            </p:contentPart>
          </mc:Choice>
          <mc:Fallback xmlns="">
            <p:pic>
              <p:nvPicPr>
                <p:cNvPr id="740" name="Ink 739">
                  <a:extLst>
                    <a:ext uri="{FF2B5EF4-FFF2-40B4-BE49-F238E27FC236}">
                      <a16:creationId xmlns:a16="http://schemas.microsoft.com/office/drawing/2014/main" id="{62A761AE-9388-46AB-97A7-6A5F896E4C3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25084" y="822670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1" name="Ink 740">
                  <a:extLst>
                    <a:ext uri="{FF2B5EF4-FFF2-40B4-BE49-F238E27FC236}">
                      <a16:creationId xmlns:a16="http://schemas.microsoft.com/office/drawing/2014/main" id="{59D37466-205C-4CCB-9BCF-0123BB1B2514}"/>
                    </a:ext>
                  </a:extLst>
                </p14:cNvPr>
                <p14:cNvContentPartPr/>
                <p14:nvPr/>
              </p14:nvContentPartPr>
              <p14:xfrm>
                <a:off x="3675124" y="772630"/>
                <a:ext cx="218880" cy="236160"/>
              </p14:xfrm>
            </p:contentPart>
          </mc:Choice>
          <mc:Fallback xmlns="">
            <p:pic>
              <p:nvPicPr>
                <p:cNvPr id="741" name="Ink 740">
                  <a:extLst>
                    <a:ext uri="{FF2B5EF4-FFF2-40B4-BE49-F238E27FC236}">
                      <a16:creationId xmlns:a16="http://schemas.microsoft.com/office/drawing/2014/main" id="{59D37466-205C-4CCB-9BCF-0123BB1B251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66124" y="763990"/>
                  <a:ext cx="236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2" name="Ink 741">
                  <a:extLst>
                    <a:ext uri="{FF2B5EF4-FFF2-40B4-BE49-F238E27FC236}">
                      <a16:creationId xmlns:a16="http://schemas.microsoft.com/office/drawing/2014/main" id="{4A1AC4F0-074D-4687-8E53-89A62DA6347C}"/>
                    </a:ext>
                  </a:extLst>
                </p14:cNvPr>
                <p14:cNvContentPartPr/>
                <p14:nvPr/>
              </p14:nvContentPartPr>
              <p14:xfrm>
                <a:off x="3875644" y="633310"/>
                <a:ext cx="272160" cy="493560"/>
              </p14:xfrm>
            </p:contentPart>
          </mc:Choice>
          <mc:Fallback xmlns="">
            <p:pic>
              <p:nvPicPr>
                <p:cNvPr id="742" name="Ink 741">
                  <a:extLst>
                    <a:ext uri="{FF2B5EF4-FFF2-40B4-BE49-F238E27FC236}">
                      <a16:creationId xmlns:a16="http://schemas.microsoft.com/office/drawing/2014/main" id="{4A1AC4F0-074D-4687-8E53-89A62DA6347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67004" y="624670"/>
                  <a:ext cx="2898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5" name="Ink 744">
                  <a:extLst>
                    <a:ext uri="{FF2B5EF4-FFF2-40B4-BE49-F238E27FC236}">
                      <a16:creationId xmlns:a16="http://schemas.microsoft.com/office/drawing/2014/main" id="{95887F6E-849D-4A4E-9D44-94AEDE1A6D4E}"/>
                    </a:ext>
                  </a:extLst>
                </p14:cNvPr>
                <p14:cNvContentPartPr/>
                <p14:nvPr/>
              </p14:nvContentPartPr>
              <p14:xfrm>
                <a:off x="4308004" y="819790"/>
                <a:ext cx="110880" cy="18000"/>
              </p14:xfrm>
            </p:contentPart>
          </mc:Choice>
          <mc:Fallback xmlns="">
            <p:pic>
              <p:nvPicPr>
                <p:cNvPr id="745" name="Ink 744">
                  <a:extLst>
                    <a:ext uri="{FF2B5EF4-FFF2-40B4-BE49-F238E27FC236}">
                      <a16:creationId xmlns:a16="http://schemas.microsoft.com/office/drawing/2014/main" id="{95887F6E-849D-4A4E-9D44-94AEDE1A6D4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99364" y="811150"/>
                  <a:ext cx="12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6" name="Ink 745">
                  <a:extLst>
                    <a:ext uri="{FF2B5EF4-FFF2-40B4-BE49-F238E27FC236}">
                      <a16:creationId xmlns:a16="http://schemas.microsoft.com/office/drawing/2014/main" id="{F6F92BB4-2428-4405-B87B-2F8D16D3BBC1}"/>
                    </a:ext>
                  </a:extLst>
                </p14:cNvPr>
                <p14:cNvContentPartPr/>
                <p14:nvPr/>
              </p14:nvContentPartPr>
              <p14:xfrm>
                <a:off x="4288564" y="902590"/>
                <a:ext cx="112320" cy="24120"/>
              </p14:xfrm>
            </p:contentPart>
          </mc:Choice>
          <mc:Fallback xmlns="">
            <p:pic>
              <p:nvPicPr>
                <p:cNvPr id="746" name="Ink 745">
                  <a:extLst>
                    <a:ext uri="{FF2B5EF4-FFF2-40B4-BE49-F238E27FC236}">
                      <a16:creationId xmlns:a16="http://schemas.microsoft.com/office/drawing/2014/main" id="{F6F92BB4-2428-4405-B87B-2F8D16D3BB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79924" y="893590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7" name="Ink 746">
                  <a:extLst>
                    <a:ext uri="{FF2B5EF4-FFF2-40B4-BE49-F238E27FC236}">
                      <a16:creationId xmlns:a16="http://schemas.microsoft.com/office/drawing/2014/main" id="{A7409FA4-AB42-4FFC-A22D-D7B1B9D33CE1}"/>
                    </a:ext>
                  </a:extLst>
                </p14:cNvPr>
                <p14:cNvContentPartPr/>
                <p14:nvPr/>
              </p14:nvContentPartPr>
              <p14:xfrm>
                <a:off x="4630564" y="689830"/>
                <a:ext cx="212760" cy="245880"/>
              </p14:xfrm>
            </p:contentPart>
          </mc:Choice>
          <mc:Fallback xmlns="">
            <p:pic>
              <p:nvPicPr>
                <p:cNvPr id="747" name="Ink 746">
                  <a:extLst>
                    <a:ext uri="{FF2B5EF4-FFF2-40B4-BE49-F238E27FC236}">
                      <a16:creationId xmlns:a16="http://schemas.microsoft.com/office/drawing/2014/main" id="{A7409FA4-AB42-4FFC-A22D-D7B1B9D33CE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21924" y="680830"/>
                  <a:ext cx="230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8" name="Ink 747">
                  <a:extLst>
                    <a:ext uri="{FF2B5EF4-FFF2-40B4-BE49-F238E27FC236}">
                      <a16:creationId xmlns:a16="http://schemas.microsoft.com/office/drawing/2014/main" id="{3BA05D30-DA63-415F-A0E8-01D53D904FBC}"/>
                    </a:ext>
                  </a:extLst>
                </p14:cNvPr>
                <p14:cNvContentPartPr/>
                <p14:nvPr/>
              </p14:nvContentPartPr>
              <p14:xfrm>
                <a:off x="4866724" y="707830"/>
                <a:ext cx="65520" cy="218880"/>
              </p14:xfrm>
            </p:contentPart>
          </mc:Choice>
          <mc:Fallback xmlns="">
            <p:pic>
              <p:nvPicPr>
                <p:cNvPr id="748" name="Ink 747">
                  <a:extLst>
                    <a:ext uri="{FF2B5EF4-FFF2-40B4-BE49-F238E27FC236}">
                      <a16:creationId xmlns:a16="http://schemas.microsoft.com/office/drawing/2014/main" id="{3BA05D30-DA63-415F-A0E8-01D53D904FB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57724" y="698830"/>
                  <a:ext cx="83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9" name="Ink 748">
                  <a:extLst>
                    <a:ext uri="{FF2B5EF4-FFF2-40B4-BE49-F238E27FC236}">
                      <a16:creationId xmlns:a16="http://schemas.microsoft.com/office/drawing/2014/main" id="{F1619E13-3999-4708-AE49-C7A5F8AE2636}"/>
                    </a:ext>
                  </a:extLst>
                </p14:cNvPr>
                <p14:cNvContentPartPr/>
                <p14:nvPr/>
              </p14:nvContentPartPr>
              <p14:xfrm>
                <a:off x="4972924" y="789910"/>
                <a:ext cx="142200" cy="145800"/>
              </p14:xfrm>
            </p:contentPart>
          </mc:Choice>
          <mc:Fallback xmlns="">
            <p:pic>
              <p:nvPicPr>
                <p:cNvPr id="749" name="Ink 748">
                  <a:extLst>
                    <a:ext uri="{FF2B5EF4-FFF2-40B4-BE49-F238E27FC236}">
                      <a16:creationId xmlns:a16="http://schemas.microsoft.com/office/drawing/2014/main" id="{F1619E13-3999-4708-AE49-C7A5F8AE26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64284" y="781270"/>
                  <a:ext cx="159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2" name="Ink 751">
                  <a:extLst>
                    <a:ext uri="{FF2B5EF4-FFF2-40B4-BE49-F238E27FC236}">
                      <a16:creationId xmlns:a16="http://schemas.microsoft.com/office/drawing/2014/main" id="{60BF92BC-DD20-4DEC-A30A-D9846AEEFD5A}"/>
                    </a:ext>
                  </a:extLst>
                </p14:cNvPr>
                <p14:cNvContentPartPr/>
                <p14:nvPr/>
              </p14:nvContentPartPr>
              <p14:xfrm>
                <a:off x="4567564" y="1061350"/>
                <a:ext cx="193320" cy="7200"/>
              </p14:xfrm>
            </p:contentPart>
          </mc:Choice>
          <mc:Fallback xmlns="">
            <p:pic>
              <p:nvPicPr>
                <p:cNvPr id="752" name="Ink 751">
                  <a:extLst>
                    <a:ext uri="{FF2B5EF4-FFF2-40B4-BE49-F238E27FC236}">
                      <a16:creationId xmlns:a16="http://schemas.microsoft.com/office/drawing/2014/main" id="{60BF92BC-DD20-4DEC-A30A-D9846AEEFD5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58924" y="1052710"/>
                  <a:ext cx="21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3" name="Ink 752">
                  <a:extLst>
                    <a:ext uri="{FF2B5EF4-FFF2-40B4-BE49-F238E27FC236}">
                      <a16:creationId xmlns:a16="http://schemas.microsoft.com/office/drawing/2014/main" id="{21972D1C-9F07-445B-9AB6-D7FA710B5C02}"/>
                    </a:ext>
                  </a:extLst>
                </p14:cNvPr>
                <p14:cNvContentPartPr/>
                <p14:nvPr/>
              </p14:nvContentPartPr>
              <p14:xfrm>
                <a:off x="4618324" y="1073590"/>
                <a:ext cx="36360" cy="189360"/>
              </p14:xfrm>
            </p:contentPart>
          </mc:Choice>
          <mc:Fallback xmlns="">
            <p:pic>
              <p:nvPicPr>
                <p:cNvPr id="753" name="Ink 752">
                  <a:extLst>
                    <a:ext uri="{FF2B5EF4-FFF2-40B4-BE49-F238E27FC236}">
                      <a16:creationId xmlns:a16="http://schemas.microsoft.com/office/drawing/2014/main" id="{21972D1C-9F07-445B-9AB6-D7FA710B5C0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09684" y="1064590"/>
                  <a:ext cx="54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4" name="Ink 753">
                  <a:extLst>
                    <a:ext uri="{FF2B5EF4-FFF2-40B4-BE49-F238E27FC236}">
                      <a16:creationId xmlns:a16="http://schemas.microsoft.com/office/drawing/2014/main" id="{0ED597B1-4082-4DAD-8A29-0046DA7544F8}"/>
                    </a:ext>
                  </a:extLst>
                </p14:cNvPr>
                <p14:cNvContentPartPr/>
                <p14:nvPr/>
              </p14:nvContentPartPr>
              <p14:xfrm>
                <a:off x="4701484" y="1190950"/>
                <a:ext cx="153720" cy="24480"/>
              </p14:xfrm>
            </p:contentPart>
          </mc:Choice>
          <mc:Fallback xmlns="">
            <p:pic>
              <p:nvPicPr>
                <p:cNvPr id="754" name="Ink 753">
                  <a:extLst>
                    <a:ext uri="{FF2B5EF4-FFF2-40B4-BE49-F238E27FC236}">
                      <a16:creationId xmlns:a16="http://schemas.microsoft.com/office/drawing/2014/main" id="{0ED597B1-4082-4DAD-8A29-0046DA7544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92844" y="1181950"/>
                  <a:ext cx="171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5" name="Ink 754">
                  <a:extLst>
                    <a:ext uri="{FF2B5EF4-FFF2-40B4-BE49-F238E27FC236}">
                      <a16:creationId xmlns:a16="http://schemas.microsoft.com/office/drawing/2014/main" id="{D7143895-11F0-4C1D-819C-B4D83EB7E697}"/>
                    </a:ext>
                  </a:extLst>
                </p14:cNvPr>
                <p14:cNvContentPartPr/>
                <p14:nvPr/>
              </p14:nvContentPartPr>
              <p14:xfrm>
                <a:off x="4825324" y="1138390"/>
                <a:ext cx="48240" cy="124200"/>
              </p14:xfrm>
            </p:contentPart>
          </mc:Choice>
          <mc:Fallback xmlns="">
            <p:pic>
              <p:nvPicPr>
                <p:cNvPr id="755" name="Ink 754">
                  <a:extLst>
                    <a:ext uri="{FF2B5EF4-FFF2-40B4-BE49-F238E27FC236}">
                      <a16:creationId xmlns:a16="http://schemas.microsoft.com/office/drawing/2014/main" id="{D7143895-11F0-4C1D-819C-B4D83EB7E6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16684" y="1129390"/>
                  <a:ext cx="65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56" name="Ink 755">
                  <a:extLst>
                    <a:ext uri="{FF2B5EF4-FFF2-40B4-BE49-F238E27FC236}">
                      <a16:creationId xmlns:a16="http://schemas.microsoft.com/office/drawing/2014/main" id="{69365D2C-086E-491D-A1B4-0E4210DB4A1F}"/>
                    </a:ext>
                  </a:extLst>
                </p14:cNvPr>
                <p14:cNvContentPartPr/>
                <p14:nvPr/>
              </p14:nvContentPartPr>
              <p14:xfrm>
                <a:off x="4913524" y="1103110"/>
                <a:ext cx="177840" cy="106560"/>
              </p14:xfrm>
            </p:contentPart>
          </mc:Choice>
          <mc:Fallback xmlns="">
            <p:pic>
              <p:nvPicPr>
                <p:cNvPr id="756" name="Ink 755">
                  <a:extLst>
                    <a:ext uri="{FF2B5EF4-FFF2-40B4-BE49-F238E27FC236}">
                      <a16:creationId xmlns:a16="http://schemas.microsoft.com/office/drawing/2014/main" id="{69365D2C-086E-491D-A1B4-0E4210DB4A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04884" y="1094110"/>
                  <a:ext cx="195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9" name="Ink 758">
                  <a:extLst>
                    <a:ext uri="{FF2B5EF4-FFF2-40B4-BE49-F238E27FC236}">
                      <a16:creationId xmlns:a16="http://schemas.microsoft.com/office/drawing/2014/main" id="{545F8A0A-D54E-408A-8CA0-484EF870CF1E}"/>
                    </a:ext>
                  </a:extLst>
                </p14:cNvPr>
                <p14:cNvContentPartPr/>
                <p14:nvPr/>
              </p14:nvContentPartPr>
              <p14:xfrm>
                <a:off x="5451004" y="619270"/>
                <a:ext cx="94680" cy="189000"/>
              </p14:xfrm>
            </p:contentPart>
          </mc:Choice>
          <mc:Fallback xmlns="">
            <p:pic>
              <p:nvPicPr>
                <p:cNvPr id="759" name="Ink 758">
                  <a:extLst>
                    <a:ext uri="{FF2B5EF4-FFF2-40B4-BE49-F238E27FC236}">
                      <a16:creationId xmlns:a16="http://schemas.microsoft.com/office/drawing/2014/main" id="{545F8A0A-D54E-408A-8CA0-484EF870CF1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42004" y="610270"/>
                  <a:ext cx="112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0" name="Ink 759">
                  <a:extLst>
                    <a:ext uri="{FF2B5EF4-FFF2-40B4-BE49-F238E27FC236}">
                      <a16:creationId xmlns:a16="http://schemas.microsoft.com/office/drawing/2014/main" id="{4D1EE297-AA91-4B8B-AFA5-DC353B25FBAF}"/>
                    </a:ext>
                  </a:extLst>
                </p14:cNvPr>
                <p14:cNvContentPartPr/>
                <p14:nvPr/>
              </p14:nvContentPartPr>
              <p14:xfrm>
                <a:off x="5316004" y="826630"/>
                <a:ext cx="324000" cy="34920"/>
              </p14:xfrm>
            </p:contentPart>
          </mc:Choice>
          <mc:Fallback xmlns="">
            <p:pic>
              <p:nvPicPr>
                <p:cNvPr id="760" name="Ink 759">
                  <a:extLst>
                    <a:ext uri="{FF2B5EF4-FFF2-40B4-BE49-F238E27FC236}">
                      <a16:creationId xmlns:a16="http://schemas.microsoft.com/office/drawing/2014/main" id="{4D1EE297-AA91-4B8B-AFA5-DC353B25FB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07364" y="817990"/>
                  <a:ext cx="341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61" name="Ink 760">
                  <a:extLst>
                    <a:ext uri="{FF2B5EF4-FFF2-40B4-BE49-F238E27FC236}">
                      <a16:creationId xmlns:a16="http://schemas.microsoft.com/office/drawing/2014/main" id="{BAEB084B-213B-4388-B854-36B2E5C7613B}"/>
                    </a:ext>
                  </a:extLst>
                </p14:cNvPr>
                <p14:cNvContentPartPr/>
                <p14:nvPr/>
              </p14:nvContentPartPr>
              <p14:xfrm>
                <a:off x="5281804" y="990790"/>
                <a:ext cx="263880" cy="12600"/>
              </p14:xfrm>
            </p:contentPart>
          </mc:Choice>
          <mc:Fallback xmlns="">
            <p:pic>
              <p:nvPicPr>
                <p:cNvPr id="761" name="Ink 760">
                  <a:extLst>
                    <a:ext uri="{FF2B5EF4-FFF2-40B4-BE49-F238E27FC236}">
                      <a16:creationId xmlns:a16="http://schemas.microsoft.com/office/drawing/2014/main" id="{BAEB084B-213B-4388-B854-36B2E5C7613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72804" y="982150"/>
                  <a:ext cx="281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62" name="Ink 761">
                  <a:extLst>
                    <a:ext uri="{FF2B5EF4-FFF2-40B4-BE49-F238E27FC236}">
                      <a16:creationId xmlns:a16="http://schemas.microsoft.com/office/drawing/2014/main" id="{86EBA5AE-9B21-4DA2-A189-1442744756D7}"/>
                    </a:ext>
                  </a:extLst>
                </p14:cNvPr>
                <p14:cNvContentPartPr/>
                <p14:nvPr/>
              </p14:nvContentPartPr>
              <p14:xfrm>
                <a:off x="5368204" y="996910"/>
                <a:ext cx="88920" cy="230400"/>
              </p14:xfrm>
            </p:contentPart>
          </mc:Choice>
          <mc:Fallback xmlns="">
            <p:pic>
              <p:nvPicPr>
                <p:cNvPr id="762" name="Ink 761">
                  <a:extLst>
                    <a:ext uri="{FF2B5EF4-FFF2-40B4-BE49-F238E27FC236}">
                      <a16:creationId xmlns:a16="http://schemas.microsoft.com/office/drawing/2014/main" id="{86EBA5AE-9B21-4DA2-A189-1442744756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59564" y="987910"/>
                  <a:ext cx="106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63" name="Ink 762">
                  <a:extLst>
                    <a:ext uri="{FF2B5EF4-FFF2-40B4-BE49-F238E27FC236}">
                      <a16:creationId xmlns:a16="http://schemas.microsoft.com/office/drawing/2014/main" id="{16153C2E-2C3E-411C-B9C5-8465574ED8D0}"/>
                    </a:ext>
                  </a:extLst>
                </p14:cNvPr>
                <p14:cNvContentPartPr/>
                <p14:nvPr/>
              </p14:nvContentPartPr>
              <p14:xfrm>
                <a:off x="5669164" y="724750"/>
                <a:ext cx="300960" cy="407880"/>
              </p14:xfrm>
            </p:contentPart>
          </mc:Choice>
          <mc:Fallback xmlns="">
            <p:pic>
              <p:nvPicPr>
                <p:cNvPr id="763" name="Ink 762">
                  <a:extLst>
                    <a:ext uri="{FF2B5EF4-FFF2-40B4-BE49-F238E27FC236}">
                      <a16:creationId xmlns:a16="http://schemas.microsoft.com/office/drawing/2014/main" id="{16153C2E-2C3E-411C-B9C5-8465574ED8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60164" y="716110"/>
                  <a:ext cx="3186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64" name="Ink 763">
                  <a:extLst>
                    <a:ext uri="{FF2B5EF4-FFF2-40B4-BE49-F238E27FC236}">
                      <a16:creationId xmlns:a16="http://schemas.microsoft.com/office/drawing/2014/main" id="{A2531A49-5BE9-4C51-823A-686C2E17C5A1}"/>
                    </a:ext>
                  </a:extLst>
                </p14:cNvPr>
                <p14:cNvContentPartPr/>
                <p14:nvPr/>
              </p14:nvContentPartPr>
              <p14:xfrm>
                <a:off x="5645404" y="1262230"/>
                <a:ext cx="112680" cy="95040"/>
              </p14:xfrm>
            </p:contentPart>
          </mc:Choice>
          <mc:Fallback xmlns="">
            <p:pic>
              <p:nvPicPr>
                <p:cNvPr id="764" name="Ink 763">
                  <a:extLst>
                    <a:ext uri="{FF2B5EF4-FFF2-40B4-BE49-F238E27FC236}">
                      <a16:creationId xmlns:a16="http://schemas.microsoft.com/office/drawing/2014/main" id="{A2531A49-5BE9-4C51-823A-686C2E17C5A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36764" y="1253590"/>
                  <a:ext cx="130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66" name="Ink 765">
                  <a:extLst>
                    <a:ext uri="{FF2B5EF4-FFF2-40B4-BE49-F238E27FC236}">
                      <a16:creationId xmlns:a16="http://schemas.microsoft.com/office/drawing/2014/main" id="{FFCA1443-7271-4939-9A7C-78F86F256699}"/>
                    </a:ext>
                  </a:extLst>
                </p14:cNvPr>
                <p14:cNvContentPartPr/>
                <p14:nvPr/>
              </p14:nvContentPartPr>
              <p14:xfrm>
                <a:off x="5983444" y="512710"/>
                <a:ext cx="151920" cy="12600"/>
              </p14:xfrm>
            </p:contentPart>
          </mc:Choice>
          <mc:Fallback xmlns="">
            <p:pic>
              <p:nvPicPr>
                <p:cNvPr id="766" name="Ink 765">
                  <a:extLst>
                    <a:ext uri="{FF2B5EF4-FFF2-40B4-BE49-F238E27FC236}">
                      <a16:creationId xmlns:a16="http://schemas.microsoft.com/office/drawing/2014/main" id="{FFCA1443-7271-4939-9A7C-78F86F2566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74804" y="503710"/>
                  <a:ext cx="169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67" name="Ink 766">
                  <a:extLst>
                    <a:ext uri="{FF2B5EF4-FFF2-40B4-BE49-F238E27FC236}">
                      <a16:creationId xmlns:a16="http://schemas.microsoft.com/office/drawing/2014/main" id="{CB5015E8-86E0-4E0A-A93C-47047AAF5739}"/>
                    </a:ext>
                  </a:extLst>
                </p14:cNvPr>
                <p14:cNvContentPartPr/>
                <p14:nvPr/>
              </p14:nvContentPartPr>
              <p14:xfrm>
                <a:off x="6058324" y="518830"/>
                <a:ext cx="18000" cy="65160"/>
              </p14:xfrm>
            </p:contentPart>
          </mc:Choice>
          <mc:Fallback xmlns="">
            <p:pic>
              <p:nvPicPr>
                <p:cNvPr id="767" name="Ink 766">
                  <a:extLst>
                    <a:ext uri="{FF2B5EF4-FFF2-40B4-BE49-F238E27FC236}">
                      <a16:creationId xmlns:a16="http://schemas.microsoft.com/office/drawing/2014/main" id="{CB5015E8-86E0-4E0A-A93C-47047AAF57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49684" y="510190"/>
                  <a:ext cx="35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817F4958-A2EC-45EC-8BE7-FE551F7CD51B}"/>
                    </a:ext>
                  </a:extLst>
                </p14:cNvPr>
                <p14:cNvContentPartPr/>
                <p14:nvPr/>
              </p14:nvContentPartPr>
              <p14:xfrm>
                <a:off x="6170284" y="772630"/>
                <a:ext cx="248400" cy="2599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817F4958-A2EC-45EC-8BE7-FE551F7CD51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61284" y="763990"/>
                  <a:ext cx="266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B3D8B0C-CF97-4454-AD6C-0A4AAD2E7547}"/>
                    </a:ext>
                  </a:extLst>
                </p14:cNvPr>
                <p14:cNvContentPartPr/>
                <p14:nvPr/>
              </p14:nvContentPartPr>
              <p14:xfrm>
                <a:off x="6235444" y="920230"/>
                <a:ext cx="147960" cy="122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B3D8B0C-CF97-4454-AD6C-0A4AAD2E754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26444" y="911230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6F1149C6-2B6A-4564-9D67-E6E5D5A5FD30}"/>
                    </a:ext>
                  </a:extLst>
                </p14:cNvPr>
                <p14:cNvContentPartPr/>
                <p14:nvPr/>
              </p14:nvContentPartPr>
              <p14:xfrm>
                <a:off x="6294484" y="684070"/>
                <a:ext cx="106560" cy="122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6F1149C6-2B6A-4564-9D67-E6E5D5A5FD3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85484" y="67543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F936C9F-AEF9-416F-B422-054BD0F99E7A}"/>
                    </a:ext>
                  </a:extLst>
                </p14:cNvPr>
                <p14:cNvContentPartPr/>
                <p14:nvPr/>
              </p14:nvContentPartPr>
              <p14:xfrm>
                <a:off x="6511924" y="725110"/>
                <a:ext cx="201600" cy="3013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F936C9F-AEF9-416F-B422-054BD0F99E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02924" y="716470"/>
                  <a:ext cx="2192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D133EB0E-BDA9-478B-B4DD-2CEF5B1DF99F}"/>
                    </a:ext>
                  </a:extLst>
                </p14:cNvPr>
                <p14:cNvContentPartPr/>
                <p14:nvPr/>
              </p14:nvContentPartPr>
              <p14:xfrm>
                <a:off x="6577084" y="860470"/>
                <a:ext cx="178200" cy="1303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D133EB0E-BDA9-478B-B4DD-2CEF5B1DF99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68084" y="851470"/>
                  <a:ext cx="195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2C0DB661-59DC-4C9A-8749-624F225D3CA2}"/>
                    </a:ext>
                  </a:extLst>
                </p14:cNvPr>
                <p14:cNvContentPartPr/>
                <p14:nvPr/>
              </p14:nvContentPartPr>
              <p14:xfrm>
                <a:off x="6654124" y="778390"/>
                <a:ext cx="106560" cy="61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2C0DB661-59DC-4C9A-8749-624F225D3C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45484" y="769750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035DC518-757C-4A0E-BD9E-9BB7E098A5D2}"/>
                    </a:ext>
                  </a:extLst>
                </p14:cNvPr>
                <p14:cNvContentPartPr/>
                <p14:nvPr/>
              </p14:nvContentPartPr>
              <p14:xfrm>
                <a:off x="6766444" y="955510"/>
                <a:ext cx="35640" cy="651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035DC518-757C-4A0E-BD9E-9BB7E098A5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57444" y="946870"/>
                  <a:ext cx="53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AFAF1C2-6633-4A22-A6CA-A7A2ACF0FE8A}"/>
                    </a:ext>
                  </a:extLst>
                </p14:cNvPr>
                <p14:cNvContentPartPr/>
                <p14:nvPr/>
              </p14:nvContentPartPr>
              <p14:xfrm>
                <a:off x="6902164" y="861190"/>
                <a:ext cx="124200" cy="180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AFAF1C2-6633-4A22-A6CA-A7A2ACF0FE8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93164" y="85219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18F64C0F-F82A-4696-B3B8-3E778BBBBC26}"/>
                    </a:ext>
                  </a:extLst>
                </p14:cNvPr>
                <p14:cNvContentPartPr/>
                <p14:nvPr/>
              </p14:nvContentPartPr>
              <p14:xfrm>
                <a:off x="6942844" y="819790"/>
                <a:ext cx="47880" cy="1774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18F64C0F-F82A-4696-B3B8-3E778BBBBC2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34204" y="811150"/>
                  <a:ext cx="65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D9426747-7BD2-431D-A8B4-5314DE1BFBE0}"/>
                    </a:ext>
                  </a:extLst>
                </p14:cNvPr>
                <p14:cNvContentPartPr/>
                <p14:nvPr/>
              </p14:nvContentPartPr>
              <p14:xfrm>
                <a:off x="7079284" y="772630"/>
                <a:ext cx="121320" cy="2772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D9426747-7BD2-431D-A8B4-5314DE1BFBE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70644" y="763990"/>
                  <a:ext cx="138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CC2FB27-874B-4932-8F31-601A5399D348}"/>
                    </a:ext>
                  </a:extLst>
                </p14:cNvPr>
                <p14:cNvContentPartPr/>
                <p14:nvPr/>
              </p14:nvContentPartPr>
              <p14:xfrm>
                <a:off x="7338484" y="790270"/>
                <a:ext cx="59400" cy="2480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CC2FB27-874B-4932-8F31-601A5399D34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29484" y="781630"/>
                  <a:ext cx="77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333D2D8-38EE-4E34-ACF4-09C4EBAAC3CD}"/>
                    </a:ext>
                  </a:extLst>
                </p14:cNvPr>
                <p14:cNvContentPartPr/>
                <p14:nvPr/>
              </p14:nvContentPartPr>
              <p14:xfrm>
                <a:off x="7303204" y="843550"/>
                <a:ext cx="177480" cy="1774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333D2D8-38EE-4E34-ACF4-09C4EBAAC3C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94564" y="834550"/>
                  <a:ext cx="195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FA42B21A-EAD2-46E9-A931-D81A730AC067}"/>
                    </a:ext>
                  </a:extLst>
                </p14:cNvPr>
                <p14:cNvContentPartPr/>
                <p14:nvPr/>
              </p14:nvContentPartPr>
              <p14:xfrm>
                <a:off x="7509844" y="779470"/>
                <a:ext cx="87840" cy="2826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FA42B21A-EAD2-46E9-A931-D81A730AC06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00844" y="770830"/>
                  <a:ext cx="105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8399373B-13F5-48A0-B0B6-CE1F5F6EE341}"/>
                    </a:ext>
                  </a:extLst>
                </p14:cNvPr>
                <p14:cNvContentPartPr/>
                <p14:nvPr/>
              </p14:nvContentPartPr>
              <p14:xfrm>
                <a:off x="7568524" y="790270"/>
                <a:ext cx="183240" cy="1890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8399373B-13F5-48A0-B0B6-CE1F5F6EE34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59884" y="781630"/>
                  <a:ext cx="200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B6BD678-49BD-4AE2-9CA0-B773C1D705D9}"/>
                    </a:ext>
                  </a:extLst>
                </p14:cNvPr>
                <p14:cNvContentPartPr/>
                <p14:nvPr/>
              </p14:nvContentPartPr>
              <p14:xfrm>
                <a:off x="7621804" y="719710"/>
                <a:ext cx="71280" cy="122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B6BD678-49BD-4AE2-9CA0-B773C1D705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12804" y="71071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A44B53B5-2BF2-4AF2-824B-2FC09D8E9CF0}"/>
                    </a:ext>
                  </a:extLst>
                </p14:cNvPr>
                <p14:cNvContentPartPr/>
                <p14:nvPr/>
              </p14:nvContentPartPr>
              <p14:xfrm>
                <a:off x="7821964" y="718990"/>
                <a:ext cx="165960" cy="2840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A44B53B5-2BF2-4AF2-824B-2FC09D8E9CF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12964" y="710350"/>
                  <a:ext cx="183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64C98A5A-F696-414C-8621-88F706B62917}"/>
                    </a:ext>
                  </a:extLst>
                </p14:cNvPr>
                <p14:cNvContentPartPr/>
                <p14:nvPr/>
              </p14:nvContentPartPr>
              <p14:xfrm>
                <a:off x="7946164" y="790270"/>
                <a:ext cx="118440" cy="1998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64C98A5A-F696-414C-8621-88F706B6291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37524" y="781630"/>
                  <a:ext cx="136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6BEA53B2-A169-45E8-90A8-673304F83AFE}"/>
                    </a:ext>
                  </a:extLst>
                </p14:cNvPr>
                <p14:cNvContentPartPr/>
                <p14:nvPr/>
              </p14:nvContentPartPr>
              <p14:xfrm>
                <a:off x="8022844" y="825910"/>
                <a:ext cx="295200" cy="2656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6BEA53B2-A169-45E8-90A8-673304F83A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14204" y="816910"/>
                  <a:ext cx="312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97F1E1EA-FB51-490A-A559-FFB04B552528}"/>
                    </a:ext>
                  </a:extLst>
                </p14:cNvPr>
                <p14:cNvContentPartPr/>
                <p14:nvPr/>
              </p14:nvContentPartPr>
              <p14:xfrm>
                <a:off x="8217604" y="766870"/>
                <a:ext cx="59400" cy="2127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97F1E1EA-FB51-490A-A559-FFB04B55252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08604" y="757870"/>
                  <a:ext cx="77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46B7BAE4-C7C7-447D-A5A2-6631FCB0B938}"/>
                    </a:ext>
                  </a:extLst>
                </p14:cNvPr>
                <p14:cNvContentPartPr/>
                <p14:nvPr/>
              </p14:nvContentPartPr>
              <p14:xfrm>
                <a:off x="8300044" y="737350"/>
                <a:ext cx="118440" cy="2894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46B7BAE4-C7C7-447D-A5A2-6631FCB0B93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91404" y="728350"/>
                  <a:ext cx="136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B6338686-EBC6-4A56-9707-1FFAEF6987B9}"/>
                    </a:ext>
                  </a:extLst>
                </p14:cNvPr>
                <p14:cNvContentPartPr/>
                <p14:nvPr/>
              </p14:nvContentPartPr>
              <p14:xfrm>
                <a:off x="8659684" y="760750"/>
                <a:ext cx="95040" cy="1414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B6338686-EBC6-4A56-9707-1FFAEF6987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51044" y="752110"/>
                  <a:ext cx="112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9B3938B5-F59D-42A5-95EE-7B261BAD8D9D}"/>
                    </a:ext>
                  </a:extLst>
                </p14:cNvPr>
                <p14:cNvContentPartPr/>
                <p14:nvPr/>
              </p14:nvContentPartPr>
              <p14:xfrm>
                <a:off x="8854804" y="772630"/>
                <a:ext cx="94680" cy="64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9B3938B5-F59D-42A5-95EE-7B261BAD8D9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45804" y="763990"/>
                  <a:ext cx="112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A6010946-9364-4CDF-BE83-A965B62DEA49}"/>
                    </a:ext>
                  </a:extLst>
                </p14:cNvPr>
                <p14:cNvContentPartPr/>
                <p14:nvPr/>
              </p14:nvContentPartPr>
              <p14:xfrm>
                <a:off x="8855164" y="713590"/>
                <a:ext cx="94320" cy="2304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A6010946-9364-4CDF-BE83-A965B62DEA4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46524" y="704590"/>
                  <a:ext cx="111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56" name="Ink 855">
                  <a:extLst>
                    <a:ext uri="{FF2B5EF4-FFF2-40B4-BE49-F238E27FC236}">
                      <a16:creationId xmlns:a16="http://schemas.microsoft.com/office/drawing/2014/main" id="{93C1FECE-D35F-4169-BDFD-5014C1CFE4A5}"/>
                    </a:ext>
                  </a:extLst>
                </p14:cNvPr>
                <p14:cNvContentPartPr/>
                <p14:nvPr/>
              </p14:nvContentPartPr>
              <p14:xfrm>
                <a:off x="5427964" y="2914630"/>
                <a:ext cx="394920" cy="200520"/>
              </p14:xfrm>
            </p:contentPart>
          </mc:Choice>
          <mc:Fallback xmlns="">
            <p:pic>
              <p:nvPicPr>
                <p:cNvPr id="856" name="Ink 855">
                  <a:extLst>
                    <a:ext uri="{FF2B5EF4-FFF2-40B4-BE49-F238E27FC236}">
                      <a16:creationId xmlns:a16="http://schemas.microsoft.com/office/drawing/2014/main" id="{93C1FECE-D35F-4169-BDFD-5014C1CFE4A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18964" y="2905990"/>
                  <a:ext cx="412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57" name="Ink 856">
                  <a:extLst>
                    <a:ext uri="{FF2B5EF4-FFF2-40B4-BE49-F238E27FC236}">
                      <a16:creationId xmlns:a16="http://schemas.microsoft.com/office/drawing/2014/main" id="{FB4F6F8E-4BF4-4414-82F9-2C9793F50930}"/>
                    </a:ext>
                  </a:extLst>
                </p14:cNvPr>
                <p14:cNvContentPartPr/>
                <p14:nvPr/>
              </p14:nvContentPartPr>
              <p14:xfrm>
                <a:off x="5852044" y="2815630"/>
                <a:ext cx="177480" cy="84960"/>
              </p14:xfrm>
            </p:contentPart>
          </mc:Choice>
          <mc:Fallback xmlns="">
            <p:pic>
              <p:nvPicPr>
                <p:cNvPr id="857" name="Ink 856">
                  <a:extLst>
                    <a:ext uri="{FF2B5EF4-FFF2-40B4-BE49-F238E27FC236}">
                      <a16:creationId xmlns:a16="http://schemas.microsoft.com/office/drawing/2014/main" id="{FB4F6F8E-4BF4-4414-82F9-2C9793F5093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43044" y="2806990"/>
                  <a:ext cx="195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59" name="Ink 858">
                  <a:extLst>
                    <a:ext uri="{FF2B5EF4-FFF2-40B4-BE49-F238E27FC236}">
                      <a16:creationId xmlns:a16="http://schemas.microsoft.com/office/drawing/2014/main" id="{26FE7FA0-EB5C-4CE2-91D7-2F5EB46378F6}"/>
                    </a:ext>
                  </a:extLst>
                </p14:cNvPr>
                <p14:cNvContentPartPr/>
                <p14:nvPr/>
              </p14:nvContentPartPr>
              <p14:xfrm>
                <a:off x="6087844" y="2925790"/>
                <a:ext cx="360360" cy="163440"/>
              </p14:xfrm>
            </p:contentPart>
          </mc:Choice>
          <mc:Fallback xmlns="">
            <p:pic>
              <p:nvPicPr>
                <p:cNvPr id="859" name="Ink 858">
                  <a:extLst>
                    <a:ext uri="{FF2B5EF4-FFF2-40B4-BE49-F238E27FC236}">
                      <a16:creationId xmlns:a16="http://schemas.microsoft.com/office/drawing/2014/main" id="{26FE7FA0-EB5C-4CE2-91D7-2F5EB46378F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79204" y="2917150"/>
                  <a:ext cx="378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60" name="Ink 859">
                  <a:extLst>
                    <a:ext uri="{FF2B5EF4-FFF2-40B4-BE49-F238E27FC236}">
                      <a16:creationId xmlns:a16="http://schemas.microsoft.com/office/drawing/2014/main" id="{8E0A7C98-5ACE-4BD8-AA4A-12A89A4C82E0}"/>
                    </a:ext>
                  </a:extLst>
                </p14:cNvPr>
                <p14:cNvContentPartPr/>
                <p14:nvPr/>
              </p14:nvContentPartPr>
              <p14:xfrm>
                <a:off x="6347044" y="2884750"/>
                <a:ext cx="83520" cy="218880"/>
              </p14:xfrm>
            </p:contentPart>
          </mc:Choice>
          <mc:Fallback xmlns="">
            <p:pic>
              <p:nvPicPr>
                <p:cNvPr id="860" name="Ink 859">
                  <a:extLst>
                    <a:ext uri="{FF2B5EF4-FFF2-40B4-BE49-F238E27FC236}">
                      <a16:creationId xmlns:a16="http://schemas.microsoft.com/office/drawing/2014/main" id="{8E0A7C98-5ACE-4BD8-AA4A-12A89A4C82E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38044" y="2875750"/>
                  <a:ext cx="101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36A4DEB5-087E-4D0A-B395-620E04BBB703}"/>
                    </a:ext>
                  </a:extLst>
                </p14:cNvPr>
                <p14:cNvContentPartPr/>
                <p14:nvPr/>
              </p14:nvContentPartPr>
              <p14:xfrm>
                <a:off x="6777964" y="2875390"/>
                <a:ext cx="225360" cy="110520"/>
              </p14:xfrm>
            </p:contentPart>
          </mc:Choice>
          <mc:Fallback xmlns=""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36A4DEB5-087E-4D0A-B395-620E04BBB70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68964" y="2866390"/>
                  <a:ext cx="243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E0964BEB-C1CC-4308-B985-4DDA51B8E7AF}"/>
                    </a:ext>
                  </a:extLst>
                </p14:cNvPr>
                <p14:cNvContentPartPr/>
                <p14:nvPr/>
              </p14:nvContentPartPr>
              <p14:xfrm>
                <a:off x="7131124" y="2783950"/>
                <a:ext cx="131760" cy="277920"/>
              </p14:xfrm>
            </p:contentPart>
          </mc:Choice>
          <mc:Fallback xmlns=""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E0964BEB-C1CC-4308-B985-4DDA51B8E7A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22484" y="2775310"/>
                  <a:ext cx="149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84" name="Ink 883">
                  <a:extLst>
                    <a:ext uri="{FF2B5EF4-FFF2-40B4-BE49-F238E27FC236}">
                      <a16:creationId xmlns:a16="http://schemas.microsoft.com/office/drawing/2014/main" id="{223515A7-F5B3-4E58-B696-5F77BF60EF8F}"/>
                    </a:ext>
                  </a:extLst>
                </p14:cNvPr>
                <p14:cNvContentPartPr/>
                <p14:nvPr/>
              </p14:nvContentPartPr>
              <p14:xfrm>
                <a:off x="6866524" y="1977190"/>
                <a:ext cx="1510560" cy="70200"/>
              </p14:xfrm>
            </p:contentPart>
          </mc:Choice>
          <mc:Fallback xmlns="">
            <p:pic>
              <p:nvPicPr>
                <p:cNvPr id="884" name="Ink 883">
                  <a:extLst>
                    <a:ext uri="{FF2B5EF4-FFF2-40B4-BE49-F238E27FC236}">
                      <a16:creationId xmlns:a16="http://schemas.microsoft.com/office/drawing/2014/main" id="{223515A7-F5B3-4E58-B696-5F77BF60EF8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57884" y="1968190"/>
                  <a:ext cx="1528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85" name="Ink 884">
                  <a:extLst>
                    <a:ext uri="{FF2B5EF4-FFF2-40B4-BE49-F238E27FC236}">
                      <a16:creationId xmlns:a16="http://schemas.microsoft.com/office/drawing/2014/main" id="{1EEBA27F-B718-4B90-8124-D8E608F4AC8E}"/>
                    </a:ext>
                  </a:extLst>
                </p14:cNvPr>
                <p14:cNvContentPartPr/>
                <p14:nvPr/>
              </p14:nvContentPartPr>
              <p14:xfrm>
                <a:off x="7179364" y="1793230"/>
                <a:ext cx="1180080" cy="360360"/>
              </p14:xfrm>
            </p:contentPart>
          </mc:Choice>
          <mc:Fallback xmlns="">
            <p:pic>
              <p:nvPicPr>
                <p:cNvPr id="885" name="Ink 884">
                  <a:extLst>
                    <a:ext uri="{FF2B5EF4-FFF2-40B4-BE49-F238E27FC236}">
                      <a16:creationId xmlns:a16="http://schemas.microsoft.com/office/drawing/2014/main" id="{1EEBA27F-B718-4B90-8124-D8E608F4AC8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70364" y="1784230"/>
                  <a:ext cx="1197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89" name="Ink 888">
                  <a:extLst>
                    <a:ext uri="{FF2B5EF4-FFF2-40B4-BE49-F238E27FC236}">
                      <a16:creationId xmlns:a16="http://schemas.microsoft.com/office/drawing/2014/main" id="{47BED02C-3C3C-49D9-A4D7-9F5541E7649D}"/>
                    </a:ext>
                  </a:extLst>
                </p14:cNvPr>
                <p14:cNvContentPartPr/>
                <p14:nvPr/>
              </p14:nvContentPartPr>
              <p14:xfrm>
                <a:off x="7769404" y="2860990"/>
                <a:ext cx="65160" cy="413280"/>
              </p14:xfrm>
            </p:contentPart>
          </mc:Choice>
          <mc:Fallback xmlns="">
            <p:pic>
              <p:nvPicPr>
                <p:cNvPr id="889" name="Ink 888">
                  <a:extLst>
                    <a:ext uri="{FF2B5EF4-FFF2-40B4-BE49-F238E27FC236}">
                      <a16:creationId xmlns:a16="http://schemas.microsoft.com/office/drawing/2014/main" id="{47BED02C-3C3C-49D9-A4D7-9F5541E764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60404" y="2852350"/>
                  <a:ext cx="828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90" name="Ink 889">
                  <a:extLst>
                    <a:ext uri="{FF2B5EF4-FFF2-40B4-BE49-F238E27FC236}">
                      <a16:creationId xmlns:a16="http://schemas.microsoft.com/office/drawing/2014/main" id="{33B5B3C4-9570-450D-911C-2E7B3237AD05}"/>
                    </a:ext>
                  </a:extLst>
                </p14:cNvPr>
                <p14:cNvContentPartPr/>
                <p14:nvPr/>
              </p14:nvContentPartPr>
              <p14:xfrm>
                <a:off x="7718284" y="3120550"/>
                <a:ext cx="987120" cy="53280"/>
              </p14:xfrm>
            </p:contentPart>
          </mc:Choice>
          <mc:Fallback xmlns="">
            <p:pic>
              <p:nvPicPr>
                <p:cNvPr id="890" name="Ink 889">
                  <a:extLst>
                    <a:ext uri="{FF2B5EF4-FFF2-40B4-BE49-F238E27FC236}">
                      <a16:creationId xmlns:a16="http://schemas.microsoft.com/office/drawing/2014/main" id="{33B5B3C4-9570-450D-911C-2E7B3237AD0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09284" y="3111910"/>
                  <a:ext cx="1004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86" name="Ink 885">
                  <a:extLst>
                    <a:ext uri="{FF2B5EF4-FFF2-40B4-BE49-F238E27FC236}">
                      <a16:creationId xmlns:a16="http://schemas.microsoft.com/office/drawing/2014/main" id="{D47702B2-EC14-40A0-9287-6EC7C6E74849}"/>
                    </a:ext>
                  </a:extLst>
                </p14:cNvPr>
                <p14:cNvContentPartPr/>
                <p14:nvPr/>
              </p14:nvContentPartPr>
              <p14:xfrm>
                <a:off x="7763284" y="2412790"/>
                <a:ext cx="18000" cy="254160"/>
              </p14:xfrm>
            </p:contentPart>
          </mc:Choice>
          <mc:Fallback xmlns="">
            <p:pic>
              <p:nvPicPr>
                <p:cNvPr id="886" name="Ink 885">
                  <a:extLst>
                    <a:ext uri="{FF2B5EF4-FFF2-40B4-BE49-F238E27FC236}">
                      <a16:creationId xmlns:a16="http://schemas.microsoft.com/office/drawing/2014/main" id="{D47702B2-EC14-40A0-9287-6EC7C6E748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54644" y="2403790"/>
                  <a:ext cx="35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87" name="Ink 886">
                  <a:extLst>
                    <a:ext uri="{FF2B5EF4-FFF2-40B4-BE49-F238E27FC236}">
                      <a16:creationId xmlns:a16="http://schemas.microsoft.com/office/drawing/2014/main" id="{F71A5595-5A14-40B9-98C6-82F354DA73F7}"/>
                    </a:ext>
                  </a:extLst>
                </p14:cNvPr>
                <p14:cNvContentPartPr/>
                <p14:nvPr/>
              </p14:nvContentPartPr>
              <p14:xfrm>
                <a:off x="7518124" y="2577670"/>
                <a:ext cx="1124640" cy="53280"/>
              </p14:xfrm>
            </p:contentPart>
          </mc:Choice>
          <mc:Fallback xmlns="">
            <p:pic>
              <p:nvPicPr>
                <p:cNvPr id="887" name="Ink 886">
                  <a:extLst>
                    <a:ext uri="{FF2B5EF4-FFF2-40B4-BE49-F238E27FC236}">
                      <a16:creationId xmlns:a16="http://schemas.microsoft.com/office/drawing/2014/main" id="{F71A5595-5A14-40B9-98C6-82F354DA73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09124" y="2569030"/>
                  <a:ext cx="1142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88" name="Ink 887">
                  <a:extLst>
                    <a:ext uri="{FF2B5EF4-FFF2-40B4-BE49-F238E27FC236}">
                      <a16:creationId xmlns:a16="http://schemas.microsoft.com/office/drawing/2014/main" id="{29521C38-8426-46EC-B498-10C98A0957E1}"/>
                    </a:ext>
                  </a:extLst>
                </p14:cNvPr>
                <p14:cNvContentPartPr/>
                <p14:nvPr/>
              </p14:nvContentPartPr>
              <p14:xfrm>
                <a:off x="7828444" y="2400550"/>
                <a:ext cx="1007280" cy="231120"/>
              </p14:xfrm>
            </p:contentPart>
          </mc:Choice>
          <mc:Fallback xmlns="">
            <p:pic>
              <p:nvPicPr>
                <p:cNvPr id="888" name="Ink 887">
                  <a:extLst>
                    <a:ext uri="{FF2B5EF4-FFF2-40B4-BE49-F238E27FC236}">
                      <a16:creationId xmlns:a16="http://schemas.microsoft.com/office/drawing/2014/main" id="{29521C38-8426-46EC-B498-10C98A0957E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19444" y="2391550"/>
                  <a:ext cx="1024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3022843B-9B31-43CC-9A76-C52C7189E205}"/>
                    </a:ext>
                  </a:extLst>
                </p14:cNvPr>
                <p14:cNvContentPartPr/>
                <p14:nvPr/>
              </p14:nvContentPartPr>
              <p14:xfrm>
                <a:off x="7716124" y="2495230"/>
                <a:ext cx="88920" cy="24120"/>
              </p14:xfrm>
            </p:contentPart>
          </mc:Choice>
          <mc:Fallback xmlns=""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3022843B-9B31-43CC-9A76-C52C7189E2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7484" y="2486590"/>
                  <a:ext cx="10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92" name="Ink 891">
                  <a:extLst>
                    <a:ext uri="{FF2B5EF4-FFF2-40B4-BE49-F238E27FC236}">
                      <a16:creationId xmlns:a16="http://schemas.microsoft.com/office/drawing/2014/main" id="{EE58DE81-3207-436F-9B82-7ED24AAEE6CE}"/>
                    </a:ext>
                  </a:extLst>
                </p14:cNvPr>
                <p14:cNvContentPartPr/>
                <p14:nvPr/>
              </p14:nvContentPartPr>
              <p14:xfrm>
                <a:off x="7952284" y="2471830"/>
                <a:ext cx="259920" cy="12240"/>
              </p14:xfrm>
            </p:contentPart>
          </mc:Choice>
          <mc:Fallback xmlns="">
            <p:pic>
              <p:nvPicPr>
                <p:cNvPr id="892" name="Ink 891">
                  <a:extLst>
                    <a:ext uri="{FF2B5EF4-FFF2-40B4-BE49-F238E27FC236}">
                      <a16:creationId xmlns:a16="http://schemas.microsoft.com/office/drawing/2014/main" id="{EE58DE81-3207-436F-9B82-7ED24AAEE6C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43284" y="2462830"/>
                  <a:ext cx="277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ACA746A6-30E0-4F20-8F15-F47D60000B69}"/>
                    </a:ext>
                  </a:extLst>
                </p14:cNvPr>
                <p14:cNvContentPartPr/>
                <p14:nvPr/>
              </p14:nvContentPartPr>
              <p14:xfrm>
                <a:off x="8489044" y="2524750"/>
                <a:ext cx="88920" cy="6120"/>
              </p14:xfrm>
            </p:contentPart>
          </mc:Choice>
          <mc:Fallback xmlns=""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ACA746A6-30E0-4F20-8F15-F47D60000B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80044" y="251575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94" name="Ink 893">
                  <a:extLst>
                    <a:ext uri="{FF2B5EF4-FFF2-40B4-BE49-F238E27FC236}">
                      <a16:creationId xmlns:a16="http://schemas.microsoft.com/office/drawing/2014/main" id="{ECF49413-B584-4A12-8311-6CF08042D1E8}"/>
                    </a:ext>
                  </a:extLst>
                </p14:cNvPr>
                <p14:cNvContentPartPr/>
                <p14:nvPr/>
              </p14:nvContentPartPr>
              <p14:xfrm>
                <a:off x="8719084" y="2512870"/>
                <a:ext cx="71280" cy="18000"/>
              </p14:xfrm>
            </p:contentPart>
          </mc:Choice>
          <mc:Fallback xmlns="">
            <p:pic>
              <p:nvPicPr>
                <p:cNvPr id="894" name="Ink 893">
                  <a:extLst>
                    <a:ext uri="{FF2B5EF4-FFF2-40B4-BE49-F238E27FC236}">
                      <a16:creationId xmlns:a16="http://schemas.microsoft.com/office/drawing/2014/main" id="{ECF49413-B584-4A12-8311-6CF08042D1E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10084" y="2504230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81" name="Ink 880">
                  <a:extLst>
                    <a:ext uri="{FF2B5EF4-FFF2-40B4-BE49-F238E27FC236}">
                      <a16:creationId xmlns:a16="http://schemas.microsoft.com/office/drawing/2014/main" id="{7FB24A04-317F-46AE-9283-9B8D68B05FF5}"/>
                    </a:ext>
                  </a:extLst>
                </p14:cNvPr>
                <p14:cNvContentPartPr/>
                <p14:nvPr/>
              </p14:nvContentPartPr>
              <p14:xfrm>
                <a:off x="6264964" y="2406670"/>
                <a:ext cx="265680" cy="295200"/>
              </p14:xfrm>
            </p:contentPart>
          </mc:Choice>
          <mc:Fallback xmlns="">
            <p:pic>
              <p:nvPicPr>
                <p:cNvPr id="881" name="Ink 880">
                  <a:extLst>
                    <a:ext uri="{FF2B5EF4-FFF2-40B4-BE49-F238E27FC236}">
                      <a16:creationId xmlns:a16="http://schemas.microsoft.com/office/drawing/2014/main" id="{7FB24A04-317F-46AE-9283-9B8D68B05FF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55964" y="2398030"/>
                  <a:ext cx="283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82" name="Ink 881">
                  <a:extLst>
                    <a:ext uri="{FF2B5EF4-FFF2-40B4-BE49-F238E27FC236}">
                      <a16:creationId xmlns:a16="http://schemas.microsoft.com/office/drawing/2014/main" id="{A1B4E9AB-9DF6-4B31-9981-109A98CE6943}"/>
                    </a:ext>
                  </a:extLst>
                </p14:cNvPr>
                <p14:cNvContentPartPr/>
                <p14:nvPr/>
              </p14:nvContentPartPr>
              <p14:xfrm>
                <a:off x="6288364" y="2583790"/>
                <a:ext cx="130320" cy="112320"/>
              </p14:xfrm>
            </p:contentPart>
          </mc:Choice>
          <mc:Fallback xmlns="">
            <p:pic>
              <p:nvPicPr>
                <p:cNvPr id="882" name="Ink 881">
                  <a:extLst>
                    <a:ext uri="{FF2B5EF4-FFF2-40B4-BE49-F238E27FC236}">
                      <a16:creationId xmlns:a16="http://schemas.microsoft.com/office/drawing/2014/main" id="{A1B4E9AB-9DF6-4B31-9981-109A98CE694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79724" y="2574790"/>
                  <a:ext cx="147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95" name="Ink 894">
                  <a:extLst>
                    <a:ext uri="{FF2B5EF4-FFF2-40B4-BE49-F238E27FC236}">
                      <a16:creationId xmlns:a16="http://schemas.microsoft.com/office/drawing/2014/main" id="{1FD229A0-0BC9-4BD6-B549-2F2DB6DAA950}"/>
                    </a:ext>
                  </a:extLst>
                </p14:cNvPr>
                <p14:cNvContentPartPr/>
                <p14:nvPr/>
              </p14:nvContentPartPr>
              <p14:xfrm>
                <a:off x="5798764" y="2218030"/>
                <a:ext cx="65160" cy="171360"/>
              </p14:xfrm>
            </p:contentPart>
          </mc:Choice>
          <mc:Fallback xmlns="">
            <p:pic>
              <p:nvPicPr>
                <p:cNvPr id="895" name="Ink 894">
                  <a:extLst>
                    <a:ext uri="{FF2B5EF4-FFF2-40B4-BE49-F238E27FC236}">
                      <a16:creationId xmlns:a16="http://schemas.microsoft.com/office/drawing/2014/main" id="{1FD229A0-0BC9-4BD6-B549-2F2DB6DAA9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90124" y="2209030"/>
                  <a:ext cx="82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96" name="Ink 895">
                  <a:extLst>
                    <a:ext uri="{FF2B5EF4-FFF2-40B4-BE49-F238E27FC236}">
                      <a16:creationId xmlns:a16="http://schemas.microsoft.com/office/drawing/2014/main" id="{0B5AFB94-5312-4A3E-8793-F9589A42B7F3}"/>
                    </a:ext>
                  </a:extLst>
                </p14:cNvPr>
                <p14:cNvContentPartPr/>
                <p14:nvPr/>
              </p14:nvContentPartPr>
              <p14:xfrm>
                <a:off x="5804524" y="2247550"/>
                <a:ext cx="212760" cy="277560"/>
              </p14:xfrm>
            </p:contentPart>
          </mc:Choice>
          <mc:Fallback xmlns="">
            <p:pic>
              <p:nvPicPr>
                <p:cNvPr id="896" name="Ink 895">
                  <a:extLst>
                    <a:ext uri="{FF2B5EF4-FFF2-40B4-BE49-F238E27FC236}">
                      <a16:creationId xmlns:a16="http://schemas.microsoft.com/office/drawing/2014/main" id="{0B5AFB94-5312-4A3E-8793-F9589A42B7F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95884" y="2238550"/>
                  <a:ext cx="230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97" name="Ink 896">
                  <a:extLst>
                    <a:ext uri="{FF2B5EF4-FFF2-40B4-BE49-F238E27FC236}">
                      <a16:creationId xmlns:a16="http://schemas.microsoft.com/office/drawing/2014/main" id="{4B839954-5AC5-4009-A5A5-447D5C245935}"/>
                    </a:ext>
                  </a:extLst>
                </p14:cNvPr>
                <p14:cNvContentPartPr/>
                <p14:nvPr/>
              </p14:nvContentPartPr>
              <p14:xfrm>
                <a:off x="5993524" y="2471830"/>
                <a:ext cx="136080" cy="141840"/>
              </p14:xfrm>
            </p:contentPart>
          </mc:Choice>
          <mc:Fallback xmlns="">
            <p:pic>
              <p:nvPicPr>
                <p:cNvPr id="897" name="Ink 896">
                  <a:extLst>
                    <a:ext uri="{FF2B5EF4-FFF2-40B4-BE49-F238E27FC236}">
                      <a16:creationId xmlns:a16="http://schemas.microsoft.com/office/drawing/2014/main" id="{4B839954-5AC5-4009-A5A5-447D5C24593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84884" y="2462830"/>
                  <a:ext cx="153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68" name="Ink 767">
                  <a:extLst>
                    <a:ext uri="{FF2B5EF4-FFF2-40B4-BE49-F238E27FC236}">
                      <a16:creationId xmlns:a16="http://schemas.microsoft.com/office/drawing/2014/main" id="{CCF0EB4A-6AD7-4EB1-85B5-FE1AEAA3CE70}"/>
                    </a:ext>
                  </a:extLst>
                </p14:cNvPr>
                <p14:cNvContentPartPr/>
                <p14:nvPr/>
              </p14:nvContentPartPr>
              <p14:xfrm>
                <a:off x="1829044" y="1610350"/>
                <a:ext cx="241920" cy="448920"/>
              </p14:xfrm>
            </p:contentPart>
          </mc:Choice>
          <mc:Fallback xmlns="">
            <p:pic>
              <p:nvPicPr>
                <p:cNvPr id="768" name="Ink 767">
                  <a:extLst>
                    <a:ext uri="{FF2B5EF4-FFF2-40B4-BE49-F238E27FC236}">
                      <a16:creationId xmlns:a16="http://schemas.microsoft.com/office/drawing/2014/main" id="{CCF0EB4A-6AD7-4EB1-85B5-FE1AEAA3CE7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20044" y="1601350"/>
                  <a:ext cx="2595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69" name="Ink 768">
                  <a:extLst>
                    <a:ext uri="{FF2B5EF4-FFF2-40B4-BE49-F238E27FC236}">
                      <a16:creationId xmlns:a16="http://schemas.microsoft.com/office/drawing/2014/main" id="{23130467-80C9-4DEB-ADFB-7DF50F6A01B4}"/>
                    </a:ext>
                  </a:extLst>
                </p14:cNvPr>
                <p14:cNvContentPartPr/>
                <p14:nvPr/>
              </p14:nvContentPartPr>
              <p14:xfrm>
                <a:off x="2194084" y="1704670"/>
                <a:ext cx="183600" cy="230400"/>
              </p14:xfrm>
            </p:contentPart>
          </mc:Choice>
          <mc:Fallback xmlns="">
            <p:pic>
              <p:nvPicPr>
                <p:cNvPr id="769" name="Ink 768">
                  <a:extLst>
                    <a:ext uri="{FF2B5EF4-FFF2-40B4-BE49-F238E27FC236}">
                      <a16:creationId xmlns:a16="http://schemas.microsoft.com/office/drawing/2014/main" id="{23130467-80C9-4DEB-ADFB-7DF50F6A01B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85084" y="1696030"/>
                  <a:ext cx="201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70" name="Ink 769">
                  <a:extLst>
                    <a:ext uri="{FF2B5EF4-FFF2-40B4-BE49-F238E27FC236}">
                      <a16:creationId xmlns:a16="http://schemas.microsoft.com/office/drawing/2014/main" id="{5946FC77-A42C-4A9B-A8BB-C0A2604CEE2D}"/>
                    </a:ext>
                  </a:extLst>
                </p14:cNvPr>
                <p14:cNvContentPartPr/>
                <p14:nvPr/>
              </p14:nvContentPartPr>
              <p14:xfrm>
                <a:off x="2217844" y="1787470"/>
                <a:ext cx="141120" cy="29880"/>
              </p14:xfrm>
            </p:contentPart>
          </mc:Choice>
          <mc:Fallback xmlns="">
            <p:pic>
              <p:nvPicPr>
                <p:cNvPr id="770" name="Ink 769">
                  <a:extLst>
                    <a:ext uri="{FF2B5EF4-FFF2-40B4-BE49-F238E27FC236}">
                      <a16:creationId xmlns:a16="http://schemas.microsoft.com/office/drawing/2014/main" id="{5946FC77-A42C-4A9B-A8BB-C0A2604CEE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209204" y="1778470"/>
                  <a:ext cx="158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771" name="Ink 770">
                  <a:extLst>
                    <a:ext uri="{FF2B5EF4-FFF2-40B4-BE49-F238E27FC236}">
                      <a16:creationId xmlns:a16="http://schemas.microsoft.com/office/drawing/2014/main" id="{AB73D243-765E-4DDD-8AE6-8B12416A5C1E}"/>
                    </a:ext>
                  </a:extLst>
                </p14:cNvPr>
                <p14:cNvContentPartPr/>
                <p14:nvPr/>
              </p14:nvContentPartPr>
              <p14:xfrm>
                <a:off x="2213884" y="1633750"/>
                <a:ext cx="151920" cy="18360"/>
              </p14:xfrm>
            </p:contentPart>
          </mc:Choice>
          <mc:Fallback xmlns="">
            <p:pic>
              <p:nvPicPr>
                <p:cNvPr id="771" name="Ink 770">
                  <a:extLst>
                    <a:ext uri="{FF2B5EF4-FFF2-40B4-BE49-F238E27FC236}">
                      <a16:creationId xmlns:a16="http://schemas.microsoft.com/office/drawing/2014/main" id="{AB73D243-765E-4DDD-8AE6-8B12416A5C1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05244" y="1624750"/>
                  <a:ext cx="169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72" name="Ink 771">
                  <a:extLst>
                    <a:ext uri="{FF2B5EF4-FFF2-40B4-BE49-F238E27FC236}">
                      <a16:creationId xmlns:a16="http://schemas.microsoft.com/office/drawing/2014/main" id="{4FB729AD-F9AC-49D1-B5BE-4526D0CEF496}"/>
                    </a:ext>
                  </a:extLst>
                </p14:cNvPr>
                <p14:cNvContentPartPr/>
                <p14:nvPr/>
              </p14:nvContentPartPr>
              <p14:xfrm>
                <a:off x="2400724" y="1645630"/>
                <a:ext cx="106920" cy="319320"/>
              </p14:xfrm>
            </p:contentPart>
          </mc:Choice>
          <mc:Fallback xmlns="">
            <p:pic>
              <p:nvPicPr>
                <p:cNvPr id="772" name="Ink 771">
                  <a:extLst>
                    <a:ext uri="{FF2B5EF4-FFF2-40B4-BE49-F238E27FC236}">
                      <a16:creationId xmlns:a16="http://schemas.microsoft.com/office/drawing/2014/main" id="{4FB729AD-F9AC-49D1-B5BE-4526D0CEF49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91724" y="1636630"/>
                  <a:ext cx="124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73" name="Ink 772">
                  <a:extLst>
                    <a:ext uri="{FF2B5EF4-FFF2-40B4-BE49-F238E27FC236}">
                      <a16:creationId xmlns:a16="http://schemas.microsoft.com/office/drawing/2014/main" id="{5CE518A6-20BA-4BCC-93C4-0FA409C3AA40}"/>
                    </a:ext>
                  </a:extLst>
                </p14:cNvPr>
                <p14:cNvContentPartPr/>
                <p14:nvPr/>
              </p14:nvContentPartPr>
              <p14:xfrm>
                <a:off x="2488564" y="1787470"/>
                <a:ext cx="101520" cy="130320"/>
              </p14:xfrm>
            </p:contentPart>
          </mc:Choice>
          <mc:Fallback xmlns="">
            <p:pic>
              <p:nvPicPr>
                <p:cNvPr id="773" name="Ink 772">
                  <a:extLst>
                    <a:ext uri="{FF2B5EF4-FFF2-40B4-BE49-F238E27FC236}">
                      <a16:creationId xmlns:a16="http://schemas.microsoft.com/office/drawing/2014/main" id="{5CE518A6-20BA-4BCC-93C4-0FA409C3AA4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79564" y="1778470"/>
                  <a:ext cx="119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774" name="Ink 773">
                  <a:extLst>
                    <a:ext uri="{FF2B5EF4-FFF2-40B4-BE49-F238E27FC236}">
                      <a16:creationId xmlns:a16="http://schemas.microsoft.com/office/drawing/2014/main" id="{66ABFDBC-638A-4D96-9EB9-54EE2A174668}"/>
                    </a:ext>
                  </a:extLst>
                </p14:cNvPr>
                <p14:cNvContentPartPr/>
                <p14:nvPr/>
              </p14:nvContentPartPr>
              <p14:xfrm>
                <a:off x="2518804" y="1710790"/>
                <a:ext cx="71280" cy="360"/>
              </p14:xfrm>
            </p:contentPart>
          </mc:Choice>
          <mc:Fallback xmlns="">
            <p:pic>
              <p:nvPicPr>
                <p:cNvPr id="774" name="Ink 773">
                  <a:extLst>
                    <a:ext uri="{FF2B5EF4-FFF2-40B4-BE49-F238E27FC236}">
                      <a16:creationId xmlns:a16="http://schemas.microsoft.com/office/drawing/2014/main" id="{66ABFDBC-638A-4D96-9EB9-54EE2A17466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10164" y="1701790"/>
                  <a:ext cx="8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775" name="Ink 774">
                  <a:extLst>
                    <a:ext uri="{FF2B5EF4-FFF2-40B4-BE49-F238E27FC236}">
                      <a16:creationId xmlns:a16="http://schemas.microsoft.com/office/drawing/2014/main" id="{994A8DFD-094A-45D8-ABDD-D352A325F7EE}"/>
                    </a:ext>
                  </a:extLst>
                </p14:cNvPr>
                <p14:cNvContentPartPr/>
                <p14:nvPr/>
              </p14:nvContentPartPr>
              <p14:xfrm>
                <a:off x="2548324" y="1911310"/>
                <a:ext cx="47520" cy="94680"/>
              </p14:xfrm>
            </p:contentPart>
          </mc:Choice>
          <mc:Fallback xmlns="">
            <p:pic>
              <p:nvPicPr>
                <p:cNvPr id="775" name="Ink 774">
                  <a:extLst>
                    <a:ext uri="{FF2B5EF4-FFF2-40B4-BE49-F238E27FC236}">
                      <a16:creationId xmlns:a16="http://schemas.microsoft.com/office/drawing/2014/main" id="{994A8DFD-094A-45D8-ABDD-D352A325F7E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39324" y="1902310"/>
                  <a:ext cx="65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776" name="Ink 775">
                  <a:extLst>
                    <a:ext uri="{FF2B5EF4-FFF2-40B4-BE49-F238E27FC236}">
                      <a16:creationId xmlns:a16="http://schemas.microsoft.com/office/drawing/2014/main" id="{9082F506-2BB3-4259-B77A-EE258C8E2AB2}"/>
                    </a:ext>
                  </a:extLst>
                </p14:cNvPr>
                <p14:cNvContentPartPr/>
                <p14:nvPr/>
              </p14:nvContentPartPr>
              <p14:xfrm>
                <a:off x="2689804" y="1763710"/>
                <a:ext cx="106560" cy="6120"/>
              </p14:xfrm>
            </p:contentPart>
          </mc:Choice>
          <mc:Fallback xmlns="">
            <p:pic>
              <p:nvPicPr>
                <p:cNvPr id="776" name="Ink 775">
                  <a:extLst>
                    <a:ext uri="{FF2B5EF4-FFF2-40B4-BE49-F238E27FC236}">
                      <a16:creationId xmlns:a16="http://schemas.microsoft.com/office/drawing/2014/main" id="{9082F506-2BB3-4259-B77A-EE258C8E2A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81164" y="1755070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777" name="Ink 776">
                  <a:extLst>
                    <a:ext uri="{FF2B5EF4-FFF2-40B4-BE49-F238E27FC236}">
                      <a16:creationId xmlns:a16="http://schemas.microsoft.com/office/drawing/2014/main" id="{74B6221B-7A3F-4B72-BE44-3A41EBE03D62}"/>
                    </a:ext>
                  </a:extLst>
                </p14:cNvPr>
                <p14:cNvContentPartPr/>
                <p14:nvPr/>
              </p14:nvContentPartPr>
              <p14:xfrm>
                <a:off x="2733364" y="1734190"/>
                <a:ext cx="63360" cy="148320"/>
              </p14:xfrm>
            </p:contentPart>
          </mc:Choice>
          <mc:Fallback xmlns="">
            <p:pic>
              <p:nvPicPr>
                <p:cNvPr id="777" name="Ink 776">
                  <a:extLst>
                    <a:ext uri="{FF2B5EF4-FFF2-40B4-BE49-F238E27FC236}">
                      <a16:creationId xmlns:a16="http://schemas.microsoft.com/office/drawing/2014/main" id="{74B6221B-7A3F-4B72-BE44-3A41EBE03D6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724364" y="1725190"/>
                  <a:ext cx="81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778" name="Ink 777">
                  <a:extLst>
                    <a:ext uri="{FF2B5EF4-FFF2-40B4-BE49-F238E27FC236}">
                      <a16:creationId xmlns:a16="http://schemas.microsoft.com/office/drawing/2014/main" id="{0128111F-2EAD-4C51-9F90-7C5AB0117B6D}"/>
                    </a:ext>
                  </a:extLst>
                </p14:cNvPr>
                <p14:cNvContentPartPr/>
                <p14:nvPr/>
              </p14:nvContentPartPr>
              <p14:xfrm>
                <a:off x="2760724" y="1681270"/>
                <a:ext cx="153360" cy="295200"/>
              </p14:xfrm>
            </p:contentPart>
          </mc:Choice>
          <mc:Fallback xmlns="">
            <p:pic>
              <p:nvPicPr>
                <p:cNvPr id="778" name="Ink 777">
                  <a:extLst>
                    <a:ext uri="{FF2B5EF4-FFF2-40B4-BE49-F238E27FC236}">
                      <a16:creationId xmlns:a16="http://schemas.microsoft.com/office/drawing/2014/main" id="{0128111F-2EAD-4C51-9F90-7C5AB0117B6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751724" y="1672270"/>
                  <a:ext cx="171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779" name="Ink 778">
                  <a:extLst>
                    <a:ext uri="{FF2B5EF4-FFF2-40B4-BE49-F238E27FC236}">
                      <a16:creationId xmlns:a16="http://schemas.microsoft.com/office/drawing/2014/main" id="{CBA0E4DE-914E-4770-91BF-E32F38372263}"/>
                    </a:ext>
                  </a:extLst>
                </p14:cNvPr>
                <p14:cNvContentPartPr/>
                <p14:nvPr/>
              </p14:nvContentPartPr>
              <p14:xfrm>
                <a:off x="2996524" y="1734190"/>
                <a:ext cx="130320" cy="177480"/>
              </p14:xfrm>
            </p:contentPart>
          </mc:Choice>
          <mc:Fallback xmlns="">
            <p:pic>
              <p:nvPicPr>
                <p:cNvPr id="779" name="Ink 778">
                  <a:extLst>
                    <a:ext uri="{FF2B5EF4-FFF2-40B4-BE49-F238E27FC236}">
                      <a16:creationId xmlns:a16="http://schemas.microsoft.com/office/drawing/2014/main" id="{CBA0E4DE-914E-4770-91BF-E32F3837226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87884" y="1725550"/>
                  <a:ext cx="147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780" name="Ink 779">
                  <a:extLst>
                    <a:ext uri="{FF2B5EF4-FFF2-40B4-BE49-F238E27FC236}">
                      <a16:creationId xmlns:a16="http://schemas.microsoft.com/office/drawing/2014/main" id="{C0ACCCD9-4B9A-46AB-A1C6-3747817683BE}"/>
                    </a:ext>
                  </a:extLst>
                </p14:cNvPr>
                <p14:cNvContentPartPr/>
                <p14:nvPr/>
              </p14:nvContentPartPr>
              <p14:xfrm>
                <a:off x="3020284" y="1728430"/>
                <a:ext cx="130320" cy="171360"/>
              </p14:xfrm>
            </p:contentPart>
          </mc:Choice>
          <mc:Fallback xmlns="">
            <p:pic>
              <p:nvPicPr>
                <p:cNvPr id="780" name="Ink 779">
                  <a:extLst>
                    <a:ext uri="{FF2B5EF4-FFF2-40B4-BE49-F238E27FC236}">
                      <a16:creationId xmlns:a16="http://schemas.microsoft.com/office/drawing/2014/main" id="{C0ACCCD9-4B9A-46AB-A1C6-3747817683B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11644" y="1719430"/>
                  <a:ext cx="147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781" name="Ink 780">
                  <a:extLst>
                    <a:ext uri="{FF2B5EF4-FFF2-40B4-BE49-F238E27FC236}">
                      <a16:creationId xmlns:a16="http://schemas.microsoft.com/office/drawing/2014/main" id="{18D978C2-3F44-4AA9-BCF3-F84380CA59B0}"/>
                    </a:ext>
                  </a:extLst>
                </p14:cNvPr>
                <p14:cNvContentPartPr/>
                <p14:nvPr/>
              </p14:nvContentPartPr>
              <p14:xfrm>
                <a:off x="3197404" y="1669390"/>
                <a:ext cx="41760" cy="224640"/>
              </p14:xfrm>
            </p:contentPart>
          </mc:Choice>
          <mc:Fallback xmlns="">
            <p:pic>
              <p:nvPicPr>
                <p:cNvPr id="781" name="Ink 780">
                  <a:extLst>
                    <a:ext uri="{FF2B5EF4-FFF2-40B4-BE49-F238E27FC236}">
                      <a16:creationId xmlns:a16="http://schemas.microsoft.com/office/drawing/2014/main" id="{18D978C2-3F44-4AA9-BCF3-F84380CA59B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88404" y="1660390"/>
                  <a:ext cx="59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782" name="Ink 781">
                  <a:extLst>
                    <a:ext uri="{FF2B5EF4-FFF2-40B4-BE49-F238E27FC236}">
                      <a16:creationId xmlns:a16="http://schemas.microsoft.com/office/drawing/2014/main" id="{5FEEF73A-F3B1-46DA-9DE9-02B32EC7E8A6}"/>
                    </a:ext>
                  </a:extLst>
                </p14:cNvPr>
                <p14:cNvContentPartPr/>
                <p14:nvPr/>
              </p14:nvContentPartPr>
              <p14:xfrm>
                <a:off x="3203164" y="1663270"/>
                <a:ext cx="212760" cy="254160"/>
              </p14:xfrm>
            </p:contentPart>
          </mc:Choice>
          <mc:Fallback xmlns="">
            <p:pic>
              <p:nvPicPr>
                <p:cNvPr id="782" name="Ink 781">
                  <a:extLst>
                    <a:ext uri="{FF2B5EF4-FFF2-40B4-BE49-F238E27FC236}">
                      <a16:creationId xmlns:a16="http://schemas.microsoft.com/office/drawing/2014/main" id="{5FEEF73A-F3B1-46DA-9DE9-02B32EC7E8A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94524" y="1654630"/>
                  <a:ext cx="230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783" name="Ink 782">
                  <a:extLst>
                    <a:ext uri="{FF2B5EF4-FFF2-40B4-BE49-F238E27FC236}">
                      <a16:creationId xmlns:a16="http://schemas.microsoft.com/office/drawing/2014/main" id="{53D16D25-CF53-46F7-B87C-7158FCF97B47}"/>
                    </a:ext>
                  </a:extLst>
                </p14:cNvPr>
                <p14:cNvContentPartPr/>
                <p14:nvPr/>
              </p14:nvContentPartPr>
              <p14:xfrm>
                <a:off x="3262204" y="1592710"/>
                <a:ext cx="141840" cy="35640"/>
              </p14:xfrm>
            </p:contentPart>
          </mc:Choice>
          <mc:Fallback xmlns="">
            <p:pic>
              <p:nvPicPr>
                <p:cNvPr id="783" name="Ink 782">
                  <a:extLst>
                    <a:ext uri="{FF2B5EF4-FFF2-40B4-BE49-F238E27FC236}">
                      <a16:creationId xmlns:a16="http://schemas.microsoft.com/office/drawing/2014/main" id="{53D16D25-CF53-46F7-B87C-7158FCF97B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53204" y="1583710"/>
                  <a:ext cx="159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784" name="Ink 783">
                  <a:extLst>
                    <a:ext uri="{FF2B5EF4-FFF2-40B4-BE49-F238E27FC236}">
                      <a16:creationId xmlns:a16="http://schemas.microsoft.com/office/drawing/2014/main" id="{F1CB4C70-D934-4521-B722-E3185346B91C}"/>
                    </a:ext>
                  </a:extLst>
                </p14:cNvPr>
                <p14:cNvContentPartPr/>
                <p14:nvPr/>
              </p14:nvContentPartPr>
              <p14:xfrm>
                <a:off x="3451564" y="1675150"/>
                <a:ext cx="147240" cy="283680"/>
              </p14:xfrm>
            </p:contentPart>
          </mc:Choice>
          <mc:Fallback xmlns="">
            <p:pic>
              <p:nvPicPr>
                <p:cNvPr id="784" name="Ink 783">
                  <a:extLst>
                    <a:ext uri="{FF2B5EF4-FFF2-40B4-BE49-F238E27FC236}">
                      <a16:creationId xmlns:a16="http://schemas.microsoft.com/office/drawing/2014/main" id="{F1CB4C70-D934-4521-B722-E3185346B91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442564" y="1666510"/>
                  <a:ext cx="164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785" name="Ink 784">
                  <a:extLst>
                    <a:ext uri="{FF2B5EF4-FFF2-40B4-BE49-F238E27FC236}">
                      <a16:creationId xmlns:a16="http://schemas.microsoft.com/office/drawing/2014/main" id="{D1CFA964-FD0D-42EC-AE45-95B4D2D51A7E}"/>
                    </a:ext>
                  </a:extLst>
                </p14:cNvPr>
                <p14:cNvContentPartPr/>
                <p14:nvPr/>
              </p14:nvContentPartPr>
              <p14:xfrm>
                <a:off x="3591604" y="1710790"/>
                <a:ext cx="77760" cy="207000"/>
              </p14:xfrm>
            </p:contentPart>
          </mc:Choice>
          <mc:Fallback xmlns="">
            <p:pic>
              <p:nvPicPr>
                <p:cNvPr id="785" name="Ink 784">
                  <a:extLst>
                    <a:ext uri="{FF2B5EF4-FFF2-40B4-BE49-F238E27FC236}">
                      <a16:creationId xmlns:a16="http://schemas.microsoft.com/office/drawing/2014/main" id="{D1CFA964-FD0D-42EC-AE45-95B4D2D51A7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82964" y="1701790"/>
                  <a:ext cx="95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786" name="Ink 785">
                  <a:extLst>
                    <a:ext uri="{FF2B5EF4-FFF2-40B4-BE49-F238E27FC236}">
                      <a16:creationId xmlns:a16="http://schemas.microsoft.com/office/drawing/2014/main" id="{A1D69142-C859-4E77-B67A-CA69723410AC}"/>
                    </a:ext>
                  </a:extLst>
                </p14:cNvPr>
                <p14:cNvContentPartPr/>
                <p14:nvPr/>
              </p14:nvContentPartPr>
              <p14:xfrm>
                <a:off x="3698884" y="1834630"/>
                <a:ext cx="24120" cy="141840"/>
              </p14:xfrm>
            </p:contentPart>
          </mc:Choice>
          <mc:Fallback xmlns="">
            <p:pic>
              <p:nvPicPr>
                <p:cNvPr id="786" name="Ink 785">
                  <a:extLst>
                    <a:ext uri="{FF2B5EF4-FFF2-40B4-BE49-F238E27FC236}">
                      <a16:creationId xmlns:a16="http://schemas.microsoft.com/office/drawing/2014/main" id="{A1D69142-C859-4E77-B67A-CA69723410A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89884" y="1825630"/>
                  <a:ext cx="41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787" name="Ink 786">
                  <a:extLst>
                    <a:ext uri="{FF2B5EF4-FFF2-40B4-BE49-F238E27FC236}">
                      <a16:creationId xmlns:a16="http://schemas.microsoft.com/office/drawing/2014/main" id="{81D04A8F-EC7D-40C2-BB00-921F64CF3C87}"/>
                    </a:ext>
                  </a:extLst>
                </p14:cNvPr>
                <p14:cNvContentPartPr/>
                <p14:nvPr/>
              </p14:nvContentPartPr>
              <p14:xfrm>
                <a:off x="3828484" y="1722310"/>
                <a:ext cx="100800" cy="158760"/>
              </p14:xfrm>
            </p:contentPart>
          </mc:Choice>
          <mc:Fallback xmlns="">
            <p:pic>
              <p:nvPicPr>
                <p:cNvPr id="787" name="Ink 786">
                  <a:extLst>
                    <a:ext uri="{FF2B5EF4-FFF2-40B4-BE49-F238E27FC236}">
                      <a16:creationId xmlns:a16="http://schemas.microsoft.com/office/drawing/2014/main" id="{81D04A8F-EC7D-40C2-BB00-921F64CF3C8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19844" y="1713670"/>
                  <a:ext cx="118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788" name="Ink 787">
                  <a:extLst>
                    <a:ext uri="{FF2B5EF4-FFF2-40B4-BE49-F238E27FC236}">
                      <a16:creationId xmlns:a16="http://schemas.microsoft.com/office/drawing/2014/main" id="{9C4E9637-1183-49CA-B239-C118D6513211}"/>
                    </a:ext>
                  </a:extLst>
                </p14:cNvPr>
                <p14:cNvContentPartPr/>
                <p14:nvPr/>
              </p14:nvContentPartPr>
              <p14:xfrm>
                <a:off x="3958444" y="1663270"/>
                <a:ext cx="128160" cy="286920"/>
              </p14:xfrm>
            </p:contentPart>
          </mc:Choice>
          <mc:Fallback xmlns="">
            <p:pic>
              <p:nvPicPr>
                <p:cNvPr id="788" name="Ink 787">
                  <a:extLst>
                    <a:ext uri="{FF2B5EF4-FFF2-40B4-BE49-F238E27FC236}">
                      <a16:creationId xmlns:a16="http://schemas.microsoft.com/office/drawing/2014/main" id="{9C4E9637-1183-49CA-B239-C118D651321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949444" y="1654630"/>
                  <a:ext cx="145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789" name="Ink 788">
                  <a:extLst>
                    <a:ext uri="{FF2B5EF4-FFF2-40B4-BE49-F238E27FC236}">
                      <a16:creationId xmlns:a16="http://schemas.microsoft.com/office/drawing/2014/main" id="{C9CC0CD1-D910-4E5F-B63B-C5EC4405D8DE}"/>
                    </a:ext>
                  </a:extLst>
                </p14:cNvPr>
                <p14:cNvContentPartPr/>
                <p14:nvPr/>
              </p14:nvContentPartPr>
              <p14:xfrm>
                <a:off x="4005604" y="1592710"/>
                <a:ext cx="280440" cy="501480"/>
              </p14:xfrm>
            </p:contentPart>
          </mc:Choice>
          <mc:Fallback xmlns="">
            <p:pic>
              <p:nvPicPr>
                <p:cNvPr id="789" name="Ink 788">
                  <a:extLst>
                    <a:ext uri="{FF2B5EF4-FFF2-40B4-BE49-F238E27FC236}">
                      <a16:creationId xmlns:a16="http://schemas.microsoft.com/office/drawing/2014/main" id="{C9CC0CD1-D910-4E5F-B63B-C5EC4405D8D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96964" y="1583710"/>
                  <a:ext cx="29808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790" name="Ink 789">
                  <a:extLst>
                    <a:ext uri="{FF2B5EF4-FFF2-40B4-BE49-F238E27FC236}">
                      <a16:creationId xmlns:a16="http://schemas.microsoft.com/office/drawing/2014/main" id="{400AA168-85CC-4D16-BAAF-C7F391E29A05}"/>
                    </a:ext>
                  </a:extLst>
                </p14:cNvPr>
                <p14:cNvContentPartPr/>
                <p14:nvPr/>
              </p14:nvContentPartPr>
              <p14:xfrm>
                <a:off x="4394764" y="1775590"/>
                <a:ext cx="136080" cy="360"/>
              </p14:xfrm>
            </p:contentPart>
          </mc:Choice>
          <mc:Fallback xmlns="">
            <p:pic>
              <p:nvPicPr>
                <p:cNvPr id="790" name="Ink 789">
                  <a:extLst>
                    <a:ext uri="{FF2B5EF4-FFF2-40B4-BE49-F238E27FC236}">
                      <a16:creationId xmlns:a16="http://schemas.microsoft.com/office/drawing/2014/main" id="{400AA168-85CC-4D16-BAAF-C7F391E29A0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86124" y="1766590"/>
                  <a:ext cx="153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791" name="Ink 790">
                  <a:extLst>
                    <a:ext uri="{FF2B5EF4-FFF2-40B4-BE49-F238E27FC236}">
                      <a16:creationId xmlns:a16="http://schemas.microsoft.com/office/drawing/2014/main" id="{830A100B-2415-4CE3-91F1-07F63FFE07B8}"/>
                    </a:ext>
                  </a:extLst>
                </p14:cNvPr>
                <p14:cNvContentPartPr/>
                <p14:nvPr/>
              </p14:nvContentPartPr>
              <p14:xfrm>
                <a:off x="4389004" y="1887550"/>
                <a:ext cx="141840" cy="18000"/>
              </p14:xfrm>
            </p:contentPart>
          </mc:Choice>
          <mc:Fallback xmlns="">
            <p:pic>
              <p:nvPicPr>
                <p:cNvPr id="791" name="Ink 790">
                  <a:extLst>
                    <a:ext uri="{FF2B5EF4-FFF2-40B4-BE49-F238E27FC236}">
                      <a16:creationId xmlns:a16="http://schemas.microsoft.com/office/drawing/2014/main" id="{830A100B-2415-4CE3-91F1-07F63FFE07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80004" y="1878910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793" name="Ink 792">
                  <a:extLst>
                    <a:ext uri="{FF2B5EF4-FFF2-40B4-BE49-F238E27FC236}">
                      <a16:creationId xmlns:a16="http://schemas.microsoft.com/office/drawing/2014/main" id="{8DD147E7-366D-43CC-8635-59104861D3F3}"/>
                    </a:ext>
                  </a:extLst>
                </p14:cNvPr>
                <p14:cNvContentPartPr/>
                <p14:nvPr/>
              </p14:nvContentPartPr>
              <p14:xfrm>
                <a:off x="2689804" y="2218030"/>
                <a:ext cx="35640" cy="200880"/>
              </p14:xfrm>
            </p:contentPart>
          </mc:Choice>
          <mc:Fallback xmlns="">
            <p:pic>
              <p:nvPicPr>
                <p:cNvPr id="793" name="Ink 792">
                  <a:extLst>
                    <a:ext uri="{FF2B5EF4-FFF2-40B4-BE49-F238E27FC236}">
                      <a16:creationId xmlns:a16="http://schemas.microsoft.com/office/drawing/2014/main" id="{8DD147E7-366D-43CC-8635-59104861D3F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81164" y="2209030"/>
                  <a:ext cx="53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94" name="Ink 793">
                  <a:extLst>
                    <a:ext uri="{FF2B5EF4-FFF2-40B4-BE49-F238E27FC236}">
                      <a16:creationId xmlns:a16="http://schemas.microsoft.com/office/drawing/2014/main" id="{FEA2EA0E-EE70-4693-BF1D-5E0FB265D043}"/>
                    </a:ext>
                  </a:extLst>
                </p14:cNvPr>
                <p14:cNvContentPartPr/>
                <p14:nvPr/>
              </p14:nvContentPartPr>
              <p14:xfrm>
                <a:off x="2660284" y="2218030"/>
                <a:ext cx="248040" cy="106560"/>
              </p14:xfrm>
            </p:contentPart>
          </mc:Choice>
          <mc:Fallback xmlns="">
            <p:pic>
              <p:nvPicPr>
                <p:cNvPr id="794" name="Ink 793">
                  <a:extLst>
                    <a:ext uri="{FF2B5EF4-FFF2-40B4-BE49-F238E27FC236}">
                      <a16:creationId xmlns:a16="http://schemas.microsoft.com/office/drawing/2014/main" id="{FEA2EA0E-EE70-4693-BF1D-5E0FB265D04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651644" y="2209030"/>
                  <a:ext cx="265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795" name="Ink 794">
                  <a:extLst>
                    <a:ext uri="{FF2B5EF4-FFF2-40B4-BE49-F238E27FC236}">
                      <a16:creationId xmlns:a16="http://schemas.microsoft.com/office/drawing/2014/main" id="{839F4103-A119-4595-BCA2-D679BE0E0FA0}"/>
                    </a:ext>
                  </a:extLst>
                </p14:cNvPr>
                <p14:cNvContentPartPr/>
                <p14:nvPr/>
              </p14:nvContentPartPr>
              <p14:xfrm>
                <a:off x="2861164" y="2282830"/>
                <a:ext cx="12240" cy="100800"/>
              </p14:xfrm>
            </p:contentPart>
          </mc:Choice>
          <mc:Fallback xmlns="">
            <p:pic>
              <p:nvPicPr>
                <p:cNvPr id="795" name="Ink 794">
                  <a:extLst>
                    <a:ext uri="{FF2B5EF4-FFF2-40B4-BE49-F238E27FC236}">
                      <a16:creationId xmlns:a16="http://schemas.microsoft.com/office/drawing/2014/main" id="{839F4103-A119-4595-BCA2-D679BE0E0FA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52164" y="2274190"/>
                  <a:ext cx="29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796" name="Ink 795">
                  <a:extLst>
                    <a:ext uri="{FF2B5EF4-FFF2-40B4-BE49-F238E27FC236}">
                      <a16:creationId xmlns:a16="http://schemas.microsoft.com/office/drawing/2014/main" id="{BCE587B4-0CDD-4059-8879-6ED83480027D}"/>
                    </a:ext>
                  </a:extLst>
                </p14:cNvPr>
                <p14:cNvContentPartPr/>
                <p14:nvPr/>
              </p14:nvContentPartPr>
              <p14:xfrm>
                <a:off x="2931364" y="2277070"/>
                <a:ext cx="127800" cy="147960"/>
              </p14:xfrm>
            </p:contentPart>
          </mc:Choice>
          <mc:Fallback xmlns="">
            <p:pic>
              <p:nvPicPr>
                <p:cNvPr id="796" name="Ink 795">
                  <a:extLst>
                    <a:ext uri="{FF2B5EF4-FFF2-40B4-BE49-F238E27FC236}">
                      <a16:creationId xmlns:a16="http://schemas.microsoft.com/office/drawing/2014/main" id="{BCE587B4-0CDD-4059-8879-6ED83480027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22724" y="2268070"/>
                  <a:ext cx="145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797" name="Ink 796">
                  <a:extLst>
                    <a:ext uri="{FF2B5EF4-FFF2-40B4-BE49-F238E27FC236}">
                      <a16:creationId xmlns:a16="http://schemas.microsoft.com/office/drawing/2014/main" id="{89A68921-9E5E-4B51-9DB7-D1649772B9A8}"/>
                    </a:ext>
                  </a:extLst>
                </p14:cNvPr>
                <p14:cNvContentPartPr/>
                <p14:nvPr/>
              </p14:nvContentPartPr>
              <p14:xfrm>
                <a:off x="3156004" y="2318470"/>
                <a:ext cx="106560" cy="100800"/>
              </p14:xfrm>
            </p:contentPart>
          </mc:Choice>
          <mc:Fallback xmlns="">
            <p:pic>
              <p:nvPicPr>
                <p:cNvPr id="797" name="Ink 796">
                  <a:extLst>
                    <a:ext uri="{FF2B5EF4-FFF2-40B4-BE49-F238E27FC236}">
                      <a16:creationId xmlns:a16="http://schemas.microsoft.com/office/drawing/2014/main" id="{89A68921-9E5E-4B51-9DB7-D1649772B9A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47004" y="2309470"/>
                  <a:ext cx="124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798" name="Ink 797">
                  <a:extLst>
                    <a:ext uri="{FF2B5EF4-FFF2-40B4-BE49-F238E27FC236}">
                      <a16:creationId xmlns:a16="http://schemas.microsoft.com/office/drawing/2014/main" id="{566315AA-7EAF-46DB-8483-4B7A0BD740B9}"/>
                    </a:ext>
                  </a:extLst>
                </p14:cNvPr>
                <p14:cNvContentPartPr/>
                <p14:nvPr/>
              </p14:nvContentPartPr>
              <p14:xfrm>
                <a:off x="3445084" y="2371390"/>
                <a:ext cx="124200" cy="18000"/>
              </p14:xfrm>
            </p:contentPart>
          </mc:Choice>
          <mc:Fallback xmlns="">
            <p:pic>
              <p:nvPicPr>
                <p:cNvPr id="798" name="Ink 797">
                  <a:extLst>
                    <a:ext uri="{FF2B5EF4-FFF2-40B4-BE49-F238E27FC236}">
                      <a16:creationId xmlns:a16="http://schemas.microsoft.com/office/drawing/2014/main" id="{566315AA-7EAF-46DB-8483-4B7A0BD740B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36084" y="236239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799" name="Ink 798">
                  <a:extLst>
                    <a:ext uri="{FF2B5EF4-FFF2-40B4-BE49-F238E27FC236}">
                      <a16:creationId xmlns:a16="http://schemas.microsoft.com/office/drawing/2014/main" id="{B7327B6C-B1BD-4796-B363-04BB2670450B}"/>
                    </a:ext>
                  </a:extLst>
                </p14:cNvPr>
                <p14:cNvContentPartPr/>
                <p14:nvPr/>
              </p14:nvContentPartPr>
              <p14:xfrm>
                <a:off x="3668644" y="2194270"/>
                <a:ext cx="1234080" cy="245880"/>
              </p14:xfrm>
            </p:contentPart>
          </mc:Choice>
          <mc:Fallback xmlns="">
            <p:pic>
              <p:nvPicPr>
                <p:cNvPr id="799" name="Ink 798">
                  <a:extLst>
                    <a:ext uri="{FF2B5EF4-FFF2-40B4-BE49-F238E27FC236}">
                      <a16:creationId xmlns:a16="http://schemas.microsoft.com/office/drawing/2014/main" id="{B7327B6C-B1BD-4796-B363-04BB2670450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59644" y="2185270"/>
                  <a:ext cx="1251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00" name="Ink 799">
                  <a:extLst>
                    <a:ext uri="{FF2B5EF4-FFF2-40B4-BE49-F238E27FC236}">
                      <a16:creationId xmlns:a16="http://schemas.microsoft.com/office/drawing/2014/main" id="{282E5678-A584-4D20-B925-1D1D6763EA8F}"/>
                    </a:ext>
                  </a:extLst>
                </p14:cNvPr>
                <p14:cNvContentPartPr/>
                <p14:nvPr/>
              </p14:nvContentPartPr>
              <p14:xfrm>
                <a:off x="4837204" y="2253310"/>
                <a:ext cx="18000" cy="24120"/>
              </p14:xfrm>
            </p:contentPart>
          </mc:Choice>
          <mc:Fallback xmlns="">
            <p:pic>
              <p:nvPicPr>
                <p:cNvPr id="800" name="Ink 799">
                  <a:extLst>
                    <a:ext uri="{FF2B5EF4-FFF2-40B4-BE49-F238E27FC236}">
                      <a16:creationId xmlns:a16="http://schemas.microsoft.com/office/drawing/2014/main" id="{282E5678-A584-4D20-B925-1D1D6763EA8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28564" y="2244670"/>
                  <a:ext cx="3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926" name="Ink 925">
                  <a:extLst>
                    <a:ext uri="{FF2B5EF4-FFF2-40B4-BE49-F238E27FC236}">
                      <a16:creationId xmlns:a16="http://schemas.microsoft.com/office/drawing/2014/main" id="{44A08536-B3C7-42A1-81D4-521329544D68}"/>
                    </a:ext>
                  </a:extLst>
                </p14:cNvPr>
                <p14:cNvContentPartPr/>
                <p14:nvPr/>
              </p14:nvContentPartPr>
              <p14:xfrm>
                <a:off x="1940644" y="2047030"/>
                <a:ext cx="2135880" cy="136080"/>
              </p14:xfrm>
            </p:contentPart>
          </mc:Choice>
          <mc:Fallback xmlns="">
            <p:pic>
              <p:nvPicPr>
                <p:cNvPr id="926" name="Ink 925">
                  <a:extLst>
                    <a:ext uri="{FF2B5EF4-FFF2-40B4-BE49-F238E27FC236}">
                      <a16:creationId xmlns:a16="http://schemas.microsoft.com/office/drawing/2014/main" id="{44A08536-B3C7-42A1-81D4-521329544D6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932004" y="2038030"/>
                  <a:ext cx="2153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927" name="Ink 926">
                  <a:extLst>
                    <a:ext uri="{FF2B5EF4-FFF2-40B4-BE49-F238E27FC236}">
                      <a16:creationId xmlns:a16="http://schemas.microsoft.com/office/drawing/2014/main" id="{9C43B5F8-7F32-477F-A280-4504864D7CA2}"/>
                    </a:ext>
                  </a:extLst>
                </p14:cNvPr>
                <p14:cNvContentPartPr/>
                <p14:nvPr/>
              </p14:nvContentPartPr>
              <p14:xfrm>
                <a:off x="2135404" y="2161510"/>
                <a:ext cx="1888200" cy="69480"/>
              </p14:xfrm>
            </p:contentPart>
          </mc:Choice>
          <mc:Fallback xmlns="">
            <p:pic>
              <p:nvPicPr>
                <p:cNvPr id="927" name="Ink 926">
                  <a:extLst>
                    <a:ext uri="{FF2B5EF4-FFF2-40B4-BE49-F238E27FC236}">
                      <a16:creationId xmlns:a16="http://schemas.microsoft.com/office/drawing/2014/main" id="{9C43B5F8-7F32-477F-A280-4504864D7CA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126404" y="2152510"/>
                  <a:ext cx="1905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929" name="Ink 928">
                  <a:extLst>
                    <a:ext uri="{FF2B5EF4-FFF2-40B4-BE49-F238E27FC236}">
                      <a16:creationId xmlns:a16="http://schemas.microsoft.com/office/drawing/2014/main" id="{4E4DBC6C-8672-44B6-AE9E-807059910647}"/>
                    </a:ext>
                  </a:extLst>
                </p14:cNvPr>
                <p14:cNvContentPartPr/>
                <p14:nvPr/>
              </p14:nvContentPartPr>
              <p14:xfrm>
                <a:off x="4837204" y="1558150"/>
                <a:ext cx="30600" cy="223560"/>
              </p14:xfrm>
            </p:contentPart>
          </mc:Choice>
          <mc:Fallback xmlns="">
            <p:pic>
              <p:nvPicPr>
                <p:cNvPr id="929" name="Ink 928">
                  <a:extLst>
                    <a:ext uri="{FF2B5EF4-FFF2-40B4-BE49-F238E27FC236}">
                      <a16:creationId xmlns:a16="http://schemas.microsoft.com/office/drawing/2014/main" id="{4E4DBC6C-8672-44B6-AE9E-80705991064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28564" y="1549510"/>
                  <a:ext cx="48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930" name="Ink 929">
                  <a:extLst>
                    <a:ext uri="{FF2B5EF4-FFF2-40B4-BE49-F238E27FC236}">
                      <a16:creationId xmlns:a16="http://schemas.microsoft.com/office/drawing/2014/main" id="{F75FC235-E5D3-4540-9E32-5AADC79C67E5}"/>
                    </a:ext>
                  </a:extLst>
                </p14:cNvPr>
                <p14:cNvContentPartPr/>
                <p14:nvPr/>
              </p14:nvContentPartPr>
              <p14:xfrm>
                <a:off x="4662604" y="1822390"/>
                <a:ext cx="299160" cy="10800"/>
              </p14:xfrm>
            </p:contentPart>
          </mc:Choice>
          <mc:Fallback xmlns="">
            <p:pic>
              <p:nvPicPr>
                <p:cNvPr id="930" name="Ink 929">
                  <a:extLst>
                    <a:ext uri="{FF2B5EF4-FFF2-40B4-BE49-F238E27FC236}">
                      <a16:creationId xmlns:a16="http://schemas.microsoft.com/office/drawing/2014/main" id="{F75FC235-E5D3-4540-9E32-5AADC79C67E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53604" y="1813390"/>
                  <a:ext cx="31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931" name="Ink 930">
                  <a:extLst>
                    <a:ext uri="{FF2B5EF4-FFF2-40B4-BE49-F238E27FC236}">
                      <a16:creationId xmlns:a16="http://schemas.microsoft.com/office/drawing/2014/main" id="{0F8E0CD4-F846-4347-A671-187CE4F762AE}"/>
                    </a:ext>
                  </a:extLst>
                </p14:cNvPr>
                <p14:cNvContentPartPr/>
                <p14:nvPr/>
              </p14:nvContentPartPr>
              <p14:xfrm>
                <a:off x="4715524" y="1939750"/>
                <a:ext cx="240120" cy="71280"/>
              </p14:xfrm>
            </p:contentPart>
          </mc:Choice>
          <mc:Fallback xmlns="">
            <p:pic>
              <p:nvPicPr>
                <p:cNvPr id="931" name="Ink 930">
                  <a:extLst>
                    <a:ext uri="{FF2B5EF4-FFF2-40B4-BE49-F238E27FC236}">
                      <a16:creationId xmlns:a16="http://schemas.microsoft.com/office/drawing/2014/main" id="{0F8E0CD4-F846-4347-A671-187CE4F762A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06524" y="1931110"/>
                  <a:ext cx="257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932" name="Ink 931">
                  <a:extLst>
                    <a:ext uri="{FF2B5EF4-FFF2-40B4-BE49-F238E27FC236}">
                      <a16:creationId xmlns:a16="http://schemas.microsoft.com/office/drawing/2014/main" id="{B741C703-966C-4EAD-AC66-B3955F1CA14D}"/>
                    </a:ext>
                  </a:extLst>
                </p14:cNvPr>
                <p14:cNvContentPartPr/>
                <p14:nvPr/>
              </p14:nvContentPartPr>
              <p14:xfrm>
                <a:off x="5073724" y="1634470"/>
                <a:ext cx="133920" cy="294840"/>
              </p14:xfrm>
            </p:contentPart>
          </mc:Choice>
          <mc:Fallback xmlns="">
            <p:pic>
              <p:nvPicPr>
                <p:cNvPr id="932" name="Ink 931">
                  <a:extLst>
                    <a:ext uri="{FF2B5EF4-FFF2-40B4-BE49-F238E27FC236}">
                      <a16:creationId xmlns:a16="http://schemas.microsoft.com/office/drawing/2014/main" id="{B741C703-966C-4EAD-AC66-B3955F1CA14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064724" y="1625470"/>
                  <a:ext cx="151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933" name="Ink 932">
                  <a:extLst>
                    <a:ext uri="{FF2B5EF4-FFF2-40B4-BE49-F238E27FC236}">
                      <a16:creationId xmlns:a16="http://schemas.microsoft.com/office/drawing/2014/main" id="{CF8C8430-427E-448D-93C4-50E281E09189}"/>
                    </a:ext>
                  </a:extLst>
                </p14:cNvPr>
                <p14:cNvContentPartPr/>
                <p14:nvPr/>
              </p14:nvContentPartPr>
              <p14:xfrm>
                <a:off x="5234644" y="1757590"/>
                <a:ext cx="113760" cy="153720"/>
              </p14:xfrm>
            </p:contentPart>
          </mc:Choice>
          <mc:Fallback xmlns="">
            <p:pic>
              <p:nvPicPr>
                <p:cNvPr id="933" name="Ink 932">
                  <a:extLst>
                    <a:ext uri="{FF2B5EF4-FFF2-40B4-BE49-F238E27FC236}">
                      <a16:creationId xmlns:a16="http://schemas.microsoft.com/office/drawing/2014/main" id="{CF8C8430-427E-448D-93C4-50E281E0918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25644" y="1748950"/>
                  <a:ext cx="131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934" name="Ink 933">
                  <a:extLst>
                    <a:ext uri="{FF2B5EF4-FFF2-40B4-BE49-F238E27FC236}">
                      <a16:creationId xmlns:a16="http://schemas.microsoft.com/office/drawing/2014/main" id="{CCFCEDE9-9B67-49D7-A64C-101E010AFD66}"/>
                    </a:ext>
                  </a:extLst>
                </p14:cNvPr>
                <p14:cNvContentPartPr/>
                <p14:nvPr/>
              </p14:nvContentPartPr>
              <p14:xfrm>
                <a:off x="5562244" y="1607110"/>
                <a:ext cx="293760" cy="422640"/>
              </p14:xfrm>
            </p:contentPart>
          </mc:Choice>
          <mc:Fallback xmlns="">
            <p:pic>
              <p:nvPicPr>
                <p:cNvPr id="934" name="Ink 933">
                  <a:extLst>
                    <a:ext uri="{FF2B5EF4-FFF2-40B4-BE49-F238E27FC236}">
                      <a16:creationId xmlns:a16="http://schemas.microsoft.com/office/drawing/2014/main" id="{CCFCEDE9-9B67-49D7-A64C-101E010AFD6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53244" y="1598470"/>
                  <a:ext cx="3114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935" name="Ink 934">
                  <a:extLst>
                    <a:ext uri="{FF2B5EF4-FFF2-40B4-BE49-F238E27FC236}">
                      <a16:creationId xmlns:a16="http://schemas.microsoft.com/office/drawing/2014/main" id="{066AC3E6-9B7D-46B4-9877-C81A5458C606}"/>
                    </a:ext>
                  </a:extLst>
                </p14:cNvPr>
                <p14:cNvContentPartPr/>
                <p14:nvPr/>
              </p14:nvContentPartPr>
              <p14:xfrm>
                <a:off x="5993164" y="1651750"/>
                <a:ext cx="154080" cy="266400"/>
              </p14:xfrm>
            </p:contentPart>
          </mc:Choice>
          <mc:Fallback xmlns="">
            <p:pic>
              <p:nvPicPr>
                <p:cNvPr id="935" name="Ink 934">
                  <a:extLst>
                    <a:ext uri="{FF2B5EF4-FFF2-40B4-BE49-F238E27FC236}">
                      <a16:creationId xmlns:a16="http://schemas.microsoft.com/office/drawing/2014/main" id="{066AC3E6-9B7D-46B4-9877-C81A5458C60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84524" y="1642750"/>
                  <a:ext cx="171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936" name="Ink 935">
                  <a:extLst>
                    <a:ext uri="{FF2B5EF4-FFF2-40B4-BE49-F238E27FC236}">
                      <a16:creationId xmlns:a16="http://schemas.microsoft.com/office/drawing/2014/main" id="{205EE4F0-6D8C-4928-B95B-99A88C59E0F8}"/>
                    </a:ext>
                  </a:extLst>
                </p14:cNvPr>
                <p14:cNvContentPartPr/>
                <p14:nvPr/>
              </p14:nvContentPartPr>
              <p14:xfrm>
                <a:off x="5988124" y="1746070"/>
                <a:ext cx="182880" cy="35640"/>
              </p14:xfrm>
            </p:contentPart>
          </mc:Choice>
          <mc:Fallback xmlns="">
            <p:pic>
              <p:nvPicPr>
                <p:cNvPr id="936" name="Ink 935">
                  <a:extLst>
                    <a:ext uri="{FF2B5EF4-FFF2-40B4-BE49-F238E27FC236}">
                      <a16:creationId xmlns:a16="http://schemas.microsoft.com/office/drawing/2014/main" id="{205EE4F0-6D8C-4928-B95B-99A88C59E0F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79124" y="1737070"/>
                  <a:ext cx="200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937" name="Ink 936">
                  <a:extLst>
                    <a:ext uri="{FF2B5EF4-FFF2-40B4-BE49-F238E27FC236}">
                      <a16:creationId xmlns:a16="http://schemas.microsoft.com/office/drawing/2014/main" id="{5538F7CA-9F94-4EDA-9A1E-14DE1F78E354}"/>
                    </a:ext>
                  </a:extLst>
                </p14:cNvPr>
                <p14:cNvContentPartPr/>
                <p14:nvPr/>
              </p14:nvContentPartPr>
              <p14:xfrm>
                <a:off x="6058324" y="1521790"/>
                <a:ext cx="124200" cy="41760"/>
              </p14:xfrm>
            </p:contentPart>
          </mc:Choice>
          <mc:Fallback xmlns="">
            <p:pic>
              <p:nvPicPr>
                <p:cNvPr id="937" name="Ink 936">
                  <a:extLst>
                    <a:ext uri="{FF2B5EF4-FFF2-40B4-BE49-F238E27FC236}">
                      <a16:creationId xmlns:a16="http://schemas.microsoft.com/office/drawing/2014/main" id="{5538F7CA-9F94-4EDA-9A1E-14DE1F78E35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49684" y="1513150"/>
                  <a:ext cx="141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5F05E52C-2962-4F10-B223-A4FDB526A566}"/>
                    </a:ext>
                  </a:extLst>
                </p14:cNvPr>
                <p14:cNvContentPartPr/>
                <p14:nvPr/>
              </p14:nvContentPartPr>
              <p14:xfrm>
                <a:off x="6223564" y="1621870"/>
                <a:ext cx="183240" cy="295560"/>
              </p14:xfrm>
            </p:contentPart>
          </mc:Choice>
          <mc:Fallback xmlns=""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5F05E52C-2962-4F10-B223-A4FDB526A56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214924" y="1613230"/>
                  <a:ext cx="200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939" name="Ink 938">
                  <a:extLst>
                    <a:ext uri="{FF2B5EF4-FFF2-40B4-BE49-F238E27FC236}">
                      <a16:creationId xmlns:a16="http://schemas.microsoft.com/office/drawing/2014/main" id="{BD2162D5-52B8-4A60-AE22-30EA7A8A58D7}"/>
                    </a:ext>
                  </a:extLst>
                </p14:cNvPr>
                <p14:cNvContentPartPr/>
                <p14:nvPr/>
              </p14:nvContentPartPr>
              <p14:xfrm>
                <a:off x="6352804" y="1722310"/>
                <a:ext cx="123840" cy="116640"/>
              </p14:xfrm>
            </p:contentPart>
          </mc:Choice>
          <mc:Fallback xmlns="">
            <p:pic>
              <p:nvPicPr>
                <p:cNvPr id="939" name="Ink 938">
                  <a:extLst>
                    <a:ext uri="{FF2B5EF4-FFF2-40B4-BE49-F238E27FC236}">
                      <a16:creationId xmlns:a16="http://schemas.microsoft.com/office/drawing/2014/main" id="{BD2162D5-52B8-4A60-AE22-30EA7A8A58D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44164" y="1713670"/>
                  <a:ext cx="141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940" name="Ink 939">
                  <a:extLst>
                    <a:ext uri="{FF2B5EF4-FFF2-40B4-BE49-F238E27FC236}">
                      <a16:creationId xmlns:a16="http://schemas.microsoft.com/office/drawing/2014/main" id="{C42F03CE-07C1-40CB-8E44-3BA8EDAC6A3A}"/>
                    </a:ext>
                  </a:extLst>
                </p14:cNvPr>
                <p14:cNvContentPartPr/>
                <p14:nvPr/>
              </p14:nvContentPartPr>
              <p14:xfrm>
                <a:off x="6424084" y="1663270"/>
                <a:ext cx="59400" cy="24120"/>
              </p14:xfrm>
            </p:contentPart>
          </mc:Choice>
          <mc:Fallback xmlns="">
            <p:pic>
              <p:nvPicPr>
                <p:cNvPr id="940" name="Ink 939">
                  <a:extLst>
                    <a:ext uri="{FF2B5EF4-FFF2-40B4-BE49-F238E27FC236}">
                      <a16:creationId xmlns:a16="http://schemas.microsoft.com/office/drawing/2014/main" id="{C42F03CE-07C1-40CB-8E44-3BA8EDAC6A3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415444" y="1654630"/>
                  <a:ext cx="7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4378AE43-1572-4F8B-96A3-E60ADC7DAC2A}"/>
                    </a:ext>
                  </a:extLst>
                </p14:cNvPr>
                <p14:cNvContentPartPr/>
                <p14:nvPr/>
              </p14:nvContentPartPr>
              <p14:xfrm>
                <a:off x="6447844" y="1875670"/>
                <a:ext cx="71280" cy="65160"/>
              </p14:xfrm>
            </p:contentPart>
          </mc:Choice>
          <mc:Fallback xmlns=""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4378AE43-1572-4F8B-96A3-E60ADC7DAC2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38844" y="1867030"/>
                  <a:ext cx="88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942" name="Ink 941">
                  <a:extLst>
                    <a:ext uri="{FF2B5EF4-FFF2-40B4-BE49-F238E27FC236}">
                      <a16:creationId xmlns:a16="http://schemas.microsoft.com/office/drawing/2014/main" id="{C159D73F-B69D-4758-BC08-52335725A3F7}"/>
                    </a:ext>
                  </a:extLst>
                </p14:cNvPr>
                <p14:cNvContentPartPr/>
                <p14:nvPr/>
              </p14:nvContentPartPr>
              <p14:xfrm>
                <a:off x="6554044" y="1716550"/>
                <a:ext cx="194760" cy="112320"/>
              </p14:xfrm>
            </p:contentPart>
          </mc:Choice>
          <mc:Fallback xmlns="">
            <p:pic>
              <p:nvPicPr>
                <p:cNvPr id="942" name="Ink 941">
                  <a:extLst>
                    <a:ext uri="{FF2B5EF4-FFF2-40B4-BE49-F238E27FC236}">
                      <a16:creationId xmlns:a16="http://schemas.microsoft.com/office/drawing/2014/main" id="{C159D73F-B69D-4758-BC08-52335725A3F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45044" y="1707550"/>
                  <a:ext cx="212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943" name="Ink 942">
                  <a:extLst>
                    <a:ext uri="{FF2B5EF4-FFF2-40B4-BE49-F238E27FC236}">
                      <a16:creationId xmlns:a16="http://schemas.microsoft.com/office/drawing/2014/main" id="{4EB6CD7F-A7BA-4F95-AD11-4B7DD9BA4702}"/>
                    </a:ext>
                  </a:extLst>
                </p14:cNvPr>
                <p14:cNvContentPartPr/>
                <p14:nvPr/>
              </p14:nvContentPartPr>
              <p14:xfrm>
                <a:off x="6719284" y="1606390"/>
                <a:ext cx="98640" cy="311400"/>
              </p14:xfrm>
            </p:contentPart>
          </mc:Choice>
          <mc:Fallback xmlns="">
            <p:pic>
              <p:nvPicPr>
                <p:cNvPr id="943" name="Ink 942">
                  <a:extLst>
                    <a:ext uri="{FF2B5EF4-FFF2-40B4-BE49-F238E27FC236}">
                      <a16:creationId xmlns:a16="http://schemas.microsoft.com/office/drawing/2014/main" id="{4EB6CD7F-A7BA-4F95-AD11-4B7DD9BA470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10284" y="1597390"/>
                  <a:ext cx="1162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944" name="Ink 943">
                  <a:extLst>
                    <a:ext uri="{FF2B5EF4-FFF2-40B4-BE49-F238E27FC236}">
                      <a16:creationId xmlns:a16="http://schemas.microsoft.com/office/drawing/2014/main" id="{2137DD38-EDE9-4E5D-9041-854BEEE08B64}"/>
                    </a:ext>
                  </a:extLst>
                </p14:cNvPr>
                <p14:cNvContentPartPr/>
                <p14:nvPr/>
              </p14:nvContentPartPr>
              <p14:xfrm>
                <a:off x="6943204" y="1663270"/>
                <a:ext cx="88920" cy="124200"/>
              </p14:xfrm>
            </p:contentPart>
          </mc:Choice>
          <mc:Fallback xmlns="">
            <p:pic>
              <p:nvPicPr>
                <p:cNvPr id="944" name="Ink 943">
                  <a:extLst>
                    <a:ext uri="{FF2B5EF4-FFF2-40B4-BE49-F238E27FC236}">
                      <a16:creationId xmlns:a16="http://schemas.microsoft.com/office/drawing/2014/main" id="{2137DD38-EDE9-4E5D-9041-854BEEE08B6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934564" y="1654630"/>
                  <a:ext cx="106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945" name="Ink 944">
                  <a:extLst>
                    <a:ext uri="{FF2B5EF4-FFF2-40B4-BE49-F238E27FC236}">
                      <a16:creationId xmlns:a16="http://schemas.microsoft.com/office/drawing/2014/main" id="{5B731DA3-1FD6-43A6-821E-B4FD49335BFA}"/>
                    </a:ext>
                  </a:extLst>
                </p14:cNvPr>
                <p14:cNvContentPartPr/>
                <p14:nvPr/>
              </p14:nvContentPartPr>
              <p14:xfrm>
                <a:off x="6961204" y="1657510"/>
                <a:ext cx="106560" cy="100800"/>
              </p14:xfrm>
            </p:contentPart>
          </mc:Choice>
          <mc:Fallback xmlns="">
            <p:pic>
              <p:nvPicPr>
                <p:cNvPr id="945" name="Ink 944">
                  <a:extLst>
                    <a:ext uri="{FF2B5EF4-FFF2-40B4-BE49-F238E27FC236}">
                      <a16:creationId xmlns:a16="http://schemas.microsoft.com/office/drawing/2014/main" id="{5B731DA3-1FD6-43A6-821E-B4FD49335BF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952204" y="1648510"/>
                  <a:ext cx="124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946" name="Ink 945">
                  <a:extLst>
                    <a:ext uri="{FF2B5EF4-FFF2-40B4-BE49-F238E27FC236}">
                      <a16:creationId xmlns:a16="http://schemas.microsoft.com/office/drawing/2014/main" id="{E4E9436A-1E19-483B-8422-4B98D497C82F}"/>
                    </a:ext>
                  </a:extLst>
                </p14:cNvPr>
                <p14:cNvContentPartPr/>
                <p14:nvPr/>
              </p14:nvContentPartPr>
              <p14:xfrm>
                <a:off x="7137964" y="1534750"/>
                <a:ext cx="24480" cy="235440"/>
              </p14:xfrm>
            </p:contentPart>
          </mc:Choice>
          <mc:Fallback xmlns="">
            <p:pic>
              <p:nvPicPr>
                <p:cNvPr id="946" name="Ink 945">
                  <a:extLst>
                    <a:ext uri="{FF2B5EF4-FFF2-40B4-BE49-F238E27FC236}">
                      <a16:creationId xmlns:a16="http://schemas.microsoft.com/office/drawing/2014/main" id="{E4E9436A-1E19-483B-8422-4B98D497C82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28964" y="1525750"/>
                  <a:ext cx="42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947" name="Ink 946">
                  <a:extLst>
                    <a:ext uri="{FF2B5EF4-FFF2-40B4-BE49-F238E27FC236}">
                      <a16:creationId xmlns:a16="http://schemas.microsoft.com/office/drawing/2014/main" id="{93C19566-4398-4CAC-9394-83FE77B738B0}"/>
                    </a:ext>
                  </a:extLst>
                </p14:cNvPr>
                <p14:cNvContentPartPr/>
                <p14:nvPr/>
              </p14:nvContentPartPr>
              <p14:xfrm>
                <a:off x="7297444" y="1504150"/>
                <a:ext cx="18000" cy="265680"/>
              </p14:xfrm>
            </p:contentPart>
          </mc:Choice>
          <mc:Fallback xmlns="">
            <p:pic>
              <p:nvPicPr>
                <p:cNvPr id="947" name="Ink 946">
                  <a:extLst>
                    <a:ext uri="{FF2B5EF4-FFF2-40B4-BE49-F238E27FC236}">
                      <a16:creationId xmlns:a16="http://schemas.microsoft.com/office/drawing/2014/main" id="{93C19566-4398-4CAC-9394-83FE77B738B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288444" y="1495510"/>
                  <a:ext cx="35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948" name="Ink 947">
                  <a:extLst>
                    <a:ext uri="{FF2B5EF4-FFF2-40B4-BE49-F238E27FC236}">
                      <a16:creationId xmlns:a16="http://schemas.microsoft.com/office/drawing/2014/main" id="{DCBB8C1D-E2C7-4763-AE57-F1C175910432}"/>
                    </a:ext>
                  </a:extLst>
                </p14:cNvPr>
                <p14:cNvContentPartPr/>
                <p14:nvPr/>
              </p14:nvContentPartPr>
              <p14:xfrm>
                <a:off x="7155604" y="1675150"/>
                <a:ext cx="112320" cy="24120"/>
              </p14:xfrm>
            </p:contentPart>
          </mc:Choice>
          <mc:Fallback xmlns="">
            <p:pic>
              <p:nvPicPr>
                <p:cNvPr id="948" name="Ink 947">
                  <a:extLst>
                    <a:ext uri="{FF2B5EF4-FFF2-40B4-BE49-F238E27FC236}">
                      <a16:creationId xmlns:a16="http://schemas.microsoft.com/office/drawing/2014/main" id="{DCBB8C1D-E2C7-4763-AE57-F1C17591043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46964" y="1666510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949" name="Ink 948">
                  <a:extLst>
                    <a:ext uri="{FF2B5EF4-FFF2-40B4-BE49-F238E27FC236}">
                      <a16:creationId xmlns:a16="http://schemas.microsoft.com/office/drawing/2014/main" id="{427F43B8-9729-40D9-854E-5C495046F2BA}"/>
                    </a:ext>
                  </a:extLst>
                </p14:cNvPr>
                <p14:cNvContentPartPr/>
                <p14:nvPr/>
              </p14:nvContentPartPr>
              <p14:xfrm>
                <a:off x="7185124" y="1445110"/>
                <a:ext cx="82800" cy="12240"/>
              </p14:xfrm>
            </p:contentPart>
          </mc:Choice>
          <mc:Fallback xmlns="">
            <p:pic>
              <p:nvPicPr>
                <p:cNvPr id="949" name="Ink 948">
                  <a:extLst>
                    <a:ext uri="{FF2B5EF4-FFF2-40B4-BE49-F238E27FC236}">
                      <a16:creationId xmlns:a16="http://schemas.microsoft.com/office/drawing/2014/main" id="{427F43B8-9729-40D9-854E-5C495046F2B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76484" y="1436470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950" name="Ink 949">
                  <a:extLst>
                    <a:ext uri="{FF2B5EF4-FFF2-40B4-BE49-F238E27FC236}">
                      <a16:creationId xmlns:a16="http://schemas.microsoft.com/office/drawing/2014/main" id="{5B391885-7D9A-4C2A-822C-5CD0D631891C}"/>
                    </a:ext>
                  </a:extLst>
                </p14:cNvPr>
                <p14:cNvContentPartPr/>
                <p14:nvPr/>
              </p14:nvContentPartPr>
              <p14:xfrm>
                <a:off x="7432444" y="1332790"/>
                <a:ext cx="12600" cy="148320"/>
              </p14:xfrm>
            </p:contentPart>
          </mc:Choice>
          <mc:Fallback xmlns="">
            <p:pic>
              <p:nvPicPr>
                <p:cNvPr id="950" name="Ink 949">
                  <a:extLst>
                    <a:ext uri="{FF2B5EF4-FFF2-40B4-BE49-F238E27FC236}">
                      <a16:creationId xmlns:a16="http://schemas.microsoft.com/office/drawing/2014/main" id="{5B391885-7D9A-4C2A-822C-5CD0D631891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423804" y="1323790"/>
                  <a:ext cx="30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951" name="Ink 950">
                  <a:extLst>
                    <a:ext uri="{FF2B5EF4-FFF2-40B4-BE49-F238E27FC236}">
                      <a16:creationId xmlns:a16="http://schemas.microsoft.com/office/drawing/2014/main" id="{105B21D2-2F82-4C6D-92C6-9E27E420DA06}"/>
                    </a:ext>
                  </a:extLst>
                </p14:cNvPr>
                <p14:cNvContentPartPr/>
                <p14:nvPr/>
              </p14:nvContentPartPr>
              <p14:xfrm>
                <a:off x="7397524" y="1397950"/>
                <a:ext cx="118440" cy="41760"/>
              </p14:xfrm>
            </p:contentPart>
          </mc:Choice>
          <mc:Fallback xmlns="">
            <p:pic>
              <p:nvPicPr>
                <p:cNvPr id="951" name="Ink 950">
                  <a:extLst>
                    <a:ext uri="{FF2B5EF4-FFF2-40B4-BE49-F238E27FC236}">
                      <a16:creationId xmlns:a16="http://schemas.microsoft.com/office/drawing/2014/main" id="{105B21D2-2F82-4C6D-92C6-9E27E420DA0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88884" y="1389310"/>
                  <a:ext cx="136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952" name="Ink 951">
                  <a:extLst>
                    <a:ext uri="{FF2B5EF4-FFF2-40B4-BE49-F238E27FC236}">
                      <a16:creationId xmlns:a16="http://schemas.microsoft.com/office/drawing/2014/main" id="{679906EB-6799-4EBE-B919-C55A538C669B}"/>
                    </a:ext>
                  </a:extLst>
                </p14:cNvPr>
                <p14:cNvContentPartPr/>
                <p14:nvPr/>
              </p14:nvContentPartPr>
              <p14:xfrm>
                <a:off x="7533964" y="1491910"/>
                <a:ext cx="247320" cy="218880"/>
              </p14:xfrm>
            </p:contentPart>
          </mc:Choice>
          <mc:Fallback xmlns="">
            <p:pic>
              <p:nvPicPr>
                <p:cNvPr id="952" name="Ink 951">
                  <a:extLst>
                    <a:ext uri="{FF2B5EF4-FFF2-40B4-BE49-F238E27FC236}">
                      <a16:creationId xmlns:a16="http://schemas.microsoft.com/office/drawing/2014/main" id="{679906EB-6799-4EBE-B919-C55A538C669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524964" y="1483270"/>
                  <a:ext cx="264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953" name="Ink 952">
                  <a:extLst>
                    <a:ext uri="{FF2B5EF4-FFF2-40B4-BE49-F238E27FC236}">
                      <a16:creationId xmlns:a16="http://schemas.microsoft.com/office/drawing/2014/main" id="{786F5DFD-0182-47A9-B979-A4530EE3582A}"/>
                    </a:ext>
                  </a:extLst>
                </p14:cNvPr>
                <p14:cNvContentPartPr/>
                <p14:nvPr/>
              </p14:nvContentPartPr>
              <p14:xfrm>
                <a:off x="7756804" y="1580830"/>
                <a:ext cx="165960" cy="130320"/>
              </p14:xfrm>
            </p:contentPart>
          </mc:Choice>
          <mc:Fallback xmlns="">
            <p:pic>
              <p:nvPicPr>
                <p:cNvPr id="953" name="Ink 952">
                  <a:extLst>
                    <a:ext uri="{FF2B5EF4-FFF2-40B4-BE49-F238E27FC236}">
                      <a16:creationId xmlns:a16="http://schemas.microsoft.com/office/drawing/2014/main" id="{786F5DFD-0182-47A9-B979-A4530EE3582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748164" y="1572190"/>
                  <a:ext cx="183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954" name="Ink 953">
                  <a:extLst>
                    <a:ext uri="{FF2B5EF4-FFF2-40B4-BE49-F238E27FC236}">
                      <a16:creationId xmlns:a16="http://schemas.microsoft.com/office/drawing/2014/main" id="{6AFA62EC-1624-45B2-9E6F-1BBCCBEB16BB}"/>
                    </a:ext>
                  </a:extLst>
                </p14:cNvPr>
                <p14:cNvContentPartPr/>
                <p14:nvPr/>
              </p14:nvContentPartPr>
              <p14:xfrm>
                <a:off x="7792804" y="1492270"/>
                <a:ext cx="65160" cy="24120"/>
              </p14:xfrm>
            </p:contentPart>
          </mc:Choice>
          <mc:Fallback xmlns="">
            <p:pic>
              <p:nvPicPr>
                <p:cNvPr id="954" name="Ink 953">
                  <a:extLst>
                    <a:ext uri="{FF2B5EF4-FFF2-40B4-BE49-F238E27FC236}">
                      <a16:creationId xmlns:a16="http://schemas.microsoft.com/office/drawing/2014/main" id="{6AFA62EC-1624-45B2-9E6F-1BBCCBEB16B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784164" y="1483630"/>
                  <a:ext cx="82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955" name="Ink 954">
                  <a:extLst>
                    <a:ext uri="{FF2B5EF4-FFF2-40B4-BE49-F238E27FC236}">
                      <a16:creationId xmlns:a16="http://schemas.microsoft.com/office/drawing/2014/main" id="{5906FE2E-92D1-420D-8F37-F912529AD4CE}"/>
                    </a:ext>
                  </a:extLst>
                </p14:cNvPr>
                <p14:cNvContentPartPr/>
                <p14:nvPr/>
              </p14:nvContentPartPr>
              <p14:xfrm>
                <a:off x="7934284" y="1698910"/>
                <a:ext cx="41760" cy="65160"/>
              </p14:xfrm>
            </p:contentPart>
          </mc:Choice>
          <mc:Fallback xmlns="">
            <p:pic>
              <p:nvPicPr>
                <p:cNvPr id="955" name="Ink 954">
                  <a:extLst>
                    <a:ext uri="{FF2B5EF4-FFF2-40B4-BE49-F238E27FC236}">
                      <a16:creationId xmlns:a16="http://schemas.microsoft.com/office/drawing/2014/main" id="{5906FE2E-92D1-420D-8F37-F912529AD4C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25644" y="1689910"/>
                  <a:ext cx="59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956" name="Ink 955">
                  <a:extLst>
                    <a:ext uri="{FF2B5EF4-FFF2-40B4-BE49-F238E27FC236}">
                      <a16:creationId xmlns:a16="http://schemas.microsoft.com/office/drawing/2014/main" id="{EA47CD09-AA8A-4A5F-AD96-C8C9CA11B92C}"/>
                    </a:ext>
                  </a:extLst>
                </p14:cNvPr>
                <p14:cNvContentPartPr/>
                <p14:nvPr/>
              </p14:nvContentPartPr>
              <p14:xfrm>
                <a:off x="8070004" y="1574350"/>
                <a:ext cx="154080" cy="137160"/>
              </p14:xfrm>
            </p:contentPart>
          </mc:Choice>
          <mc:Fallback xmlns="">
            <p:pic>
              <p:nvPicPr>
                <p:cNvPr id="956" name="Ink 955">
                  <a:extLst>
                    <a:ext uri="{FF2B5EF4-FFF2-40B4-BE49-F238E27FC236}">
                      <a16:creationId xmlns:a16="http://schemas.microsoft.com/office/drawing/2014/main" id="{EA47CD09-AA8A-4A5F-AD96-C8C9CA11B92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61004" y="1565710"/>
                  <a:ext cx="171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957" name="Ink 956">
                  <a:extLst>
                    <a:ext uri="{FF2B5EF4-FFF2-40B4-BE49-F238E27FC236}">
                      <a16:creationId xmlns:a16="http://schemas.microsoft.com/office/drawing/2014/main" id="{A477CF37-B11E-498C-AEC5-45A09830B9F8}"/>
                    </a:ext>
                  </a:extLst>
                </p14:cNvPr>
                <p14:cNvContentPartPr/>
                <p14:nvPr/>
              </p14:nvContentPartPr>
              <p14:xfrm>
                <a:off x="8252884" y="1491910"/>
                <a:ext cx="121680" cy="242640"/>
              </p14:xfrm>
            </p:contentPart>
          </mc:Choice>
          <mc:Fallback xmlns="">
            <p:pic>
              <p:nvPicPr>
                <p:cNvPr id="957" name="Ink 956">
                  <a:extLst>
                    <a:ext uri="{FF2B5EF4-FFF2-40B4-BE49-F238E27FC236}">
                      <a16:creationId xmlns:a16="http://schemas.microsoft.com/office/drawing/2014/main" id="{A477CF37-B11E-498C-AEC5-45A09830B9F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44244" y="1482910"/>
                  <a:ext cx="139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958" name="Ink 957">
                  <a:extLst>
                    <a:ext uri="{FF2B5EF4-FFF2-40B4-BE49-F238E27FC236}">
                      <a16:creationId xmlns:a16="http://schemas.microsoft.com/office/drawing/2014/main" id="{F12D6AC5-5A3D-4031-B4E2-5F0F61CB1E75}"/>
                    </a:ext>
                  </a:extLst>
                </p14:cNvPr>
                <p14:cNvContentPartPr/>
                <p14:nvPr/>
              </p14:nvContentPartPr>
              <p14:xfrm>
                <a:off x="8418124" y="1427470"/>
                <a:ext cx="171360" cy="352440"/>
              </p14:xfrm>
            </p:contentPart>
          </mc:Choice>
          <mc:Fallback xmlns="">
            <p:pic>
              <p:nvPicPr>
                <p:cNvPr id="958" name="Ink 957">
                  <a:extLst>
                    <a:ext uri="{FF2B5EF4-FFF2-40B4-BE49-F238E27FC236}">
                      <a16:creationId xmlns:a16="http://schemas.microsoft.com/office/drawing/2014/main" id="{F12D6AC5-5A3D-4031-B4E2-5F0F61CB1E7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409484" y="1418470"/>
                  <a:ext cx="1890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960" name="Ink 959">
                  <a:extLst>
                    <a:ext uri="{FF2B5EF4-FFF2-40B4-BE49-F238E27FC236}">
                      <a16:creationId xmlns:a16="http://schemas.microsoft.com/office/drawing/2014/main" id="{A4DC27A2-F055-4642-9EF8-540EE7577183}"/>
                    </a:ext>
                  </a:extLst>
                </p14:cNvPr>
                <p14:cNvContentPartPr/>
                <p14:nvPr/>
              </p14:nvContentPartPr>
              <p14:xfrm>
                <a:off x="7364044" y="1386070"/>
                <a:ext cx="110880" cy="71280"/>
              </p14:xfrm>
            </p:contentPart>
          </mc:Choice>
          <mc:Fallback xmlns="">
            <p:pic>
              <p:nvPicPr>
                <p:cNvPr id="960" name="Ink 959">
                  <a:extLst>
                    <a:ext uri="{FF2B5EF4-FFF2-40B4-BE49-F238E27FC236}">
                      <a16:creationId xmlns:a16="http://schemas.microsoft.com/office/drawing/2014/main" id="{A4DC27A2-F055-4642-9EF8-540EE757718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55044" y="1377430"/>
                  <a:ext cx="128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961" name="Ink 960">
                  <a:extLst>
                    <a:ext uri="{FF2B5EF4-FFF2-40B4-BE49-F238E27FC236}">
                      <a16:creationId xmlns:a16="http://schemas.microsoft.com/office/drawing/2014/main" id="{4062325E-9D2B-4B6B-B6DE-655E5376C1E9}"/>
                    </a:ext>
                  </a:extLst>
                </p14:cNvPr>
                <p14:cNvContentPartPr/>
                <p14:nvPr/>
              </p14:nvContentPartPr>
              <p14:xfrm>
                <a:off x="7385644" y="1358710"/>
                <a:ext cx="124200" cy="81000"/>
              </p14:xfrm>
            </p:contentPart>
          </mc:Choice>
          <mc:Fallback xmlns="">
            <p:pic>
              <p:nvPicPr>
                <p:cNvPr id="961" name="Ink 960">
                  <a:extLst>
                    <a:ext uri="{FF2B5EF4-FFF2-40B4-BE49-F238E27FC236}">
                      <a16:creationId xmlns:a16="http://schemas.microsoft.com/office/drawing/2014/main" id="{4062325E-9D2B-4B6B-B6DE-655E5376C1E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377004" y="1349710"/>
                  <a:ext cx="141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820" name="Ink 819">
                  <a:extLst>
                    <a:ext uri="{FF2B5EF4-FFF2-40B4-BE49-F238E27FC236}">
                      <a16:creationId xmlns:a16="http://schemas.microsoft.com/office/drawing/2014/main" id="{F279C6D1-814D-487F-895B-25B4549648C5}"/>
                    </a:ext>
                  </a:extLst>
                </p14:cNvPr>
                <p14:cNvContentPartPr/>
                <p14:nvPr/>
              </p14:nvContentPartPr>
              <p14:xfrm>
                <a:off x="2477404" y="3491710"/>
                <a:ext cx="277560" cy="160200"/>
              </p14:xfrm>
            </p:contentPart>
          </mc:Choice>
          <mc:Fallback xmlns="">
            <p:pic>
              <p:nvPicPr>
                <p:cNvPr id="820" name="Ink 819">
                  <a:extLst>
                    <a:ext uri="{FF2B5EF4-FFF2-40B4-BE49-F238E27FC236}">
                      <a16:creationId xmlns:a16="http://schemas.microsoft.com/office/drawing/2014/main" id="{F279C6D1-814D-487F-895B-25B4549648C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468764" y="3483070"/>
                  <a:ext cx="295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821" name="Ink 820">
                  <a:extLst>
                    <a:ext uri="{FF2B5EF4-FFF2-40B4-BE49-F238E27FC236}">
                      <a16:creationId xmlns:a16="http://schemas.microsoft.com/office/drawing/2014/main" id="{1128545A-7ABD-4BDE-A44A-E30D623822D8}"/>
                    </a:ext>
                  </a:extLst>
                </p14:cNvPr>
                <p14:cNvContentPartPr/>
                <p14:nvPr/>
              </p14:nvContentPartPr>
              <p14:xfrm>
                <a:off x="2860804" y="3433390"/>
                <a:ext cx="83160" cy="230400"/>
              </p14:xfrm>
            </p:contentPart>
          </mc:Choice>
          <mc:Fallback xmlns="">
            <p:pic>
              <p:nvPicPr>
                <p:cNvPr id="821" name="Ink 820">
                  <a:extLst>
                    <a:ext uri="{FF2B5EF4-FFF2-40B4-BE49-F238E27FC236}">
                      <a16:creationId xmlns:a16="http://schemas.microsoft.com/office/drawing/2014/main" id="{1128545A-7ABD-4BDE-A44A-E30D623822D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851804" y="3424390"/>
                  <a:ext cx="100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822" name="Ink 821">
                  <a:extLst>
                    <a:ext uri="{FF2B5EF4-FFF2-40B4-BE49-F238E27FC236}">
                      <a16:creationId xmlns:a16="http://schemas.microsoft.com/office/drawing/2014/main" id="{8B7AD885-92D0-4FF1-A036-CFCA5CACCEEB}"/>
                    </a:ext>
                  </a:extLst>
                </p14:cNvPr>
                <p14:cNvContentPartPr/>
                <p14:nvPr/>
              </p14:nvContentPartPr>
              <p14:xfrm>
                <a:off x="2943244" y="3498190"/>
                <a:ext cx="254520" cy="136080"/>
              </p14:xfrm>
            </p:contentPart>
          </mc:Choice>
          <mc:Fallback xmlns="">
            <p:pic>
              <p:nvPicPr>
                <p:cNvPr id="822" name="Ink 821">
                  <a:extLst>
                    <a:ext uri="{FF2B5EF4-FFF2-40B4-BE49-F238E27FC236}">
                      <a16:creationId xmlns:a16="http://schemas.microsoft.com/office/drawing/2014/main" id="{8B7AD885-92D0-4FF1-A036-CFCA5CACCEE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934604" y="3489190"/>
                  <a:ext cx="272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823" name="Ink 822">
                  <a:extLst>
                    <a:ext uri="{FF2B5EF4-FFF2-40B4-BE49-F238E27FC236}">
                      <a16:creationId xmlns:a16="http://schemas.microsoft.com/office/drawing/2014/main" id="{A1B694AF-4565-47B6-8A45-7C132CCD319A}"/>
                    </a:ext>
                  </a:extLst>
                </p14:cNvPr>
                <p14:cNvContentPartPr/>
                <p14:nvPr/>
              </p14:nvContentPartPr>
              <p14:xfrm>
                <a:off x="3161764" y="3433390"/>
                <a:ext cx="18000" cy="183240"/>
              </p14:xfrm>
            </p:contentPart>
          </mc:Choice>
          <mc:Fallback xmlns="">
            <p:pic>
              <p:nvPicPr>
                <p:cNvPr id="823" name="Ink 822">
                  <a:extLst>
                    <a:ext uri="{FF2B5EF4-FFF2-40B4-BE49-F238E27FC236}">
                      <a16:creationId xmlns:a16="http://schemas.microsoft.com/office/drawing/2014/main" id="{A1B694AF-4565-47B6-8A45-7C132CCD319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53124" y="3424390"/>
                  <a:ext cx="35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824" name="Ink 823">
                  <a:extLst>
                    <a:ext uri="{FF2B5EF4-FFF2-40B4-BE49-F238E27FC236}">
                      <a16:creationId xmlns:a16="http://schemas.microsoft.com/office/drawing/2014/main" id="{AAEF67C5-6B42-41D3-9F3F-CCE20FE53C88}"/>
                    </a:ext>
                  </a:extLst>
                </p14:cNvPr>
                <p14:cNvContentPartPr/>
                <p14:nvPr/>
              </p14:nvContentPartPr>
              <p14:xfrm>
                <a:off x="3208924" y="3409630"/>
                <a:ext cx="141480" cy="301320"/>
              </p14:xfrm>
            </p:contentPart>
          </mc:Choice>
          <mc:Fallback xmlns="">
            <p:pic>
              <p:nvPicPr>
                <p:cNvPr id="824" name="Ink 823">
                  <a:extLst>
                    <a:ext uri="{FF2B5EF4-FFF2-40B4-BE49-F238E27FC236}">
                      <a16:creationId xmlns:a16="http://schemas.microsoft.com/office/drawing/2014/main" id="{AAEF67C5-6B42-41D3-9F3F-CCE20FE53C8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00284" y="3400990"/>
                  <a:ext cx="159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26" name="Ink 825">
                  <a:extLst>
                    <a:ext uri="{FF2B5EF4-FFF2-40B4-BE49-F238E27FC236}">
                      <a16:creationId xmlns:a16="http://schemas.microsoft.com/office/drawing/2014/main" id="{747E8855-5228-4FEF-8EE7-359E7314695C}"/>
                    </a:ext>
                  </a:extLst>
                </p14:cNvPr>
                <p14:cNvContentPartPr/>
                <p14:nvPr/>
              </p14:nvContentPartPr>
              <p14:xfrm>
                <a:off x="3663244" y="3510070"/>
                <a:ext cx="278280" cy="118440"/>
              </p14:xfrm>
            </p:contentPart>
          </mc:Choice>
          <mc:Fallback xmlns="">
            <p:pic>
              <p:nvPicPr>
                <p:cNvPr id="826" name="Ink 825">
                  <a:extLst>
                    <a:ext uri="{FF2B5EF4-FFF2-40B4-BE49-F238E27FC236}">
                      <a16:creationId xmlns:a16="http://schemas.microsoft.com/office/drawing/2014/main" id="{747E8855-5228-4FEF-8EE7-359E7314695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654604" y="3501070"/>
                  <a:ext cx="295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27" name="Ink 826">
                  <a:extLst>
                    <a:ext uri="{FF2B5EF4-FFF2-40B4-BE49-F238E27FC236}">
                      <a16:creationId xmlns:a16="http://schemas.microsoft.com/office/drawing/2014/main" id="{554D931F-E38B-4D40-B2BA-6F7F06A15E1B}"/>
                    </a:ext>
                  </a:extLst>
                </p14:cNvPr>
                <p14:cNvContentPartPr/>
                <p14:nvPr/>
              </p14:nvContentPartPr>
              <p14:xfrm>
                <a:off x="4088404" y="3415390"/>
                <a:ext cx="94680" cy="330840"/>
              </p14:xfrm>
            </p:contentPart>
          </mc:Choice>
          <mc:Fallback xmlns="">
            <p:pic>
              <p:nvPicPr>
                <p:cNvPr id="827" name="Ink 826">
                  <a:extLst>
                    <a:ext uri="{FF2B5EF4-FFF2-40B4-BE49-F238E27FC236}">
                      <a16:creationId xmlns:a16="http://schemas.microsoft.com/office/drawing/2014/main" id="{554D931F-E38B-4D40-B2BA-6F7F06A15E1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079404" y="3406750"/>
                  <a:ext cx="112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28" name="Ink 827">
                  <a:extLst>
                    <a:ext uri="{FF2B5EF4-FFF2-40B4-BE49-F238E27FC236}">
                      <a16:creationId xmlns:a16="http://schemas.microsoft.com/office/drawing/2014/main" id="{B1225DBF-79AA-4068-8BCC-66B467BD6771}"/>
                    </a:ext>
                  </a:extLst>
                </p14:cNvPr>
                <p14:cNvContentPartPr/>
                <p14:nvPr/>
              </p14:nvContentPartPr>
              <p14:xfrm>
                <a:off x="4170844" y="3533470"/>
                <a:ext cx="271800" cy="113040"/>
              </p14:xfrm>
            </p:contentPart>
          </mc:Choice>
          <mc:Fallback xmlns="">
            <p:pic>
              <p:nvPicPr>
                <p:cNvPr id="828" name="Ink 827">
                  <a:extLst>
                    <a:ext uri="{FF2B5EF4-FFF2-40B4-BE49-F238E27FC236}">
                      <a16:creationId xmlns:a16="http://schemas.microsoft.com/office/drawing/2014/main" id="{B1225DBF-79AA-4068-8BCC-66B467BD677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61844" y="3524830"/>
                  <a:ext cx="289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29" name="Ink 828">
                  <a:extLst>
                    <a:ext uri="{FF2B5EF4-FFF2-40B4-BE49-F238E27FC236}">
                      <a16:creationId xmlns:a16="http://schemas.microsoft.com/office/drawing/2014/main" id="{EFABFC93-A3DA-4D0F-AE35-A2FB1E61D911}"/>
                    </a:ext>
                  </a:extLst>
                </p14:cNvPr>
                <p14:cNvContentPartPr/>
                <p14:nvPr/>
              </p14:nvContentPartPr>
              <p14:xfrm>
                <a:off x="4373164" y="3486310"/>
                <a:ext cx="27720" cy="177480"/>
              </p14:xfrm>
            </p:contentPart>
          </mc:Choice>
          <mc:Fallback xmlns="">
            <p:pic>
              <p:nvPicPr>
                <p:cNvPr id="829" name="Ink 828">
                  <a:extLst>
                    <a:ext uri="{FF2B5EF4-FFF2-40B4-BE49-F238E27FC236}">
                      <a16:creationId xmlns:a16="http://schemas.microsoft.com/office/drawing/2014/main" id="{EFABFC93-A3DA-4D0F-AE35-A2FB1E61D91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364524" y="3477670"/>
                  <a:ext cx="45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30" name="Ink 829">
                  <a:extLst>
                    <a:ext uri="{FF2B5EF4-FFF2-40B4-BE49-F238E27FC236}">
                      <a16:creationId xmlns:a16="http://schemas.microsoft.com/office/drawing/2014/main" id="{08DC3DB3-C10B-436D-B6BE-E9AE361DF14F}"/>
                    </a:ext>
                  </a:extLst>
                </p14:cNvPr>
                <p14:cNvContentPartPr/>
                <p14:nvPr/>
              </p14:nvContentPartPr>
              <p14:xfrm>
                <a:off x="4500964" y="3586750"/>
                <a:ext cx="94680" cy="18000"/>
              </p14:xfrm>
            </p:contentPart>
          </mc:Choice>
          <mc:Fallback xmlns="">
            <p:pic>
              <p:nvPicPr>
                <p:cNvPr id="830" name="Ink 829">
                  <a:extLst>
                    <a:ext uri="{FF2B5EF4-FFF2-40B4-BE49-F238E27FC236}">
                      <a16:creationId xmlns:a16="http://schemas.microsoft.com/office/drawing/2014/main" id="{08DC3DB3-C10B-436D-B6BE-E9AE361DF14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492324" y="3577750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31" name="Ink 830">
                  <a:extLst>
                    <a:ext uri="{FF2B5EF4-FFF2-40B4-BE49-F238E27FC236}">
                      <a16:creationId xmlns:a16="http://schemas.microsoft.com/office/drawing/2014/main" id="{C286EBF7-0463-4A00-9748-3C8D10B70566}"/>
                    </a:ext>
                  </a:extLst>
                </p14:cNvPr>
                <p14:cNvContentPartPr/>
                <p14:nvPr/>
              </p14:nvContentPartPr>
              <p14:xfrm>
                <a:off x="4530484" y="3557230"/>
                <a:ext cx="29880" cy="94680"/>
              </p14:xfrm>
            </p:contentPart>
          </mc:Choice>
          <mc:Fallback xmlns="">
            <p:pic>
              <p:nvPicPr>
                <p:cNvPr id="831" name="Ink 830">
                  <a:extLst>
                    <a:ext uri="{FF2B5EF4-FFF2-40B4-BE49-F238E27FC236}">
                      <a16:creationId xmlns:a16="http://schemas.microsoft.com/office/drawing/2014/main" id="{C286EBF7-0463-4A00-9748-3C8D10B7056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521844" y="3548230"/>
                  <a:ext cx="47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32" name="Ink 831">
                  <a:extLst>
                    <a:ext uri="{FF2B5EF4-FFF2-40B4-BE49-F238E27FC236}">
                      <a16:creationId xmlns:a16="http://schemas.microsoft.com/office/drawing/2014/main" id="{4EFE30CD-C430-4C5E-98A7-2248DACE17FD}"/>
                    </a:ext>
                  </a:extLst>
                </p14:cNvPr>
                <p14:cNvContentPartPr/>
                <p14:nvPr/>
              </p14:nvContentPartPr>
              <p14:xfrm>
                <a:off x="4612564" y="3562990"/>
                <a:ext cx="88920" cy="82800"/>
              </p14:xfrm>
            </p:contentPart>
          </mc:Choice>
          <mc:Fallback xmlns="">
            <p:pic>
              <p:nvPicPr>
                <p:cNvPr id="832" name="Ink 831">
                  <a:extLst>
                    <a:ext uri="{FF2B5EF4-FFF2-40B4-BE49-F238E27FC236}">
                      <a16:creationId xmlns:a16="http://schemas.microsoft.com/office/drawing/2014/main" id="{4EFE30CD-C430-4C5E-98A7-2248DACE17F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603924" y="3554350"/>
                  <a:ext cx="106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33" name="Ink 832">
                  <a:extLst>
                    <a:ext uri="{FF2B5EF4-FFF2-40B4-BE49-F238E27FC236}">
                      <a16:creationId xmlns:a16="http://schemas.microsoft.com/office/drawing/2014/main" id="{9045D22D-7865-4BA5-800D-E2ABBFC9FC38}"/>
                    </a:ext>
                  </a:extLst>
                </p14:cNvPr>
                <p14:cNvContentPartPr/>
                <p14:nvPr/>
              </p14:nvContentPartPr>
              <p14:xfrm>
                <a:off x="4632724" y="3498190"/>
                <a:ext cx="57240" cy="217800"/>
              </p14:xfrm>
            </p:contentPart>
          </mc:Choice>
          <mc:Fallback xmlns="">
            <p:pic>
              <p:nvPicPr>
                <p:cNvPr id="833" name="Ink 832">
                  <a:extLst>
                    <a:ext uri="{FF2B5EF4-FFF2-40B4-BE49-F238E27FC236}">
                      <a16:creationId xmlns:a16="http://schemas.microsoft.com/office/drawing/2014/main" id="{9045D22D-7865-4BA5-800D-E2ABBFC9FC3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624084" y="3489190"/>
                  <a:ext cx="74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834" name="Ink 833">
                  <a:extLst>
                    <a:ext uri="{FF2B5EF4-FFF2-40B4-BE49-F238E27FC236}">
                      <a16:creationId xmlns:a16="http://schemas.microsoft.com/office/drawing/2014/main" id="{1AA8EC14-77A3-457F-920A-BAE403CED605}"/>
                    </a:ext>
                  </a:extLst>
                </p14:cNvPr>
                <p14:cNvContentPartPr/>
                <p14:nvPr/>
              </p14:nvContentPartPr>
              <p14:xfrm>
                <a:off x="4713364" y="3439150"/>
                <a:ext cx="98640" cy="224640"/>
              </p14:xfrm>
            </p:contentPart>
          </mc:Choice>
          <mc:Fallback xmlns="">
            <p:pic>
              <p:nvPicPr>
                <p:cNvPr id="834" name="Ink 833">
                  <a:extLst>
                    <a:ext uri="{FF2B5EF4-FFF2-40B4-BE49-F238E27FC236}">
                      <a16:creationId xmlns:a16="http://schemas.microsoft.com/office/drawing/2014/main" id="{1AA8EC14-77A3-457F-920A-BAE403CED60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704724" y="3430150"/>
                  <a:ext cx="116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836" name="Ink 835">
                  <a:extLst>
                    <a:ext uri="{FF2B5EF4-FFF2-40B4-BE49-F238E27FC236}">
                      <a16:creationId xmlns:a16="http://schemas.microsoft.com/office/drawing/2014/main" id="{A334F712-7111-4F33-9954-9E0AFAE954B1}"/>
                    </a:ext>
                  </a:extLst>
                </p14:cNvPr>
                <p14:cNvContentPartPr/>
                <p14:nvPr/>
              </p14:nvContentPartPr>
              <p14:xfrm>
                <a:off x="3592324" y="3911470"/>
                <a:ext cx="295920" cy="183240"/>
              </p14:xfrm>
            </p:contentPart>
          </mc:Choice>
          <mc:Fallback xmlns="">
            <p:pic>
              <p:nvPicPr>
                <p:cNvPr id="836" name="Ink 835">
                  <a:extLst>
                    <a:ext uri="{FF2B5EF4-FFF2-40B4-BE49-F238E27FC236}">
                      <a16:creationId xmlns:a16="http://schemas.microsoft.com/office/drawing/2014/main" id="{A334F712-7111-4F33-9954-9E0AFAE954B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83324" y="3902830"/>
                  <a:ext cx="313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837" name="Ink 836">
                  <a:extLst>
                    <a:ext uri="{FF2B5EF4-FFF2-40B4-BE49-F238E27FC236}">
                      <a16:creationId xmlns:a16="http://schemas.microsoft.com/office/drawing/2014/main" id="{C8BD8A25-DC3F-4589-857B-89DDDF182063}"/>
                    </a:ext>
                  </a:extLst>
                </p14:cNvPr>
                <p14:cNvContentPartPr/>
                <p14:nvPr/>
              </p14:nvContentPartPr>
              <p14:xfrm>
                <a:off x="4020004" y="3970150"/>
                <a:ext cx="286560" cy="124560"/>
              </p14:xfrm>
            </p:contentPart>
          </mc:Choice>
          <mc:Fallback xmlns="">
            <p:pic>
              <p:nvPicPr>
                <p:cNvPr id="837" name="Ink 836">
                  <a:extLst>
                    <a:ext uri="{FF2B5EF4-FFF2-40B4-BE49-F238E27FC236}">
                      <a16:creationId xmlns:a16="http://schemas.microsoft.com/office/drawing/2014/main" id="{C8BD8A25-DC3F-4589-857B-89DDDF18206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011364" y="3961150"/>
                  <a:ext cx="304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838" name="Ink 837">
                  <a:extLst>
                    <a:ext uri="{FF2B5EF4-FFF2-40B4-BE49-F238E27FC236}">
                      <a16:creationId xmlns:a16="http://schemas.microsoft.com/office/drawing/2014/main" id="{CE5E1C02-8A34-4A3F-8744-B77F551D4FEF}"/>
                    </a:ext>
                  </a:extLst>
                </p14:cNvPr>
                <p14:cNvContentPartPr/>
                <p14:nvPr/>
              </p14:nvContentPartPr>
              <p14:xfrm>
                <a:off x="4241404" y="3911110"/>
                <a:ext cx="59400" cy="177480"/>
              </p14:xfrm>
            </p:contentPart>
          </mc:Choice>
          <mc:Fallback xmlns="">
            <p:pic>
              <p:nvPicPr>
                <p:cNvPr id="838" name="Ink 837">
                  <a:extLst>
                    <a:ext uri="{FF2B5EF4-FFF2-40B4-BE49-F238E27FC236}">
                      <a16:creationId xmlns:a16="http://schemas.microsoft.com/office/drawing/2014/main" id="{CE5E1C02-8A34-4A3F-8744-B77F551D4FE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232404" y="3902110"/>
                  <a:ext cx="77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839" name="Ink 838">
                  <a:extLst>
                    <a:ext uri="{FF2B5EF4-FFF2-40B4-BE49-F238E27FC236}">
                      <a16:creationId xmlns:a16="http://schemas.microsoft.com/office/drawing/2014/main" id="{0C8AC9D3-76D0-440E-BAE8-B496EF57C600}"/>
                    </a:ext>
                  </a:extLst>
                </p14:cNvPr>
                <p14:cNvContentPartPr/>
                <p14:nvPr/>
              </p14:nvContentPartPr>
              <p14:xfrm>
                <a:off x="4453444" y="4005070"/>
                <a:ext cx="372240" cy="101520"/>
              </p14:xfrm>
            </p:contentPart>
          </mc:Choice>
          <mc:Fallback xmlns="">
            <p:pic>
              <p:nvPicPr>
                <p:cNvPr id="839" name="Ink 838">
                  <a:extLst>
                    <a:ext uri="{FF2B5EF4-FFF2-40B4-BE49-F238E27FC236}">
                      <a16:creationId xmlns:a16="http://schemas.microsoft.com/office/drawing/2014/main" id="{0C8AC9D3-76D0-440E-BAE8-B496EF57C60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444804" y="3996070"/>
                  <a:ext cx="389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840" name="Ink 839">
                  <a:extLst>
                    <a:ext uri="{FF2B5EF4-FFF2-40B4-BE49-F238E27FC236}">
                      <a16:creationId xmlns:a16="http://schemas.microsoft.com/office/drawing/2014/main" id="{26A9F0B2-E493-47F6-88F6-2C76C493A81B}"/>
                    </a:ext>
                  </a:extLst>
                </p14:cNvPr>
                <p14:cNvContentPartPr/>
                <p14:nvPr/>
              </p14:nvContentPartPr>
              <p14:xfrm>
                <a:off x="4766644" y="3946390"/>
                <a:ext cx="53280" cy="207000"/>
              </p14:xfrm>
            </p:contentPart>
          </mc:Choice>
          <mc:Fallback xmlns="">
            <p:pic>
              <p:nvPicPr>
                <p:cNvPr id="840" name="Ink 839">
                  <a:extLst>
                    <a:ext uri="{FF2B5EF4-FFF2-40B4-BE49-F238E27FC236}">
                      <a16:creationId xmlns:a16="http://schemas.microsoft.com/office/drawing/2014/main" id="{26A9F0B2-E493-47F6-88F6-2C76C493A81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757644" y="3937750"/>
                  <a:ext cx="70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841" name="Ink 840">
                  <a:extLst>
                    <a:ext uri="{FF2B5EF4-FFF2-40B4-BE49-F238E27FC236}">
                      <a16:creationId xmlns:a16="http://schemas.microsoft.com/office/drawing/2014/main" id="{A8FD3524-DBAF-4826-96F8-B16BE3DF7ADC}"/>
                    </a:ext>
                  </a:extLst>
                </p14:cNvPr>
                <p14:cNvContentPartPr/>
                <p14:nvPr/>
              </p14:nvContentPartPr>
              <p14:xfrm>
                <a:off x="3663244" y="4365430"/>
                <a:ext cx="183240" cy="12240"/>
              </p14:xfrm>
            </p:contentPart>
          </mc:Choice>
          <mc:Fallback xmlns="">
            <p:pic>
              <p:nvPicPr>
                <p:cNvPr id="841" name="Ink 840">
                  <a:extLst>
                    <a:ext uri="{FF2B5EF4-FFF2-40B4-BE49-F238E27FC236}">
                      <a16:creationId xmlns:a16="http://schemas.microsoft.com/office/drawing/2014/main" id="{A8FD3524-DBAF-4826-96F8-B16BE3DF7AD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54604" y="4356430"/>
                  <a:ext cx="20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842" name="Ink 841">
                  <a:extLst>
                    <a:ext uri="{FF2B5EF4-FFF2-40B4-BE49-F238E27FC236}">
                      <a16:creationId xmlns:a16="http://schemas.microsoft.com/office/drawing/2014/main" id="{E623FA0F-C0ED-4222-98C4-344213F837F3}"/>
                    </a:ext>
                  </a:extLst>
                </p14:cNvPr>
                <p14:cNvContentPartPr/>
                <p14:nvPr/>
              </p14:nvContentPartPr>
              <p14:xfrm>
                <a:off x="3952324" y="4334830"/>
                <a:ext cx="124200" cy="134280"/>
              </p14:xfrm>
            </p:contentPart>
          </mc:Choice>
          <mc:Fallback xmlns="">
            <p:pic>
              <p:nvPicPr>
                <p:cNvPr id="842" name="Ink 841">
                  <a:extLst>
                    <a:ext uri="{FF2B5EF4-FFF2-40B4-BE49-F238E27FC236}">
                      <a16:creationId xmlns:a16="http://schemas.microsoft.com/office/drawing/2014/main" id="{E623FA0F-C0ED-4222-98C4-344213F837F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943324" y="4326190"/>
                  <a:ext cx="141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843" name="Ink 842">
                  <a:extLst>
                    <a:ext uri="{FF2B5EF4-FFF2-40B4-BE49-F238E27FC236}">
                      <a16:creationId xmlns:a16="http://schemas.microsoft.com/office/drawing/2014/main" id="{FD6C3050-A8CF-4FDF-B3B6-ECBE7DD1D1A5}"/>
                    </a:ext>
                  </a:extLst>
                </p14:cNvPr>
                <p14:cNvContentPartPr/>
                <p14:nvPr/>
              </p14:nvContentPartPr>
              <p14:xfrm>
                <a:off x="4147084" y="4259230"/>
                <a:ext cx="47520" cy="183240"/>
              </p14:xfrm>
            </p:contentPart>
          </mc:Choice>
          <mc:Fallback xmlns="">
            <p:pic>
              <p:nvPicPr>
                <p:cNvPr id="843" name="Ink 842">
                  <a:extLst>
                    <a:ext uri="{FF2B5EF4-FFF2-40B4-BE49-F238E27FC236}">
                      <a16:creationId xmlns:a16="http://schemas.microsoft.com/office/drawing/2014/main" id="{FD6C3050-A8CF-4FDF-B3B6-ECBE7DD1D1A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138084" y="4250230"/>
                  <a:ext cx="65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844" name="Ink 843">
                  <a:extLst>
                    <a:ext uri="{FF2B5EF4-FFF2-40B4-BE49-F238E27FC236}">
                      <a16:creationId xmlns:a16="http://schemas.microsoft.com/office/drawing/2014/main" id="{3399E67D-4C3A-405D-874F-B5F0F6C6ADFB}"/>
                    </a:ext>
                  </a:extLst>
                </p14:cNvPr>
                <p14:cNvContentPartPr/>
                <p14:nvPr/>
              </p14:nvContentPartPr>
              <p14:xfrm>
                <a:off x="4241404" y="4359310"/>
                <a:ext cx="88920" cy="65160"/>
              </p14:xfrm>
            </p:contentPart>
          </mc:Choice>
          <mc:Fallback xmlns="">
            <p:pic>
              <p:nvPicPr>
                <p:cNvPr id="844" name="Ink 843">
                  <a:extLst>
                    <a:ext uri="{FF2B5EF4-FFF2-40B4-BE49-F238E27FC236}">
                      <a16:creationId xmlns:a16="http://schemas.microsoft.com/office/drawing/2014/main" id="{3399E67D-4C3A-405D-874F-B5F0F6C6ADF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232764" y="4350670"/>
                  <a:ext cx="106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845" name="Ink 844">
                  <a:extLst>
                    <a:ext uri="{FF2B5EF4-FFF2-40B4-BE49-F238E27FC236}">
                      <a16:creationId xmlns:a16="http://schemas.microsoft.com/office/drawing/2014/main" id="{9C9BCCD9-A1C2-43A5-BC6C-4549B1B2FB12}"/>
                    </a:ext>
                  </a:extLst>
                </p14:cNvPr>
                <p14:cNvContentPartPr/>
                <p14:nvPr/>
              </p14:nvContentPartPr>
              <p14:xfrm>
                <a:off x="4394764" y="4353550"/>
                <a:ext cx="271800" cy="95400"/>
              </p14:xfrm>
            </p:contentPart>
          </mc:Choice>
          <mc:Fallback xmlns="">
            <p:pic>
              <p:nvPicPr>
                <p:cNvPr id="845" name="Ink 844">
                  <a:extLst>
                    <a:ext uri="{FF2B5EF4-FFF2-40B4-BE49-F238E27FC236}">
                      <a16:creationId xmlns:a16="http://schemas.microsoft.com/office/drawing/2014/main" id="{9C9BCCD9-A1C2-43A5-BC6C-4549B1B2FB1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386124" y="4344550"/>
                  <a:ext cx="289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846" name="Ink 845">
                  <a:extLst>
                    <a:ext uri="{FF2B5EF4-FFF2-40B4-BE49-F238E27FC236}">
                      <a16:creationId xmlns:a16="http://schemas.microsoft.com/office/drawing/2014/main" id="{00BE7E76-8406-451C-833F-DA303E66B3FB}"/>
                    </a:ext>
                  </a:extLst>
                </p14:cNvPr>
                <p14:cNvContentPartPr/>
                <p14:nvPr/>
              </p14:nvContentPartPr>
              <p14:xfrm>
                <a:off x="4607164" y="4329790"/>
                <a:ext cx="24120" cy="159480"/>
              </p14:xfrm>
            </p:contentPart>
          </mc:Choice>
          <mc:Fallback xmlns="">
            <p:pic>
              <p:nvPicPr>
                <p:cNvPr id="846" name="Ink 845">
                  <a:extLst>
                    <a:ext uri="{FF2B5EF4-FFF2-40B4-BE49-F238E27FC236}">
                      <a16:creationId xmlns:a16="http://schemas.microsoft.com/office/drawing/2014/main" id="{00BE7E76-8406-451C-833F-DA303E66B3F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98524" y="4321150"/>
                  <a:ext cx="41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847" name="Ink 846">
                  <a:extLst>
                    <a:ext uri="{FF2B5EF4-FFF2-40B4-BE49-F238E27FC236}">
                      <a16:creationId xmlns:a16="http://schemas.microsoft.com/office/drawing/2014/main" id="{C7C53A6F-E050-4079-9836-8405E2F2F7A5}"/>
                    </a:ext>
                  </a:extLst>
                </p14:cNvPr>
                <p14:cNvContentPartPr/>
                <p14:nvPr/>
              </p14:nvContentPartPr>
              <p14:xfrm>
                <a:off x="4790404" y="4353550"/>
                <a:ext cx="82800" cy="83520"/>
              </p14:xfrm>
            </p:contentPart>
          </mc:Choice>
          <mc:Fallback xmlns="">
            <p:pic>
              <p:nvPicPr>
                <p:cNvPr id="847" name="Ink 846">
                  <a:extLst>
                    <a:ext uri="{FF2B5EF4-FFF2-40B4-BE49-F238E27FC236}">
                      <a16:creationId xmlns:a16="http://schemas.microsoft.com/office/drawing/2014/main" id="{C7C53A6F-E050-4079-9836-8405E2F2F7A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781404" y="4344550"/>
                  <a:ext cx="100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850" name="Ink 849">
                  <a:extLst>
                    <a:ext uri="{FF2B5EF4-FFF2-40B4-BE49-F238E27FC236}">
                      <a16:creationId xmlns:a16="http://schemas.microsoft.com/office/drawing/2014/main" id="{B67D424D-5F93-44D0-B82F-54C6B9FEAE0A}"/>
                    </a:ext>
                  </a:extLst>
                </p14:cNvPr>
                <p14:cNvContentPartPr/>
                <p14:nvPr/>
              </p14:nvContentPartPr>
              <p14:xfrm>
                <a:off x="4884364" y="4324030"/>
                <a:ext cx="224640" cy="165600"/>
              </p14:xfrm>
            </p:contentPart>
          </mc:Choice>
          <mc:Fallback xmlns="">
            <p:pic>
              <p:nvPicPr>
                <p:cNvPr id="850" name="Ink 849">
                  <a:extLst>
                    <a:ext uri="{FF2B5EF4-FFF2-40B4-BE49-F238E27FC236}">
                      <a16:creationId xmlns:a16="http://schemas.microsoft.com/office/drawing/2014/main" id="{B67D424D-5F93-44D0-B82F-54C6B9FEAE0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875724" y="4315390"/>
                  <a:ext cx="242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851" name="Ink 850">
                  <a:extLst>
                    <a:ext uri="{FF2B5EF4-FFF2-40B4-BE49-F238E27FC236}">
                      <a16:creationId xmlns:a16="http://schemas.microsoft.com/office/drawing/2014/main" id="{9308D3F6-BBE3-44A1-B7DE-95D9836E0FBD}"/>
                    </a:ext>
                  </a:extLst>
                </p14:cNvPr>
                <p14:cNvContentPartPr/>
                <p14:nvPr/>
              </p14:nvContentPartPr>
              <p14:xfrm>
                <a:off x="5067244" y="4335910"/>
                <a:ext cx="41760" cy="200880"/>
              </p14:xfrm>
            </p:contentPart>
          </mc:Choice>
          <mc:Fallback xmlns="">
            <p:pic>
              <p:nvPicPr>
                <p:cNvPr id="851" name="Ink 850">
                  <a:extLst>
                    <a:ext uri="{FF2B5EF4-FFF2-40B4-BE49-F238E27FC236}">
                      <a16:creationId xmlns:a16="http://schemas.microsoft.com/office/drawing/2014/main" id="{9308D3F6-BBE3-44A1-B7DE-95D9836E0FB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58604" y="4326910"/>
                  <a:ext cx="59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853" name="Ink 852">
                  <a:extLst>
                    <a:ext uri="{FF2B5EF4-FFF2-40B4-BE49-F238E27FC236}">
                      <a16:creationId xmlns:a16="http://schemas.microsoft.com/office/drawing/2014/main" id="{6D605096-B3A2-4AF0-93CA-F35FBE2394C0}"/>
                    </a:ext>
                  </a:extLst>
                </p14:cNvPr>
                <p14:cNvContentPartPr/>
                <p14:nvPr/>
              </p14:nvContentPartPr>
              <p14:xfrm>
                <a:off x="3457324" y="3368230"/>
                <a:ext cx="223920" cy="820440"/>
              </p14:xfrm>
            </p:contentPart>
          </mc:Choice>
          <mc:Fallback xmlns="">
            <p:pic>
              <p:nvPicPr>
                <p:cNvPr id="853" name="Ink 852">
                  <a:extLst>
                    <a:ext uri="{FF2B5EF4-FFF2-40B4-BE49-F238E27FC236}">
                      <a16:creationId xmlns:a16="http://schemas.microsoft.com/office/drawing/2014/main" id="{6D605096-B3A2-4AF0-93CA-F35FBE2394C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448684" y="3359590"/>
                  <a:ext cx="241560" cy="8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854" name="Ink 853">
                  <a:extLst>
                    <a:ext uri="{FF2B5EF4-FFF2-40B4-BE49-F238E27FC236}">
                      <a16:creationId xmlns:a16="http://schemas.microsoft.com/office/drawing/2014/main" id="{B4D3B28D-BFDD-4FE8-9347-710B91D571F2}"/>
                    </a:ext>
                  </a:extLst>
                </p14:cNvPr>
                <p14:cNvContentPartPr/>
                <p14:nvPr/>
              </p14:nvContentPartPr>
              <p14:xfrm>
                <a:off x="5055724" y="3575230"/>
                <a:ext cx="268920" cy="867240"/>
              </p14:xfrm>
            </p:contentPart>
          </mc:Choice>
          <mc:Fallback xmlns="">
            <p:pic>
              <p:nvPicPr>
                <p:cNvPr id="854" name="Ink 853">
                  <a:extLst>
                    <a:ext uri="{FF2B5EF4-FFF2-40B4-BE49-F238E27FC236}">
                      <a16:creationId xmlns:a16="http://schemas.microsoft.com/office/drawing/2014/main" id="{B4D3B28D-BFDD-4FE8-9347-710B91D571F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46724" y="3566230"/>
                  <a:ext cx="286560" cy="88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803" name="Ink 802">
                  <a:extLst>
                    <a:ext uri="{FF2B5EF4-FFF2-40B4-BE49-F238E27FC236}">
                      <a16:creationId xmlns:a16="http://schemas.microsoft.com/office/drawing/2014/main" id="{EEB621B9-57EC-4BBD-8E07-098BCBB35E25}"/>
                    </a:ext>
                  </a:extLst>
                </p14:cNvPr>
                <p14:cNvContentPartPr/>
                <p14:nvPr/>
              </p14:nvContentPartPr>
              <p14:xfrm>
                <a:off x="2583604" y="2843350"/>
                <a:ext cx="330840" cy="301320"/>
              </p14:xfrm>
            </p:contentPart>
          </mc:Choice>
          <mc:Fallback xmlns="">
            <p:pic>
              <p:nvPicPr>
                <p:cNvPr id="803" name="Ink 802">
                  <a:extLst>
                    <a:ext uri="{FF2B5EF4-FFF2-40B4-BE49-F238E27FC236}">
                      <a16:creationId xmlns:a16="http://schemas.microsoft.com/office/drawing/2014/main" id="{EEB621B9-57EC-4BBD-8E07-098BCBB35E2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574964" y="2834350"/>
                  <a:ext cx="348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804" name="Ink 803">
                  <a:extLst>
                    <a:ext uri="{FF2B5EF4-FFF2-40B4-BE49-F238E27FC236}">
                      <a16:creationId xmlns:a16="http://schemas.microsoft.com/office/drawing/2014/main" id="{B26B0CB9-B04A-4E1A-A84F-A60477801BF0}"/>
                    </a:ext>
                  </a:extLst>
                </p14:cNvPr>
                <p14:cNvContentPartPr/>
                <p14:nvPr/>
              </p14:nvContentPartPr>
              <p14:xfrm>
                <a:off x="3002644" y="2827870"/>
                <a:ext cx="142200" cy="299160"/>
              </p14:xfrm>
            </p:contentPart>
          </mc:Choice>
          <mc:Fallback xmlns="">
            <p:pic>
              <p:nvPicPr>
                <p:cNvPr id="804" name="Ink 803">
                  <a:extLst>
                    <a:ext uri="{FF2B5EF4-FFF2-40B4-BE49-F238E27FC236}">
                      <a16:creationId xmlns:a16="http://schemas.microsoft.com/office/drawing/2014/main" id="{B26B0CB9-B04A-4E1A-A84F-A60477801BF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993644" y="2818870"/>
                  <a:ext cx="159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05" name="Ink 804">
                  <a:extLst>
                    <a:ext uri="{FF2B5EF4-FFF2-40B4-BE49-F238E27FC236}">
                      <a16:creationId xmlns:a16="http://schemas.microsoft.com/office/drawing/2014/main" id="{793303E2-5879-4DBC-AD8D-5570EFDABFB1}"/>
                    </a:ext>
                  </a:extLst>
                </p14:cNvPr>
                <p14:cNvContentPartPr/>
                <p14:nvPr/>
              </p14:nvContentPartPr>
              <p14:xfrm>
                <a:off x="3138364" y="2931910"/>
                <a:ext cx="141840" cy="18000"/>
              </p14:xfrm>
            </p:contentPart>
          </mc:Choice>
          <mc:Fallback xmlns="">
            <p:pic>
              <p:nvPicPr>
                <p:cNvPr id="805" name="Ink 804">
                  <a:extLst>
                    <a:ext uri="{FF2B5EF4-FFF2-40B4-BE49-F238E27FC236}">
                      <a16:creationId xmlns:a16="http://schemas.microsoft.com/office/drawing/2014/main" id="{793303E2-5879-4DBC-AD8D-5570EFDABFB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129364" y="2922910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806" name="Ink 805">
                  <a:extLst>
                    <a:ext uri="{FF2B5EF4-FFF2-40B4-BE49-F238E27FC236}">
                      <a16:creationId xmlns:a16="http://schemas.microsoft.com/office/drawing/2014/main" id="{1DA77EDE-544D-47C7-A70C-0A164868044A}"/>
                    </a:ext>
                  </a:extLst>
                </p14:cNvPr>
                <p14:cNvContentPartPr/>
                <p14:nvPr/>
              </p14:nvContentPartPr>
              <p14:xfrm>
                <a:off x="3181564" y="2902390"/>
                <a:ext cx="81000" cy="182880"/>
              </p14:xfrm>
            </p:contentPart>
          </mc:Choice>
          <mc:Fallback xmlns="">
            <p:pic>
              <p:nvPicPr>
                <p:cNvPr id="806" name="Ink 805">
                  <a:extLst>
                    <a:ext uri="{FF2B5EF4-FFF2-40B4-BE49-F238E27FC236}">
                      <a16:creationId xmlns:a16="http://schemas.microsoft.com/office/drawing/2014/main" id="{1DA77EDE-544D-47C7-A70C-0A164868044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72564" y="2893390"/>
                  <a:ext cx="98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807" name="Ink 806">
                  <a:extLst>
                    <a:ext uri="{FF2B5EF4-FFF2-40B4-BE49-F238E27FC236}">
                      <a16:creationId xmlns:a16="http://schemas.microsoft.com/office/drawing/2014/main" id="{0E89D272-1146-4F22-A2F3-4089F7F4CA67}"/>
                    </a:ext>
                  </a:extLst>
                </p14:cNvPr>
                <p14:cNvContentPartPr/>
                <p14:nvPr/>
              </p14:nvContentPartPr>
              <p14:xfrm>
                <a:off x="3356524" y="2890510"/>
                <a:ext cx="53280" cy="236160"/>
              </p14:xfrm>
            </p:contentPart>
          </mc:Choice>
          <mc:Fallback xmlns="">
            <p:pic>
              <p:nvPicPr>
                <p:cNvPr id="807" name="Ink 806">
                  <a:extLst>
                    <a:ext uri="{FF2B5EF4-FFF2-40B4-BE49-F238E27FC236}">
                      <a16:creationId xmlns:a16="http://schemas.microsoft.com/office/drawing/2014/main" id="{0E89D272-1146-4F22-A2F3-4089F7F4CA6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347884" y="2881510"/>
                  <a:ext cx="70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808" name="Ink 807">
                  <a:extLst>
                    <a:ext uri="{FF2B5EF4-FFF2-40B4-BE49-F238E27FC236}">
                      <a16:creationId xmlns:a16="http://schemas.microsoft.com/office/drawing/2014/main" id="{5CF8A16E-1939-427E-B1F9-9B8F7C4D7D71}"/>
                    </a:ext>
                  </a:extLst>
                </p14:cNvPr>
                <p14:cNvContentPartPr/>
                <p14:nvPr/>
              </p14:nvContentPartPr>
              <p14:xfrm>
                <a:off x="3580804" y="2931550"/>
                <a:ext cx="111600" cy="112680"/>
              </p14:xfrm>
            </p:contentPart>
          </mc:Choice>
          <mc:Fallback xmlns="">
            <p:pic>
              <p:nvPicPr>
                <p:cNvPr id="808" name="Ink 807">
                  <a:extLst>
                    <a:ext uri="{FF2B5EF4-FFF2-40B4-BE49-F238E27FC236}">
                      <a16:creationId xmlns:a16="http://schemas.microsoft.com/office/drawing/2014/main" id="{5CF8A16E-1939-427E-B1F9-9B8F7C4D7D7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571804" y="2922910"/>
                  <a:ext cx="129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809" name="Ink 808">
                  <a:extLst>
                    <a:ext uri="{FF2B5EF4-FFF2-40B4-BE49-F238E27FC236}">
                      <a16:creationId xmlns:a16="http://schemas.microsoft.com/office/drawing/2014/main" id="{CEB9FFAC-8446-4ADD-8966-7CAE3DD4AA4B}"/>
                    </a:ext>
                  </a:extLst>
                </p14:cNvPr>
                <p14:cNvContentPartPr/>
                <p14:nvPr/>
              </p14:nvContentPartPr>
              <p14:xfrm>
                <a:off x="3541204" y="3138190"/>
                <a:ext cx="128520" cy="9720"/>
              </p14:xfrm>
            </p:contentPart>
          </mc:Choice>
          <mc:Fallback xmlns="">
            <p:pic>
              <p:nvPicPr>
                <p:cNvPr id="809" name="Ink 808">
                  <a:extLst>
                    <a:ext uri="{FF2B5EF4-FFF2-40B4-BE49-F238E27FC236}">
                      <a16:creationId xmlns:a16="http://schemas.microsoft.com/office/drawing/2014/main" id="{CEB9FFAC-8446-4ADD-8966-7CAE3DD4AA4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532204" y="3129550"/>
                  <a:ext cx="14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10" name="Ink 809">
                  <a:extLst>
                    <a:ext uri="{FF2B5EF4-FFF2-40B4-BE49-F238E27FC236}">
                      <a16:creationId xmlns:a16="http://schemas.microsoft.com/office/drawing/2014/main" id="{BC687CDD-81C9-4949-A627-1F9722C570FF}"/>
                    </a:ext>
                  </a:extLst>
                </p14:cNvPr>
                <p14:cNvContentPartPr/>
                <p14:nvPr/>
              </p14:nvContentPartPr>
              <p14:xfrm>
                <a:off x="3834244" y="2872870"/>
                <a:ext cx="71640" cy="242280"/>
              </p14:xfrm>
            </p:contentPart>
          </mc:Choice>
          <mc:Fallback xmlns="">
            <p:pic>
              <p:nvPicPr>
                <p:cNvPr id="810" name="Ink 809">
                  <a:extLst>
                    <a:ext uri="{FF2B5EF4-FFF2-40B4-BE49-F238E27FC236}">
                      <a16:creationId xmlns:a16="http://schemas.microsoft.com/office/drawing/2014/main" id="{BC687CDD-81C9-4949-A627-1F9722C570F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825244" y="2863870"/>
                  <a:ext cx="89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11" name="Ink 810">
                  <a:extLst>
                    <a:ext uri="{FF2B5EF4-FFF2-40B4-BE49-F238E27FC236}">
                      <a16:creationId xmlns:a16="http://schemas.microsoft.com/office/drawing/2014/main" id="{1FBD4336-1796-4091-8D8A-8E6B8095C2E8}"/>
                    </a:ext>
                  </a:extLst>
                </p14:cNvPr>
                <p14:cNvContentPartPr/>
                <p14:nvPr/>
              </p14:nvContentPartPr>
              <p14:xfrm>
                <a:off x="3912724" y="2937670"/>
                <a:ext cx="164160" cy="18360"/>
              </p14:xfrm>
            </p:contentPart>
          </mc:Choice>
          <mc:Fallback xmlns="">
            <p:pic>
              <p:nvPicPr>
                <p:cNvPr id="811" name="Ink 810">
                  <a:extLst>
                    <a:ext uri="{FF2B5EF4-FFF2-40B4-BE49-F238E27FC236}">
                      <a16:creationId xmlns:a16="http://schemas.microsoft.com/office/drawing/2014/main" id="{1FBD4336-1796-4091-8D8A-8E6B8095C2E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903724" y="2929030"/>
                  <a:ext cx="181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12" name="Ink 811">
                  <a:extLst>
                    <a:ext uri="{FF2B5EF4-FFF2-40B4-BE49-F238E27FC236}">
                      <a16:creationId xmlns:a16="http://schemas.microsoft.com/office/drawing/2014/main" id="{CFE7E098-9410-4441-AB95-A4027719A3D2}"/>
                    </a:ext>
                  </a:extLst>
                </p14:cNvPr>
                <p14:cNvContentPartPr/>
                <p14:nvPr/>
              </p14:nvContentPartPr>
              <p14:xfrm>
                <a:off x="3940444" y="2914270"/>
                <a:ext cx="94680" cy="201600"/>
              </p14:xfrm>
            </p:contentPart>
          </mc:Choice>
          <mc:Fallback xmlns="">
            <p:pic>
              <p:nvPicPr>
                <p:cNvPr id="812" name="Ink 811">
                  <a:extLst>
                    <a:ext uri="{FF2B5EF4-FFF2-40B4-BE49-F238E27FC236}">
                      <a16:creationId xmlns:a16="http://schemas.microsoft.com/office/drawing/2014/main" id="{CFE7E098-9410-4441-AB95-A4027719A3D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31804" y="2905270"/>
                  <a:ext cx="112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13" name="Ink 812">
                  <a:extLst>
                    <a:ext uri="{FF2B5EF4-FFF2-40B4-BE49-F238E27FC236}">
                      <a16:creationId xmlns:a16="http://schemas.microsoft.com/office/drawing/2014/main" id="{B2A67688-85B5-465D-ABE8-E1259F9AD6AA}"/>
                    </a:ext>
                  </a:extLst>
                </p14:cNvPr>
                <p14:cNvContentPartPr/>
                <p14:nvPr/>
              </p14:nvContentPartPr>
              <p14:xfrm>
                <a:off x="4164724" y="2831470"/>
                <a:ext cx="83160" cy="307080"/>
              </p14:xfrm>
            </p:contentPart>
          </mc:Choice>
          <mc:Fallback xmlns="">
            <p:pic>
              <p:nvPicPr>
                <p:cNvPr id="813" name="Ink 812">
                  <a:extLst>
                    <a:ext uri="{FF2B5EF4-FFF2-40B4-BE49-F238E27FC236}">
                      <a16:creationId xmlns:a16="http://schemas.microsoft.com/office/drawing/2014/main" id="{B2A67688-85B5-465D-ABE8-E1259F9AD6A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156084" y="2822830"/>
                  <a:ext cx="100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814" name="Ink 813">
                  <a:extLst>
                    <a:ext uri="{FF2B5EF4-FFF2-40B4-BE49-F238E27FC236}">
                      <a16:creationId xmlns:a16="http://schemas.microsoft.com/office/drawing/2014/main" id="{DF0782ED-F0EB-4BA9-8295-642F3A55A87C}"/>
                    </a:ext>
                  </a:extLst>
                </p14:cNvPr>
                <p14:cNvContentPartPr/>
                <p14:nvPr/>
              </p14:nvContentPartPr>
              <p14:xfrm>
                <a:off x="3598444" y="2968990"/>
                <a:ext cx="47880" cy="161280"/>
              </p14:xfrm>
            </p:contentPart>
          </mc:Choice>
          <mc:Fallback xmlns="">
            <p:pic>
              <p:nvPicPr>
                <p:cNvPr id="814" name="Ink 813">
                  <a:extLst>
                    <a:ext uri="{FF2B5EF4-FFF2-40B4-BE49-F238E27FC236}">
                      <a16:creationId xmlns:a16="http://schemas.microsoft.com/office/drawing/2014/main" id="{DF0782ED-F0EB-4BA9-8295-642F3A55A87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589444" y="2960350"/>
                  <a:ext cx="65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816" name="Ink 815">
                  <a:extLst>
                    <a:ext uri="{FF2B5EF4-FFF2-40B4-BE49-F238E27FC236}">
                      <a16:creationId xmlns:a16="http://schemas.microsoft.com/office/drawing/2014/main" id="{28F3445B-5A13-4C31-8A24-CE02817A0702}"/>
                    </a:ext>
                  </a:extLst>
                </p14:cNvPr>
                <p14:cNvContentPartPr/>
                <p14:nvPr/>
              </p14:nvContentPartPr>
              <p14:xfrm>
                <a:off x="2341324" y="2678110"/>
                <a:ext cx="260640" cy="555120"/>
              </p14:xfrm>
            </p:contentPart>
          </mc:Choice>
          <mc:Fallback xmlns="">
            <p:pic>
              <p:nvPicPr>
                <p:cNvPr id="816" name="Ink 815">
                  <a:extLst>
                    <a:ext uri="{FF2B5EF4-FFF2-40B4-BE49-F238E27FC236}">
                      <a16:creationId xmlns:a16="http://schemas.microsoft.com/office/drawing/2014/main" id="{28F3445B-5A13-4C31-8A24-CE02817A070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332684" y="2669110"/>
                  <a:ext cx="2782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817" name="Ink 816">
                  <a:extLst>
                    <a:ext uri="{FF2B5EF4-FFF2-40B4-BE49-F238E27FC236}">
                      <a16:creationId xmlns:a16="http://schemas.microsoft.com/office/drawing/2014/main" id="{4CA502CA-E85E-49E5-9BB0-0BFC86B13A92}"/>
                    </a:ext>
                  </a:extLst>
                </p14:cNvPr>
                <p14:cNvContentPartPr/>
                <p14:nvPr/>
              </p14:nvContentPartPr>
              <p14:xfrm>
                <a:off x="4270924" y="2760550"/>
                <a:ext cx="242280" cy="472680"/>
              </p14:xfrm>
            </p:contentPart>
          </mc:Choice>
          <mc:Fallback xmlns="">
            <p:pic>
              <p:nvPicPr>
                <p:cNvPr id="817" name="Ink 816">
                  <a:extLst>
                    <a:ext uri="{FF2B5EF4-FFF2-40B4-BE49-F238E27FC236}">
                      <a16:creationId xmlns:a16="http://schemas.microsoft.com/office/drawing/2014/main" id="{4CA502CA-E85E-49E5-9BB0-0BFC86B13A9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61924" y="2751910"/>
                  <a:ext cx="2599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818" name="Ink 817">
                  <a:extLst>
                    <a:ext uri="{FF2B5EF4-FFF2-40B4-BE49-F238E27FC236}">
                      <a16:creationId xmlns:a16="http://schemas.microsoft.com/office/drawing/2014/main" id="{7D8812AD-BB33-4893-96C0-1C61C5D11FC4}"/>
                    </a:ext>
                  </a:extLst>
                </p14:cNvPr>
                <p14:cNvContentPartPr/>
                <p14:nvPr/>
              </p14:nvContentPartPr>
              <p14:xfrm>
                <a:off x="4762684" y="2954950"/>
                <a:ext cx="155880" cy="18360"/>
              </p14:xfrm>
            </p:contentPart>
          </mc:Choice>
          <mc:Fallback xmlns="">
            <p:pic>
              <p:nvPicPr>
                <p:cNvPr id="818" name="Ink 817">
                  <a:extLst>
                    <a:ext uri="{FF2B5EF4-FFF2-40B4-BE49-F238E27FC236}">
                      <a16:creationId xmlns:a16="http://schemas.microsoft.com/office/drawing/2014/main" id="{7D8812AD-BB33-4893-96C0-1C61C5D11FC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754044" y="2946310"/>
                  <a:ext cx="173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819" name="Ink 818">
                  <a:extLst>
                    <a:ext uri="{FF2B5EF4-FFF2-40B4-BE49-F238E27FC236}">
                      <a16:creationId xmlns:a16="http://schemas.microsoft.com/office/drawing/2014/main" id="{95288166-B07E-47C5-B74B-E1438A5BF990}"/>
                    </a:ext>
                  </a:extLst>
                </p14:cNvPr>
                <p14:cNvContentPartPr/>
                <p14:nvPr/>
              </p14:nvContentPartPr>
              <p14:xfrm>
                <a:off x="4748644" y="3084550"/>
                <a:ext cx="152640" cy="7200"/>
              </p14:xfrm>
            </p:contentPart>
          </mc:Choice>
          <mc:Fallback xmlns="">
            <p:pic>
              <p:nvPicPr>
                <p:cNvPr id="819" name="Ink 818">
                  <a:extLst>
                    <a:ext uri="{FF2B5EF4-FFF2-40B4-BE49-F238E27FC236}">
                      <a16:creationId xmlns:a16="http://schemas.microsoft.com/office/drawing/2014/main" id="{95288166-B07E-47C5-B74B-E1438A5BF99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740004" y="3075910"/>
                  <a:ext cx="170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963" name="Ink 962">
                  <a:extLst>
                    <a:ext uri="{FF2B5EF4-FFF2-40B4-BE49-F238E27FC236}">
                      <a16:creationId xmlns:a16="http://schemas.microsoft.com/office/drawing/2014/main" id="{BA903DEB-9753-4DB5-B401-B4B1EB1527AD}"/>
                    </a:ext>
                  </a:extLst>
                </p14:cNvPr>
                <p14:cNvContentPartPr/>
                <p14:nvPr/>
              </p14:nvContentPartPr>
              <p14:xfrm>
                <a:off x="1664164" y="3309190"/>
                <a:ext cx="1785600" cy="1676160"/>
              </p14:xfrm>
            </p:contentPart>
          </mc:Choice>
          <mc:Fallback xmlns="">
            <p:pic>
              <p:nvPicPr>
                <p:cNvPr id="963" name="Ink 962">
                  <a:extLst>
                    <a:ext uri="{FF2B5EF4-FFF2-40B4-BE49-F238E27FC236}">
                      <a16:creationId xmlns:a16="http://schemas.microsoft.com/office/drawing/2014/main" id="{BA903DEB-9753-4DB5-B401-B4B1EB1527A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655164" y="3300550"/>
                  <a:ext cx="1803240" cy="16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964" name="Ink 963">
                  <a:extLst>
                    <a:ext uri="{FF2B5EF4-FFF2-40B4-BE49-F238E27FC236}">
                      <a16:creationId xmlns:a16="http://schemas.microsoft.com/office/drawing/2014/main" id="{7359D5F9-5A1A-4945-9E3F-ED056C727A27}"/>
                    </a:ext>
                  </a:extLst>
                </p14:cNvPr>
                <p14:cNvContentPartPr/>
                <p14:nvPr/>
              </p14:nvContentPartPr>
              <p14:xfrm>
                <a:off x="3333124" y="4843510"/>
                <a:ext cx="230040" cy="230040"/>
              </p14:xfrm>
            </p:contentPart>
          </mc:Choice>
          <mc:Fallback xmlns="">
            <p:pic>
              <p:nvPicPr>
                <p:cNvPr id="964" name="Ink 963">
                  <a:extLst>
                    <a:ext uri="{FF2B5EF4-FFF2-40B4-BE49-F238E27FC236}">
                      <a16:creationId xmlns:a16="http://schemas.microsoft.com/office/drawing/2014/main" id="{7359D5F9-5A1A-4945-9E3F-ED056C727A2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324124" y="4834510"/>
                  <a:ext cx="247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966" name="Ink 965">
                  <a:extLst>
                    <a:ext uri="{FF2B5EF4-FFF2-40B4-BE49-F238E27FC236}">
                      <a16:creationId xmlns:a16="http://schemas.microsoft.com/office/drawing/2014/main" id="{677068FA-BA89-48F7-8768-C02E4F63223A}"/>
                    </a:ext>
                  </a:extLst>
                </p14:cNvPr>
                <p14:cNvContentPartPr/>
                <p14:nvPr/>
              </p14:nvContentPartPr>
              <p14:xfrm>
                <a:off x="3936844" y="5043670"/>
                <a:ext cx="192960" cy="12240"/>
              </p14:xfrm>
            </p:contentPart>
          </mc:Choice>
          <mc:Fallback xmlns="">
            <p:pic>
              <p:nvPicPr>
                <p:cNvPr id="966" name="Ink 965">
                  <a:extLst>
                    <a:ext uri="{FF2B5EF4-FFF2-40B4-BE49-F238E27FC236}">
                      <a16:creationId xmlns:a16="http://schemas.microsoft.com/office/drawing/2014/main" id="{677068FA-BA89-48F7-8768-C02E4F63223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927844" y="5035030"/>
                  <a:ext cx="210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967" name="Ink 966">
                  <a:extLst>
                    <a:ext uri="{FF2B5EF4-FFF2-40B4-BE49-F238E27FC236}">
                      <a16:creationId xmlns:a16="http://schemas.microsoft.com/office/drawing/2014/main" id="{30F54121-0B5A-4EB8-A999-1923BAD83A47}"/>
                    </a:ext>
                  </a:extLst>
                </p14:cNvPr>
                <p14:cNvContentPartPr/>
                <p14:nvPr/>
              </p14:nvContentPartPr>
              <p14:xfrm>
                <a:off x="3934684" y="5108830"/>
                <a:ext cx="212760" cy="18000"/>
              </p14:xfrm>
            </p:contentPart>
          </mc:Choice>
          <mc:Fallback xmlns="">
            <p:pic>
              <p:nvPicPr>
                <p:cNvPr id="967" name="Ink 966">
                  <a:extLst>
                    <a:ext uri="{FF2B5EF4-FFF2-40B4-BE49-F238E27FC236}">
                      <a16:creationId xmlns:a16="http://schemas.microsoft.com/office/drawing/2014/main" id="{30F54121-0B5A-4EB8-A999-1923BAD83A4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926044" y="5099830"/>
                  <a:ext cx="230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968" name="Ink 967">
                  <a:extLst>
                    <a:ext uri="{FF2B5EF4-FFF2-40B4-BE49-F238E27FC236}">
                      <a16:creationId xmlns:a16="http://schemas.microsoft.com/office/drawing/2014/main" id="{99D98A56-30FA-4F0E-A338-8C1F307D7D49}"/>
                    </a:ext>
                  </a:extLst>
                </p14:cNvPr>
                <p14:cNvContentPartPr/>
                <p14:nvPr/>
              </p14:nvContentPartPr>
              <p14:xfrm>
                <a:off x="4471444" y="4855030"/>
                <a:ext cx="53280" cy="165600"/>
              </p14:xfrm>
            </p:contentPart>
          </mc:Choice>
          <mc:Fallback xmlns="">
            <p:pic>
              <p:nvPicPr>
                <p:cNvPr id="968" name="Ink 967">
                  <a:extLst>
                    <a:ext uri="{FF2B5EF4-FFF2-40B4-BE49-F238E27FC236}">
                      <a16:creationId xmlns:a16="http://schemas.microsoft.com/office/drawing/2014/main" id="{99D98A56-30FA-4F0E-A338-8C1F307D7D4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462804" y="4846030"/>
                  <a:ext cx="70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2B7D14AF-0645-4046-99AD-2B93436BA900}"/>
                    </a:ext>
                  </a:extLst>
                </p14:cNvPr>
                <p14:cNvContentPartPr/>
                <p14:nvPr/>
              </p14:nvContentPartPr>
              <p14:xfrm>
                <a:off x="4318084" y="5031790"/>
                <a:ext cx="336600" cy="24480"/>
              </p14:xfrm>
            </p:contentPart>
          </mc:Choice>
          <mc:Fallback xmlns=""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2B7D14AF-0645-4046-99AD-2B93436BA90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309444" y="5023150"/>
                  <a:ext cx="354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970" name="Ink 969">
                  <a:extLst>
                    <a:ext uri="{FF2B5EF4-FFF2-40B4-BE49-F238E27FC236}">
                      <a16:creationId xmlns:a16="http://schemas.microsoft.com/office/drawing/2014/main" id="{F360BD2B-122B-4342-9066-0F7C4CC10FA7}"/>
                    </a:ext>
                  </a:extLst>
                </p14:cNvPr>
                <p14:cNvContentPartPr/>
                <p14:nvPr/>
              </p14:nvContentPartPr>
              <p14:xfrm>
                <a:off x="4318444" y="5090830"/>
                <a:ext cx="283320" cy="195120"/>
              </p14:xfrm>
            </p:contentPart>
          </mc:Choice>
          <mc:Fallback xmlns="">
            <p:pic>
              <p:nvPicPr>
                <p:cNvPr id="970" name="Ink 969">
                  <a:extLst>
                    <a:ext uri="{FF2B5EF4-FFF2-40B4-BE49-F238E27FC236}">
                      <a16:creationId xmlns:a16="http://schemas.microsoft.com/office/drawing/2014/main" id="{F360BD2B-122B-4342-9066-0F7C4CC10FA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309444" y="5082190"/>
                  <a:ext cx="300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971" name="Ink 970">
                  <a:extLst>
                    <a:ext uri="{FF2B5EF4-FFF2-40B4-BE49-F238E27FC236}">
                      <a16:creationId xmlns:a16="http://schemas.microsoft.com/office/drawing/2014/main" id="{DE0D38B1-0356-4D18-AFBA-203A103DA3FA}"/>
                    </a:ext>
                  </a:extLst>
                </p14:cNvPr>
                <p14:cNvContentPartPr/>
                <p14:nvPr/>
              </p14:nvContentPartPr>
              <p14:xfrm>
                <a:off x="4766284" y="4920910"/>
                <a:ext cx="159840" cy="306000"/>
              </p14:xfrm>
            </p:contentPart>
          </mc:Choice>
          <mc:Fallback xmlns="">
            <p:pic>
              <p:nvPicPr>
                <p:cNvPr id="971" name="Ink 970">
                  <a:extLst>
                    <a:ext uri="{FF2B5EF4-FFF2-40B4-BE49-F238E27FC236}">
                      <a16:creationId xmlns:a16="http://schemas.microsoft.com/office/drawing/2014/main" id="{DE0D38B1-0356-4D18-AFBA-203A103DA3F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757644" y="4911910"/>
                  <a:ext cx="1774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972" name="Ink 971">
                  <a:extLst>
                    <a:ext uri="{FF2B5EF4-FFF2-40B4-BE49-F238E27FC236}">
                      <a16:creationId xmlns:a16="http://schemas.microsoft.com/office/drawing/2014/main" id="{FE949BF7-4227-4DA1-815C-E5D0A935B06D}"/>
                    </a:ext>
                  </a:extLst>
                </p14:cNvPr>
                <p14:cNvContentPartPr/>
                <p14:nvPr/>
              </p14:nvContentPartPr>
              <p14:xfrm>
                <a:off x="5023684" y="5055550"/>
                <a:ext cx="144360" cy="171360"/>
              </p14:xfrm>
            </p:contentPart>
          </mc:Choice>
          <mc:Fallback xmlns="">
            <p:pic>
              <p:nvPicPr>
                <p:cNvPr id="972" name="Ink 971">
                  <a:extLst>
                    <a:ext uri="{FF2B5EF4-FFF2-40B4-BE49-F238E27FC236}">
                      <a16:creationId xmlns:a16="http://schemas.microsoft.com/office/drawing/2014/main" id="{FE949BF7-4227-4DA1-815C-E5D0A935B0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014684" y="5046910"/>
                  <a:ext cx="162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973" name="Ink 972">
                  <a:extLst>
                    <a:ext uri="{FF2B5EF4-FFF2-40B4-BE49-F238E27FC236}">
                      <a16:creationId xmlns:a16="http://schemas.microsoft.com/office/drawing/2014/main" id="{E9B4FA92-5E71-46AB-AEC1-A79C350BF239}"/>
                    </a:ext>
                  </a:extLst>
                </p14:cNvPr>
                <p14:cNvContentPartPr/>
                <p14:nvPr/>
              </p14:nvContentPartPr>
              <p14:xfrm>
                <a:off x="5309164" y="4807510"/>
                <a:ext cx="324720" cy="637920"/>
              </p14:xfrm>
            </p:contentPart>
          </mc:Choice>
          <mc:Fallback xmlns="">
            <p:pic>
              <p:nvPicPr>
                <p:cNvPr id="973" name="Ink 972">
                  <a:extLst>
                    <a:ext uri="{FF2B5EF4-FFF2-40B4-BE49-F238E27FC236}">
                      <a16:creationId xmlns:a16="http://schemas.microsoft.com/office/drawing/2014/main" id="{E9B4FA92-5E71-46AB-AEC1-A79C350BF23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300524" y="4798510"/>
                  <a:ext cx="34236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975" name="Ink 974">
                  <a:extLst>
                    <a:ext uri="{FF2B5EF4-FFF2-40B4-BE49-F238E27FC236}">
                      <a16:creationId xmlns:a16="http://schemas.microsoft.com/office/drawing/2014/main" id="{9D0DDC86-3257-4431-BC77-E0E60C00178C}"/>
                    </a:ext>
                  </a:extLst>
                </p14:cNvPr>
                <p14:cNvContentPartPr/>
                <p14:nvPr/>
              </p14:nvContentPartPr>
              <p14:xfrm>
                <a:off x="5757364" y="4861150"/>
                <a:ext cx="259920" cy="353520"/>
              </p14:xfrm>
            </p:contentPart>
          </mc:Choice>
          <mc:Fallback xmlns="">
            <p:pic>
              <p:nvPicPr>
                <p:cNvPr id="975" name="Ink 974">
                  <a:extLst>
                    <a:ext uri="{FF2B5EF4-FFF2-40B4-BE49-F238E27FC236}">
                      <a16:creationId xmlns:a16="http://schemas.microsoft.com/office/drawing/2014/main" id="{9D0DDC86-3257-4431-BC77-E0E60C00178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748724" y="4852150"/>
                  <a:ext cx="277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976" name="Ink 975">
                  <a:extLst>
                    <a:ext uri="{FF2B5EF4-FFF2-40B4-BE49-F238E27FC236}">
                      <a16:creationId xmlns:a16="http://schemas.microsoft.com/office/drawing/2014/main" id="{EA418003-47F3-4A95-80DF-743A6069A7D3}"/>
                    </a:ext>
                  </a:extLst>
                </p14:cNvPr>
                <p14:cNvContentPartPr/>
                <p14:nvPr/>
              </p14:nvContentPartPr>
              <p14:xfrm>
                <a:off x="6082084" y="4925950"/>
                <a:ext cx="154080" cy="336600"/>
              </p14:xfrm>
            </p:contentPart>
          </mc:Choice>
          <mc:Fallback xmlns="">
            <p:pic>
              <p:nvPicPr>
                <p:cNvPr id="976" name="Ink 975">
                  <a:extLst>
                    <a:ext uri="{FF2B5EF4-FFF2-40B4-BE49-F238E27FC236}">
                      <a16:creationId xmlns:a16="http://schemas.microsoft.com/office/drawing/2014/main" id="{EA418003-47F3-4A95-80DF-743A6069A7D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073084" y="4916950"/>
                  <a:ext cx="1717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977" name="Ink 976">
                  <a:extLst>
                    <a:ext uri="{FF2B5EF4-FFF2-40B4-BE49-F238E27FC236}">
                      <a16:creationId xmlns:a16="http://schemas.microsoft.com/office/drawing/2014/main" id="{89AA87F2-8448-45BC-81EE-7C8AB979794F}"/>
                    </a:ext>
                  </a:extLst>
                </p14:cNvPr>
                <p14:cNvContentPartPr/>
                <p14:nvPr/>
              </p14:nvContentPartPr>
              <p14:xfrm>
                <a:off x="6211684" y="5037910"/>
                <a:ext cx="194760" cy="135720"/>
              </p14:xfrm>
            </p:contentPart>
          </mc:Choice>
          <mc:Fallback xmlns="">
            <p:pic>
              <p:nvPicPr>
                <p:cNvPr id="977" name="Ink 976">
                  <a:extLst>
                    <a:ext uri="{FF2B5EF4-FFF2-40B4-BE49-F238E27FC236}">
                      <a16:creationId xmlns:a16="http://schemas.microsoft.com/office/drawing/2014/main" id="{89AA87F2-8448-45BC-81EE-7C8AB979794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202684" y="5028910"/>
                  <a:ext cx="212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978" name="Ink 977">
                  <a:extLst>
                    <a:ext uri="{FF2B5EF4-FFF2-40B4-BE49-F238E27FC236}">
                      <a16:creationId xmlns:a16="http://schemas.microsoft.com/office/drawing/2014/main" id="{EA0CA0A9-B319-4D77-AB6F-16750BEFF627}"/>
                    </a:ext>
                  </a:extLst>
                </p14:cNvPr>
                <p14:cNvContentPartPr/>
                <p14:nvPr/>
              </p14:nvContentPartPr>
              <p14:xfrm>
                <a:off x="6418324" y="4931710"/>
                <a:ext cx="118440" cy="342720"/>
              </p14:xfrm>
            </p:contentPart>
          </mc:Choice>
          <mc:Fallback xmlns="">
            <p:pic>
              <p:nvPicPr>
                <p:cNvPr id="978" name="Ink 977">
                  <a:extLst>
                    <a:ext uri="{FF2B5EF4-FFF2-40B4-BE49-F238E27FC236}">
                      <a16:creationId xmlns:a16="http://schemas.microsoft.com/office/drawing/2014/main" id="{EA0CA0A9-B319-4D77-AB6F-16750BEFF62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409324" y="4922710"/>
                  <a:ext cx="1360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979" name="Ink 978">
                  <a:extLst>
                    <a:ext uri="{FF2B5EF4-FFF2-40B4-BE49-F238E27FC236}">
                      <a16:creationId xmlns:a16="http://schemas.microsoft.com/office/drawing/2014/main" id="{B37622BD-3C84-40C6-AD34-AD9B22356CC5}"/>
                    </a:ext>
                  </a:extLst>
                </p14:cNvPr>
                <p14:cNvContentPartPr/>
                <p14:nvPr/>
              </p14:nvContentPartPr>
              <p14:xfrm>
                <a:off x="6648724" y="4933510"/>
                <a:ext cx="280800" cy="310680"/>
              </p14:xfrm>
            </p:contentPart>
          </mc:Choice>
          <mc:Fallback xmlns="">
            <p:pic>
              <p:nvPicPr>
                <p:cNvPr id="979" name="Ink 978">
                  <a:extLst>
                    <a:ext uri="{FF2B5EF4-FFF2-40B4-BE49-F238E27FC236}">
                      <a16:creationId xmlns:a16="http://schemas.microsoft.com/office/drawing/2014/main" id="{B37622BD-3C84-40C6-AD34-AD9B22356CC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640084" y="4924870"/>
                  <a:ext cx="298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980" name="Ink 979">
                  <a:extLst>
                    <a:ext uri="{FF2B5EF4-FFF2-40B4-BE49-F238E27FC236}">
                      <a16:creationId xmlns:a16="http://schemas.microsoft.com/office/drawing/2014/main" id="{0EAAE6C1-3255-4279-ADF5-48111F475CAA}"/>
                    </a:ext>
                  </a:extLst>
                </p14:cNvPr>
                <p14:cNvContentPartPr/>
                <p14:nvPr/>
              </p14:nvContentPartPr>
              <p14:xfrm>
                <a:off x="6996484" y="4795990"/>
                <a:ext cx="18000" cy="200880"/>
              </p14:xfrm>
            </p:contentPart>
          </mc:Choice>
          <mc:Fallback xmlns="">
            <p:pic>
              <p:nvPicPr>
                <p:cNvPr id="980" name="Ink 979">
                  <a:extLst>
                    <a:ext uri="{FF2B5EF4-FFF2-40B4-BE49-F238E27FC236}">
                      <a16:creationId xmlns:a16="http://schemas.microsoft.com/office/drawing/2014/main" id="{0EAAE6C1-3255-4279-ADF5-48111F475CA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987484" y="4787350"/>
                  <a:ext cx="35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981" name="Ink 980">
                  <a:extLst>
                    <a:ext uri="{FF2B5EF4-FFF2-40B4-BE49-F238E27FC236}">
                      <a16:creationId xmlns:a16="http://schemas.microsoft.com/office/drawing/2014/main" id="{42626A75-BD79-46A9-8EE7-E1ABAE8B0623}"/>
                    </a:ext>
                  </a:extLst>
                </p14:cNvPr>
                <p14:cNvContentPartPr/>
                <p14:nvPr/>
              </p14:nvContentPartPr>
              <p14:xfrm>
                <a:off x="6966604" y="4833070"/>
                <a:ext cx="106920" cy="46440"/>
              </p14:xfrm>
            </p:contentPart>
          </mc:Choice>
          <mc:Fallback xmlns="">
            <p:pic>
              <p:nvPicPr>
                <p:cNvPr id="981" name="Ink 980">
                  <a:extLst>
                    <a:ext uri="{FF2B5EF4-FFF2-40B4-BE49-F238E27FC236}">
                      <a16:creationId xmlns:a16="http://schemas.microsoft.com/office/drawing/2014/main" id="{42626A75-BD79-46A9-8EE7-E1ABAE8B062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57964" y="4824430"/>
                  <a:ext cx="124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982" name="Ink 981">
                  <a:extLst>
                    <a:ext uri="{FF2B5EF4-FFF2-40B4-BE49-F238E27FC236}">
                      <a16:creationId xmlns:a16="http://schemas.microsoft.com/office/drawing/2014/main" id="{D3864D98-BF57-480A-9279-54129DE2A414}"/>
                    </a:ext>
                  </a:extLst>
                </p14:cNvPr>
                <p14:cNvContentPartPr/>
                <p14:nvPr/>
              </p14:nvContentPartPr>
              <p14:xfrm>
                <a:off x="7072444" y="4866190"/>
                <a:ext cx="195840" cy="366840"/>
              </p14:xfrm>
            </p:contentPart>
          </mc:Choice>
          <mc:Fallback xmlns="">
            <p:pic>
              <p:nvPicPr>
                <p:cNvPr id="982" name="Ink 981">
                  <a:extLst>
                    <a:ext uri="{FF2B5EF4-FFF2-40B4-BE49-F238E27FC236}">
                      <a16:creationId xmlns:a16="http://schemas.microsoft.com/office/drawing/2014/main" id="{D3864D98-BF57-480A-9279-54129DE2A41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063444" y="4857190"/>
                  <a:ext cx="2134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983" name="Ink 982">
                  <a:extLst>
                    <a:ext uri="{FF2B5EF4-FFF2-40B4-BE49-F238E27FC236}">
                      <a16:creationId xmlns:a16="http://schemas.microsoft.com/office/drawing/2014/main" id="{58D72412-2D16-4053-B65B-70357D0EE57D}"/>
                    </a:ext>
                  </a:extLst>
                </p14:cNvPr>
                <p14:cNvContentPartPr/>
                <p14:nvPr/>
              </p14:nvContentPartPr>
              <p14:xfrm>
                <a:off x="7214284" y="4972750"/>
                <a:ext cx="201240" cy="183240"/>
              </p14:xfrm>
            </p:contentPart>
          </mc:Choice>
          <mc:Fallback xmlns="">
            <p:pic>
              <p:nvPicPr>
                <p:cNvPr id="983" name="Ink 982">
                  <a:extLst>
                    <a:ext uri="{FF2B5EF4-FFF2-40B4-BE49-F238E27FC236}">
                      <a16:creationId xmlns:a16="http://schemas.microsoft.com/office/drawing/2014/main" id="{58D72412-2D16-4053-B65B-70357D0EE57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205284" y="4964110"/>
                  <a:ext cx="218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984" name="Ink 983">
                  <a:extLst>
                    <a:ext uri="{FF2B5EF4-FFF2-40B4-BE49-F238E27FC236}">
                      <a16:creationId xmlns:a16="http://schemas.microsoft.com/office/drawing/2014/main" id="{80096D13-89F5-45B1-BFF4-090EC6A0B193}"/>
                    </a:ext>
                  </a:extLst>
                </p14:cNvPr>
                <p14:cNvContentPartPr/>
                <p14:nvPr/>
              </p14:nvContentPartPr>
              <p14:xfrm>
                <a:off x="7450804" y="4907950"/>
                <a:ext cx="157680" cy="336600"/>
              </p14:xfrm>
            </p:contentPart>
          </mc:Choice>
          <mc:Fallback xmlns="">
            <p:pic>
              <p:nvPicPr>
                <p:cNvPr id="984" name="Ink 983">
                  <a:extLst>
                    <a:ext uri="{FF2B5EF4-FFF2-40B4-BE49-F238E27FC236}">
                      <a16:creationId xmlns:a16="http://schemas.microsoft.com/office/drawing/2014/main" id="{80096D13-89F5-45B1-BFF4-090EC6A0B19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441804" y="4899310"/>
                  <a:ext cx="1753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986" name="Ink 985">
                  <a:extLst>
                    <a:ext uri="{FF2B5EF4-FFF2-40B4-BE49-F238E27FC236}">
                      <a16:creationId xmlns:a16="http://schemas.microsoft.com/office/drawing/2014/main" id="{31E51306-1627-42EE-BE16-9E7556CB9A5B}"/>
                    </a:ext>
                  </a:extLst>
                </p14:cNvPr>
                <p14:cNvContentPartPr/>
                <p14:nvPr/>
              </p14:nvContentPartPr>
              <p14:xfrm>
                <a:off x="7722244" y="4778350"/>
                <a:ext cx="207000" cy="555120"/>
              </p14:xfrm>
            </p:contentPart>
          </mc:Choice>
          <mc:Fallback xmlns="">
            <p:pic>
              <p:nvPicPr>
                <p:cNvPr id="986" name="Ink 985">
                  <a:extLst>
                    <a:ext uri="{FF2B5EF4-FFF2-40B4-BE49-F238E27FC236}">
                      <a16:creationId xmlns:a16="http://schemas.microsoft.com/office/drawing/2014/main" id="{31E51306-1627-42EE-BE16-9E7556CB9A5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13244" y="4769350"/>
                  <a:ext cx="22464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988" name="Ink 987">
                  <a:extLst>
                    <a:ext uri="{FF2B5EF4-FFF2-40B4-BE49-F238E27FC236}">
                      <a16:creationId xmlns:a16="http://schemas.microsoft.com/office/drawing/2014/main" id="{638AF8CC-221B-4183-B07D-287E040DF0FB}"/>
                    </a:ext>
                  </a:extLst>
                </p14:cNvPr>
                <p14:cNvContentPartPr/>
                <p14:nvPr/>
              </p14:nvContentPartPr>
              <p14:xfrm>
                <a:off x="5770324" y="5310070"/>
                <a:ext cx="376920" cy="97920"/>
              </p14:xfrm>
            </p:contentPart>
          </mc:Choice>
          <mc:Fallback xmlns="">
            <p:pic>
              <p:nvPicPr>
                <p:cNvPr id="988" name="Ink 987">
                  <a:extLst>
                    <a:ext uri="{FF2B5EF4-FFF2-40B4-BE49-F238E27FC236}">
                      <a16:creationId xmlns:a16="http://schemas.microsoft.com/office/drawing/2014/main" id="{638AF8CC-221B-4183-B07D-287E040DF0F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761684" y="5301070"/>
                  <a:ext cx="394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987" name="Ink 986">
                  <a:extLst>
                    <a:ext uri="{FF2B5EF4-FFF2-40B4-BE49-F238E27FC236}">
                      <a16:creationId xmlns:a16="http://schemas.microsoft.com/office/drawing/2014/main" id="{B85B8606-7EFF-436E-8D46-A6A3CAD707C3}"/>
                    </a:ext>
                  </a:extLst>
                </p14:cNvPr>
                <p14:cNvContentPartPr/>
                <p14:nvPr/>
              </p14:nvContentPartPr>
              <p14:xfrm>
                <a:off x="6667084" y="5427070"/>
                <a:ext cx="363240" cy="51120"/>
              </p14:xfrm>
            </p:contentPart>
          </mc:Choice>
          <mc:Fallback xmlns="">
            <p:pic>
              <p:nvPicPr>
                <p:cNvPr id="987" name="Ink 986">
                  <a:extLst>
                    <a:ext uri="{FF2B5EF4-FFF2-40B4-BE49-F238E27FC236}">
                      <a16:creationId xmlns:a16="http://schemas.microsoft.com/office/drawing/2014/main" id="{B85B8606-7EFF-436E-8D46-A6A3CAD707C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658084" y="5418070"/>
                  <a:ext cx="380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989" name="Ink 988">
                  <a:extLst>
                    <a:ext uri="{FF2B5EF4-FFF2-40B4-BE49-F238E27FC236}">
                      <a16:creationId xmlns:a16="http://schemas.microsoft.com/office/drawing/2014/main" id="{B6CE5AAC-6884-46FD-AB37-5318F765606E}"/>
                    </a:ext>
                  </a:extLst>
                </p14:cNvPr>
                <p14:cNvContentPartPr/>
                <p14:nvPr/>
              </p14:nvContentPartPr>
              <p14:xfrm>
                <a:off x="6701284" y="5350390"/>
                <a:ext cx="189360" cy="82800"/>
              </p14:xfrm>
            </p:contentPart>
          </mc:Choice>
          <mc:Fallback xmlns="">
            <p:pic>
              <p:nvPicPr>
                <p:cNvPr id="989" name="Ink 988">
                  <a:extLst>
                    <a:ext uri="{FF2B5EF4-FFF2-40B4-BE49-F238E27FC236}">
                      <a16:creationId xmlns:a16="http://schemas.microsoft.com/office/drawing/2014/main" id="{B6CE5AAC-6884-46FD-AB37-5318F765606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692644" y="5341750"/>
                  <a:ext cx="207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992" name="Ink 991">
                  <a:extLst>
                    <a:ext uri="{FF2B5EF4-FFF2-40B4-BE49-F238E27FC236}">
                      <a16:creationId xmlns:a16="http://schemas.microsoft.com/office/drawing/2014/main" id="{18A3F126-671D-4F2D-B982-28ACB2B89631}"/>
                    </a:ext>
                  </a:extLst>
                </p14:cNvPr>
                <p14:cNvContentPartPr/>
                <p14:nvPr/>
              </p14:nvContentPartPr>
              <p14:xfrm>
                <a:off x="5957884" y="1969270"/>
                <a:ext cx="189360" cy="77400"/>
              </p14:xfrm>
            </p:contentPart>
          </mc:Choice>
          <mc:Fallback xmlns="">
            <p:pic>
              <p:nvPicPr>
                <p:cNvPr id="992" name="Ink 991">
                  <a:extLst>
                    <a:ext uri="{FF2B5EF4-FFF2-40B4-BE49-F238E27FC236}">
                      <a16:creationId xmlns:a16="http://schemas.microsoft.com/office/drawing/2014/main" id="{18A3F126-671D-4F2D-B982-28ACB2B8963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948884" y="1960630"/>
                  <a:ext cx="207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993" name="Ink 992">
                  <a:extLst>
                    <a:ext uri="{FF2B5EF4-FFF2-40B4-BE49-F238E27FC236}">
                      <a16:creationId xmlns:a16="http://schemas.microsoft.com/office/drawing/2014/main" id="{975DB169-A647-42C9-B401-C2D336B62E28}"/>
                    </a:ext>
                  </a:extLst>
                </p14:cNvPr>
                <p14:cNvContentPartPr/>
                <p14:nvPr/>
              </p14:nvContentPartPr>
              <p14:xfrm>
                <a:off x="7214644" y="1810870"/>
                <a:ext cx="153720" cy="124200"/>
              </p14:xfrm>
            </p:contentPart>
          </mc:Choice>
          <mc:Fallback xmlns="">
            <p:pic>
              <p:nvPicPr>
                <p:cNvPr id="993" name="Ink 992">
                  <a:extLst>
                    <a:ext uri="{FF2B5EF4-FFF2-40B4-BE49-F238E27FC236}">
                      <a16:creationId xmlns:a16="http://schemas.microsoft.com/office/drawing/2014/main" id="{975DB169-A647-42C9-B401-C2D336B62E2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206004" y="1802230"/>
                  <a:ext cx="171360" cy="14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059C9-D50D-482F-AB7D-B88BEE6D12BD}"/>
              </a:ext>
            </a:extLst>
          </p:cNvPr>
          <p:cNvGrpSpPr/>
          <p:nvPr/>
        </p:nvGrpSpPr>
        <p:grpSpPr>
          <a:xfrm>
            <a:off x="1191844" y="76390"/>
            <a:ext cx="1197720" cy="425520"/>
            <a:chOff x="1191844" y="76390"/>
            <a:chExt cx="11977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FDF1CAE-AD90-477E-8235-D107F54530C7}"/>
                    </a:ext>
                  </a:extLst>
                </p14:cNvPr>
                <p14:cNvContentPartPr/>
                <p14:nvPr/>
              </p14:nvContentPartPr>
              <p14:xfrm>
                <a:off x="1191844" y="188350"/>
                <a:ext cx="282960" cy="307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FDF1CAE-AD90-477E-8235-D107F54530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3204" y="179350"/>
                  <a:ext cx="300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4F1EEF-A18E-442C-93BF-D53AD2B61568}"/>
                    </a:ext>
                  </a:extLst>
                </p14:cNvPr>
                <p14:cNvContentPartPr/>
                <p14:nvPr/>
              </p14:nvContentPartPr>
              <p14:xfrm>
                <a:off x="1221004" y="359710"/>
                <a:ext cx="177480" cy="18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4F1EEF-A18E-442C-93BF-D53AD2B615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2004" y="350710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E61399-FC90-47B9-82DE-DF7A672AC5C6}"/>
                    </a:ext>
                  </a:extLst>
                </p14:cNvPr>
                <p14:cNvContentPartPr/>
                <p14:nvPr/>
              </p14:nvContentPartPr>
              <p14:xfrm>
                <a:off x="1297684" y="129670"/>
                <a:ext cx="124200" cy="53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E61399-FC90-47B9-82DE-DF7A672AC5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88684" y="120670"/>
                  <a:ext cx="141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15A9D8-5E22-4FFE-90BF-32855980ED48}"/>
                    </a:ext>
                  </a:extLst>
                </p14:cNvPr>
                <p14:cNvContentPartPr/>
                <p14:nvPr/>
              </p14:nvContentPartPr>
              <p14:xfrm>
                <a:off x="1539604" y="294910"/>
                <a:ext cx="165600" cy="171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15A9D8-5E22-4FFE-90BF-32855980ED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0604" y="285910"/>
                  <a:ext cx="183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AAA4B9-6BA9-4524-86AC-B45D68BB5E1D}"/>
                    </a:ext>
                  </a:extLst>
                </p14:cNvPr>
                <p14:cNvContentPartPr/>
                <p14:nvPr/>
              </p14:nvContentPartPr>
              <p14:xfrm>
                <a:off x="1563364" y="306430"/>
                <a:ext cx="182880" cy="195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AAA4B9-6BA9-4524-86AC-B45D68BB5E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4724" y="297790"/>
                  <a:ext cx="200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8823DA-8184-49D0-B0FD-697909690F89}"/>
                    </a:ext>
                  </a:extLst>
                </p14:cNvPr>
                <p14:cNvContentPartPr/>
                <p14:nvPr/>
              </p14:nvContentPartPr>
              <p14:xfrm>
                <a:off x="1899244" y="147310"/>
                <a:ext cx="265680" cy="330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8823DA-8184-49D0-B0FD-697909690F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90604" y="138310"/>
                  <a:ext cx="283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89AA0A-477D-47AC-A3F9-24798FD62C0A}"/>
                    </a:ext>
                  </a:extLst>
                </p14:cNvPr>
                <p14:cNvContentPartPr/>
                <p14:nvPr/>
              </p14:nvContentPartPr>
              <p14:xfrm>
                <a:off x="1940644" y="300670"/>
                <a:ext cx="171360" cy="35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89AA0A-477D-47AC-A3F9-24798FD62C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2004" y="292030"/>
                  <a:ext cx="189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B45845-A67B-4382-B0C3-5AE429FEEDE2}"/>
                    </a:ext>
                  </a:extLst>
                </p14:cNvPr>
                <p14:cNvContentPartPr/>
                <p14:nvPr/>
              </p14:nvContentPartPr>
              <p14:xfrm>
                <a:off x="1993924" y="76390"/>
                <a:ext cx="147960" cy="3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B45845-A67B-4382-B0C3-5AE429FEED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4924" y="67750"/>
                  <a:ext cx="165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593AB8-A019-4666-8743-813778CE64D7}"/>
                    </a:ext>
                  </a:extLst>
                </p14:cNvPr>
                <p14:cNvContentPartPr/>
                <p14:nvPr/>
              </p14:nvContentPartPr>
              <p14:xfrm>
                <a:off x="2271124" y="76390"/>
                <a:ext cx="118440" cy="74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593AB8-A019-4666-8743-813778CE64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2124" y="67750"/>
                  <a:ext cx="13608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732CB59-A4CF-42AB-9171-C45600C6BB99}"/>
                  </a:ext>
                </a:extLst>
              </p14:cNvPr>
              <p14:cNvContentPartPr/>
              <p14:nvPr/>
            </p14:nvContentPartPr>
            <p14:xfrm>
              <a:off x="7550884" y="1370590"/>
              <a:ext cx="472320" cy="120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732CB59-A4CF-42AB-9171-C45600C6BB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42244" y="1361590"/>
                <a:ext cx="4899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314E3EE-5371-4E65-BE15-4DEE6D23ADD8}"/>
                  </a:ext>
                </a:extLst>
              </p14:cNvPr>
              <p14:cNvContentPartPr/>
              <p14:nvPr/>
            </p14:nvContentPartPr>
            <p14:xfrm>
              <a:off x="8040484" y="1305070"/>
              <a:ext cx="944280" cy="199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314E3EE-5371-4E65-BE15-4DEE6D23AD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1844" y="1296430"/>
                <a:ext cx="96192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B9118484-AA9B-4D9B-B6AC-BC0B62F8CCD9}"/>
              </a:ext>
            </a:extLst>
          </p:cNvPr>
          <p:cNvGrpSpPr/>
          <p:nvPr/>
        </p:nvGrpSpPr>
        <p:grpSpPr>
          <a:xfrm>
            <a:off x="6878404" y="-6410"/>
            <a:ext cx="2153520" cy="1263600"/>
            <a:chOff x="6878404" y="-6410"/>
            <a:chExt cx="2153520" cy="12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06ECF5-B0C3-4ACF-97C8-611434AA7E56}"/>
                    </a:ext>
                  </a:extLst>
                </p14:cNvPr>
                <p14:cNvContentPartPr/>
                <p14:nvPr/>
              </p14:nvContentPartPr>
              <p14:xfrm>
                <a:off x="7109524" y="243790"/>
                <a:ext cx="316080" cy="20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06ECF5-B0C3-4ACF-97C8-611434AA7E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00884" y="234790"/>
                  <a:ext cx="333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C42DCF-CFB2-4971-BAC1-2C7F9814E0FF}"/>
                    </a:ext>
                  </a:extLst>
                </p14:cNvPr>
                <p14:cNvContentPartPr/>
                <p14:nvPr/>
              </p14:nvContentPartPr>
              <p14:xfrm>
                <a:off x="7474204" y="335950"/>
                <a:ext cx="6120" cy="12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C42DCF-CFB2-4971-BAC1-2C7F9814E0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65564" y="327310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ED08DC-E2ED-4D70-9B0F-D727B6DDE15E}"/>
                    </a:ext>
                  </a:extLst>
                </p14:cNvPr>
                <p14:cNvContentPartPr/>
                <p14:nvPr/>
              </p14:nvContentPartPr>
              <p14:xfrm>
                <a:off x="7545124" y="235870"/>
                <a:ext cx="222480" cy="272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ED08DC-E2ED-4D70-9B0F-D727B6DDE15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36124" y="226870"/>
                  <a:ext cx="240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97D7CCE-F735-4C48-8AA9-E57DD3F6CE35}"/>
                    </a:ext>
                  </a:extLst>
                </p14:cNvPr>
                <p14:cNvContentPartPr/>
                <p14:nvPr/>
              </p14:nvContentPartPr>
              <p14:xfrm>
                <a:off x="7710364" y="153070"/>
                <a:ext cx="100800" cy="29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97D7CCE-F735-4C48-8AA9-E57DD3F6CE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01364" y="144430"/>
                  <a:ext cx="118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A59AC9E-89ED-45E1-9E28-8EB3EB7463EB}"/>
                    </a:ext>
                  </a:extLst>
                </p14:cNvPr>
                <p14:cNvContentPartPr/>
                <p14:nvPr/>
              </p14:nvContentPartPr>
              <p14:xfrm>
                <a:off x="7851844" y="342070"/>
                <a:ext cx="100800" cy="77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A59AC9E-89ED-45E1-9E28-8EB3EB7463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43204" y="333070"/>
                  <a:ext cx="11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C0F0230-AF3A-4472-BF5B-F02989F6B488}"/>
                    </a:ext>
                  </a:extLst>
                </p14:cNvPr>
                <p14:cNvContentPartPr/>
                <p14:nvPr/>
              </p14:nvContentPartPr>
              <p14:xfrm>
                <a:off x="8146684" y="324430"/>
                <a:ext cx="136080" cy="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C0F0230-AF3A-4472-BF5B-F02989F6B4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38044" y="315430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5E16AB-929A-4C32-8D3D-88FFA8E63D34}"/>
                    </a:ext>
                  </a:extLst>
                </p14:cNvPr>
                <p14:cNvContentPartPr/>
                <p14:nvPr/>
              </p14:nvContentPartPr>
              <p14:xfrm>
                <a:off x="8424244" y="112030"/>
                <a:ext cx="100800" cy="18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5E16AB-929A-4C32-8D3D-88FFA8E63D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15604" y="103030"/>
                  <a:ext cx="118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DCE535B-40A7-4101-A01B-ACBCC5A5D23A}"/>
                    </a:ext>
                  </a:extLst>
                </p14:cNvPr>
                <p14:cNvContentPartPr/>
                <p14:nvPr/>
              </p14:nvContentPartPr>
              <p14:xfrm>
                <a:off x="8660044" y="153430"/>
                <a:ext cx="141480" cy="18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DCE535B-40A7-4101-A01B-ACBCC5A5D2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51404" y="144790"/>
                  <a:ext cx="159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43407F-719E-49BF-880A-278EEEE4EF8D}"/>
                    </a:ext>
                  </a:extLst>
                </p14:cNvPr>
                <p14:cNvContentPartPr/>
                <p14:nvPr/>
              </p14:nvContentPartPr>
              <p14:xfrm>
                <a:off x="8367004" y="412630"/>
                <a:ext cx="455400" cy="18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43407F-719E-49BF-880A-278EEEE4EF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58004" y="403990"/>
                  <a:ext cx="47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977B07B-2F06-4FAA-B9B2-7D6146787ADC}"/>
                    </a:ext>
                  </a:extLst>
                </p14:cNvPr>
                <p14:cNvContentPartPr/>
                <p14:nvPr/>
              </p14:nvContentPartPr>
              <p14:xfrm>
                <a:off x="8464924" y="501190"/>
                <a:ext cx="272160" cy="153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977B07B-2F06-4FAA-B9B2-7D6146787A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56284" y="492550"/>
                  <a:ext cx="289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F7FAE93-4D50-4BEA-8797-A979E42CB71E}"/>
                    </a:ext>
                  </a:extLst>
                </p14:cNvPr>
                <p14:cNvContentPartPr/>
                <p14:nvPr/>
              </p14:nvContentPartPr>
              <p14:xfrm>
                <a:off x="8659684" y="501190"/>
                <a:ext cx="48240" cy="171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F7FAE93-4D50-4BEA-8797-A979E42CB7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50684" y="492550"/>
                  <a:ext cx="65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17A6FC-CDCD-4FF4-AFFB-48DECEF1D90F}"/>
                    </a:ext>
                  </a:extLst>
                </p14:cNvPr>
                <p14:cNvContentPartPr/>
                <p14:nvPr/>
              </p14:nvContentPartPr>
              <p14:xfrm>
                <a:off x="7214644" y="619270"/>
                <a:ext cx="1817280" cy="28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17A6FC-CDCD-4FF4-AFFB-48DECEF1D9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06004" y="610270"/>
                  <a:ext cx="1834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1BFA92-CD0D-4334-B409-F3754FB76734}"/>
                    </a:ext>
                  </a:extLst>
                </p14:cNvPr>
                <p14:cNvContentPartPr/>
                <p14:nvPr/>
              </p14:nvContentPartPr>
              <p14:xfrm>
                <a:off x="7580764" y="996910"/>
                <a:ext cx="1050120" cy="260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1BFA92-CD0D-4334-B409-F3754FB767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72124" y="987910"/>
                  <a:ext cx="1067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1727BA-B955-4143-A008-4BDEA244A4A2}"/>
                    </a:ext>
                  </a:extLst>
                </p14:cNvPr>
                <p14:cNvContentPartPr/>
                <p14:nvPr/>
              </p14:nvContentPartPr>
              <p14:xfrm>
                <a:off x="6878404" y="-6410"/>
                <a:ext cx="2113200" cy="54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1727BA-B955-4143-A008-4BDEA244A4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69764" y="-15410"/>
                  <a:ext cx="2130840" cy="56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483C053-156C-47D1-8FA6-96DAAF3F14E8}"/>
                  </a:ext>
                </a:extLst>
              </p14:cNvPr>
              <p14:cNvContentPartPr/>
              <p14:nvPr/>
            </p14:nvContentPartPr>
            <p14:xfrm>
              <a:off x="3399004" y="1704612"/>
              <a:ext cx="170640" cy="230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483C053-156C-47D1-8FA6-96DAAF3F14E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90004" y="1695972"/>
                <a:ext cx="188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ED89B04-DF94-42C6-B9DF-E818400FCCD4}"/>
                  </a:ext>
                </a:extLst>
              </p14:cNvPr>
              <p14:cNvContentPartPr/>
              <p14:nvPr/>
            </p14:nvContentPartPr>
            <p14:xfrm>
              <a:off x="1763884" y="1881732"/>
              <a:ext cx="3616560" cy="100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ED89B04-DF94-42C6-B9DF-E818400FCCD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54884" y="1872732"/>
                <a:ext cx="36342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1EBE394-54A4-4FAF-AF87-9A2BD2D1ABF7}"/>
                  </a:ext>
                </a:extLst>
              </p14:cNvPr>
              <p14:cNvContentPartPr/>
              <p14:nvPr/>
            </p14:nvContentPartPr>
            <p14:xfrm>
              <a:off x="537724" y="1238052"/>
              <a:ext cx="465480" cy="27972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1EBE394-54A4-4FAF-AF87-9A2BD2D1ABF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8724" y="1229412"/>
                <a:ext cx="483120" cy="28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C77FC24B-8DD4-482B-9CCB-39D3FF6D50ED}"/>
                  </a:ext>
                </a:extLst>
              </p14:cNvPr>
              <p14:cNvContentPartPr/>
              <p14:nvPr/>
            </p14:nvContentPartPr>
            <p14:xfrm>
              <a:off x="3073564" y="2984772"/>
              <a:ext cx="1994400" cy="1238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C77FC24B-8DD4-482B-9CCB-39D3FF6D50E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64564" y="2975772"/>
                <a:ext cx="2012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9069018-B1AE-4068-BD29-C6C6BDF2BBD9}"/>
                  </a:ext>
                </a:extLst>
              </p14:cNvPr>
              <p14:cNvContentPartPr/>
              <p14:nvPr/>
            </p14:nvContentPartPr>
            <p14:xfrm>
              <a:off x="2017324" y="3922932"/>
              <a:ext cx="360" cy="61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9069018-B1AE-4068-BD29-C6C6BDF2BBD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08684" y="3913932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3FA2ACB-6055-493C-864D-83BFF5DCF679}"/>
                  </a:ext>
                </a:extLst>
              </p14:cNvPr>
              <p14:cNvContentPartPr/>
              <p14:nvPr/>
            </p14:nvContentPartPr>
            <p14:xfrm>
              <a:off x="1799164" y="4040652"/>
              <a:ext cx="112680" cy="122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3FA2ACB-6055-493C-864D-83BFF5DCF67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90164" y="4032012"/>
                <a:ext cx="130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F0E20C81-14AE-499F-AF97-9A93168F98F1}"/>
                  </a:ext>
                </a:extLst>
              </p14:cNvPr>
              <p14:cNvContentPartPr/>
              <p14:nvPr/>
            </p14:nvContentPartPr>
            <p14:xfrm>
              <a:off x="1911124" y="4052532"/>
              <a:ext cx="153720" cy="2134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F0E20C81-14AE-499F-AF97-9A93168F98F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02484" y="4043892"/>
                <a:ext cx="1713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5EE0253-3656-419A-A35F-AFB2AA2B132B}"/>
                  </a:ext>
                </a:extLst>
              </p14:cNvPr>
              <p14:cNvContentPartPr/>
              <p14:nvPr/>
            </p14:nvContentPartPr>
            <p14:xfrm>
              <a:off x="2182204" y="4023012"/>
              <a:ext cx="224280" cy="1249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5EE0253-3656-419A-A35F-AFB2AA2B132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73564" y="4014372"/>
                <a:ext cx="2419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3704181-DACC-4AA5-A37E-D207AD79527A}"/>
                  </a:ext>
                </a:extLst>
              </p14:cNvPr>
              <p14:cNvContentPartPr/>
              <p14:nvPr/>
            </p14:nvContentPartPr>
            <p14:xfrm>
              <a:off x="2572084" y="3982692"/>
              <a:ext cx="53640" cy="2293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3704181-DACC-4AA5-A37E-D207AD79527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63084" y="3974052"/>
                <a:ext cx="71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F94B545-1619-4ACC-B415-AB9D3F208E53}"/>
                  </a:ext>
                </a:extLst>
              </p14:cNvPr>
              <p14:cNvContentPartPr/>
              <p14:nvPr/>
            </p14:nvContentPartPr>
            <p14:xfrm>
              <a:off x="2713564" y="4005372"/>
              <a:ext cx="41760" cy="2361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F94B545-1619-4ACC-B415-AB9D3F208E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04564" y="3996732"/>
                <a:ext cx="594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22541B8-C31C-4B44-9307-390BCF2AB7D6}"/>
                  </a:ext>
                </a:extLst>
              </p14:cNvPr>
              <p14:cNvContentPartPr/>
              <p14:nvPr/>
            </p14:nvContentPartPr>
            <p14:xfrm>
              <a:off x="2560204" y="4135332"/>
              <a:ext cx="147960" cy="122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22541B8-C31C-4B44-9307-390BCF2AB7D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51204" y="4126332"/>
                <a:ext cx="165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D09C8F4-DED5-42AD-8BC8-0BD411C228C4}"/>
                  </a:ext>
                </a:extLst>
              </p14:cNvPr>
              <p14:cNvContentPartPr/>
              <p14:nvPr/>
            </p14:nvContentPartPr>
            <p14:xfrm>
              <a:off x="2595484" y="3905292"/>
              <a:ext cx="124200" cy="122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D09C8F4-DED5-42AD-8BC8-0BD411C228C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86844" y="3896292"/>
                <a:ext cx="141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E4ED275-36B0-45F8-9807-811B87FA7C8A}"/>
                  </a:ext>
                </a:extLst>
              </p14:cNvPr>
              <p14:cNvContentPartPr/>
              <p14:nvPr/>
            </p14:nvContentPartPr>
            <p14:xfrm>
              <a:off x="2837404" y="3851292"/>
              <a:ext cx="53640" cy="1076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E4ED275-36B0-45F8-9807-811B87FA7C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28404" y="3842292"/>
                <a:ext cx="71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498A65A-8701-4DF9-A24E-F879530B0948}"/>
                  </a:ext>
                </a:extLst>
              </p14:cNvPr>
              <p14:cNvContentPartPr/>
              <p14:nvPr/>
            </p14:nvContentPartPr>
            <p14:xfrm>
              <a:off x="2955484" y="4111572"/>
              <a:ext cx="47520" cy="244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498A65A-8701-4DF9-A24E-F879530B094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46484" y="4102932"/>
                <a:ext cx="65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242E103-5ECC-4FE8-8E15-3E8713E26F39}"/>
                  </a:ext>
                </a:extLst>
              </p14:cNvPr>
              <p14:cNvContentPartPr/>
              <p14:nvPr/>
            </p14:nvContentPartPr>
            <p14:xfrm>
              <a:off x="3179404" y="3981972"/>
              <a:ext cx="77400" cy="1890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242E103-5ECC-4FE8-8E15-3E8713E26F3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70764" y="3972972"/>
                <a:ext cx="950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DD91557-26B7-4599-81AA-78918F104FD8}"/>
                  </a:ext>
                </a:extLst>
              </p14:cNvPr>
              <p14:cNvContentPartPr/>
              <p14:nvPr/>
            </p14:nvContentPartPr>
            <p14:xfrm>
              <a:off x="3185524" y="3963612"/>
              <a:ext cx="189360" cy="2782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DD91557-26B7-4599-81AA-78918F104FD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76524" y="3954972"/>
                <a:ext cx="2070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5A7CBCF-4B6B-45BD-B3D9-F5CA6232E8E5}"/>
                  </a:ext>
                </a:extLst>
              </p14:cNvPr>
              <p14:cNvContentPartPr/>
              <p14:nvPr/>
            </p14:nvContentPartPr>
            <p14:xfrm>
              <a:off x="3238444" y="3875772"/>
              <a:ext cx="130320" cy="122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5A7CBCF-4B6B-45BD-B3D9-F5CA6232E8E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229804" y="3866772"/>
                <a:ext cx="147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BC47B4ED-EE1C-4ABD-B19B-DC7EA3375E4C}"/>
                  </a:ext>
                </a:extLst>
              </p14:cNvPr>
              <p14:cNvContentPartPr/>
              <p14:nvPr/>
            </p14:nvContentPartPr>
            <p14:xfrm>
              <a:off x="3612844" y="4105812"/>
              <a:ext cx="97920" cy="61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BC47B4ED-EE1C-4ABD-B19B-DC7EA3375E4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03844" y="4096812"/>
                <a:ext cx="115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C96BEB4-8568-44F8-B9C6-424DBF653264}"/>
                  </a:ext>
                </a:extLst>
              </p14:cNvPr>
              <p14:cNvContentPartPr/>
              <p14:nvPr/>
            </p14:nvContentPartPr>
            <p14:xfrm>
              <a:off x="3663244" y="4017252"/>
              <a:ext cx="53280" cy="1774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C96BEB4-8568-44F8-B9C6-424DBF65326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54604" y="4008612"/>
                <a:ext cx="709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F7BFDCA-7A5C-486E-BE82-C3C1A5925A06}"/>
                  </a:ext>
                </a:extLst>
              </p14:cNvPr>
              <p14:cNvContentPartPr/>
              <p14:nvPr/>
            </p14:nvContentPartPr>
            <p14:xfrm>
              <a:off x="3734164" y="4070532"/>
              <a:ext cx="141840" cy="2304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F7BFDCA-7A5C-486E-BE82-C3C1A5925A0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25164" y="4061532"/>
                <a:ext cx="159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523E091-F19C-45DF-96BB-FD036683BE46}"/>
                  </a:ext>
                </a:extLst>
              </p14:cNvPr>
              <p14:cNvContentPartPr/>
              <p14:nvPr/>
            </p14:nvContentPartPr>
            <p14:xfrm>
              <a:off x="3893284" y="3911052"/>
              <a:ext cx="12240" cy="180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523E091-F19C-45DF-96BB-FD036683BE4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84644" y="3902412"/>
                <a:ext cx="29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FD734F8-B7A7-4C48-B485-897A6E702C55}"/>
                  </a:ext>
                </a:extLst>
              </p14:cNvPr>
              <p14:cNvContentPartPr/>
              <p14:nvPr/>
            </p14:nvContentPartPr>
            <p14:xfrm>
              <a:off x="4000204" y="3981972"/>
              <a:ext cx="212040" cy="1479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FD734F8-B7A7-4C48-B485-897A6E702C5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91204" y="3972972"/>
                <a:ext cx="229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C6BE08AA-D8C5-4747-93C8-3EB9C17DE8E6}"/>
                  </a:ext>
                </a:extLst>
              </p14:cNvPr>
              <p14:cNvContentPartPr/>
              <p14:nvPr/>
            </p14:nvContentPartPr>
            <p14:xfrm>
              <a:off x="4294684" y="3922932"/>
              <a:ext cx="171360" cy="2311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C6BE08AA-D8C5-4747-93C8-3EB9C17DE8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85684" y="3913932"/>
                <a:ext cx="1890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265F4FF-AA59-4C77-A917-35459A7AE00E}"/>
                  </a:ext>
                </a:extLst>
              </p14:cNvPr>
              <p14:cNvContentPartPr/>
              <p14:nvPr/>
            </p14:nvContentPartPr>
            <p14:xfrm>
              <a:off x="4329964" y="4082052"/>
              <a:ext cx="100800" cy="61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265F4FF-AA59-4C77-A917-35459A7AE00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20964" y="4073412"/>
                <a:ext cx="118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2A0025CF-E69B-4766-ADA2-CCCF88A4E193}"/>
                  </a:ext>
                </a:extLst>
              </p14:cNvPr>
              <p14:cNvContentPartPr/>
              <p14:nvPr/>
            </p14:nvContentPartPr>
            <p14:xfrm>
              <a:off x="4353724" y="3822492"/>
              <a:ext cx="141840" cy="298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2A0025CF-E69B-4766-ADA2-CCCF88A4E19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44724" y="3813852"/>
                <a:ext cx="1594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563DACFF-1DE9-40E5-9F18-9D43F9E99AD6}"/>
                  </a:ext>
                </a:extLst>
              </p14:cNvPr>
              <p14:cNvContentPartPr/>
              <p14:nvPr/>
            </p14:nvContentPartPr>
            <p14:xfrm>
              <a:off x="4553884" y="3899172"/>
              <a:ext cx="242280" cy="2185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563DACFF-1DE9-40E5-9F18-9D43F9E99AD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45244" y="3890532"/>
                <a:ext cx="259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5EC4149-1007-44A6-B166-8A0DF9F78F50}"/>
                  </a:ext>
                </a:extLst>
              </p14:cNvPr>
              <p14:cNvContentPartPr/>
              <p14:nvPr/>
            </p14:nvContentPartPr>
            <p14:xfrm>
              <a:off x="4648564" y="3916452"/>
              <a:ext cx="230400" cy="2347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5EC4149-1007-44A6-B166-8A0DF9F78F5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639924" y="3907812"/>
                <a:ext cx="248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98D2AE31-32CC-4469-8D23-4F5B6B61D414}"/>
                  </a:ext>
                </a:extLst>
              </p14:cNvPr>
              <p14:cNvContentPartPr/>
              <p14:nvPr/>
            </p14:nvContentPartPr>
            <p14:xfrm>
              <a:off x="4796164" y="3840132"/>
              <a:ext cx="5328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98D2AE31-32CC-4469-8D23-4F5B6B61D41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87164" y="3831492"/>
                <a:ext cx="70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B6D546A8-B959-4E8C-85C8-0BD2F0F5B997}"/>
                  </a:ext>
                </a:extLst>
              </p14:cNvPr>
              <p14:cNvContentPartPr/>
              <p14:nvPr/>
            </p14:nvContentPartPr>
            <p14:xfrm>
              <a:off x="4967164" y="3804852"/>
              <a:ext cx="18000" cy="770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B6D546A8-B959-4E8C-85C8-0BD2F0F5B99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958164" y="3796212"/>
                <a:ext cx="35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648C69E-B73A-4B19-BC01-DC1179B1497B}"/>
                  </a:ext>
                </a:extLst>
              </p14:cNvPr>
              <p14:cNvContentPartPr/>
              <p14:nvPr/>
            </p14:nvContentPartPr>
            <p14:xfrm>
              <a:off x="4945204" y="3840132"/>
              <a:ext cx="87120" cy="45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648C69E-B73A-4B19-BC01-DC1179B1497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36204" y="3831492"/>
                <a:ext cx="1047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74A55CC-4A82-44C9-A92E-F01BE8D4F791}"/>
                  </a:ext>
                </a:extLst>
              </p14:cNvPr>
              <p14:cNvContentPartPr/>
              <p14:nvPr/>
            </p14:nvContentPartPr>
            <p14:xfrm>
              <a:off x="5085244" y="4067292"/>
              <a:ext cx="124200" cy="151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74A55CC-4A82-44C9-A92E-F01BE8D4F79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76244" y="4058292"/>
                <a:ext cx="141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5CDFA4C6-22C5-4B87-8AE6-0662F9646A1A}"/>
                  </a:ext>
                </a:extLst>
              </p14:cNvPr>
              <p14:cNvContentPartPr/>
              <p14:nvPr/>
            </p14:nvContentPartPr>
            <p14:xfrm>
              <a:off x="5363164" y="3905292"/>
              <a:ext cx="211680" cy="3070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5CDFA4C6-22C5-4B87-8AE6-0662F9646A1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54524" y="3896292"/>
                <a:ext cx="229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0D9E897D-5C5C-492B-A28C-BD35E8DB2838}"/>
                  </a:ext>
                </a:extLst>
              </p14:cNvPr>
              <p14:cNvContentPartPr/>
              <p14:nvPr/>
            </p14:nvContentPartPr>
            <p14:xfrm>
              <a:off x="5368204" y="4082052"/>
              <a:ext cx="177480" cy="122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0D9E897D-5C5C-492B-A28C-BD35E8DB283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359564" y="4073412"/>
                <a:ext cx="1951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00EB94C5-688C-4023-8211-55A832D06DD5}"/>
                  </a:ext>
                </a:extLst>
              </p14:cNvPr>
              <p14:cNvContentPartPr/>
              <p14:nvPr/>
            </p14:nvContentPartPr>
            <p14:xfrm>
              <a:off x="5456764" y="3828612"/>
              <a:ext cx="230400" cy="2599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00EB94C5-688C-4023-8211-55A832D06D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47764" y="3819612"/>
                <a:ext cx="2480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B1BA9E9-7399-4F19-9E1F-E9AC2C7EF819}"/>
                  </a:ext>
                </a:extLst>
              </p14:cNvPr>
              <p14:cNvContentPartPr/>
              <p14:nvPr/>
            </p14:nvContentPartPr>
            <p14:xfrm>
              <a:off x="5863924" y="3887292"/>
              <a:ext cx="236160" cy="3186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B1BA9E9-7399-4F19-9E1F-E9AC2C7EF81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854924" y="3878652"/>
                <a:ext cx="2538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3400D78-9E0B-4EC0-8615-4A251023D4F5}"/>
                  </a:ext>
                </a:extLst>
              </p14:cNvPr>
              <p14:cNvContentPartPr/>
              <p14:nvPr/>
            </p14:nvContentPartPr>
            <p14:xfrm>
              <a:off x="5964004" y="3828612"/>
              <a:ext cx="88920" cy="61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3400D78-9E0B-4EC0-8615-4A251023D4F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55364" y="3819612"/>
                <a:ext cx="106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F09FFA8B-4C51-42E2-9EBB-6C097852D2EF}"/>
                  </a:ext>
                </a:extLst>
              </p14:cNvPr>
              <p14:cNvContentPartPr/>
              <p14:nvPr/>
            </p14:nvContentPartPr>
            <p14:xfrm>
              <a:off x="6253084" y="3763452"/>
              <a:ext cx="12240" cy="946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F09FFA8B-4C51-42E2-9EBB-6C097852D2E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244444" y="3754812"/>
                <a:ext cx="29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BBDCAF9-AB92-4765-B285-2DDFB2C98014}"/>
                  </a:ext>
                </a:extLst>
              </p14:cNvPr>
              <p14:cNvContentPartPr/>
              <p14:nvPr/>
            </p14:nvContentPartPr>
            <p14:xfrm>
              <a:off x="6253084" y="3810972"/>
              <a:ext cx="65160" cy="360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BBDCAF9-AB92-4765-B285-2DDFB2C9801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244444" y="3801972"/>
                <a:ext cx="828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3CDF4123-FB79-4190-BFD9-0D63825FAE07}"/>
                  </a:ext>
                </a:extLst>
              </p14:cNvPr>
              <p14:cNvContentPartPr/>
              <p14:nvPr/>
            </p14:nvContentPartPr>
            <p14:xfrm>
              <a:off x="4332124" y="1958412"/>
              <a:ext cx="738720" cy="302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3CDF4123-FB79-4190-BFD9-0D63825FAE0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323124" y="1949412"/>
                <a:ext cx="756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E666402-78E1-4E25-82D1-F116D709751F}"/>
                  </a:ext>
                </a:extLst>
              </p14:cNvPr>
              <p14:cNvContentPartPr/>
              <p14:nvPr/>
            </p14:nvContentPartPr>
            <p14:xfrm>
              <a:off x="1032364" y="831310"/>
              <a:ext cx="281520" cy="31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E666402-78E1-4E25-82D1-F116D709751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23364" y="822670"/>
                <a:ext cx="2991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C288C1B-833E-41A9-8F0E-52F5D93421C4}"/>
                  </a:ext>
                </a:extLst>
              </p14:cNvPr>
              <p14:cNvContentPartPr/>
              <p14:nvPr/>
            </p14:nvContentPartPr>
            <p14:xfrm>
              <a:off x="1397404" y="985030"/>
              <a:ext cx="54720" cy="41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C288C1B-833E-41A9-8F0E-52F5D93421C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88404" y="976030"/>
                <a:ext cx="723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C192BA1-F2EC-4845-8EB7-33798F3F9FE3}"/>
                  </a:ext>
                </a:extLst>
              </p14:cNvPr>
              <p14:cNvContentPartPr/>
              <p14:nvPr/>
            </p14:nvContentPartPr>
            <p14:xfrm>
              <a:off x="1582804" y="725110"/>
              <a:ext cx="192960" cy="54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C192BA1-F2EC-4845-8EB7-33798F3F9FE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574164" y="716470"/>
                <a:ext cx="2106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923F1A4-69B1-41B3-8503-357D6A0042EF}"/>
                  </a:ext>
                </a:extLst>
              </p14:cNvPr>
              <p14:cNvContentPartPr/>
              <p14:nvPr/>
            </p14:nvContentPartPr>
            <p14:xfrm>
              <a:off x="1787284" y="813310"/>
              <a:ext cx="277560" cy="360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923F1A4-69B1-41B3-8503-357D6A0042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778644" y="804670"/>
                <a:ext cx="2952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5836523-0257-438D-9340-310A5AA37D3B}"/>
                  </a:ext>
                </a:extLst>
              </p14:cNvPr>
              <p14:cNvContentPartPr/>
              <p14:nvPr/>
            </p14:nvContentPartPr>
            <p14:xfrm>
              <a:off x="1852084" y="1025710"/>
              <a:ext cx="159480" cy="18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5836523-0257-438D-9340-310A5AA37D3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843444" y="1016710"/>
                <a:ext cx="1771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EFE1132-C964-48B3-B0E6-A8F7F6D15251}"/>
                  </a:ext>
                </a:extLst>
              </p14:cNvPr>
              <p14:cNvContentPartPr/>
              <p14:nvPr/>
            </p14:nvContentPartPr>
            <p14:xfrm>
              <a:off x="1946764" y="737350"/>
              <a:ext cx="10080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EFE1132-C964-48B3-B0E6-A8F7F6D1525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937764" y="728350"/>
                <a:ext cx="118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F615F1-3E9C-46A9-8D95-D8613AA8925A}"/>
                  </a:ext>
                </a:extLst>
              </p14:cNvPr>
              <p14:cNvContentPartPr/>
              <p14:nvPr/>
            </p14:nvContentPartPr>
            <p14:xfrm>
              <a:off x="2182564" y="931750"/>
              <a:ext cx="112320" cy="136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F615F1-3E9C-46A9-8D95-D8613AA8925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73924" y="923110"/>
                <a:ext cx="1299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E24505-42E8-4A47-9953-A334079AE405}"/>
                  </a:ext>
                </a:extLst>
              </p14:cNvPr>
              <p14:cNvContentPartPr/>
              <p14:nvPr/>
            </p14:nvContentPartPr>
            <p14:xfrm>
              <a:off x="2135404" y="943630"/>
              <a:ext cx="200880" cy="165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E24505-42E8-4A47-9953-A334079AE40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26404" y="934990"/>
                <a:ext cx="2185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18439AF-7A76-4065-B8CE-6F4E9E765891}"/>
                  </a:ext>
                </a:extLst>
              </p14:cNvPr>
              <p14:cNvContentPartPr/>
              <p14:nvPr/>
            </p14:nvContentPartPr>
            <p14:xfrm>
              <a:off x="2454004" y="861190"/>
              <a:ext cx="19080" cy="287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18439AF-7A76-4065-B8CE-6F4E9E76589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445004" y="852190"/>
                <a:ext cx="367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B4DBA7-438B-4763-A37E-991F7EA6A1E3}"/>
                  </a:ext>
                </a:extLst>
              </p14:cNvPr>
              <p14:cNvContentPartPr/>
              <p14:nvPr/>
            </p14:nvContentPartPr>
            <p14:xfrm>
              <a:off x="2660284" y="831670"/>
              <a:ext cx="47520" cy="324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B4DBA7-438B-4763-A37E-991F7EA6A1E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651644" y="822670"/>
                <a:ext cx="6516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05E3BC0-132D-4829-A949-A34A548B92BB}"/>
                  </a:ext>
                </a:extLst>
              </p14:cNvPr>
              <p14:cNvContentPartPr/>
              <p14:nvPr/>
            </p14:nvContentPartPr>
            <p14:xfrm>
              <a:off x="2442124" y="748870"/>
              <a:ext cx="236160" cy="307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05E3BC0-132D-4829-A949-A34A548B92B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433484" y="740230"/>
                <a:ext cx="2538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E737CB-87E3-4CFE-A82E-34ACB33B9758}"/>
                  </a:ext>
                </a:extLst>
              </p14:cNvPr>
              <p14:cNvContentPartPr/>
              <p14:nvPr/>
            </p14:nvContentPartPr>
            <p14:xfrm>
              <a:off x="2802124" y="678310"/>
              <a:ext cx="12240" cy="112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E737CB-87E3-4CFE-A82E-34ACB33B975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93124" y="669310"/>
                <a:ext cx="298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6E132A-1E84-44B1-8B84-350A9F1338FD}"/>
                  </a:ext>
                </a:extLst>
              </p14:cNvPr>
              <p14:cNvContentPartPr/>
              <p14:nvPr/>
            </p14:nvContentPartPr>
            <p14:xfrm>
              <a:off x="2766844" y="737350"/>
              <a:ext cx="71280" cy="82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6E132A-1E84-44B1-8B84-350A9F1338F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757844" y="728350"/>
                <a:ext cx="88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20C4CB9-56CD-46EB-9262-324D737B39CC}"/>
                  </a:ext>
                </a:extLst>
              </p14:cNvPr>
              <p14:cNvContentPartPr/>
              <p14:nvPr/>
            </p14:nvContentPartPr>
            <p14:xfrm>
              <a:off x="2760724" y="707830"/>
              <a:ext cx="295560" cy="560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20C4CB9-56CD-46EB-9262-324D737B39C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751724" y="698830"/>
                <a:ext cx="3132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AAAC48-8B91-40E5-A80E-E18E765AE9CA}"/>
                  </a:ext>
                </a:extLst>
              </p14:cNvPr>
              <p14:cNvContentPartPr/>
              <p14:nvPr/>
            </p14:nvContentPartPr>
            <p14:xfrm>
              <a:off x="2430244" y="1250292"/>
              <a:ext cx="230760" cy="16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AAAC48-8B91-40E5-A80E-E18E765AE9C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421244" y="1241652"/>
                <a:ext cx="2484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5512EC7-BEF0-4DE5-96F2-410B5F2F7F70}"/>
                  </a:ext>
                </a:extLst>
              </p14:cNvPr>
              <p14:cNvContentPartPr/>
              <p14:nvPr/>
            </p14:nvContentPartPr>
            <p14:xfrm>
              <a:off x="1752004" y="1303572"/>
              <a:ext cx="153720" cy="12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5512EC7-BEF0-4DE5-96F2-410B5F2F7F7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743004" y="1294572"/>
                <a:ext cx="171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AF90316-DF4E-4541-80D6-4B2486662EBB}"/>
                  </a:ext>
                </a:extLst>
              </p14:cNvPr>
              <p14:cNvContentPartPr/>
              <p14:nvPr/>
            </p14:nvContentPartPr>
            <p14:xfrm>
              <a:off x="1451044" y="1716132"/>
              <a:ext cx="14220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AF90316-DF4E-4541-80D6-4B2486662EB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442404" y="1707132"/>
                <a:ext cx="1598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1D22EF4-646F-47BC-954D-7F8441687441}"/>
                  </a:ext>
                </a:extLst>
              </p14:cNvPr>
              <p14:cNvContentPartPr/>
              <p14:nvPr/>
            </p14:nvContentPartPr>
            <p14:xfrm>
              <a:off x="1452124" y="1786692"/>
              <a:ext cx="135000" cy="12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1D22EF4-646F-47BC-954D-7F844168744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43124" y="1777692"/>
                <a:ext cx="152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F2417CE-B5C8-414B-BB67-CCF1A83AC83F}"/>
                  </a:ext>
                </a:extLst>
              </p14:cNvPr>
              <p14:cNvContentPartPr/>
              <p14:nvPr/>
            </p14:nvContentPartPr>
            <p14:xfrm>
              <a:off x="1757404" y="1645572"/>
              <a:ext cx="30240" cy="195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F2417CE-B5C8-414B-BB67-CCF1A83AC83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748764" y="1636932"/>
                <a:ext cx="478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B7DE52D-F3AF-48CF-B9B7-6E0B1680DDB5}"/>
                  </a:ext>
                </a:extLst>
              </p14:cNvPr>
              <p14:cNvContentPartPr/>
              <p14:nvPr/>
            </p14:nvContentPartPr>
            <p14:xfrm>
              <a:off x="1928764" y="1604172"/>
              <a:ext cx="47520" cy="301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B7DE52D-F3AF-48CF-B9B7-6E0B1680DDB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920124" y="1595532"/>
                <a:ext cx="651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ADCB215-DF51-4D92-A393-C123692F34AA}"/>
                  </a:ext>
                </a:extLst>
              </p14:cNvPr>
              <p14:cNvContentPartPr/>
              <p14:nvPr/>
            </p14:nvContentPartPr>
            <p14:xfrm>
              <a:off x="1757764" y="1734132"/>
              <a:ext cx="141840" cy="29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ADCB215-DF51-4D92-A393-C123692F34A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49124" y="1725492"/>
                <a:ext cx="1594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543771A-6FDF-465F-BE11-4DDD21A68CC6}"/>
                  </a:ext>
                </a:extLst>
              </p14:cNvPr>
              <p14:cNvContentPartPr/>
              <p14:nvPr/>
            </p14:nvContentPartPr>
            <p14:xfrm>
              <a:off x="1816804" y="1504092"/>
              <a:ext cx="130320" cy="6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543771A-6FDF-465F-BE11-4DDD21A68CC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08164" y="1495452"/>
                <a:ext cx="147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5800319-6DDA-42E8-B3F3-3B3F1F92BF40}"/>
                  </a:ext>
                </a:extLst>
              </p14:cNvPr>
              <p14:cNvContentPartPr/>
              <p14:nvPr/>
            </p14:nvContentPartPr>
            <p14:xfrm>
              <a:off x="2052964" y="1492212"/>
              <a:ext cx="18000" cy="10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5800319-6DDA-42E8-B3F3-3B3F1F92BF4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043964" y="1483572"/>
                <a:ext cx="356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28FE8C4-3181-4593-9F95-B93A35359B62}"/>
                  </a:ext>
                </a:extLst>
              </p14:cNvPr>
              <p14:cNvContentPartPr/>
              <p14:nvPr/>
            </p14:nvContentPartPr>
            <p14:xfrm>
              <a:off x="2034604" y="1510212"/>
              <a:ext cx="89280" cy="69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28FE8C4-3181-4593-9F95-B93A35359B6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025604" y="1501212"/>
                <a:ext cx="1069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DC5AC2A-551E-43D3-BDCF-CDA4BA66A200}"/>
                  </a:ext>
                </a:extLst>
              </p14:cNvPr>
              <p14:cNvContentPartPr/>
              <p14:nvPr/>
            </p14:nvContentPartPr>
            <p14:xfrm>
              <a:off x="2253484" y="1728012"/>
              <a:ext cx="36000" cy="18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DC5AC2A-551E-43D3-BDCF-CDA4BA66A20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244484" y="1719372"/>
                <a:ext cx="536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04DE752-8C71-4D2A-B82B-B5828D8B9FE1}"/>
                  </a:ext>
                </a:extLst>
              </p14:cNvPr>
              <p14:cNvContentPartPr/>
              <p14:nvPr/>
            </p14:nvContentPartPr>
            <p14:xfrm>
              <a:off x="2430244" y="1627932"/>
              <a:ext cx="165600" cy="18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04DE752-8C71-4D2A-B82B-B5828D8B9FE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421604" y="1619292"/>
                <a:ext cx="1832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206D0A9-74B9-4D0D-A414-D57A1DB609C4}"/>
                  </a:ext>
                </a:extLst>
              </p14:cNvPr>
              <p14:cNvContentPartPr/>
              <p14:nvPr/>
            </p14:nvContentPartPr>
            <p14:xfrm>
              <a:off x="2713564" y="1651692"/>
              <a:ext cx="71280" cy="100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206D0A9-74B9-4D0D-A414-D57A1DB609C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704564" y="1642692"/>
                <a:ext cx="88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4C20FBB-18A0-483D-A27E-AFD00CE06F24}"/>
                  </a:ext>
                </a:extLst>
              </p14:cNvPr>
              <p14:cNvContentPartPr/>
              <p14:nvPr/>
            </p14:nvContentPartPr>
            <p14:xfrm>
              <a:off x="2713564" y="1639812"/>
              <a:ext cx="130320" cy="112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4C20FBB-18A0-483D-A27E-AFD00CE06F2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704564" y="1631172"/>
                <a:ext cx="147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E651628-811B-45DF-A1BD-5659782E270E}"/>
                  </a:ext>
                </a:extLst>
              </p14:cNvPr>
              <p14:cNvContentPartPr/>
              <p14:nvPr/>
            </p14:nvContentPartPr>
            <p14:xfrm>
              <a:off x="2961244" y="1557012"/>
              <a:ext cx="218880" cy="27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E651628-811B-45DF-A1BD-5659782E270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952244" y="1548372"/>
                <a:ext cx="2365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34B1063-10DB-41F7-8B1C-1862DACF3ACE}"/>
                  </a:ext>
                </a:extLst>
              </p14:cNvPr>
              <p14:cNvContentPartPr/>
              <p14:nvPr/>
            </p14:nvContentPartPr>
            <p14:xfrm>
              <a:off x="2955484" y="1716492"/>
              <a:ext cx="165600" cy="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34B1063-10DB-41F7-8B1C-1862DACF3AC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946484" y="1707852"/>
                <a:ext cx="183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411B6BF-66CE-448A-908F-3D292501F542}"/>
                  </a:ext>
                </a:extLst>
              </p14:cNvPr>
              <p14:cNvContentPartPr/>
              <p14:nvPr/>
            </p14:nvContentPartPr>
            <p14:xfrm>
              <a:off x="3067444" y="1486092"/>
              <a:ext cx="147960" cy="6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411B6BF-66CE-448A-908F-3D292501F54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058804" y="1477452"/>
                <a:ext cx="165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9964ABD-4BF6-44D8-9D07-067931D4A46A}"/>
                  </a:ext>
                </a:extLst>
              </p14:cNvPr>
              <p14:cNvContentPartPr/>
              <p14:nvPr/>
            </p14:nvContentPartPr>
            <p14:xfrm>
              <a:off x="1848124" y="2223732"/>
              <a:ext cx="267840" cy="207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9964ABD-4BF6-44D8-9D07-067931D4A46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839124" y="2215092"/>
                <a:ext cx="285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5158598-6DAB-4E25-975B-A2A88ADD71B1}"/>
                  </a:ext>
                </a:extLst>
              </p14:cNvPr>
              <p14:cNvContentPartPr/>
              <p14:nvPr/>
            </p14:nvContentPartPr>
            <p14:xfrm>
              <a:off x="2088244" y="2265132"/>
              <a:ext cx="124200" cy="147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5158598-6DAB-4E25-975B-A2A88ADD71B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079244" y="2256492"/>
                <a:ext cx="141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9CF4561-281D-442F-89EC-E8E0C44E36E1}"/>
                  </a:ext>
                </a:extLst>
              </p14:cNvPr>
              <p14:cNvContentPartPr/>
              <p14:nvPr/>
            </p14:nvContentPartPr>
            <p14:xfrm>
              <a:off x="2052964" y="2241732"/>
              <a:ext cx="195120" cy="165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9CF4561-281D-442F-89EC-E8E0C44E36E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043964" y="2232732"/>
                <a:ext cx="2127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B78CB01-6E85-4249-A262-F137FFEAD9ED}"/>
                  </a:ext>
                </a:extLst>
              </p14:cNvPr>
              <p14:cNvContentPartPr/>
              <p14:nvPr/>
            </p14:nvContentPartPr>
            <p14:xfrm>
              <a:off x="2424124" y="2202132"/>
              <a:ext cx="230760" cy="228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B78CB01-6E85-4249-A262-F137FFEAD9E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415124" y="2193492"/>
                <a:ext cx="2484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703A79B-2DB9-4238-A863-743C4CA5DD10}"/>
                  </a:ext>
                </a:extLst>
              </p14:cNvPr>
              <p14:cNvContentPartPr/>
              <p14:nvPr/>
            </p14:nvContentPartPr>
            <p14:xfrm>
              <a:off x="2459764" y="2353692"/>
              <a:ext cx="147960" cy="6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703A79B-2DB9-4238-A863-743C4CA5DD1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451124" y="2344692"/>
                <a:ext cx="165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DE201C4-1407-47DE-9979-8631D6C59457}"/>
                  </a:ext>
                </a:extLst>
              </p14:cNvPr>
              <p14:cNvContentPartPr/>
              <p14:nvPr/>
            </p14:nvContentPartPr>
            <p14:xfrm>
              <a:off x="2501164" y="2147052"/>
              <a:ext cx="147960" cy="29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DE201C4-1407-47DE-9979-8631D6C5945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492164" y="2138412"/>
                <a:ext cx="165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27865D9-FD4E-49DB-BF33-A0B3D1B63CAF}"/>
                  </a:ext>
                </a:extLst>
              </p14:cNvPr>
              <p14:cNvContentPartPr/>
              <p14:nvPr/>
            </p14:nvContentPartPr>
            <p14:xfrm>
              <a:off x="2766484" y="2265132"/>
              <a:ext cx="112320" cy="118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27865D9-FD4E-49DB-BF33-A0B3D1B63CA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757844" y="2256492"/>
                <a:ext cx="129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3FB4548-573F-4225-98C8-5D1E7A42E941}"/>
                  </a:ext>
                </a:extLst>
              </p14:cNvPr>
              <p14:cNvContentPartPr/>
              <p14:nvPr/>
            </p14:nvContentPartPr>
            <p14:xfrm>
              <a:off x="3067444" y="2271252"/>
              <a:ext cx="130320" cy="12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3FB4548-573F-4225-98C8-5D1E7A42E94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058804" y="2262252"/>
                <a:ext cx="147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C14CDAE-9BC4-4436-83EF-2879D1E379CB}"/>
                  </a:ext>
                </a:extLst>
              </p14:cNvPr>
              <p14:cNvContentPartPr/>
              <p14:nvPr/>
            </p14:nvContentPartPr>
            <p14:xfrm>
              <a:off x="3203164" y="2247492"/>
              <a:ext cx="136080" cy="230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C14CDAE-9BC4-4436-83EF-2879D1E379C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194524" y="2238492"/>
                <a:ext cx="1537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A8B437E-79CE-46EA-B6C7-4E851B4A59B8}"/>
                  </a:ext>
                </a:extLst>
              </p14:cNvPr>
              <p14:cNvContentPartPr/>
              <p14:nvPr/>
            </p14:nvContentPartPr>
            <p14:xfrm>
              <a:off x="3386044" y="2141292"/>
              <a:ext cx="12240" cy="18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A8B437E-79CE-46EA-B6C7-4E851B4A59B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377404" y="2132292"/>
                <a:ext cx="29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F5164A6-B534-4574-8041-70A3E33798B2}"/>
                  </a:ext>
                </a:extLst>
              </p14:cNvPr>
              <p14:cNvContentPartPr/>
              <p14:nvPr/>
            </p14:nvContentPartPr>
            <p14:xfrm>
              <a:off x="3456604" y="2241372"/>
              <a:ext cx="236880" cy="147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F5164A6-B534-4574-8041-70A3E33798B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7964" y="2232732"/>
                <a:ext cx="254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E52370B-3476-4813-B8D5-18EE784FB504}"/>
                  </a:ext>
                </a:extLst>
              </p14:cNvPr>
              <p14:cNvContentPartPr/>
              <p14:nvPr/>
            </p14:nvContentPartPr>
            <p14:xfrm>
              <a:off x="3857644" y="2188452"/>
              <a:ext cx="47880" cy="195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E52370B-3476-4813-B8D5-18EE784FB50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849004" y="2179812"/>
                <a:ext cx="655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43D3037-DB11-477C-A89C-1102C88FED4B}"/>
                  </a:ext>
                </a:extLst>
              </p14:cNvPr>
              <p14:cNvContentPartPr/>
              <p14:nvPr/>
            </p14:nvContentPartPr>
            <p14:xfrm>
              <a:off x="3828484" y="2202852"/>
              <a:ext cx="180720" cy="208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43D3037-DB11-477C-A89C-1102C88FED4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819484" y="2193852"/>
                <a:ext cx="198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B30830B-983D-41A3-A22C-28EF99E2C458}"/>
                  </a:ext>
                </a:extLst>
              </p14:cNvPr>
              <p14:cNvContentPartPr/>
              <p14:nvPr/>
            </p14:nvContentPartPr>
            <p14:xfrm>
              <a:off x="3893284" y="2129412"/>
              <a:ext cx="133920" cy="122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B30830B-983D-41A3-A22C-28EF99E2C45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884644" y="2120772"/>
                <a:ext cx="151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0913D3A-A8F9-4350-B49A-D66A457F9696}"/>
                  </a:ext>
                </a:extLst>
              </p14:cNvPr>
              <p14:cNvContentPartPr/>
              <p14:nvPr/>
            </p14:nvContentPartPr>
            <p14:xfrm>
              <a:off x="3368404" y="2654652"/>
              <a:ext cx="248040" cy="366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0913D3A-A8F9-4350-B49A-D66A457F969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359404" y="2645652"/>
                <a:ext cx="2656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489E0C4-0FB5-47E6-A4CD-259A2A00160B}"/>
                  </a:ext>
                </a:extLst>
              </p14:cNvPr>
              <p14:cNvContentPartPr/>
              <p14:nvPr/>
            </p14:nvContentPartPr>
            <p14:xfrm>
              <a:off x="3669004" y="2748972"/>
              <a:ext cx="271800" cy="1710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489E0C4-0FB5-47E6-A4CD-259A2A00160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660364" y="2739972"/>
                <a:ext cx="2894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84A95EC-220D-4927-A8FA-8323F3005E23}"/>
                  </a:ext>
                </a:extLst>
              </p14:cNvPr>
              <p14:cNvContentPartPr/>
              <p14:nvPr/>
            </p14:nvContentPartPr>
            <p14:xfrm>
              <a:off x="4088044" y="2701812"/>
              <a:ext cx="24120" cy="200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84A95EC-220D-4927-A8FA-8323F3005E2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079404" y="2692812"/>
                <a:ext cx="41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25C9C9D-C4FC-4130-A47E-7F88D0F9971D}"/>
                  </a:ext>
                </a:extLst>
              </p14:cNvPr>
              <p14:cNvContentPartPr/>
              <p14:nvPr/>
            </p14:nvContentPartPr>
            <p14:xfrm>
              <a:off x="4064644" y="2701092"/>
              <a:ext cx="189000" cy="225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25C9C9D-C4FC-4130-A47E-7F88D0F9971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055644" y="2692092"/>
                <a:ext cx="2066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4DA3868-22B4-40CF-AC2F-A1B5130C1A9A}"/>
                  </a:ext>
                </a:extLst>
              </p14:cNvPr>
              <p14:cNvContentPartPr/>
              <p14:nvPr/>
            </p14:nvContentPartPr>
            <p14:xfrm>
              <a:off x="4170844" y="2642772"/>
              <a:ext cx="437040" cy="141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4DA3868-22B4-40CF-AC2F-A1B5130C1A9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161844" y="2633772"/>
                <a:ext cx="4546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73DE326-7639-4513-B544-BE33903E7573}"/>
                  </a:ext>
                </a:extLst>
              </p14:cNvPr>
              <p14:cNvContentPartPr/>
              <p14:nvPr/>
            </p14:nvContentPartPr>
            <p14:xfrm>
              <a:off x="4548124" y="2666172"/>
              <a:ext cx="53280" cy="212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73DE326-7639-4513-B544-BE33903E757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539484" y="2657532"/>
                <a:ext cx="709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3F288A8-C750-4639-8413-9AE9F43A92B1}"/>
                  </a:ext>
                </a:extLst>
              </p14:cNvPr>
              <p14:cNvContentPartPr/>
              <p14:nvPr/>
            </p14:nvContentPartPr>
            <p14:xfrm>
              <a:off x="1829764" y="2819892"/>
              <a:ext cx="223560" cy="1598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3F288A8-C750-4639-8413-9AE9F43A92B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820764" y="2810892"/>
                <a:ext cx="2412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EA1E053-F728-443B-99AA-7469AA81856C}"/>
                  </a:ext>
                </a:extLst>
              </p14:cNvPr>
              <p14:cNvContentPartPr/>
              <p14:nvPr/>
            </p14:nvContentPartPr>
            <p14:xfrm>
              <a:off x="2200204" y="2772372"/>
              <a:ext cx="100800" cy="112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EA1E053-F728-443B-99AA-7469AA81856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191564" y="2763732"/>
                <a:ext cx="118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45F6DD4-844C-4EEA-98D2-15AFAC8BC838}"/>
                  </a:ext>
                </a:extLst>
              </p14:cNvPr>
              <p14:cNvContentPartPr/>
              <p14:nvPr/>
            </p14:nvContentPartPr>
            <p14:xfrm>
              <a:off x="2217844" y="2760852"/>
              <a:ext cx="112320" cy="1418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45F6DD4-844C-4EEA-98D2-15AFAC8BC83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209204" y="2751852"/>
                <a:ext cx="1299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021AF4F-EAA7-45FD-9EBE-01A210421B9C}"/>
                  </a:ext>
                </a:extLst>
              </p14:cNvPr>
              <p14:cNvContentPartPr/>
              <p14:nvPr/>
            </p14:nvContentPartPr>
            <p14:xfrm>
              <a:off x="2447884" y="2701812"/>
              <a:ext cx="212760" cy="342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021AF4F-EAA7-45FD-9EBE-01A210421B9C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439244" y="2692812"/>
                <a:ext cx="230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4A58B0A-E50E-4EB7-A6ED-1FCF5EB8C684}"/>
                  </a:ext>
                </a:extLst>
              </p14:cNvPr>
              <p14:cNvContentPartPr/>
              <p14:nvPr/>
            </p14:nvContentPartPr>
            <p14:xfrm>
              <a:off x="2418724" y="2637012"/>
              <a:ext cx="254160" cy="271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4A58B0A-E50E-4EB7-A6ED-1FCF5EB8C68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409724" y="2628012"/>
                <a:ext cx="2718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6ABA257-7120-4FA1-A96D-AA6DF2DEC3ED}"/>
                  </a:ext>
                </a:extLst>
              </p14:cNvPr>
              <p14:cNvContentPartPr/>
              <p14:nvPr/>
            </p14:nvContentPartPr>
            <p14:xfrm>
              <a:off x="2943604" y="2837532"/>
              <a:ext cx="94680" cy="12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6ABA257-7120-4FA1-A96D-AA6DF2DEC3E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934604" y="2828532"/>
                <a:ext cx="112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13D05AD-8175-42D9-9689-2762778CD6E0}"/>
                  </a:ext>
                </a:extLst>
              </p14:cNvPr>
              <p14:cNvContentPartPr/>
              <p14:nvPr/>
            </p14:nvContentPartPr>
            <p14:xfrm>
              <a:off x="2943604" y="2902332"/>
              <a:ext cx="112320" cy="12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13D05AD-8175-42D9-9689-2762778CD6E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934604" y="2893332"/>
                <a:ext cx="129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6E0D552-D892-4F38-9119-F742DB0AC5BF}"/>
                  </a:ext>
                </a:extLst>
              </p14:cNvPr>
              <p14:cNvContentPartPr/>
              <p14:nvPr/>
            </p14:nvContentPartPr>
            <p14:xfrm>
              <a:off x="2719324" y="2630892"/>
              <a:ext cx="29880" cy="53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6E0D552-D892-4F38-9119-F742DB0AC5B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710684" y="2622252"/>
                <a:ext cx="475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9D1D88E-3E15-4D3B-AF93-C16FE645782E}"/>
                  </a:ext>
                </a:extLst>
              </p14:cNvPr>
              <p14:cNvContentPartPr/>
              <p14:nvPr/>
            </p14:nvContentPartPr>
            <p14:xfrm>
              <a:off x="2689804" y="2607492"/>
              <a:ext cx="106560" cy="122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9D1D88E-3E15-4D3B-AF93-C16FE645782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681164" y="2598492"/>
                <a:ext cx="124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BAC040F-15B4-4E6A-9544-DC198A10A4AA}"/>
                  </a:ext>
                </a:extLst>
              </p14:cNvPr>
              <p14:cNvContentPartPr/>
              <p14:nvPr/>
            </p14:nvContentPartPr>
            <p14:xfrm>
              <a:off x="4294684" y="2459172"/>
              <a:ext cx="59400" cy="1011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BAC040F-15B4-4E6A-9544-DC198A10A4A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285684" y="2450532"/>
                <a:ext cx="770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069F1EE-5AA6-4901-A41D-55FF1899FE1D}"/>
                  </a:ext>
                </a:extLst>
              </p14:cNvPr>
              <p14:cNvContentPartPr/>
              <p14:nvPr/>
            </p14:nvContentPartPr>
            <p14:xfrm>
              <a:off x="4300444" y="2465652"/>
              <a:ext cx="65160" cy="946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069F1EE-5AA6-4901-A41D-55FF1899FE1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291804" y="2457012"/>
                <a:ext cx="828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5011A79-8ADD-46B9-B740-9472164F3BDF}"/>
                  </a:ext>
                </a:extLst>
              </p14:cNvPr>
              <p14:cNvContentPartPr/>
              <p14:nvPr/>
            </p14:nvContentPartPr>
            <p14:xfrm>
              <a:off x="4801924" y="2665452"/>
              <a:ext cx="200880" cy="273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5011A79-8ADD-46B9-B740-9472164F3BD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792924" y="2656452"/>
                <a:ext cx="218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30E16AE-2232-42D6-87A8-8FCD55A30D7E}"/>
                  </a:ext>
                </a:extLst>
              </p14:cNvPr>
              <p14:cNvContentPartPr/>
              <p14:nvPr/>
            </p14:nvContentPartPr>
            <p14:xfrm>
              <a:off x="4896244" y="2561052"/>
              <a:ext cx="147960" cy="20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30E16AE-2232-42D6-87A8-8FCD55A30D7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887244" y="2552412"/>
                <a:ext cx="1656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2614218-6A21-4522-91EB-9E05A2764831}"/>
                  </a:ext>
                </a:extLst>
              </p14:cNvPr>
              <p14:cNvContentPartPr/>
              <p14:nvPr/>
            </p14:nvContentPartPr>
            <p14:xfrm>
              <a:off x="5108644" y="2465652"/>
              <a:ext cx="59400" cy="1479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2614218-6A21-4522-91EB-9E05A276483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00004" y="2457012"/>
                <a:ext cx="770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08D39FD-B0A7-40E4-99A3-48FD9E964724}"/>
                  </a:ext>
                </a:extLst>
              </p14:cNvPr>
              <p14:cNvContentPartPr/>
              <p14:nvPr/>
            </p14:nvContentPartPr>
            <p14:xfrm>
              <a:off x="5108284" y="2449092"/>
              <a:ext cx="65880" cy="117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08D39FD-B0A7-40E4-99A3-48FD9E96472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099284" y="2440092"/>
                <a:ext cx="83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5453BD3-D104-471F-AC8B-41250B1F8754}"/>
                  </a:ext>
                </a:extLst>
              </p14:cNvPr>
              <p14:cNvContentPartPr/>
              <p14:nvPr/>
            </p14:nvContentPartPr>
            <p14:xfrm>
              <a:off x="3329884" y="2837532"/>
              <a:ext cx="97560" cy="18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5453BD3-D104-471F-AC8B-41250B1F875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321244" y="2828532"/>
                <a:ext cx="1152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2F476FB-4BB3-4233-B0A9-DFA9BB758B52}"/>
                  </a:ext>
                </a:extLst>
              </p14:cNvPr>
              <p14:cNvContentPartPr/>
              <p14:nvPr/>
            </p14:nvContentPartPr>
            <p14:xfrm>
              <a:off x="2129284" y="3309132"/>
              <a:ext cx="230400" cy="2599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2F476FB-4BB3-4233-B0A9-DFA9BB758B5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120644" y="3300132"/>
                <a:ext cx="2480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342F4B6-0F93-45B6-AFE4-9AE07FA4C109}"/>
                  </a:ext>
                </a:extLst>
              </p14:cNvPr>
              <p14:cNvContentPartPr/>
              <p14:nvPr/>
            </p14:nvContentPartPr>
            <p14:xfrm>
              <a:off x="2200204" y="3220932"/>
              <a:ext cx="159840" cy="356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342F4B6-0F93-45B6-AFE4-9AE07FA4C10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191564" y="3211932"/>
                <a:ext cx="1774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A2A566F-8C25-42F6-939B-608E847FB742}"/>
                  </a:ext>
                </a:extLst>
              </p14:cNvPr>
              <p14:cNvContentPartPr/>
              <p14:nvPr/>
            </p14:nvContentPartPr>
            <p14:xfrm>
              <a:off x="2489284" y="3350532"/>
              <a:ext cx="136080" cy="24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A2A566F-8C25-42F6-939B-608E847FB74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480284" y="3341892"/>
                <a:ext cx="153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6992761-E8D7-4250-AA3E-C33035BF7257}"/>
                  </a:ext>
                </a:extLst>
              </p14:cNvPr>
              <p14:cNvContentPartPr/>
              <p14:nvPr/>
            </p14:nvContentPartPr>
            <p14:xfrm>
              <a:off x="2489284" y="3409572"/>
              <a:ext cx="112680" cy="64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6992761-E8D7-4250-AA3E-C33035BF725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480644" y="3400572"/>
                <a:ext cx="1303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EAC12D1-8D6B-4393-9592-5E9E55448569}"/>
                  </a:ext>
                </a:extLst>
              </p14:cNvPr>
              <p14:cNvContentPartPr/>
              <p14:nvPr/>
            </p14:nvContentPartPr>
            <p14:xfrm>
              <a:off x="2672164" y="3373932"/>
              <a:ext cx="301320" cy="2484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EAC12D1-8D6B-4393-9592-5E9E55448569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663524" y="3365292"/>
                <a:ext cx="3189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ABA8E65-D6BD-487E-875C-FE0A3B735F6E}"/>
                  </a:ext>
                </a:extLst>
              </p14:cNvPr>
              <p14:cNvContentPartPr/>
              <p14:nvPr/>
            </p14:nvContentPartPr>
            <p14:xfrm>
              <a:off x="2913724" y="3173772"/>
              <a:ext cx="89280" cy="180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ABA8E65-D6BD-487E-875C-FE0A3B735F6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904724" y="3164772"/>
                <a:ext cx="106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8477FE7-A2C7-4240-9516-4DCB0ECF89A8}"/>
                  </a:ext>
                </a:extLst>
              </p14:cNvPr>
              <p14:cNvContentPartPr/>
              <p14:nvPr/>
            </p14:nvContentPartPr>
            <p14:xfrm>
              <a:off x="2896444" y="3268092"/>
              <a:ext cx="106560" cy="12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8477FE7-A2C7-4240-9516-4DCB0ECF89A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887444" y="3259092"/>
                <a:ext cx="1242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9C10AC1-B8A3-4EB7-9BC3-78345F59E570}"/>
                  </a:ext>
                </a:extLst>
              </p14:cNvPr>
              <p14:cNvContentPartPr/>
              <p14:nvPr/>
            </p14:nvContentPartPr>
            <p14:xfrm>
              <a:off x="3126484" y="3368532"/>
              <a:ext cx="360" cy="122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9C10AC1-B8A3-4EB7-9BC3-78345F59E57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117484" y="3359532"/>
                <a:ext cx="18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9FCE472-363C-449A-B324-D98E60838174}"/>
                  </a:ext>
                </a:extLst>
              </p14:cNvPr>
              <p14:cNvContentPartPr/>
              <p14:nvPr/>
            </p14:nvContentPartPr>
            <p14:xfrm>
              <a:off x="3197404" y="3309132"/>
              <a:ext cx="53280" cy="189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9FCE472-363C-449A-B324-D98E6083817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188404" y="3300492"/>
                <a:ext cx="709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DBA5098-5307-432A-8F98-790682C6D483}"/>
                  </a:ext>
                </a:extLst>
              </p14:cNvPr>
              <p14:cNvContentPartPr/>
              <p14:nvPr/>
            </p14:nvContentPartPr>
            <p14:xfrm>
              <a:off x="3232684" y="3291492"/>
              <a:ext cx="195120" cy="254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DBA5098-5307-432A-8F98-790682C6D48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223684" y="3282852"/>
                <a:ext cx="212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1453D17-786F-4780-B609-355B9F1934CE}"/>
                  </a:ext>
                </a:extLst>
              </p14:cNvPr>
              <p14:cNvContentPartPr/>
              <p14:nvPr/>
            </p14:nvContentPartPr>
            <p14:xfrm>
              <a:off x="3256804" y="3217332"/>
              <a:ext cx="188640" cy="450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1453D17-786F-4780-B609-355B9F1934C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247804" y="3208692"/>
                <a:ext cx="2062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AEAE51E-ADD6-45D6-9C6E-4D0A43D92355}"/>
                  </a:ext>
                </a:extLst>
              </p14:cNvPr>
              <p14:cNvContentPartPr/>
              <p14:nvPr/>
            </p14:nvContentPartPr>
            <p14:xfrm>
              <a:off x="3539404" y="3521892"/>
              <a:ext cx="71280" cy="889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AEAE51E-ADD6-45D6-9C6E-4D0A43D9235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530764" y="3512892"/>
                <a:ext cx="889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077C532-E952-4600-A146-FA928E487CCD}"/>
                  </a:ext>
                </a:extLst>
              </p14:cNvPr>
              <p14:cNvContentPartPr/>
              <p14:nvPr/>
            </p14:nvContentPartPr>
            <p14:xfrm>
              <a:off x="4306204" y="2518932"/>
              <a:ext cx="53280" cy="831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077C532-E952-4600-A146-FA928E487CC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297564" y="2509932"/>
                <a:ext cx="709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A1B6C755-A530-46DA-9C64-C2730828FF7B}"/>
                  </a:ext>
                </a:extLst>
              </p14:cNvPr>
              <p14:cNvContentPartPr/>
              <p14:nvPr/>
            </p14:nvContentPartPr>
            <p14:xfrm>
              <a:off x="4335724" y="2495172"/>
              <a:ext cx="77040" cy="130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A1B6C755-A530-46DA-9C64-C2730828FF7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327084" y="2486532"/>
                <a:ext cx="94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1727662-ED9C-4597-BF8D-226AB0CC8A8B}"/>
                  </a:ext>
                </a:extLst>
              </p14:cNvPr>
              <p14:cNvContentPartPr/>
              <p14:nvPr/>
            </p14:nvContentPartPr>
            <p14:xfrm>
              <a:off x="4088044" y="3297612"/>
              <a:ext cx="36000" cy="189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1727662-ED9C-4597-BF8D-226AB0CC8A8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079404" y="3288612"/>
                <a:ext cx="536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76AA735-EEA4-4724-9D6E-BCEB2639D639}"/>
                  </a:ext>
                </a:extLst>
              </p14:cNvPr>
              <p14:cNvContentPartPr/>
              <p14:nvPr/>
            </p14:nvContentPartPr>
            <p14:xfrm>
              <a:off x="3964924" y="3286452"/>
              <a:ext cx="309600" cy="257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76AA735-EEA4-4724-9D6E-BCEB2639D63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956284" y="3277812"/>
                <a:ext cx="3272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A8723E0-AE7C-41A8-84C1-04E9C1C1103C}"/>
                  </a:ext>
                </a:extLst>
              </p14:cNvPr>
              <p14:cNvContentPartPr/>
              <p14:nvPr/>
            </p14:nvContentPartPr>
            <p14:xfrm>
              <a:off x="4099924" y="3205812"/>
              <a:ext cx="142200" cy="154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A8723E0-AE7C-41A8-84C1-04E9C1C1103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090924" y="3196812"/>
                <a:ext cx="1598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46F753B-6A97-49C2-BB6B-9C722CB56F3F}"/>
                  </a:ext>
                </a:extLst>
              </p14:cNvPr>
              <p14:cNvContentPartPr/>
              <p14:nvPr/>
            </p14:nvContentPartPr>
            <p14:xfrm>
              <a:off x="4500964" y="3350532"/>
              <a:ext cx="71280" cy="18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46F753B-6A97-49C2-BB6B-9C722CB56F3F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492324" y="3341892"/>
                <a:ext cx="88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16D0A2F-6D60-4495-8382-6CE11AC80D08}"/>
                  </a:ext>
                </a:extLst>
              </p14:cNvPr>
              <p14:cNvContentPartPr/>
              <p14:nvPr/>
            </p14:nvContentPartPr>
            <p14:xfrm>
              <a:off x="4453804" y="3439092"/>
              <a:ext cx="77040" cy="122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16D0A2F-6D60-4495-8382-6CE11AC80D0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445164" y="3430452"/>
                <a:ext cx="94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F962F3F-B148-4ED8-80C4-9D96181745A3}"/>
                  </a:ext>
                </a:extLst>
              </p14:cNvPr>
              <p14:cNvContentPartPr/>
              <p14:nvPr/>
            </p14:nvContentPartPr>
            <p14:xfrm>
              <a:off x="4359124" y="3120492"/>
              <a:ext cx="36000" cy="92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F962F3F-B148-4ED8-80C4-9D96181745A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350484" y="3111852"/>
                <a:ext cx="536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F6372C1-665F-4444-B3C9-CC7481EE728D}"/>
                  </a:ext>
                </a:extLst>
              </p14:cNvPr>
              <p14:cNvContentPartPr/>
              <p14:nvPr/>
            </p14:nvContentPartPr>
            <p14:xfrm>
              <a:off x="4365244" y="3126612"/>
              <a:ext cx="71280" cy="885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F6372C1-665F-4444-B3C9-CC7481EE728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356244" y="3117612"/>
                <a:ext cx="889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1539D27-9CAD-4152-AC74-4A136B3938A5}"/>
                  </a:ext>
                </a:extLst>
              </p14:cNvPr>
              <p14:cNvContentPartPr/>
              <p14:nvPr/>
            </p14:nvContentPartPr>
            <p14:xfrm>
              <a:off x="2276884" y="1332732"/>
              <a:ext cx="1056240" cy="7740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1539D27-9CAD-4152-AC74-4A136B3938A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268244" y="1323732"/>
                <a:ext cx="107388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21DDF2E-CE66-42D9-8AB2-0C61F0DC5ECA}"/>
                  </a:ext>
                </a:extLst>
              </p14:cNvPr>
              <p14:cNvContentPartPr/>
              <p14:nvPr/>
            </p14:nvContentPartPr>
            <p14:xfrm>
              <a:off x="1946764" y="2507052"/>
              <a:ext cx="1604880" cy="590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21DDF2E-CE66-42D9-8AB2-0C61F0DC5EC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937764" y="2498052"/>
                <a:ext cx="1622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A4CE9E7-6F51-4399-9676-64E0C109CD7F}"/>
                  </a:ext>
                </a:extLst>
              </p14:cNvPr>
              <p14:cNvContentPartPr/>
              <p14:nvPr/>
            </p14:nvContentPartPr>
            <p14:xfrm>
              <a:off x="3769084" y="1574292"/>
              <a:ext cx="177840" cy="314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A4CE9E7-6F51-4399-9676-64E0C109CD7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760444" y="1565652"/>
                <a:ext cx="1954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2AFAB99-7D82-495F-8873-C8CE1DD902FA}"/>
                  </a:ext>
                </a:extLst>
              </p14:cNvPr>
              <p14:cNvContentPartPr/>
              <p14:nvPr/>
            </p14:nvContentPartPr>
            <p14:xfrm>
              <a:off x="3804724" y="1734132"/>
              <a:ext cx="124200" cy="6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2AFAB99-7D82-495F-8873-C8CE1DD902F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796084" y="1725492"/>
                <a:ext cx="1418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B45826B-9CED-4108-9546-E8E2DDA77AEF}"/>
                  </a:ext>
                </a:extLst>
              </p14:cNvPr>
              <p14:cNvContentPartPr/>
              <p14:nvPr/>
            </p14:nvContentPartPr>
            <p14:xfrm>
              <a:off x="3863764" y="1480692"/>
              <a:ext cx="94680" cy="6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B45826B-9CED-4108-9546-E8E2DDA77AE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855124" y="1471692"/>
                <a:ext cx="112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0953C56-BBB6-4F77-8F38-FD0FCFBD7E1B}"/>
                  </a:ext>
                </a:extLst>
              </p14:cNvPr>
              <p14:cNvContentPartPr/>
              <p14:nvPr/>
            </p14:nvContentPartPr>
            <p14:xfrm>
              <a:off x="4093804" y="1728372"/>
              <a:ext cx="35640" cy="12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0953C56-BBB6-4F77-8F38-FD0FCFBD7E1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085164" y="1719372"/>
                <a:ext cx="53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CA8F66D-5BF3-4D48-A266-B6EEF869ED1B}"/>
                  </a:ext>
                </a:extLst>
              </p14:cNvPr>
              <p14:cNvContentPartPr/>
              <p14:nvPr/>
            </p14:nvContentPartPr>
            <p14:xfrm>
              <a:off x="4323484" y="1586892"/>
              <a:ext cx="158400" cy="236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CA8F66D-5BF3-4D48-A266-B6EEF869ED1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314484" y="1577892"/>
                <a:ext cx="1760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D44B7B9-CEF0-4E3B-A6BA-67B615521AF3}"/>
                  </a:ext>
                </a:extLst>
              </p14:cNvPr>
              <p14:cNvContentPartPr/>
              <p14:nvPr/>
            </p14:nvContentPartPr>
            <p14:xfrm>
              <a:off x="4583764" y="1616412"/>
              <a:ext cx="124200" cy="136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D44B7B9-CEF0-4E3B-A6BA-67B615521AF3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574764" y="1607412"/>
                <a:ext cx="1418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3BDDF91-D487-438A-B902-6BB0128CB8F7}"/>
                  </a:ext>
                </a:extLst>
              </p14:cNvPr>
              <p14:cNvContentPartPr/>
              <p14:nvPr/>
            </p14:nvContentPartPr>
            <p14:xfrm>
              <a:off x="4589524" y="1598412"/>
              <a:ext cx="118440" cy="177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3BDDF91-D487-438A-B902-6BB0128CB8F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580524" y="1589772"/>
                <a:ext cx="136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7F62244-AAB8-4E05-9082-565451808F5F}"/>
                  </a:ext>
                </a:extLst>
              </p14:cNvPr>
              <p14:cNvContentPartPr/>
              <p14:nvPr/>
            </p14:nvContentPartPr>
            <p14:xfrm>
              <a:off x="4849084" y="1521732"/>
              <a:ext cx="236160" cy="283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7F62244-AAB8-4E05-9082-565451808F5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840444" y="1513092"/>
                <a:ext cx="2538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F32688B-0FCC-413A-BC53-C61943E2373E}"/>
                  </a:ext>
                </a:extLst>
              </p14:cNvPr>
              <p14:cNvContentPartPr/>
              <p14:nvPr/>
            </p14:nvContentPartPr>
            <p14:xfrm>
              <a:off x="4854844" y="1639812"/>
              <a:ext cx="212760" cy="29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F32688B-0FCC-413A-BC53-C61943E2373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846204" y="1631172"/>
                <a:ext cx="230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F2A63BC-80A3-454C-8409-DB50E3816D35}"/>
                  </a:ext>
                </a:extLst>
              </p14:cNvPr>
              <p14:cNvContentPartPr/>
              <p14:nvPr/>
            </p14:nvContentPartPr>
            <p14:xfrm>
              <a:off x="4913884" y="1309332"/>
              <a:ext cx="360360" cy="171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F2A63BC-80A3-454C-8409-DB50E3816D35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905244" y="1300692"/>
                <a:ext cx="378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7D56D9F-CFF6-412C-BA37-3FB7CD4EB893}"/>
                  </a:ext>
                </a:extLst>
              </p14:cNvPr>
              <p14:cNvContentPartPr/>
              <p14:nvPr/>
            </p14:nvContentPartPr>
            <p14:xfrm>
              <a:off x="5226004" y="1374492"/>
              <a:ext cx="83520" cy="9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7D56D9F-CFF6-412C-BA37-3FB7CD4EB89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217364" y="1365492"/>
                <a:ext cx="1011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A8090CC-A596-443A-AFB1-90B2897A7492}"/>
                  </a:ext>
                </a:extLst>
              </p14:cNvPr>
              <p14:cNvContentPartPr/>
              <p14:nvPr/>
            </p14:nvContentPartPr>
            <p14:xfrm>
              <a:off x="4382884" y="1804692"/>
              <a:ext cx="712080" cy="1126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A8090CC-A596-443A-AFB1-90B2897A749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374244" y="1795692"/>
                <a:ext cx="729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2F620FE-DF99-4ECA-934B-40D57443F45F}"/>
                  </a:ext>
                </a:extLst>
              </p14:cNvPr>
              <p14:cNvContentPartPr/>
              <p14:nvPr/>
            </p14:nvContentPartPr>
            <p14:xfrm>
              <a:off x="3480364" y="2984772"/>
              <a:ext cx="1622880" cy="954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2F620FE-DF99-4ECA-934B-40D57443F45F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471724" y="2976132"/>
                <a:ext cx="16405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67AFAA2-AC4C-4C01-8124-52306A5E5F38}"/>
                  </a:ext>
                </a:extLst>
              </p14:cNvPr>
              <p14:cNvContentPartPr/>
              <p14:nvPr/>
            </p14:nvContentPartPr>
            <p14:xfrm>
              <a:off x="3551284" y="3090972"/>
              <a:ext cx="649440" cy="417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67AFAA2-AC4C-4C01-8124-52306A5E5F3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542284" y="3082332"/>
                <a:ext cx="6670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643847F6-0444-4AFD-AFCA-7DCB414986EB}"/>
                  </a:ext>
                </a:extLst>
              </p14:cNvPr>
              <p14:cNvContentPartPr/>
              <p14:nvPr/>
            </p14:nvContentPartPr>
            <p14:xfrm>
              <a:off x="4093804" y="4329732"/>
              <a:ext cx="505440" cy="421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643847F6-0444-4AFD-AFCA-7DCB414986EB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085164" y="4320732"/>
                <a:ext cx="5230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0B3EA95C-DD42-4A67-9C91-78FA55B594C7}"/>
                  </a:ext>
                </a:extLst>
              </p14:cNvPr>
              <p14:cNvContentPartPr/>
              <p14:nvPr/>
            </p14:nvContentPartPr>
            <p14:xfrm>
              <a:off x="5421484" y="3184932"/>
              <a:ext cx="177480" cy="2847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0B3EA95C-DD42-4A67-9C91-78FA55B594C7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412484" y="3176292"/>
                <a:ext cx="1951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1F6F6FB-1D15-41FB-8950-286CF647FBD8}"/>
                  </a:ext>
                </a:extLst>
              </p14:cNvPr>
              <p14:cNvContentPartPr/>
              <p14:nvPr/>
            </p14:nvContentPartPr>
            <p14:xfrm>
              <a:off x="5415364" y="3368532"/>
              <a:ext cx="130320" cy="61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1F6F6FB-1D15-41FB-8950-286CF647FBD8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406724" y="3359532"/>
                <a:ext cx="147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F23A71A-09AE-472D-810F-9EE46AF53B61}"/>
                  </a:ext>
                </a:extLst>
              </p14:cNvPr>
              <p14:cNvContentPartPr/>
              <p14:nvPr/>
            </p14:nvContentPartPr>
            <p14:xfrm>
              <a:off x="5509684" y="3120132"/>
              <a:ext cx="100800" cy="72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F23A71A-09AE-472D-810F-9EE46AF53B6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501044" y="3111132"/>
                <a:ext cx="118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52092D4-3610-48FE-AF45-4EA98877D69F}"/>
                  </a:ext>
                </a:extLst>
              </p14:cNvPr>
              <p14:cNvContentPartPr/>
              <p14:nvPr/>
            </p14:nvContentPartPr>
            <p14:xfrm>
              <a:off x="4909204" y="3232092"/>
              <a:ext cx="164520" cy="231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52092D4-3610-48FE-AF45-4EA98877D69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900204" y="3223092"/>
                <a:ext cx="1821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F20E902-9496-4D11-AF88-A799B28B4000}"/>
                  </a:ext>
                </a:extLst>
              </p14:cNvPr>
              <p14:cNvContentPartPr/>
              <p14:nvPr/>
            </p14:nvContentPartPr>
            <p14:xfrm>
              <a:off x="4878604" y="3374292"/>
              <a:ext cx="159480" cy="61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F20E902-9496-4D11-AF88-A799B28B400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869604" y="3365292"/>
                <a:ext cx="1771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ACC0DFE-4560-436E-921C-1D455B8C786B}"/>
                  </a:ext>
                </a:extLst>
              </p14:cNvPr>
              <p14:cNvContentPartPr/>
              <p14:nvPr/>
            </p14:nvContentPartPr>
            <p14:xfrm>
              <a:off x="4961044" y="3120492"/>
              <a:ext cx="153720" cy="417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ACC0DFE-4560-436E-921C-1D455B8C786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952404" y="3111852"/>
                <a:ext cx="1713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072BFD3-5762-44DF-93A4-3F81FF7F4F5A}"/>
                  </a:ext>
                </a:extLst>
              </p14:cNvPr>
              <p14:cNvContentPartPr/>
              <p14:nvPr/>
            </p14:nvContentPartPr>
            <p14:xfrm>
              <a:off x="5214844" y="3327132"/>
              <a:ext cx="6120" cy="12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072BFD3-5762-44DF-93A4-3F81FF7F4F5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206204" y="3318132"/>
                <a:ext cx="23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100A648-78B0-431D-8E68-FB40D2BD5D25}"/>
                  </a:ext>
                </a:extLst>
              </p14:cNvPr>
              <p14:cNvContentPartPr/>
              <p14:nvPr/>
            </p14:nvContentPartPr>
            <p14:xfrm>
              <a:off x="5161924" y="3079452"/>
              <a:ext cx="360" cy="651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100A648-78B0-431D-8E68-FB40D2BD5D25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152924" y="3070452"/>
                <a:ext cx="180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1490CC9-D4A3-4C39-88F9-2B6FE5246810}"/>
                  </a:ext>
                </a:extLst>
              </p14:cNvPr>
              <p14:cNvContentPartPr/>
              <p14:nvPr/>
            </p14:nvContentPartPr>
            <p14:xfrm>
              <a:off x="5143924" y="3073332"/>
              <a:ext cx="100800" cy="1069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1490CC9-D4A3-4C39-88F9-2B6FE524681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135284" y="3064692"/>
                <a:ext cx="1184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41905CB-1487-4535-802C-2BF227D26639}"/>
                  </a:ext>
                </a:extLst>
              </p14:cNvPr>
              <p14:cNvContentPartPr/>
              <p14:nvPr/>
            </p14:nvContentPartPr>
            <p14:xfrm>
              <a:off x="5728204" y="3085212"/>
              <a:ext cx="47520" cy="828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41905CB-1487-4535-802C-2BF227D26639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719204" y="3076212"/>
                <a:ext cx="651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ED0F637-7949-46E0-80DB-C6201506D6DA}"/>
                  </a:ext>
                </a:extLst>
              </p14:cNvPr>
              <p14:cNvContentPartPr/>
              <p14:nvPr/>
            </p14:nvContentPartPr>
            <p14:xfrm>
              <a:off x="5757724" y="3079092"/>
              <a:ext cx="41760" cy="63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ED0F637-7949-46E0-80DB-C6201506D6D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748724" y="3070452"/>
                <a:ext cx="59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5A0AD8F9-074A-41DB-8EEF-62D7519CE46D}"/>
                  </a:ext>
                </a:extLst>
              </p14:cNvPr>
              <p14:cNvContentPartPr/>
              <p14:nvPr/>
            </p14:nvContentPartPr>
            <p14:xfrm>
              <a:off x="4807684" y="2995932"/>
              <a:ext cx="165600" cy="601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5A0AD8F9-074A-41DB-8EEF-62D7519CE46D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4799044" y="2987292"/>
                <a:ext cx="1832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30995664-4C14-4DB3-90C4-5EF895AA37DA}"/>
                  </a:ext>
                </a:extLst>
              </p14:cNvPr>
              <p14:cNvContentPartPr/>
              <p14:nvPr/>
            </p14:nvContentPartPr>
            <p14:xfrm>
              <a:off x="5346604" y="4359612"/>
              <a:ext cx="639720" cy="648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30995664-4C14-4DB3-90C4-5EF895AA37DA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337604" y="4350612"/>
                <a:ext cx="6573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9772A063-C389-48D6-BDA3-4B6D86DA99C4}"/>
                  </a:ext>
                </a:extLst>
              </p14:cNvPr>
              <p14:cNvContentPartPr/>
              <p14:nvPr/>
            </p14:nvContentPartPr>
            <p14:xfrm>
              <a:off x="3686284" y="4671732"/>
              <a:ext cx="177840" cy="597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9772A063-C389-48D6-BDA3-4B6D86DA99C4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677644" y="4662732"/>
                <a:ext cx="1954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30592DDE-F341-405C-ACD5-8D4259C43DAC}"/>
                  </a:ext>
                </a:extLst>
              </p14:cNvPr>
              <p14:cNvContentPartPr/>
              <p14:nvPr/>
            </p14:nvContentPartPr>
            <p14:xfrm>
              <a:off x="3780604" y="4583532"/>
              <a:ext cx="60120" cy="1890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30592DDE-F341-405C-ACD5-8D4259C43DAC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3771964" y="4574892"/>
                <a:ext cx="77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C9B31206-681D-4D25-9344-C6BE56AD170C}"/>
                  </a:ext>
                </a:extLst>
              </p14:cNvPr>
              <p14:cNvContentPartPr/>
              <p14:nvPr/>
            </p14:nvContentPartPr>
            <p14:xfrm>
              <a:off x="3846124" y="4524492"/>
              <a:ext cx="136080" cy="3434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C9B31206-681D-4D25-9344-C6BE56AD170C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3837484" y="4515852"/>
                <a:ext cx="1537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6F0F72A3-C0DA-4EC3-9946-91287C801DF6}"/>
                  </a:ext>
                </a:extLst>
              </p14:cNvPr>
              <p14:cNvContentPartPr/>
              <p14:nvPr/>
            </p14:nvContentPartPr>
            <p14:xfrm>
              <a:off x="4129804" y="4619892"/>
              <a:ext cx="224640" cy="1771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6F0F72A3-C0DA-4EC3-9946-91287C801DF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120804" y="4610892"/>
                <a:ext cx="242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5D9897C4-D7FF-4A93-8FFB-2AA77324BDF3}"/>
                  </a:ext>
                </a:extLst>
              </p14:cNvPr>
              <p14:cNvContentPartPr/>
              <p14:nvPr/>
            </p14:nvContentPartPr>
            <p14:xfrm>
              <a:off x="4489084" y="4595412"/>
              <a:ext cx="207000" cy="2365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5D9897C4-D7FF-4A93-8FFB-2AA77324BDF3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480444" y="4586412"/>
                <a:ext cx="2246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42675B5C-D426-428D-A337-21DB768E582B}"/>
                  </a:ext>
                </a:extLst>
              </p14:cNvPr>
              <p14:cNvContentPartPr/>
              <p14:nvPr/>
            </p14:nvContentPartPr>
            <p14:xfrm>
              <a:off x="4495204" y="4719252"/>
              <a:ext cx="130320" cy="298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42675B5C-D426-428D-A337-21DB768E582B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486204" y="4710612"/>
                <a:ext cx="1479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02BF3C77-3318-446C-809B-D4B09F5C21B6}"/>
                  </a:ext>
                </a:extLst>
              </p14:cNvPr>
              <p14:cNvContentPartPr/>
              <p14:nvPr/>
            </p14:nvContentPartPr>
            <p14:xfrm>
              <a:off x="4577644" y="4548252"/>
              <a:ext cx="88920" cy="612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02BF3C77-3318-446C-809B-D4B09F5C21B6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569004" y="4539252"/>
                <a:ext cx="106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430CBE88-D4CD-4687-B3CE-C66B5D4F78A7}"/>
                  </a:ext>
                </a:extLst>
              </p14:cNvPr>
              <p14:cNvContentPartPr/>
              <p14:nvPr/>
            </p14:nvContentPartPr>
            <p14:xfrm>
              <a:off x="4777804" y="4743012"/>
              <a:ext cx="54000" cy="363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430CBE88-D4CD-4687-B3CE-C66B5D4F78A7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768804" y="4734012"/>
                <a:ext cx="71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241BA44-601D-45B0-AF39-2A89DA485AD8}"/>
                  </a:ext>
                </a:extLst>
              </p14:cNvPr>
              <p14:cNvContentPartPr/>
              <p14:nvPr/>
            </p14:nvContentPartPr>
            <p14:xfrm>
              <a:off x="4944124" y="4607292"/>
              <a:ext cx="164880" cy="2127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241BA44-601D-45B0-AF39-2A89DA485AD8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935124" y="4598292"/>
                <a:ext cx="1825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C132E84A-C377-4946-963F-5ED1A2A090D5}"/>
                  </a:ext>
                </a:extLst>
              </p14:cNvPr>
              <p14:cNvContentPartPr/>
              <p14:nvPr/>
            </p14:nvContentPartPr>
            <p14:xfrm>
              <a:off x="4967164" y="4766412"/>
              <a:ext cx="13608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C132E84A-C377-4946-963F-5ED1A2A090D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958164" y="4757772"/>
                <a:ext cx="153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BCC8E317-EB85-446F-B84C-0A6CC519570A}"/>
                  </a:ext>
                </a:extLst>
              </p14:cNvPr>
              <p14:cNvContentPartPr/>
              <p14:nvPr/>
            </p14:nvContentPartPr>
            <p14:xfrm>
              <a:off x="5002444" y="4465812"/>
              <a:ext cx="94680" cy="122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BCC8E317-EB85-446F-B84C-0A6CC519570A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993804" y="4456812"/>
                <a:ext cx="112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FAF3A262-1B0A-44B8-B80C-2CDF816A69B4}"/>
                  </a:ext>
                </a:extLst>
              </p14:cNvPr>
              <p14:cNvContentPartPr/>
              <p14:nvPr/>
            </p14:nvContentPartPr>
            <p14:xfrm>
              <a:off x="4984804" y="4542492"/>
              <a:ext cx="94680" cy="61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FAF3A262-1B0A-44B8-B80C-2CDF816A69B4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975804" y="4533492"/>
                <a:ext cx="112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4EF4955F-4226-4AA7-BF3A-E9B19A79B5DC}"/>
                  </a:ext>
                </a:extLst>
              </p14:cNvPr>
              <p14:cNvContentPartPr/>
              <p14:nvPr/>
            </p14:nvContentPartPr>
            <p14:xfrm>
              <a:off x="5150044" y="4453932"/>
              <a:ext cx="12240" cy="1008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4EF4955F-4226-4AA7-BF3A-E9B19A79B5DC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141044" y="4444932"/>
                <a:ext cx="29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83F9F0C1-DCE8-438E-86B7-07E1C8D84E28}"/>
                  </a:ext>
                </a:extLst>
              </p14:cNvPr>
              <p14:cNvContentPartPr/>
              <p14:nvPr/>
            </p14:nvContentPartPr>
            <p14:xfrm>
              <a:off x="5126284" y="4471572"/>
              <a:ext cx="118440" cy="2422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83F9F0C1-DCE8-438E-86B7-07E1C8D84E28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117644" y="4462572"/>
                <a:ext cx="1360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D1064C88-58C9-4E78-97E1-06CBB6A64202}"/>
                  </a:ext>
                </a:extLst>
              </p14:cNvPr>
              <p14:cNvContentPartPr/>
              <p14:nvPr/>
            </p14:nvContentPartPr>
            <p14:xfrm>
              <a:off x="5328964" y="4559052"/>
              <a:ext cx="175320" cy="225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D1064C88-58C9-4E78-97E1-06CBB6A64202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319964" y="4550412"/>
                <a:ext cx="1929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A0E7D18-840C-462B-8D90-59987246A61A}"/>
                  </a:ext>
                </a:extLst>
              </p14:cNvPr>
              <p14:cNvContentPartPr/>
              <p14:nvPr/>
            </p14:nvContentPartPr>
            <p14:xfrm>
              <a:off x="5332924" y="4677852"/>
              <a:ext cx="77040" cy="298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A0E7D18-840C-462B-8D90-59987246A61A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323924" y="4669212"/>
                <a:ext cx="946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85FEC0B2-3F5D-407A-B04E-00E5C5983170}"/>
                  </a:ext>
                </a:extLst>
              </p14:cNvPr>
              <p14:cNvContentPartPr/>
              <p14:nvPr/>
            </p14:nvContentPartPr>
            <p14:xfrm>
              <a:off x="5356324" y="4489212"/>
              <a:ext cx="65160" cy="61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85FEC0B2-3F5D-407A-B04E-00E5C5983170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347684" y="4480572"/>
                <a:ext cx="82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E8B52BCD-46E9-4AD7-A978-65C51F344C55}"/>
                  </a:ext>
                </a:extLst>
              </p14:cNvPr>
              <p14:cNvContentPartPr/>
              <p14:nvPr/>
            </p14:nvContentPartPr>
            <p14:xfrm>
              <a:off x="5580604" y="4501092"/>
              <a:ext cx="360" cy="889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E8B52BCD-46E9-4AD7-A978-65C51F344C55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571964" y="4492092"/>
                <a:ext cx="18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34B2AB4-0471-47B1-9074-FC31F9E5D079}"/>
                  </a:ext>
                </a:extLst>
              </p14:cNvPr>
              <p14:cNvContentPartPr/>
              <p14:nvPr/>
            </p14:nvContentPartPr>
            <p14:xfrm>
              <a:off x="5544964" y="4524492"/>
              <a:ext cx="65520" cy="392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34B2AB4-0471-47B1-9074-FC31F9E5D079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536324" y="4515852"/>
                <a:ext cx="83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6B3ACBBB-F3D3-4D75-9511-250A305BAC38}"/>
                  </a:ext>
                </a:extLst>
              </p14:cNvPr>
              <p14:cNvContentPartPr/>
              <p14:nvPr/>
            </p14:nvContentPartPr>
            <p14:xfrm>
              <a:off x="5763484" y="4662372"/>
              <a:ext cx="141840" cy="3960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6B3ACBBB-F3D3-4D75-9511-250A305BAC38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5754844" y="4653372"/>
                <a:ext cx="15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F9B3EFFC-E712-4AF8-9EE5-391059E56447}"/>
                  </a:ext>
                </a:extLst>
              </p14:cNvPr>
              <p14:cNvContentPartPr/>
              <p14:nvPr/>
            </p14:nvContentPartPr>
            <p14:xfrm>
              <a:off x="6070204" y="4536012"/>
              <a:ext cx="207000" cy="2664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F9B3EFFC-E712-4AF8-9EE5-391059E56447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6061564" y="4527012"/>
                <a:ext cx="2246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519E084-2368-4182-8C3F-8CDA752460A4}"/>
                  </a:ext>
                </a:extLst>
              </p14:cNvPr>
              <p14:cNvContentPartPr/>
              <p14:nvPr/>
            </p14:nvContentPartPr>
            <p14:xfrm>
              <a:off x="6064444" y="4636812"/>
              <a:ext cx="124200" cy="3564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519E084-2368-4182-8C3F-8CDA752460A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055444" y="4627812"/>
                <a:ext cx="141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CDC1310B-B4C8-46FB-B76C-448C45D8C955}"/>
                  </a:ext>
                </a:extLst>
              </p14:cNvPr>
              <p14:cNvContentPartPr/>
              <p14:nvPr/>
            </p14:nvContentPartPr>
            <p14:xfrm>
              <a:off x="6164524" y="4418292"/>
              <a:ext cx="248040" cy="2775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CDC1310B-B4C8-46FB-B76C-448C45D8C955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155884" y="4409652"/>
                <a:ext cx="2656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1D341562-6BCA-490C-AF4F-8134C839D747}"/>
                  </a:ext>
                </a:extLst>
              </p14:cNvPr>
              <p14:cNvContentPartPr/>
              <p14:nvPr/>
            </p14:nvContentPartPr>
            <p14:xfrm>
              <a:off x="6559804" y="4542492"/>
              <a:ext cx="189000" cy="61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1D341562-6BCA-490C-AF4F-8134C839D747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551164" y="4533492"/>
                <a:ext cx="2066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58BBA283-3EC1-473A-A88D-AFE3F834F311}"/>
                  </a:ext>
                </a:extLst>
              </p14:cNvPr>
              <p14:cNvContentPartPr/>
              <p14:nvPr/>
            </p14:nvContentPartPr>
            <p14:xfrm>
              <a:off x="6542164" y="4394892"/>
              <a:ext cx="136080" cy="41400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58BBA283-3EC1-473A-A88D-AFE3F834F311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533524" y="4385892"/>
                <a:ext cx="15372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9F74F5F5-C0CF-430C-A961-2C01FC1A0CCD}"/>
                  </a:ext>
                </a:extLst>
              </p14:cNvPr>
              <p14:cNvContentPartPr/>
              <p14:nvPr/>
            </p14:nvContentPartPr>
            <p14:xfrm>
              <a:off x="6866524" y="4406772"/>
              <a:ext cx="35640" cy="1479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9F74F5F5-C0CF-430C-A961-2C01FC1A0CCD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857884" y="4397772"/>
                <a:ext cx="53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219FD188-08C3-4720-BBDE-7DD80616DA04}"/>
                  </a:ext>
                </a:extLst>
              </p14:cNvPr>
              <p14:cNvContentPartPr/>
              <p14:nvPr/>
            </p14:nvContentPartPr>
            <p14:xfrm>
              <a:off x="6837004" y="4407132"/>
              <a:ext cx="118440" cy="1065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219FD188-08C3-4720-BBDE-7DD80616DA04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828364" y="4398132"/>
                <a:ext cx="1360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6F9A73E-6D64-445A-BD4E-8223255D8A47}"/>
                  </a:ext>
                </a:extLst>
              </p14:cNvPr>
              <p14:cNvContentPartPr/>
              <p14:nvPr/>
            </p14:nvContentPartPr>
            <p14:xfrm>
              <a:off x="2259244" y="3598572"/>
              <a:ext cx="3475080" cy="18324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6F9A73E-6D64-445A-BD4E-8223255D8A47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250604" y="3589572"/>
                <a:ext cx="349272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5EFE1A0-5750-475C-9567-82E0409A3DB3}"/>
              </a:ext>
            </a:extLst>
          </p:cNvPr>
          <p:cNvGrpSpPr/>
          <p:nvPr/>
        </p:nvGrpSpPr>
        <p:grpSpPr>
          <a:xfrm>
            <a:off x="235684" y="3816732"/>
            <a:ext cx="1304280" cy="582480"/>
            <a:chOff x="235684" y="3816732"/>
            <a:chExt cx="130428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E45B0AB-8992-4644-AC17-7238CFF5531C}"/>
                    </a:ext>
                  </a:extLst>
                </p14:cNvPr>
                <p14:cNvContentPartPr/>
                <p14:nvPr/>
              </p14:nvContentPartPr>
              <p14:xfrm>
                <a:off x="1465084" y="4005372"/>
                <a:ext cx="74880" cy="24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E45B0AB-8992-4644-AC17-7238CFF5531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56444" y="3996732"/>
                  <a:ext cx="92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E026590-0934-4AB6-98BC-A2BC69E9024F}"/>
                    </a:ext>
                  </a:extLst>
                </p14:cNvPr>
                <p14:cNvContentPartPr/>
                <p14:nvPr/>
              </p14:nvContentPartPr>
              <p14:xfrm>
                <a:off x="1445284" y="4082052"/>
                <a:ext cx="65160" cy="12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E026590-0934-4AB6-98BC-A2BC69E9024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36284" y="4073412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E9043E0-C149-4252-969F-8756C9B82718}"/>
                    </a:ext>
                  </a:extLst>
                </p14:cNvPr>
                <p14:cNvContentPartPr/>
                <p14:nvPr/>
              </p14:nvContentPartPr>
              <p14:xfrm>
                <a:off x="235684" y="3969732"/>
                <a:ext cx="218520" cy="257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E9043E0-C149-4252-969F-8756C9B8271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26684" y="3961092"/>
                  <a:ext cx="236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9BBCCA0-6B3C-4949-ACD2-F43B713E2AF1}"/>
                    </a:ext>
                  </a:extLst>
                </p14:cNvPr>
                <p14:cNvContentPartPr/>
                <p14:nvPr/>
              </p14:nvContentPartPr>
              <p14:xfrm>
                <a:off x="430444" y="4088172"/>
                <a:ext cx="12240" cy="29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9BBCCA0-6B3C-4949-ACD2-F43B713E2AF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21804" y="4079172"/>
                  <a:ext cx="29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0ADA487-145B-4275-9257-B3BEF810520D}"/>
                    </a:ext>
                  </a:extLst>
                </p14:cNvPr>
                <p14:cNvContentPartPr/>
                <p14:nvPr/>
              </p14:nvContentPartPr>
              <p14:xfrm>
                <a:off x="542404" y="3893412"/>
                <a:ext cx="212760" cy="505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0ADA487-145B-4275-9257-B3BEF810520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33764" y="3884412"/>
                  <a:ext cx="23040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36A9484-DCF5-4807-9408-7BA82E180D1C}"/>
                    </a:ext>
                  </a:extLst>
                </p14:cNvPr>
                <p14:cNvContentPartPr/>
                <p14:nvPr/>
              </p14:nvContentPartPr>
              <p14:xfrm>
                <a:off x="672004" y="4064412"/>
                <a:ext cx="136440" cy="218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36A9484-DCF5-4807-9408-7BA82E180D1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63364" y="4055412"/>
                  <a:ext cx="154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F6F58F6-7627-4842-BBF0-000393DF7672}"/>
                    </a:ext>
                  </a:extLst>
                </p14:cNvPr>
                <p14:cNvContentPartPr/>
                <p14:nvPr/>
              </p14:nvContentPartPr>
              <p14:xfrm>
                <a:off x="672364" y="3999612"/>
                <a:ext cx="141840" cy="136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F6F58F6-7627-4842-BBF0-000393DF767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63364" y="3990612"/>
                  <a:ext cx="15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02E50B3-EBFF-4987-A636-F2BA98C479AD}"/>
                    </a:ext>
                  </a:extLst>
                </p14:cNvPr>
                <p14:cNvContentPartPr/>
                <p14:nvPr/>
              </p14:nvContentPartPr>
              <p14:xfrm>
                <a:off x="867124" y="4088172"/>
                <a:ext cx="88920" cy="71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02E50B3-EBFF-4987-A636-F2BA98C479A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58124" y="4079172"/>
                  <a:ext cx="106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7E77965-0111-4646-A76C-93C6D0BB4C01}"/>
                    </a:ext>
                  </a:extLst>
                </p14:cNvPr>
                <p14:cNvContentPartPr/>
                <p14:nvPr/>
              </p14:nvContentPartPr>
              <p14:xfrm>
                <a:off x="879004" y="4052532"/>
                <a:ext cx="177480" cy="153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7E77965-0111-4646-A76C-93C6D0BB4C0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0004" y="4043892"/>
                  <a:ext cx="195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483D579-FB34-49D2-BDFB-B697CDADB8E0}"/>
                    </a:ext>
                  </a:extLst>
                </p14:cNvPr>
                <p14:cNvContentPartPr/>
                <p14:nvPr/>
              </p14:nvContentPartPr>
              <p14:xfrm>
                <a:off x="1132444" y="4058652"/>
                <a:ext cx="41760" cy="207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483D579-FB34-49D2-BDFB-B697CDADB8E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23804" y="4049652"/>
                  <a:ext cx="59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C6152F4-0427-49C7-ABAC-1B5ABBA61A71}"/>
                    </a:ext>
                  </a:extLst>
                </p14:cNvPr>
                <p14:cNvContentPartPr/>
                <p14:nvPr/>
              </p14:nvContentPartPr>
              <p14:xfrm>
                <a:off x="1032364" y="3934812"/>
                <a:ext cx="100800" cy="2185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C6152F4-0427-49C7-ABAC-1B5ABBA61A7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23364" y="3925812"/>
                  <a:ext cx="118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9061FE1-62E9-45A1-AC44-8C324B496C38}"/>
                    </a:ext>
                  </a:extLst>
                </p14:cNvPr>
                <p14:cNvContentPartPr/>
                <p14:nvPr/>
              </p14:nvContentPartPr>
              <p14:xfrm>
                <a:off x="1191484" y="3875772"/>
                <a:ext cx="47520" cy="69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9061FE1-62E9-45A1-AC44-8C324B496C3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82844" y="3866772"/>
                  <a:ext cx="65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1C893BC-F152-4FA1-8FCB-6DE6E2C8F9CD}"/>
                    </a:ext>
                  </a:extLst>
                </p14:cNvPr>
                <p14:cNvContentPartPr/>
                <p14:nvPr/>
              </p14:nvContentPartPr>
              <p14:xfrm>
                <a:off x="1221004" y="3816732"/>
                <a:ext cx="77040" cy="519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1C893BC-F152-4FA1-8FCB-6DE6E2C8F9C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212004" y="3807732"/>
                  <a:ext cx="94680" cy="53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D3E089A-9B3A-428B-B019-7C6A73311217}"/>
              </a:ext>
            </a:extLst>
          </p:cNvPr>
          <p:cNvGrpSpPr/>
          <p:nvPr/>
        </p:nvGrpSpPr>
        <p:grpSpPr>
          <a:xfrm>
            <a:off x="7126084" y="3951732"/>
            <a:ext cx="1551960" cy="1764720"/>
            <a:chOff x="7126084" y="3951732"/>
            <a:chExt cx="1551960" cy="17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13BD6CB-0D88-4D09-BE0F-C34D41F813F5}"/>
                    </a:ext>
                  </a:extLst>
                </p14:cNvPr>
                <p14:cNvContentPartPr/>
                <p14:nvPr/>
              </p14:nvContentPartPr>
              <p14:xfrm>
                <a:off x="7126084" y="4543212"/>
                <a:ext cx="1551960" cy="1173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13BD6CB-0D88-4D09-BE0F-C34D41F813F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117444" y="4534212"/>
                  <a:ext cx="1569600" cy="11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4B44DC3-E132-41AF-A366-A8D02F634874}"/>
                    </a:ext>
                  </a:extLst>
                </p14:cNvPr>
                <p14:cNvContentPartPr/>
                <p14:nvPr/>
              </p14:nvContentPartPr>
              <p14:xfrm>
                <a:off x="7450804" y="5132172"/>
                <a:ext cx="212760" cy="186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4B44DC3-E132-41AF-A366-A8D02F63487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441804" y="5123532"/>
                  <a:ext cx="230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5EC00DF-FC6E-46E7-9928-CE368430B042}"/>
                    </a:ext>
                  </a:extLst>
                </p14:cNvPr>
                <p14:cNvContentPartPr/>
                <p14:nvPr/>
              </p14:nvContentPartPr>
              <p14:xfrm>
                <a:off x="8205724" y="4259172"/>
                <a:ext cx="153720" cy="313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5EC00DF-FC6E-46E7-9928-CE368430B04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197084" y="4250172"/>
                  <a:ext cx="171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1B878CF-8543-4B00-AB5F-BB600BC1A98A}"/>
                    </a:ext>
                  </a:extLst>
                </p14:cNvPr>
                <p14:cNvContentPartPr/>
                <p14:nvPr/>
              </p14:nvContentPartPr>
              <p14:xfrm>
                <a:off x="8140924" y="4471572"/>
                <a:ext cx="224640" cy="118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1B878CF-8543-4B00-AB5F-BB600BC1A98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132284" y="4462572"/>
                  <a:ext cx="242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F0A3351-68EC-419F-933C-1BD1830379D0}"/>
                    </a:ext>
                  </a:extLst>
                </p14:cNvPr>
                <p14:cNvContentPartPr/>
                <p14:nvPr/>
              </p14:nvContentPartPr>
              <p14:xfrm>
                <a:off x="8370964" y="3951732"/>
                <a:ext cx="159480" cy="2113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F0A3351-68EC-419F-933C-1BD1830379D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362324" y="3942732"/>
                  <a:ext cx="177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C3C1DBA-E17A-48BC-83F8-F17CDDBC6438}"/>
                    </a:ext>
                  </a:extLst>
                </p14:cNvPr>
                <p14:cNvContentPartPr/>
                <p14:nvPr/>
              </p14:nvContentPartPr>
              <p14:xfrm>
                <a:off x="7220764" y="4931652"/>
                <a:ext cx="200880" cy="224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C3C1DBA-E17A-48BC-83F8-F17CDDBC643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211764" y="4923012"/>
                  <a:ext cx="218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93BA6ED-335E-4C7D-AECF-834C6163CDCD}"/>
                    </a:ext>
                  </a:extLst>
                </p14:cNvPr>
                <p14:cNvContentPartPr/>
                <p14:nvPr/>
              </p14:nvContentPartPr>
              <p14:xfrm>
                <a:off x="7320844" y="4860732"/>
                <a:ext cx="389880" cy="425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93BA6ED-335E-4C7D-AECF-834C6163CDC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312204" y="4852092"/>
                  <a:ext cx="4075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24BB768-F5A1-4F3F-B7B3-2DFA0E31F2BA}"/>
                    </a:ext>
                  </a:extLst>
                </p14:cNvPr>
                <p14:cNvContentPartPr/>
                <p14:nvPr/>
              </p14:nvContentPartPr>
              <p14:xfrm>
                <a:off x="7562764" y="4772532"/>
                <a:ext cx="584280" cy="714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24BB768-F5A1-4F3F-B7B3-2DFA0E31F2B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554124" y="4763532"/>
                  <a:ext cx="60192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75B46B9-65AF-4825-8DC1-0F763AD34295}"/>
                    </a:ext>
                  </a:extLst>
                </p14:cNvPr>
                <p14:cNvContentPartPr/>
                <p14:nvPr/>
              </p14:nvContentPartPr>
              <p14:xfrm>
                <a:off x="7963804" y="4790172"/>
                <a:ext cx="453960" cy="702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75B46B9-65AF-4825-8DC1-0F763AD3429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955164" y="4781172"/>
                  <a:ext cx="47160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5EB22D8-9554-435C-A8C3-8564AD8D2E9A}"/>
                    </a:ext>
                  </a:extLst>
                </p14:cNvPr>
                <p14:cNvContentPartPr/>
                <p14:nvPr/>
              </p14:nvContentPartPr>
              <p14:xfrm>
                <a:off x="8194204" y="5002572"/>
                <a:ext cx="413280" cy="6433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5EB22D8-9554-435C-A8C3-8564AD8D2E9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185204" y="4993572"/>
                  <a:ext cx="430920" cy="66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EFF1A4F3-E4A6-4ECF-B212-C84CCEA19123}"/>
                  </a:ext>
                </a:extLst>
              </p14:cNvPr>
              <p14:cNvContentPartPr/>
              <p14:nvPr/>
            </p14:nvContentPartPr>
            <p14:xfrm>
              <a:off x="742924" y="5497932"/>
              <a:ext cx="221760" cy="2019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EFF1A4F3-E4A6-4ECF-B212-C84CCEA19123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734284" y="5488932"/>
                <a:ext cx="23940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3AB43A6-E465-4B32-AA2D-CC767D468529}"/>
              </a:ext>
            </a:extLst>
          </p:cNvPr>
          <p:cNvGrpSpPr/>
          <p:nvPr/>
        </p:nvGrpSpPr>
        <p:grpSpPr>
          <a:xfrm>
            <a:off x="772804" y="4406772"/>
            <a:ext cx="2731680" cy="1004040"/>
            <a:chOff x="772804" y="4406772"/>
            <a:chExt cx="2731680" cy="10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AA6073E-58E9-4C09-BD59-28BE82F23171}"/>
                    </a:ext>
                  </a:extLst>
                </p14:cNvPr>
                <p14:cNvContentPartPr/>
                <p14:nvPr/>
              </p14:nvContentPartPr>
              <p14:xfrm>
                <a:off x="1539604" y="4583532"/>
                <a:ext cx="88920" cy="6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AA6073E-58E9-4C09-BD59-28BE82F2317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530604" y="4574892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F5DC97A-F11D-4378-814C-716882D535AB}"/>
                    </a:ext>
                  </a:extLst>
                </p14:cNvPr>
                <p14:cNvContentPartPr/>
                <p14:nvPr/>
              </p14:nvContentPartPr>
              <p14:xfrm>
                <a:off x="1515844" y="4624932"/>
                <a:ext cx="130320" cy="18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F5DC97A-F11D-4378-814C-716882D535A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507204" y="4615932"/>
                  <a:ext cx="147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AD67914-2AD8-4BB3-90D8-4569A312FBC4}"/>
                    </a:ext>
                  </a:extLst>
                </p14:cNvPr>
                <p14:cNvContentPartPr/>
                <p14:nvPr/>
              </p14:nvContentPartPr>
              <p14:xfrm>
                <a:off x="1899244" y="4607292"/>
                <a:ext cx="53280" cy="6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AD67914-2AD8-4BB3-90D8-4569A312FBC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890604" y="4598292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D7385A1-FE12-4376-976A-3F4AB4233E09}"/>
                    </a:ext>
                  </a:extLst>
                </p14:cNvPr>
                <p14:cNvContentPartPr/>
                <p14:nvPr/>
              </p14:nvContentPartPr>
              <p14:xfrm>
                <a:off x="1958284" y="4748772"/>
                <a:ext cx="112320" cy="65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D7385A1-FE12-4376-976A-3F4AB4233E0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949644" y="4740132"/>
                  <a:ext cx="129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46939E4-B0B8-418D-B7E0-A64AA99A2672}"/>
                    </a:ext>
                  </a:extLst>
                </p14:cNvPr>
                <p14:cNvContentPartPr/>
                <p14:nvPr/>
              </p14:nvContentPartPr>
              <p14:xfrm>
                <a:off x="2117764" y="4465812"/>
                <a:ext cx="360" cy="12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46939E4-B0B8-418D-B7E0-A64AA99A267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08764" y="4456812"/>
                  <a:ext cx="1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6700C94-E882-45ED-954F-445BDFECFA44}"/>
                    </a:ext>
                  </a:extLst>
                </p14:cNvPr>
                <p14:cNvContentPartPr/>
                <p14:nvPr/>
              </p14:nvContentPartPr>
              <p14:xfrm>
                <a:off x="1934164" y="4554012"/>
                <a:ext cx="172080" cy="277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6700C94-E882-45ED-954F-445BDFECFA4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925524" y="4545372"/>
                  <a:ext cx="189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2D62111-0CCB-4810-9669-F5D5782A4748}"/>
                    </a:ext>
                  </a:extLst>
                </p14:cNvPr>
                <p14:cNvContentPartPr/>
                <p14:nvPr/>
              </p14:nvContentPartPr>
              <p14:xfrm>
                <a:off x="2100124" y="4501092"/>
                <a:ext cx="6120" cy="12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2D62111-0CCB-4810-9669-F5D5782A47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91124" y="4492092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DA5EAAE-F3AD-4D63-89CB-A5ECF20C4B1A}"/>
                    </a:ext>
                  </a:extLst>
                </p14:cNvPr>
                <p14:cNvContentPartPr/>
                <p14:nvPr/>
              </p14:nvContentPartPr>
              <p14:xfrm>
                <a:off x="2170324" y="4577772"/>
                <a:ext cx="230760" cy="133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DA5EAAE-F3AD-4D63-89CB-A5ECF20C4B1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61324" y="4568772"/>
                  <a:ext cx="248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6C0A2C0-D482-4969-9C73-941E73E572BF}"/>
                    </a:ext>
                  </a:extLst>
                </p14:cNvPr>
                <p14:cNvContentPartPr/>
                <p14:nvPr/>
              </p14:nvContentPartPr>
              <p14:xfrm>
                <a:off x="2495404" y="4565892"/>
                <a:ext cx="71640" cy="224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6C0A2C0-D482-4969-9C73-941E73E572B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486404" y="4557252"/>
                  <a:ext cx="89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FE7BF15-ABDB-4F9B-8EFA-71BF82B7ABFE}"/>
                    </a:ext>
                  </a:extLst>
                </p14:cNvPr>
                <p14:cNvContentPartPr/>
                <p14:nvPr/>
              </p14:nvContentPartPr>
              <p14:xfrm>
                <a:off x="2672164" y="4548252"/>
                <a:ext cx="59400" cy="277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FE7BF15-ABDB-4F9B-8EFA-71BF82B7ABF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663524" y="4539252"/>
                  <a:ext cx="77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CC9137A-2E08-4CC5-990B-009A926D79A8}"/>
                    </a:ext>
                  </a:extLst>
                </p14:cNvPr>
                <p14:cNvContentPartPr/>
                <p14:nvPr/>
              </p14:nvContentPartPr>
              <p14:xfrm>
                <a:off x="2560204" y="4654452"/>
                <a:ext cx="153720" cy="24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CC9137A-2E08-4CC5-990B-009A926D79A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551204" y="4645452"/>
                  <a:ext cx="171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636F3F7-C78D-4D1F-934C-5E22FF7ED445}"/>
                    </a:ext>
                  </a:extLst>
                </p14:cNvPr>
                <p14:cNvContentPartPr/>
                <p14:nvPr/>
              </p14:nvContentPartPr>
              <p14:xfrm>
                <a:off x="2572084" y="4406772"/>
                <a:ext cx="159480" cy="18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636F3F7-C78D-4D1F-934C-5E22FF7ED44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563084" y="4397772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7A6A5E0-C5CD-44FA-91E6-161A5FA9E648}"/>
                    </a:ext>
                  </a:extLst>
                </p14:cNvPr>
                <p14:cNvContentPartPr/>
                <p14:nvPr/>
              </p14:nvContentPartPr>
              <p14:xfrm>
                <a:off x="2855044" y="4424412"/>
                <a:ext cx="6120" cy="106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7A6A5E0-C5CD-44FA-91E6-161A5FA9E64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846404" y="4415412"/>
                  <a:ext cx="23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72C1178-3418-4562-9B02-B4C3B0A34E51}"/>
                    </a:ext>
                  </a:extLst>
                </p14:cNvPr>
                <p14:cNvContentPartPr/>
                <p14:nvPr/>
              </p14:nvContentPartPr>
              <p14:xfrm>
                <a:off x="2833444" y="4436652"/>
                <a:ext cx="75240" cy="92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72C1178-3418-4562-9B02-B4C3B0A34E5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824804" y="4427652"/>
                  <a:ext cx="92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FD2340C-FC77-4354-8B09-0502FB719F3E}"/>
                    </a:ext>
                  </a:extLst>
                </p14:cNvPr>
                <p14:cNvContentPartPr/>
                <p14:nvPr/>
              </p14:nvContentPartPr>
              <p14:xfrm>
                <a:off x="2914084" y="4672092"/>
                <a:ext cx="17640" cy="53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FD2340C-FC77-4354-8B09-0502FB719F3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905084" y="4663452"/>
                  <a:ext cx="35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08CC977-4B81-4844-82C1-C02F7A964839}"/>
                    </a:ext>
                  </a:extLst>
                </p14:cNvPr>
                <p14:cNvContentPartPr/>
                <p14:nvPr/>
              </p14:nvContentPartPr>
              <p14:xfrm>
                <a:off x="2943604" y="4598292"/>
                <a:ext cx="213120" cy="351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08CC977-4B81-4844-82C1-C02F7A96483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934604" y="4589292"/>
                  <a:ext cx="230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D41AE40-E34A-4986-8A0F-566C0BB504C3}"/>
                    </a:ext>
                  </a:extLst>
                </p14:cNvPr>
                <p14:cNvContentPartPr/>
                <p14:nvPr/>
              </p14:nvContentPartPr>
              <p14:xfrm>
                <a:off x="3079324" y="4489212"/>
                <a:ext cx="77040" cy="35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D41AE40-E34A-4986-8A0F-566C0BB504C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070324" y="4480572"/>
                  <a:ext cx="9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AFD4FD7-E6ED-462C-8E75-0D4DB4BD5524}"/>
                    </a:ext>
                  </a:extLst>
                </p14:cNvPr>
                <p14:cNvContentPartPr/>
                <p14:nvPr/>
              </p14:nvContentPartPr>
              <p14:xfrm>
                <a:off x="3085084" y="4542492"/>
                <a:ext cx="153720" cy="71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AFD4FD7-E6ED-462C-8E75-0D4DB4BD552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076444" y="4533492"/>
                  <a:ext cx="171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FCB0FDA-BAD2-4C9D-A3B0-1F430A0CABEE}"/>
                    </a:ext>
                  </a:extLst>
                </p14:cNvPr>
                <p14:cNvContentPartPr/>
                <p14:nvPr/>
              </p14:nvContentPartPr>
              <p14:xfrm>
                <a:off x="3333844" y="4560132"/>
                <a:ext cx="23040" cy="188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FCB0FDA-BAD2-4C9D-A3B0-1F430A0CABE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325204" y="4551132"/>
                  <a:ext cx="40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B319E19-AC40-44C9-BDAC-12E69A8E7F23}"/>
                    </a:ext>
                  </a:extLst>
                </p14:cNvPr>
                <p14:cNvContentPartPr/>
                <p14:nvPr/>
              </p14:nvContentPartPr>
              <p14:xfrm>
                <a:off x="3350764" y="4545012"/>
                <a:ext cx="106560" cy="257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B319E19-AC40-44C9-BDAC-12E69A8E7F2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341764" y="4536012"/>
                  <a:ext cx="124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6C55C06-8E03-4269-A6A7-932E24EC79B4}"/>
                    </a:ext>
                  </a:extLst>
                </p14:cNvPr>
                <p14:cNvContentPartPr/>
                <p14:nvPr/>
              </p14:nvContentPartPr>
              <p14:xfrm>
                <a:off x="3368044" y="4453932"/>
                <a:ext cx="136440" cy="41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6C55C06-8E03-4269-A6A7-932E24EC79B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359404" y="4444932"/>
                  <a:ext cx="154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23FF051-1882-4987-8820-939245088332}"/>
                    </a:ext>
                  </a:extLst>
                </p14:cNvPr>
                <p14:cNvContentPartPr/>
                <p14:nvPr/>
              </p14:nvContentPartPr>
              <p14:xfrm>
                <a:off x="1161604" y="5049732"/>
                <a:ext cx="319320" cy="219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23FF051-1882-4987-8820-93924508833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52604" y="5040732"/>
                  <a:ext cx="336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0C7B5B0-7C96-4E8C-8378-591BFE3DC327}"/>
                    </a:ext>
                  </a:extLst>
                </p14:cNvPr>
                <p14:cNvContentPartPr/>
                <p14:nvPr/>
              </p14:nvContentPartPr>
              <p14:xfrm>
                <a:off x="1504324" y="5144052"/>
                <a:ext cx="35640" cy="35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0C7B5B0-7C96-4E8C-8378-591BFE3DC32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495324" y="5135412"/>
                  <a:ext cx="53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D8D67D5-220D-4175-B348-3AFED460DBB5}"/>
                    </a:ext>
                  </a:extLst>
                </p14:cNvPr>
                <p14:cNvContentPartPr/>
                <p14:nvPr/>
              </p14:nvContentPartPr>
              <p14:xfrm>
                <a:off x="1716364" y="5055492"/>
                <a:ext cx="100800" cy="254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D8D67D5-220D-4175-B348-3AFED460DBB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707364" y="5046492"/>
                  <a:ext cx="118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5BDB70E-9240-4863-A06F-9FA3E9645A97}"/>
                    </a:ext>
                  </a:extLst>
                </p14:cNvPr>
                <p14:cNvContentPartPr/>
                <p14:nvPr/>
              </p14:nvContentPartPr>
              <p14:xfrm>
                <a:off x="1916884" y="5090772"/>
                <a:ext cx="106560" cy="195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5BDB70E-9240-4863-A06F-9FA3E9645A9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908244" y="5082132"/>
                  <a:ext cx="124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B99701E-ABDC-4EA4-A068-C81C85B16613}"/>
                    </a:ext>
                  </a:extLst>
                </p14:cNvPr>
                <p14:cNvContentPartPr/>
                <p14:nvPr/>
              </p14:nvContentPartPr>
              <p14:xfrm>
                <a:off x="1917244" y="5203092"/>
                <a:ext cx="112320" cy="35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B99701E-ABDC-4EA4-A068-C81C85B1661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908244" y="5194092"/>
                  <a:ext cx="12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BF438C9-B02A-49AC-8385-412A7F087B0B}"/>
                    </a:ext>
                  </a:extLst>
                </p14:cNvPr>
                <p14:cNvContentPartPr/>
                <p14:nvPr/>
              </p14:nvContentPartPr>
              <p14:xfrm>
                <a:off x="1970164" y="5037852"/>
                <a:ext cx="218520" cy="2008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BF438C9-B02A-49AC-8385-412A7F087B0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961524" y="5029212"/>
                  <a:ext cx="236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95C4221-FCC6-4606-A1F2-0CFDFC8AB7C8}"/>
                    </a:ext>
                  </a:extLst>
                </p14:cNvPr>
                <p14:cNvContentPartPr/>
                <p14:nvPr/>
              </p14:nvContentPartPr>
              <p14:xfrm>
                <a:off x="2135404" y="5067372"/>
                <a:ext cx="171720" cy="2008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95C4221-FCC6-4606-A1F2-0CFDFC8AB7C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126404" y="5058372"/>
                  <a:ext cx="189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7FCB514-3023-4BEA-89E3-5BFB8D82DABD}"/>
                    </a:ext>
                  </a:extLst>
                </p14:cNvPr>
                <p14:cNvContentPartPr/>
                <p14:nvPr/>
              </p14:nvContentPartPr>
              <p14:xfrm>
                <a:off x="2477404" y="5061612"/>
                <a:ext cx="12240" cy="212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7FCB514-3023-4BEA-89E3-5BFB8D82DAB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468764" y="5052612"/>
                  <a:ext cx="29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50BE4D2-96A3-446B-9B91-717C8317ED2A}"/>
                    </a:ext>
                  </a:extLst>
                </p14:cNvPr>
                <p14:cNvContentPartPr/>
                <p14:nvPr/>
              </p14:nvContentPartPr>
              <p14:xfrm>
                <a:off x="2335924" y="5002572"/>
                <a:ext cx="153720" cy="230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50BE4D2-96A3-446B-9B91-717C8317ED2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327284" y="4993572"/>
                  <a:ext cx="171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39400FB-2774-4DAA-96B8-5B50867EF4A2}"/>
                    </a:ext>
                  </a:extLst>
                </p14:cNvPr>
                <p14:cNvContentPartPr/>
                <p14:nvPr/>
              </p14:nvContentPartPr>
              <p14:xfrm>
                <a:off x="2577844" y="5014452"/>
                <a:ext cx="24120" cy="35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39400FB-2774-4DAA-96B8-5B50867EF4A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568844" y="5005452"/>
                  <a:ext cx="41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48232F9-6920-45C6-B701-A39B4D97B053}"/>
                    </a:ext>
                  </a:extLst>
                </p14:cNvPr>
                <p14:cNvContentPartPr/>
                <p14:nvPr/>
              </p14:nvContentPartPr>
              <p14:xfrm>
                <a:off x="2601604" y="5037852"/>
                <a:ext cx="53280" cy="12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48232F9-6920-45C6-B701-A39B4D97B05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592604" y="5029212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E319A1D-B029-472D-AC77-468676B3A7CE}"/>
                    </a:ext>
                  </a:extLst>
                </p14:cNvPr>
                <p14:cNvContentPartPr/>
                <p14:nvPr/>
              </p14:nvContentPartPr>
              <p14:xfrm>
                <a:off x="2607364" y="5025972"/>
                <a:ext cx="135720" cy="295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E319A1D-B029-472D-AC77-468676B3A7C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598364" y="5017332"/>
                  <a:ext cx="153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3382514-E686-4B4B-93F6-F74C22004636}"/>
                    </a:ext>
                  </a:extLst>
                </p14:cNvPr>
                <p14:cNvContentPartPr/>
                <p14:nvPr/>
              </p14:nvContentPartPr>
              <p14:xfrm>
                <a:off x="2920564" y="5069532"/>
                <a:ext cx="94320" cy="169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3382514-E686-4B4B-93F6-F74C2200463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911924" y="5060532"/>
                  <a:ext cx="111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95EBE08-A671-4BBF-ADF5-9692B5BAAB39}"/>
                    </a:ext>
                  </a:extLst>
                </p14:cNvPr>
                <p14:cNvContentPartPr/>
                <p14:nvPr/>
              </p14:nvContentPartPr>
              <p14:xfrm>
                <a:off x="3138364" y="5049732"/>
                <a:ext cx="115920" cy="254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95EBE08-A671-4BBF-ADF5-9692B5BAAB3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129364" y="5040732"/>
                  <a:ext cx="133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C1C9544-2C98-449F-8D70-803B037F10D7}"/>
                    </a:ext>
                  </a:extLst>
                </p14:cNvPr>
                <p14:cNvContentPartPr/>
                <p14:nvPr/>
              </p14:nvContentPartPr>
              <p14:xfrm>
                <a:off x="772804" y="4795572"/>
                <a:ext cx="336600" cy="615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C1C9544-2C98-449F-8D70-803B037F10D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63804" y="4786572"/>
                  <a:ext cx="35424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20AA09E-C2D2-4319-8B84-AB24DD354533}"/>
                    </a:ext>
                  </a:extLst>
                </p14:cNvPr>
                <p14:cNvContentPartPr/>
                <p14:nvPr/>
              </p14:nvContentPartPr>
              <p14:xfrm>
                <a:off x="1480204" y="5179332"/>
                <a:ext cx="57600" cy="71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20AA09E-C2D2-4319-8B84-AB24DD35453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471564" y="5170692"/>
                  <a:ext cx="7524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1024EA7E-D316-48F5-A408-98378D4BB388}"/>
                  </a:ext>
                </a:extLst>
              </p14:cNvPr>
              <p14:cNvContentPartPr/>
              <p14:nvPr/>
            </p14:nvContentPartPr>
            <p14:xfrm>
              <a:off x="3574684" y="5556972"/>
              <a:ext cx="195120" cy="21096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1024EA7E-D316-48F5-A408-98378D4BB388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3566044" y="5548332"/>
                <a:ext cx="21276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oup 362">
            <a:extLst>
              <a:ext uri="{FF2B5EF4-FFF2-40B4-BE49-F238E27FC236}">
                <a16:creationId xmlns:a16="http://schemas.microsoft.com/office/drawing/2014/main" id="{46C0A229-95E6-48A4-AB56-9E732F728628}"/>
              </a:ext>
            </a:extLst>
          </p:cNvPr>
          <p:cNvGrpSpPr/>
          <p:nvPr/>
        </p:nvGrpSpPr>
        <p:grpSpPr>
          <a:xfrm>
            <a:off x="288964" y="6223692"/>
            <a:ext cx="572760" cy="366120"/>
            <a:chOff x="288964" y="6223692"/>
            <a:chExt cx="5727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D623689-9849-48D6-902B-6AF45E641CF4}"/>
                    </a:ext>
                  </a:extLst>
                </p14:cNvPr>
                <p14:cNvContentPartPr/>
                <p14:nvPr/>
              </p14:nvContentPartPr>
              <p14:xfrm>
                <a:off x="288964" y="6241332"/>
                <a:ext cx="165600" cy="2127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D623689-9849-48D6-902B-6AF45E641CF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79964" y="6232692"/>
                  <a:ext cx="183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86F64BD-E5B6-47B5-ABBF-DD9EFE6AA237}"/>
                    </a:ext>
                  </a:extLst>
                </p14:cNvPr>
                <p14:cNvContentPartPr/>
                <p14:nvPr/>
              </p14:nvContentPartPr>
              <p14:xfrm>
                <a:off x="495244" y="6223692"/>
                <a:ext cx="53280" cy="3247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86F64BD-E5B6-47B5-ABBF-DD9EFE6AA23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86604" y="6214692"/>
                  <a:ext cx="70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E48D2BE-74D4-4811-BF2E-185068D2026C}"/>
                    </a:ext>
                  </a:extLst>
                </p14:cNvPr>
                <p14:cNvContentPartPr/>
                <p14:nvPr/>
              </p14:nvContentPartPr>
              <p14:xfrm>
                <a:off x="477604" y="6253212"/>
                <a:ext cx="230400" cy="277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E48D2BE-74D4-4811-BF2E-185068D2026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68964" y="6244212"/>
                  <a:ext cx="248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F66BB56-EB37-486F-81CD-1C47D03215EA}"/>
                    </a:ext>
                  </a:extLst>
                </p14:cNvPr>
                <p14:cNvContentPartPr/>
                <p14:nvPr/>
              </p14:nvContentPartPr>
              <p14:xfrm>
                <a:off x="749044" y="6323772"/>
                <a:ext cx="112680" cy="266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F66BB56-EB37-486F-81CD-1C47D03215E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40044" y="6315132"/>
                  <a:ext cx="13032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48F04B15-9466-4044-BC19-29CFFCE8B3E1}"/>
              </a:ext>
            </a:extLst>
          </p:cNvPr>
          <p:cNvGrpSpPr/>
          <p:nvPr/>
        </p:nvGrpSpPr>
        <p:grpSpPr>
          <a:xfrm>
            <a:off x="1038124" y="6406572"/>
            <a:ext cx="141840" cy="65160"/>
            <a:chOff x="1038124" y="6406572"/>
            <a:chExt cx="14184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D843A84-A1D0-432F-B1CE-5EB38B91264A}"/>
                    </a:ext>
                  </a:extLst>
                </p14:cNvPr>
                <p14:cNvContentPartPr/>
                <p14:nvPr/>
              </p14:nvContentPartPr>
              <p14:xfrm>
                <a:off x="1038124" y="6406572"/>
                <a:ext cx="82800" cy="180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D843A84-A1D0-432F-B1CE-5EB38B91264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29124" y="6397572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5BB6EB8-14AF-4F47-AB4F-B2236E5A621E}"/>
                    </a:ext>
                  </a:extLst>
                </p14:cNvPr>
                <p14:cNvContentPartPr/>
                <p14:nvPr/>
              </p14:nvContentPartPr>
              <p14:xfrm>
                <a:off x="1043884" y="6465612"/>
                <a:ext cx="136080" cy="61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5BB6EB8-14AF-4F47-AB4F-B2236E5A621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35244" y="6456612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AB3AB6C-FBD4-41B4-BFEF-30CD4407FF99}"/>
              </a:ext>
            </a:extLst>
          </p:cNvPr>
          <p:cNvGrpSpPr/>
          <p:nvPr/>
        </p:nvGrpSpPr>
        <p:grpSpPr>
          <a:xfrm>
            <a:off x="159004" y="5025972"/>
            <a:ext cx="555120" cy="218880"/>
            <a:chOff x="159004" y="5025972"/>
            <a:chExt cx="5551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9E0DD29-616C-44B1-AC94-4C9C71E55968}"/>
                    </a:ext>
                  </a:extLst>
                </p14:cNvPr>
                <p14:cNvContentPartPr/>
                <p14:nvPr/>
              </p14:nvContentPartPr>
              <p14:xfrm>
                <a:off x="159004" y="5079252"/>
                <a:ext cx="147960" cy="1303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9E0DD29-616C-44B1-AC94-4C9C71E5596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50364" y="5070252"/>
                  <a:ext cx="165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25F2295C-BA37-470F-9032-FA5E963C0155}"/>
                    </a:ext>
                  </a:extLst>
                </p14:cNvPr>
                <p14:cNvContentPartPr/>
                <p14:nvPr/>
              </p14:nvContentPartPr>
              <p14:xfrm>
                <a:off x="318484" y="5043612"/>
                <a:ext cx="29880" cy="171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25F2295C-BA37-470F-9032-FA5E963C015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09484" y="5034972"/>
                  <a:ext cx="47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1833573-FA2D-42E3-9F05-512CF4BD05FE}"/>
                    </a:ext>
                  </a:extLst>
                </p14:cNvPr>
                <p14:cNvContentPartPr/>
                <p14:nvPr/>
              </p14:nvContentPartPr>
              <p14:xfrm>
                <a:off x="312364" y="5025972"/>
                <a:ext cx="100800" cy="200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1833573-FA2D-42E3-9F05-512CF4BD05F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03724" y="5017332"/>
                  <a:ext cx="118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386F6FD-10C7-4A52-A9EC-909488790982}"/>
                    </a:ext>
                  </a:extLst>
                </p14:cNvPr>
                <p14:cNvContentPartPr/>
                <p14:nvPr/>
              </p14:nvContentPartPr>
              <p14:xfrm>
                <a:off x="477244" y="5055492"/>
                <a:ext cx="236880" cy="189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386F6FD-10C7-4A52-A9EC-90948879098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68604" y="5046492"/>
                  <a:ext cx="254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922B869-D4F0-4461-8C93-5145EC08B321}"/>
                    </a:ext>
                  </a:extLst>
                </p14:cNvPr>
                <p14:cNvContentPartPr/>
                <p14:nvPr/>
              </p14:nvContentPartPr>
              <p14:xfrm>
                <a:off x="666604" y="5191212"/>
                <a:ext cx="29880" cy="3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922B869-D4F0-4461-8C93-5145EC08B32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57604" y="5182572"/>
                  <a:ext cx="47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EF41E77F-DFD5-4A72-80A6-85E312FED96C}"/>
              </a:ext>
            </a:extLst>
          </p:cNvPr>
          <p:cNvGrpSpPr/>
          <p:nvPr/>
        </p:nvGrpSpPr>
        <p:grpSpPr>
          <a:xfrm>
            <a:off x="1427644" y="6276612"/>
            <a:ext cx="660600" cy="398880"/>
            <a:chOff x="1427644" y="6276612"/>
            <a:chExt cx="66060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1A95357-9964-4216-9CD9-371D78674535}"/>
                    </a:ext>
                  </a:extLst>
                </p14:cNvPr>
                <p14:cNvContentPartPr/>
                <p14:nvPr/>
              </p14:nvContentPartPr>
              <p14:xfrm>
                <a:off x="1427644" y="6465252"/>
                <a:ext cx="106560" cy="180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1A95357-9964-4216-9CD9-371D7867453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418644" y="6456612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3C87CF1-F43C-477E-99B9-375FB49E5BBE}"/>
                    </a:ext>
                  </a:extLst>
                </p14:cNvPr>
                <p14:cNvContentPartPr/>
                <p14:nvPr/>
              </p14:nvContentPartPr>
              <p14:xfrm>
                <a:off x="1539604" y="6453372"/>
                <a:ext cx="94680" cy="2221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3C87CF1-F43C-477E-99B9-375FB49E5BB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530604" y="6444732"/>
                  <a:ext cx="112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9AE92BB-2F42-4AD3-B883-770D8F6E24EE}"/>
                    </a:ext>
                  </a:extLst>
                </p14:cNvPr>
                <p14:cNvContentPartPr/>
                <p14:nvPr/>
              </p14:nvContentPartPr>
              <p14:xfrm>
                <a:off x="1669204" y="6276612"/>
                <a:ext cx="41760" cy="24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9AE92BB-2F42-4AD3-B883-770D8F6E24E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660564" y="6267972"/>
                  <a:ext cx="5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C2D58EF-580A-4666-A579-3C701A8ACA54}"/>
                    </a:ext>
                  </a:extLst>
                </p14:cNvPr>
                <p14:cNvContentPartPr/>
                <p14:nvPr/>
              </p14:nvContentPartPr>
              <p14:xfrm>
                <a:off x="1794124" y="6359412"/>
                <a:ext cx="294120" cy="188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C2D58EF-580A-4666-A579-3C701A8ACA5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785484" y="6350412"/>
                  <a:ext cx="3117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2EE2B193-CB25-4B6C-AF26-1A48FD726A3D}"/>
              </a:ext>
            </a:extLst>
          </p:cNvPr>
          <p:cNvGrpSpPr/>
          <p:nvPr/>
        </p:nvGrpSpPr>
        <p:grpSpPr>
          <a:xfrm>
            <a:off x="2247364" y="5946492"/>
            <a:ext cx="3764520" cy="772200"/>
            <a:chOff x="2247364" y="5946492"/>
            <a:chExt cx="3764520" cy="7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F0B0410-BD52-4E13-BBF6-D7A75537A4C1}"/>
                    </a:ext>
                  </a:extLst>
                </p14:cNvPr>
                <p14:cNvContentPartPr/>
                <p14:nvPr/>
              </p14:nvContentPartPr>
              <p14:xfrm>
                <a:off x="2247364" y="6040092"/>
                <a:ext cx="224640" cy="6786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F0B0410-BD52-4E13-BBF6-D7A75537A4C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238724" y="6031452"/>
                  <a:ext cx="24228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A76602F-FEFB-4EFF-8DF3-77AFE1E3396B}"/>
                    </a:ext>
                  </a:extLst>
                </p14:cNvPr>
                <p14:cNvContentPartPr/>
                <p14:nvPr/>
              </p14:nvContentPartPr>
              <p14:xfrm>
                <a:off x="2536444" y="6235572"/>
                <a:ext cx="147960" cy="2520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A76602F-FEFB-4EFF-8DF3-77AFE1E3396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527804" y="6226572"/>
                  <a:ext cx="165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891EAC6-6D94-4FA1-85AC-DE1F362B2C19}"/>
                    </a:ext>
                  </a:extLst>
                </p14:cNvPr>
                <p14:cNvContentPartPr/>
                <p14:nvPr/>
              </p14:nvContentPartPr>
              <p14:xfrm>
                <a:off x="2766124" y="6247812"/>
                <a:ext cx="210960" cy="3160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891EAC6-6D94-4FA1-85AC-DE1F362B2C1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757484" y="6238812"/>
                  <a:ext cx="2286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13E9F1B-9ECE-4D38-9866-40196D60B292}"/>
                    </a:ext>
                  </a:extLst>
                </p14:cNvPr>
                <p14:cNvContentPartPr/>
                <p14:nvPr/>
              </p14:nvContentPartPr>
              <p14:xfrm>
                <a:off x="2997244" y="6046572"/>
                <a:ext cx="230040" cy="6138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13E9F1B-9ECE-4D38-9866-40196D60B29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988244" y="6037932"/>
                  <a:ext cx="24768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EF3E9E3-FC6B-47D7-9B25-F88197E5632B}"/>
                    </a:ext>
                  </a:extLst>
                </p14:cNvPr>
                <p14:cNvContentPartPr/>
                <p14:nvPr/>
              </p14:nvContentPartPr>
              <p14:xfrm>
                <a:off x="3185884" y="6194532"/>
                <a:ext cx="88560" cy="3481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EF3E9E3-FC6B-47D7-9B25-F88197E5632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176884" y="6185532"/>
                  <a:ext cx="1062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E1E97E8-AE61-408A-91F4-0AE9B18AFDB3}"/>
                    </a:ext>
                  </a:extLst>
                </p14:cNvPr>
                <p14:cNvContentPartPr/>
                <p14:nvPr/>
              </p14:nvContentPartPr>
              <p14:xfrm>
                <a:off x="3173644" y="6199932"/>
                <a:ext cx="254160" cy="3661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E1E97E8-AE61-408A-91F4-0AE9B18AFDB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165004" y="6191292"/>
                  <a:ext cx="271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E14BE9B-9748-4970-9ACB-CC9A4C1E83F1}"/>
                    </a:ext>
                  </a:extLst>
                </p14:cNvPr>
                <p14:cNvContentPartPr/>
                <p14:nvPr/>
              </p14:nvContentPartPr>
              <p14:xfrm>
                <a:off x="3238444" y="6123252"/>
                <a:ext cx="195120" cy="298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E14BE9B-9748-4970-9ACB-CC9A4C1E83F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229804" y="6114612"/>
                  <a:ext cx="212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E14FA60-85D3-4D27-8C21-6BE6748B27EF}"/>
                    </a:ext>
                  </a:extLst>
                </p14:cNvPr>
                <p14:cNvContentPartPr/>
                <p14:nvPr/>
              </p14:nvContentPartPr>
              <p14:xfrm>
                <a:off x="3545884" y="6382812"/>
                <a:ext cx="59040" cy="471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E14FA60-85D3-4D27-8C21-6BE6748B27E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536884" y="6374172"/>
                  <a:ext cx="76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2DADC53-C3D9-40B1-9738-672A8D7A24E2}"/>
                    </a:ext>
                  </a:extLst>
                </p14:cNvPr>
                <p14:cNvContentPartPr/>
                <p14:nvPr/>
              </p14:nvContentPartPr>
              <p14:xfrm>
                <a:off x="3586564" y="6040812"/>
                <a:ext cx="35640" cy="124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2DADC53-C3D9-40B1-9738-672A8D7A24E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577924" y="6031812"/>
                  <a:ext cx="53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66364FD7-1F82-40A7-8AA4-21165578E5B7}"/>
                    </a:ext>
                  </a:extLst>
                </p14:cNvPr>
                <p14:cNvContentPartPr/>
                <p14:nvPr/>
              </p14:nvContentPartPr>
              <p14:xfrm>
                <a:off x="3574324" y="6046572"/>
                <a:ext cx="65880" cy="1184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66364FD7-1F82-40A7-8AA4-21165578E5B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565324" y="6037932"/>
                  <a:ext cx="83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8B3D85B7-A861-4A21-AA33-533E60AABFAD}"/>
                    </a:ext>
                  </a:extLst>
                </p14:cNvPr>
                <p14:cNvContentPartPr/>
                <p14:nvPr/>
              </p14:nvContentPartPr>
              <p14:xfrm>
                <a:off x="3545164" y="6327012"/>
                <a:ext cx="313560" cy="3636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8B3D85B7-A861-4A21-AA33-533E60AABFA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536524" y="6318012"/>
                  <a:ext cx="3312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4C76A57-5207-492C-B6D8-BAE80BD1D4B2}"/>
                    </a:ext>
                  </a:extLst>
                </p14:cNvPr>
                <p14:cNvContentPartPr/>
                <p14:nvPr/>
              </p14:nvContentPartPr>
              <p14:xfrm>
                <a:off x="3787084" y="6176532"/>
                <a:ext cx="118440" cy="532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4C76A57-5207-492C-B6D8-BAE80BD1D4B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778444" y="6167532"/>
                  <a:ext cx="136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1F49BAA-4B96-4391-A525-4FE961F07AC5}"/>
                    </a:ext>
                  </a:extLst>
                </p14:cNvPr>
                <p14:cNvContentPartPr/>
                <p14:nvPr/>
              </p14:nvContentPartPr>
              <p14:xfrm>
                <a:off x="3987964" y="6365172"/>
                <a:ext cx="29880" cy="475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1F49BAA-4B96-4391-A525-4FE961F07AC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978964" y="6356532"/>
                  <a:ext cx="47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13C88FC-756E-4867-853D-E632362C49F6}"/>
                    </a:ext>
                  </a:extLst>
                </p14:cNvPr>
                <p14:cNvContentPartPr/>
                <p14:nvPr/>
              </p14:nvContentPartPr>
              <p14:xfrm>
                <a:off x="4099924" y="6241332"/>
                <a:ext cx="200880" cy="2656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13C88FC-756E-4867-853D-E632362C49F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090924" y="6232692"/>
                  <a:ext cx="218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111F31E-59EF-4C2D-8CE9-EC02468F97C6}"/>
                    </a:ext>
                  </a:extLst>
                </p14:cNvPr>
                <p14:cNvContentPartPr/>
                <p14:nvPr/>
              </p14:nvContentPartPr>
              <p14:xfrm>
                <a:off x="4111804" y="6418452"/>
                <a:ext cx="118440" cy="61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111F31E-59EF-4C2D-8CE9-EC02468F97C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102804" y="6409452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2A81EE7-29A4-47BE-9643-5708C0B59589}"/>
                    </a:ext>
                  </a:extLst>
                </p14:cNvPr>
                <p14:cNvContentPartPr/>
                <p14:nvPr/>
              </p14:nvContentPartPr>
              <p14:xfrm>
                <a:off x="4152844" y="6170412"/>
                <a:ext cx="136080" cy="241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2A81EE7-29A4-47BE-9643-5708C0B5958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144204" y="6161772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E055CA8-FC36-4AC0-BD88-2AA83B5C2E34}"/>
                    </a:ext>
                  </a:extLst>
                </p14:cNvPr>
                <p14:cNvContentPartPr/>
                <p14:nvPr/>
              </p14:nvContentPartPr>
              <p14:xfrm>
                <a:off x="4471444" y="6412332"/>
                <a:ext cx="136080" cy="244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E055CA8-FC36-4AC0-BD88-2AA83B5C2E3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462804" y="6403692"/>
                  <a:ext cx="153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B697AF4-38C3-400D-9F90-AF03B1CC548B}"/>
                    </a:ext>
                  </a:extLst>
                </p14:cNvPr>
                <p14:cNvContentPartPr/>
                <p14:nvPr/>
              </p14:nvContentPartPr>
              <p14:xfrm>
                <a:off x="4749724" y="6211812"/>
                <a:ext cx="170640" cy="2372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B697AF4-38C3-400D-9F90-AF03B1CC548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741084" y="6203172"/>
                  <a:ext cx="188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0D470284-17D2-429F-86CB-2468DEB11390}"/>
                    </a:ext>
                  </a:extLst>
                </p14:cNvPr>
                <p14:cNvContentPartPr/>
                <p14:nvPr/>
              </p14:nvContentPartPr>
              <p14:xfrm>
                <a:off x="4760524" y="6335652"/>
                <a:ext cx="112320" cy="122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0D470284-17D2-429F-86CB-2468DEB1139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751884" y="6327012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25055D90-93A5-452F-B603-A822FAAEAD5C}"/>
                    </a:ext>
                  </a:extLst>
                </p14:cNvPr>
                <p14:cNvContentPartPr/>
                <p14:nvPr/>
              </p14:nvContentPartPr>
              <p14:xfrm>
                <a:off x="4796164" y="6111732"/>
                <a:ext cx="165240" cy="36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25055D90-93A5-452F-B603-A822FAAEAD5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787164" y="6102732"/>
                  <a:ext cx="182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2FC5FC5E-28B1-49AE-B8C4-B3D8005142C3}"/>
                    </a:ext>
                  </a:extLst>
                </p14:cNvPr>
                <p14:cNvContentPartPr/>
                <p14:nvPr/>
              </p14:nvContentPartPr>
              <p14:xfrm>
                <a:off x="5026204" y="6294612"/>
                <a:ext cx="35640" cy="594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2FC5FC5E-28B1-49AE-B8C4-B3D8005142C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017204" y="6285612"/>
                  <a:ext cx="53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56B6F0A3-3F62-4484-87A1-19D6870EBDFD}"/>
                    </a:ext>
                  </a:extLst>
                </p14:cNvPr>
                <p14:cNvContentPartPr/>
                <p14:nvPr/>
              </p14:nvContentPartPr>
              <p14:xfrm>
                <a:off x="5132404" y="6023172"/>
                <a:ext cx="177480" cy="3960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56B6F0A3-3F62-4484-87A1-19D6870EBDF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123404" y="6014172"/>
                  <a:ext cx="1951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FE7C0818-982A-4B85-BB23-25E028C1042E}"/>
                    </a:ext>
                  </a:extLst>
                </p14:cNvPr>
                <p14:cNvContentPartPr/>
                <p14:nvPr/>
              </p14:nvContentPartPr>
              <p14:xfrm>
                <a:off x="5167684" y="6040812"/>
                <a:ext cx="313200" cy="1360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FE7C0818-982A-4B85-BB23-25E028C1042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158684" y="6031812"/>
                  <a:ext cx="330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0DDB4B3-1827-4049-A422-2F4A2B6F472D}"/>
                    </a:ext>
                  </a:extLst>
                </p14:cNvPr>
                <p14:cNvContentPartPr/>
                <p14:nvPr/>
              </p14:nvContentPartPr>
              <p14:xfrm>
                <a:off x="5444884" y="6341772"/>
                <a:ext cx="47520" cy="594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0DDB4B3-1827-4049-A422-2F4A2B6F472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436244" y="6332772"/>
                  <a:ext cx="65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53D5469-6B8B-4806-B808-73ED37F5DCE1}"/>
                    </a:ext>
                  </a:extLst>
                </p14:cNvPr>
                <p14:cNvContentPartPr/>
                <p14:nvPr/>
              </p14:nvContentPartPr>
              <p14:xfrm>
                <a:off x="5568724" y="6193452"/>
                <a:ext cx="189360" cy="2487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53D5469-6B8B-4806-B808-73ED37F5DCE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559724" y="6184812"/>
                  <a:ext cx="207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0E9CDE3-323E-481C-8ABB-DEB9391D67EC}"/>
                    </a:ext>
                  </a:extLst>
                </p14:cNvPr>
                <p14:cNvContentPartPr/>
                <p14:nvPr/>
              </p14:nvContentPartPr>
              <p14:xfrm>
                <a:off x="5568724" y="6076092"/>
                <a:ext cx="141840" cy="2599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0E9CDE3-323E-481C-8ABB-DEB9391D67E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560084" y="6067452"/>
                  <a:ext cx="159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BF836D5D-1AFD-4296-A28E-D9CCAB5300B1}"/>
                    </a:ext>
                  </a:extLst>
                </p14:cNvPr>
                <p14:cNvContentPartPr/>
                <p14:nvPr/>
              </p14:nvContentPartPr>
              <p14:xfrm>
                <a:off x="5822524" y="6058452"/>
                <a:ext cx="6120" cy="1184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BF836D5D-1AFD-4296-A28E-D9CCAB5300B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813524" y="6049812"/>
                  <a:ext cx="23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F43F1A05-F9E4-4CE2-9C2F-D24C7CCD5D0E}"/>
                    </a:ext>
                  </a:extLst>
                </p14:cNvPr>
                <p14:cNvContentPartPr/>
                <p14:nvPr/>
              </p14:nvContentPartPr>
              <p14:xfrm>
                <a:off x="5804884" y="6123252"/>
                <a:ext cx="106560" cy="417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F43F1A05-F9E4-4CE2-9C2F-D24C7CCD5D0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795884" y="6114612"/>
                  <a:ext cx="124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C57351E0-E7B8-4CA2-967F-DD143EC583BA}"/>
                    </a:ext>
                  </a:extLst>
                </p14:cNvPr>
                <p14:cNvContentPartPr/>
                <p14:nvPr/>
              </p14:nvContentPartPr>
              <p14:xfrm>
                <a:off x="5869684" y="5946492"/>
                <a:ext cx="142200" cy="5547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C57351E0-E7B8-4CA2-967F-DD143EC583B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860684" y="5937852"/>
                  <a:ext cx="159840" cy="57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681E2D32-A367-4914-BC57-42AF2C5A2B4C}"/>
                  </a:ext>
                </a:extLst>
              </p14:cNvPr>
              <p14:cNvContentPartPr/>
              <p14:nvPr/>
            </p14:nvContentPartPr>
            <p14:xfrm>
              <a:off x="6017284" y="5022012"/>
              <a:ext cx="720000" cy="1044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681E2D32-A367-4914-BC57-42AF2C5A2B4C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6008284" y="5013372"/>
                <a:ext cx="7376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E813E50-6508-4F1D-9F14-536DF9A772C3}"/>
              </a:ext>
            </a:extLst>
          </p:cNvPr>
          <p:cNvGrpSpPr/>
          <p:nvPr/>
        </p:nvGrpSpPr>
        <p:grpSpPr>
          <a:xfrm>
            <a:off x="6169924" y="5934612"/>
            <a:ext cx="844560" cy="731880"/>
            <a:chOff x="6169924" y="5934612"/>
            <a:chExt cx="84456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03CF5634-3DD4-43F4-A495-BBA2BE45FEEA}"/>
                    </a:ext>
                  </a:extLst>
                </p14:cNvPr>
                <p14:cNvContentPartPr/>
                <p14:nvPr/>
              </p14:nvContentPartPr>
              <p14:xfrm>
                <a:off x="6169924" y="6229452"/>
                <a:ext cx="140760" cy="241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03CF5634-3DD4-43F4-A495-BBA2BE45FEE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161284" y="6220452"/>
                  <a:ext cx="158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9F22B18-C429-4989-B583-40EE85C1FDCD}"/>
                    </a:ext>
                  </a:extLst>
                </p14:cNvPr>
                <p14:cNvContentPartPr/>
                <p14:nvPr/>
              </p14:nvContentPartPr>
              <p14:xfrm>
                <a:off x="6282604" y="5934612"/>
                <a:ext cx="383760" cy="5436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9F22B18-C429-4989-B583-40EE85C1FDC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273964" y="5925612"/>
                  <a:ext cx="40140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CD41149B-A043-4E1D-A4E3-5A4D29DACF03}"/>
                    </a:ext>
                  </a:extLst>
                </p14:cNvPr>
                <p14:cNvContentPartPr/>
                <p14:nvPr/>
              </p14:nvContentPartPr>
              <p14:xfrm>
                <a:off x="6629644" y="6176172"/>
                <a:ext cx="119520" cy="777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CD41149B-A043-4E1D-A4E3-5A4D29DACF0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620644" y="6167532"/>
                  <a:ext cx="137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349D18D-F034-44CB-93C5-1DA737C4842D}"/>
                    </a:ext>
                  </a:extLst>
                </p14:cNvPr>
                <p14:cNvContentPartPr/>
                <p14:nvPr/>
              </p14:nvContentPartPr>
              <p14:xfrm>
                <a:off x="6778324" y="6064212"/>
                <a:ext cx="6120" cy="2127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349D18D-F034-44CB-93C5-1DA737C4842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769324" y="6055572"/>
                  <a:ext cx="23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C1F760F5-9BCA-4844-B3CA-5FF4EEB73FF3}"/>
                    </a:ext>
                  </a:extLst>
                </p14:cNvPr>
                <p14:cNvContentPartPr/>
                <p14:nvPr/>
              </p14:nvContentPartPr>
              <p14:xfrm>
                <a:off x="6837004" y="6130092"/>
                <a:ext cx="177480" cy="1530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C1F760F5-9BCA-4844-B3CA-5FF4EEB73FF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828364" y="6121452"/>
                  <a:ext cx="195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16A5D8E-55D1-45E6-86DE-EE24070016F5}"/>
                    </a:ext>
                  </a:extLst>
                </p14:cNvPr>
                <p14:cNvContentPartPr/>
                <p14:nvPr/>
              </p14:nvContentPartPr>
              <p14:xfrm>
                <a:off x="6412564" y="6536172"/>
                <a:ext cx="130320" cy="1303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16A5D8E-55D1-45E6-86DE-EE24070016F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403564" y="6527532"/>
                  <a:ext cx="14796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907B4FCA-DE34-4FDB-A9B8-0AC8B879D1E3}"/>
                  </a:ext>
                </a:extLst>
              </p14:cNvPr>
              <p14:cNvContentPartPr/>
              <p14:nvPr/>
            </p14:nvContentPartPr>
            <p14:xfrm>
              <a:off x="2412604" y="6683772"/>
              <a:ext cx="112680" cy="12420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907B4FCA-DE34-4FDB-A9B8-0AC8B879D1E3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2403604" y="6674772"/>
                <a:ext cx="1303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0" name="Group 419">
            <a:extLst>
              <a:ext uri="{FF2B5EF4-FFF2-40B4-BE49-F238E27FC236}">
                <a16:creationId xmlns:a16="http://schemas.microsoft.com/office/drawing/2014/main" id="{55E80531-02DD-4921-8D98-521E808725E5}"/>
              </a:ext>
            </a:extLst>
          </p:cNvPr>
          <p:cNvGrpSpPr/>
          <p:nvPr/>
        </p:nvGrpSpPr>
        <p:grpSpPr>
          <a:xfrm>
            <a:off x="7120324" y="5958012"/>
            <a:ext cx="743760" cy="407880"/>
            <a:chOff x="7120324" y="5958012"/>
            <a:chExt cx="74376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B8D16BDB-7EE2-4103-8449-C5DC3FD0472C}"/>
                    </a:ext>
                  </a:extLst>
                </p14:cNvPr>
                <p14:cNvContentPartPr/>
                <p14:nvPr/>
              </p14:nvContentPartPr>
              <p14:xfrm>
                <a:off x="7120324" y="6040812"/>
                <a:ext cx="177480" cy="2599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B8D16BDB-7EE2-4103-8449-C5DC3FD0472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111324" y="6031812"/>
                  <a:ext cx="195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1F42062-4780-486B-ADA3-8C0FA90E3646}"/>
                    </a:ext>
                  </a:extLst>
                </p14:cNvPr>
                <p14:cNvContentPartPr/>
                <p14:nvPr/>
              </p14:nvContentPartPr>
              <p14:xfrm>
                <a:off x="7149844" y="6176532"/>
                <a:ext cx="124200" cy="61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1F42062-4780-486B-ADA3-8C0FA90E3646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140844" y="6167532"/>
                  <a:ext cx="141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1C884595-70A2-41F4-9517-08EB2663AA6E}"/>
                    </a:ext>
                  </a:extLst>
                </p14:cNvPr>
                <p14:cNvContentPartPr/>
                <p14:nvPr/>
              </p14:nvContentPartPr>
              <p14:xfrm>
                <a:off x="7244164" y="5958012"/>
                <a:ext cx="200880" cy="2656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1C884595-70A2-41F4-9517-08EB2663AA6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235524" y="5949372"/>
                  <a:ext cx="218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7B237827-4D3C-452A-98F4-6D04E63F63FF}"/>
                    </a:ext>
                  </a:extLst>
                </p14:cNvPr>
                <p14:cNvContentPartPr/>
                <p14:nvPr/>
              </p14:nvContentPartPr>
              <p14:xfrm>
                <a:off x="7509844" y="6084012"/>
                <a:ext cx="212760" cy="2818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7B237827-4D3C-452A-98F4-6D04E63F63F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500844" y="6075372"/>
                  <a:ext cx="230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6E8440D-35B0-4267-A01C-04988FF40587}"/>
                    </a:ext>
                  </a:extLst>
                </p14:cNvPr>
                <p14:cNvContentPartPr/>
                <p14:nvPr/>
              </p14:nvContentPartPr>
              <p14:xfrm>
                <a:off x="7586524" y="5999412"/>
                <a:ext cx="136080" cy="298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6E8440D-35B0-4267-A01C-04988FF4058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577524" y="5990772"/>
                  <a:ext cx="153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AC592DC-A170-4FE8-8E01-2EDAD3C437C6}"/>
                    </a:ext>
                  </a:extLst>
                </p14:cNvPr>
                <p14:cNvContentPartPr/>
                <p14:nvPr/>
              </p14:nvContentPartPr>
              <p14:xfrm>
                <a:off x="7792804" y="5969892"/>
                <a:ext cx="71280" cy="1242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AC592DC-A170-4FE8-8E01-2EDAD3C437C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784164" y="5961252"/>
                  <a:ext cx="8892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AC6CB2A2-D606-4DB9-B0ED-CEE8639EDB4D}"/>
              </a:ext>
            </a:extLst>
          </p:cNvPr>
          <p:cNvGrpSpPr/>
          <p:nvPr/>
        </p:nvGrpSpPr>
        <p:grpSpPr>
          <a:xfrm>
            <a:off x="3446884" y="5002212"/>
            <a:ext cx="2316960" cy="472680"/>
            <a:chOff x="3446884" y="5002212"/>
            <a:chExt cx="231696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9FB40A1-12CF-495A-9B6E-E6F3DE2BE030}"/>
                    </a:ext>
                  </a:extLst>
                </p14:cNvPr>
                <p14:cNvContentPartPr/>
                <p14:nvPr/>
              </p14:nvContentPartPr>
              <p14:xfrm>
                <a:off x="3446884" y="5208852"/>
                <a:ext cx="110880" cy="7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9FB40A1-12CF-495A-9B6E-E6F3DE2BE03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437884" y="5199852"/>
                  <a:ext cx="12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189CABF-11E7-4CCE-B6C3-671661266754}"/>
                    </a:ext>
                  </a:extLst>
                </p14:cNvPr>
                <p14:cNvContentPartPr/>
                <p14:nvPr/>
              </p14:nvContentPartPr>
              <p14:xfrm>
                <a:off x="3450844" y="5262132"/>
                <a:ext cx="130320" cy="12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189CABF-11E7-4CCE-B6C3-671661266754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442204" y="5253132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68E9AC3-0C8F-4146-B8CB-3BD274A7A119}"/>
                    </a:ext>
                  </a:extLst>
                </p14:cNvPr>
                <p14:cNvContentPartPr/>
                <p14:nvPr/>
              </p14:nvContentPartPr>
              <p14:xfrm>
                <a:off x="3705004" y="5014452"/>
                <a:ext cx="330480" cy="4604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68E9AC3-0C8F-4146-B8CB-3BD274A7A11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696004" y="5005452"/>
                  <a:ext cx="3481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4221EA9-FCFE-4C20-85FF-91CC7AE6AA6C}"/>
                    </a:ext>
                  </a:extLst>
                </p14:cNvPr>
                <p14:cNvContentPartPr/>
                <p14:nvPr/>
              </p14:nvContentPartPr>
              <p14:xfrm>
                <a:off x="4064284" y="5110932"/>
                <a:ext cx="118440" cy="216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4221EA9-FCFE-4C20-85FF-91CC7AE6AA6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055644" y="5102292"/>
                  <a:ext cx="136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2D342C7-00DA-4B57-9091-10A46518403C}"/>
                    </a:ext>
                  </a:extLst>
                </p14:cNvPr>
                <p14:cNvContentPartPr/>
                <p14:nvPr/>
              </p14:nvContentPartPr>
              <p14:xfrm>
                <a:off x="4207924" y="5161692"/>
                <a:ext cx="163440" cy="2721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2D342C7-00DA-4B57-9091-10A46518403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199284" y="5152692"/>
                  <a:ext cx="181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177AF90-A9FD-4438-A434-A7F770B5AC08}"/>
                    </a:ext>
                  </a:extLst>
                </p14:cNvPr>
                <p14:cNvContentPartPr/>
                <p14:nvPr/>
              </p14:nvContentPartPr>
              <p14:xfrm>
                <a:off x="4302604" y="5061612"/>
                <a:ext cx="104400" cy="68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177AF90-A9FD-4438-A434-A7F770B5AC0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293964" y="5052612"/>
                  <a:ext cx="122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351E002-E8E5-402E-A551-13A9B757ADDE}"/>
                    </a:ext>
                  </a:extLst>
                </p14:cNvPr>
                <p14:cNvContentPartPr/>
                <p14:nvPr/>
              </p14:nvContentPartPr>
              <p14:xfrm>
                <a:off x="4542364" y="5256012"/>
                <a:ext cx="41760" cy="241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351E002-E8E5-402E-A551-13A9B757ADDE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533364" y="5247012"/>
                  <a:ext cx="5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3DCA9A2-9B4D-4586-AD6D-8EE340632C49}"/>
                    </a:ext>
                  </a:extLst>
                </p14:cNvPr>
                <p14:cNvContentPartPr/>
                <p14:nvPr/>
              </p14:nvContentPartPr>
              <p14:xfrm>
                <a:off x="4618684" y="5067372"/>
                <a:ext cx="101160" cy="395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3DCA9A2-9B4D-4586-AD6D-8EE340632C4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609684" y="5058372"/>
                  <a:ext cx="1188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6EA852A-10FE-4F99-B575-D8D8541BC129}"/>
                    </a:ext>
                  </a:extLst>
                </p14:cNvPr>
                <p14:cNvContentPartPr/>
                <p14:nvPr/>
              </p14:nvContentPartPr>
              <p14:xfrm>
                <a:off x="4730644" y="5169612"/>
                <a:ext cx="284040" cy="269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6EA852A-10FE-4F99-B575-D8D8541BC12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722004" y="5160972"/>
                  <a:ext cx="301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2AFF98A-BCBC-432A-9A56-62C8377EDA52}"/>
                    </a:ext>
                  </a:extLst>
                </p14:cNvPr>
                <p14:cNvContentPartPr/>
                <p14:nvPr/>
              </p14:nvContentPartPr>
              <p14:xfrm>
                <a:off x="4737124" y="5279772"/>
                <a:ext cx="200880" cy="298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2AFF98A-BCBC-432A-9A56-62C8377EDA5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728124" y="5270772"/>
                  <a:ext cx="218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C1ED085-B618-4A8B-998E-DECDAF98C552}"/>
                    </a:ext>
                  </a:extLst>
                </p14:cNvPr>
                <p14:cNvContentPartPr/>
                <p14:nvPr/>
              </p14:nvContentPartPr>
              <p14:xfrm>
                <a:off x="4831444" y="5091132"/>
                <a:ext cx="112320" cy="356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C1ED085-B618-4A8B-998E-DECDAF98C55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822444" y="5082132"/>
                  <a:ext cx="12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7618F04-7B04-403A-8A2B-9D383DF56E21}"/>
                    </a:ext>
                  </a:extLst>
                </p14:cNvPr>
                <p14:cNvContentPartPr/>
                <p14:nvPr/>
              </p14:nvContentPartPr>
              <p14:xfrm>
                <a:off x="5020084" y="5238372"/>
                <a:ext cx="136080" cy="1890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7618F04-7B04-403A-8A2B-9D383DF56E2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011444" y="5229732"/>
                  <a:ext cx="153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1EFB7D2-648B-4FEB-9C73-875DD5CAC060}"/>
                    </a:ext>
                  </a:extLst>
                </p14:cNvPr>
                <p14:cNvContentPartPr/>
                <p14:nvPr/>
              </p14:nvContentPartPr>
              <p14:xfrm>
                <a:off x="5238604" y="5197332"/>
                <a:ext cx="54000" cy="259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1EFB7D2-648B-4FEB-9C73-875DD5CAC06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229604" y="5188332"/>
                  <a:ext cx="71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C224B18-3173-4CA1-82F6-D49BF74ED465}"/>
                    </a:ext>
                  </a:extLst>
                </p14:cNvPr>
                <p14:cNvContentPartPr/>
                <p14:nvPr/>
              </p14:nvContentPartPr>
              <p14:xfrm>
                <a:off x="5232484" y="5203092"/>
                <a:ext cx="189000" cy="254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C224B18-3173-4CA1-82F6-D49BF74ED465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223844" y="5194092"/>
                  <a:ext cx="206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49D5727-3D20-46F2-A9C3-78FE9C882A04}"/>
                    </a:ext>
                  </a:extLst>
                </p14:cNvPr>
                <p14:cNvContentPartPr/>
                <p14:nvPr/>
              </p14:nvContentPartPr>
              <p14:xfrm>
                <a:off x="5279644" y="5102652"/>
                <a:ext cx="82800" cy="180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49D5727-3D20-46F2-A9C3-78FE9C882A0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271004" y="5094012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68C55F7-B52F-4310-8FEC-FE5D0CC3458E}"/>
                    </a:ext>
                  </a:extLst>
                </p14:cNvPr>
                <p14:cNvContentPartPr/>
                <p14:nvPr/>
              </p14:nvContentPartPr>
              <p14:xfrm>
                <a:off x="5539204" y="5067372"/>
                <a:ext cx="6120" cy="1123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68C55F7-B52F-4310-8FEC-FE5D0CC3458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530564" y="5058372"/>
                  <a:ext cx="23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EC2AA06-7D43-4953-AC43-ED67E3C0F5AA}"/>
                    </a:ext>
                  </a:extLst>
                </p14:cNvPr>
                <p14:cNvContentPartPr/>
                <p14:nvPr/>
              </p14:nvContentPartPr>
              <p14:xfrm>
                <a:off x="5539204" y="5079252"/>
                <a:ext cx="83160" cy="88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EC2AA06-7D43-4953-AC43-ED67E3C0F5A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530204" y="5070252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6E435F2-3C37-465E-9057-1D9121E1A4D6}"/>
                    </a:ext>
                  </a:extLst>
                </p14:cNvPr>
                <p14:cNvContentPartPr/>
                <p14:nvPr/>
              </p14:nvContentPartPr>
              <p14:xfrm>
                <a:off x="5669164" y="5002212"/>
                <a:ext cx="94680" cy="401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6E435F2-3C37-465E-9057-1D9121E1A4D6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660164" y="4993572"/>
                  <a:ext cx="1123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6345A71-C7DE-486A-8449-C8B896602E45}"/>
                    </a:ext>
                  </a:extLst>
                </p14:cNvPr>
                <p14:cNvContentPartPr/>
                <p14:nvPr/>
              </p14:nvContentPartPr>
              <p14:xfrm>
                <a:off x="3804364" y="5216772"/>
                <a:ext cx="172440" cy="1868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6345A71-C7DE-486A-8449-C8B896602E4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795364" y="5208132"/>
                  <a:ext cx="190080" cy="20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718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CB9DF60-CE85-4BB6-9FF1-47CA4BF73DDC}"/>
              </a:ext>
            </a:extLst>
          </p:cNvPr>
          <p:cNvSpPr txBox="1"/>
          <p:nvPr/>
        </p:nvSpPr>
        <p:spPr>
          <a:xfrm>
            <a:off x="329068" y="890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BX12"/>
              </a:rPr>
              <a:t>Lossless Conditions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21325E-0640-4A41-874A-7743680F7B12}"/>
                  </a:ext>
                </a:extLst>
              </p14:cNvPr>
              <p14:cNvContentPartPr/>
              <p14:nvPr/>
            </p14:nvContentPartPr>
            <p14:xfrm>
              <a:off x="2283364" y="565990"/>
              <a:ext cx="3138480" cy="1375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21325E-0640-4A41-874A-7743680F7B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4364" y="556990"/>
                <a:ext cx="3156120" cy="13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5CD689F-4FDF-4FF5-AA20-EA0D2A3A8621}"/>
                  </a:ext>
                </a:extLst>
              </p14:cNvPr>
              <p14:cNvContentPartPr/>
              <p14:nvPr/>
            </p14:nvContentPartPr>
            <p14:xfrm>
              <a:off x="3568564" y="1474630"/>
              <a:ext cx="183600" cy="130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5CD689F-4FDF-4FF5-AA20-EA0D2A3A86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9564" y="1465630"/>
                <a:ext cx="201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857E1EF4-9793-47A2-9D11-2E5CCEB0668B}"/>
                  </a:ext>
                </a:extLst>
              </p14:cNvPr>
              <p14:cNvContentPartPr/>
              <p14:nvPr/>
            </p14:nvContentPartPr>
            <p14:xfrm>
              <a:off x="6104764" y="1297150"/>
              <a:ext cx="490680" cy="8064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857E1EF4-9793-47A2-9D11-2E5CCEB066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6124" y="1288510"/>
                <a:ext cx="50832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9AB93920-396F-4B97-BBB3-BDC2709320A9}"/>
                  </a:ext>
                </a:extLst>
              </p14:cNvPr>
              <p14:cNvContentPartPr/>
              <p14:nvPr/>
            </p14:nvContentPartPr>
            <p14:xfrm>
              <a:off x="5845924" y="2211550"/>
              <a:ext cx="201240" cy="23112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9AB93920-396F-4B97-BBB3-BDC2709320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6924" y="2202910"/>
                <a:ext cx="2188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E459E895-6563-4029-9002-DB5BF54B4F90}"/>
                  </a:ext>
                </a:extLst>
              </p14:cNvPr>
              <p14:cNvContentPartPr/>
              <p14:nvPr/>
            </p14:nvContentPartPr>
            <p14:xfrm>
              <a:off x="8394724" y="1568950"/>
              <a:ext cx="88920" cy="180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E459E895-6563-4029-9002-DB5BF54B4F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85724" y="1560310"/>
                <a:ext cx="106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C0448153-1ECA-4478-AE10-7551EF8AFF74}"/>
                  </a:ext>
                </a:extLst>
              </p14:cNvPr>
              <p14:cNvContentPartPr/>
              <p14:nvPr/>
            </p14:nvContentPartPr>
            <p14:xfrm>
              <a:off x="8359084" y="1657510"/>
              <a:ext cx="183240" cy="241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C0448153-1ECA-4478-AE10-7551EF8AFF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50444" y="1648870"/>
                <a:ext cx="2008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E0090FAB-1E7D-4665-A756-4F180A865F38}"/>
                  </a:ext>
                </a:extLst>
              </p14:cNvPr>
              <p14:cNvContentPartPr/>
              <p14:nvPr/>
            </p14:nvContentPartPr>
            <p14:xfrm>
              <a:off x="8690284" y="1515670"/>
              <a:ext cx="112320" cy="1242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E0090FAB-1E7D-4665-A756-4F180A865F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81284" y="1507030"/>
                <a:ext cx="129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F5D33165-CA49-4C8F-9A9A-E81AE35E8FDC}"/>
                  </a:ext>
                </a:extLst>
              </p14:cNvPr>
              <p14:cNvContentPartPr/>
              <p14:nvPr/>
            </p14:nvContentPartPr>
            <p14:xfrm>
              <a:off x="6159124" y="1665790"/>
              <a:ext cx="224640" cy="1580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F5D33165-CA49-4C8F-9A9A-E81AE35E8F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50124" y="1657150"/>
                <a:ext cx="2422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7A0B10DE-F1ED-443F-9859-05E79BF9047D}"/>
                  </a:ext>
                </a:extLst>
              </p14:cNvPr>
              <p14:cNvContentPartPr/>
              <p14:nvPr/>
            </p14:nvContentPartPr>
            <p14:xfrm>
              <a:off x="6542164" y="1571110"/>
              <a:ext cx="131400" cy="2815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7A0B10DE-F1ED-443F-9859-05E79BF904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33164" y="1562110"/>
                <a:ext cx="149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46A8781-6A03-44C2-BF6C-249F1118B6C1}"/>
                  </a:ext>
                </a:extLst>
              </p14:cNvPr>
              <p14:cNvContentPartPr/>
              <p14:nvPr/>
            </p14:nvContentPartPr>
            <p14:xfrm>
              <a:off x="6701284" y="1663270"/>
              <a:ext cx="125280" cy="2188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46A8781-6A03-44C2-BF6C-249F1118B6C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92284" y="1654630"/>
                <a:ext cx="142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FA36E7D-3892-46E7-9CB2-AE4EBCC53D7D}"/>
                  </a:ext>
                </a:extLst>
              </p14:cNvPr>
              <p14:cNvContentPartPr/>
              <p14:nvPr/>
            </p14:nvContentPartPr>
            <p14:xfrm>
              <a:off x="6789844" y="1516030"/>
              <a:ext cx="118440" cy="180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FA36E7D-3892-46E7-9CB2-AE4EBCC53D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81204" y="1507030"/>
                <a:ext cx="136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B4C59329-4C8C-4E0C-81BA-FCEAB9BAB124}"/>
                  </a:ext>
                </a:extLst>
              </p14:cNvPr>
              <p14:cNvContentPartPr/>
              <p14:nvPr/>
            </p14:nvContentPartPr>
            <p14:xfrm>
              <a:off x="6978844" y="1746070"/>
              <a:ext cx="12240" cy="180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B4C59329-4C8C-4E0C-81BA-FCEAB9BAB12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69844" y="1737070"/>
                <a:ext cx="29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0EF268CD-61F9-4209-9A70-B808BDE5F0C4}"/>
                  </a:ext>
                </a:extLst>
              </p14:cNvPr>
              <p14:cNvContentPartPr/>
              <p14:nvPr/>
            </p14:nvContentPartPr>
            <p14:xfrm>
              <a:off x="7096204" y="1480390"/>
              <a:ext cx="160200" cy="4190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0EF268CD-61F9-4209-9A70-B808BDE5F0C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87204" y="1471750"/>
                <a:ext cx="1778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4AE4F650-ED72-4F80-895A-46C01A0888E2}"/>
                  </a:ext>
                </a:extLst>
              </p14:cNvPr>
              <p14:cNvContentPartPr/>
              <p14:nvPr/>
            </p14:nvContentPartPr>
            <p14:xfrm>
              <a:off x="7261804" y="1557070"/>
              <a:ext cx="195120" cy="2599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4AE4F650-ED72-4F80-895A-46C01A0888E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53164" y="1548430"/>
                <a:ext cx="2127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F5572FB0-429D-4628-BD82-535E70E260B6}"/>
                  </a:ext>
                </a:extLst>
              </p14:cNvPr>
              <p14:cNvContentPartPr/>
              <p14:nvPr/>
            </p14:nvContentPartPr>
            <p14:xfrm>
              <a:off x="7244164" y="1704670"/>
              <a:ext cx="100800" cy="122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F5572FB0-429D-4628-BD82-535E70E260B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35524" y="1696030"/>
                <a:ext cx="118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263E4E03-36FC-44DF-9C69-5DB5867D5F0B}"/>
                  </a:ext>
                </a:extLst>
              </p14:cNvPr>
              <p14:cNvContentPartPr/>
              <p14:nvPr/>
            </p14:nvContentPartPr>
            <p14:xfrm>
              <a:off x="7338484" y="1427470"/>
              <a:ext cx="200880" cy="2541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263E4E03-36FC-44DF-9C69-5DB5867D5F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29844" y="1418470"/>
                <a:ext cx="2185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B009749-E279-44E7-A276-646B26A823BD}"/>
                  </a:ext>
                </a:extLst>
              </p14:cNvPr>
              <p14:cNvContentPartPr/>
              <p14:nvPr/>
            </p14:nvContentPartPr>
            <p14:xfrm>
              <a:off x="7503724" y="1592710"/>
              <a:ext cx="88920" cy="1479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B009749-E279-44E7-A276-646B26A823B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95084" y="1583710"/>
                <a:ext cx="1065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173CF3AA-794E-4569-AF23-1C21A371212C}"/>
                  </a:ext>
                </a:extLst>
              </p14:cNvPr>
              <p14:cNvContentPartPr/>
              <p14:nvPr/>
            </p14:nvContentPartPr>
            <p14:xfrm>
              <a:off x="7733764" y="1498390"/>
              <a:ext cx="171360" cy="2246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173CF3AA-794E-4569-AF23-1C21A371212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25124" y="1489390"/>
                <a:ext cx="1890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67351A30-51E0-4CC6-B9D3-413867DB4159}"/>
                  </a:ext>
                </a:extLst>
              </p14:cNvPr>
              <p14:cNvContentPartPr/>
              <p14:nvPr/>
            </p14:nvContentPartPr>
            <p14:xfrm>
              <a:off x="7722244" y="1409830"/>
              <a:ext cx="147960" cy="29520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67351A30-51E0-4CC6-B9D3-413867DB415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13244" y="1400830"/>
                <a:ext cx="1656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A214EB7F-4C24-442E-B359-5F37D6FE46BC}"/>
                  </a:ext>
                </a:extLst>
              </p14:cNvPr>
              <p14:cNvContentPartPr/>
              <p14:nvPr/>
            </p14:nvContentPartPr>
            <p14:xfrm>
              <a:off x="7981804" y="1338910"/>
              <a:ext cx="47520" cy="13608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A214EB7F-4C24-442E-B359-5F37D6FE46B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72804" y="1330270"/>
                <a:ext cx="65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CB093B2A-0325-4BE4-9D66-6A5E1C33A00F}"/>
                  </a:ext>
                </a:extLst>
              </p14:cNvPr>
              <p14:cNvContentPartPr/>
              <p14:nvPr/>
            </p14:nvContentPartPr>
            <p14:xfrm>
              <a:off x="7981804" y="1279510"/>
              <a:ext cx="183240" cy="5670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CB093B2A-0325-4BE4-9D66-6A5E1C33A00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72804" y="1270870"/>
                <a:ext cx="20088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D5481E5-8926-4BFE-ACFD-891AF270B2FE}"/>
                  </a:ext>
                </a:extLst>
              </p14:cNvPr>
              <p14:cNvContentPartPr/>
              <p14:nvPr/>
            </p14:nvContentPartPr>
            <p14:xfrm>
              <a:off x="7509844" y="1681270"/>
              <a:ext cx="71280" cy="712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D5481E5-8926-4BFE-ACFD-891AF270B2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00844" y="1672270"/>
                <a:ext cx="889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AECA06-EECE-4594-91B8-966C6C86C850}"/>
                  </a:ext>
                </a:extLst>
              </p14:cNvPr>
              <p14:cNvContentPartPr/>
              <p14:nvPr/>
            </p14:nvContentPartPr>
            <p14:xfrm>
              <a:off x="3497644" y="961270"/>
              <a:ext cx="379080" cy="25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AECA06-EECE-4594-91B8-966C6C86C85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88644" y="952630"/>
                <a:ext cx="3967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AB4E7C-A1F4-4141-9488-038A3F702A98}"/>
                  </a:ext>
                </a:extLst>
              </p14:cNvPr>
              <p14:cNvContentPartPr/>
              <p14:nvPr/>
            </p14:nvContentPartPr>
            <p14:xfrm>
              <a:off x="3988324" y="955510"/>
              <a:ext cx="56160" cy="18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AB4E7C-A1F4-4141-9488-038A3F702A9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79324" y="946510"/>
                <a:ext cx="738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52ACA0-D0FA-4607-85A1-7D8A0612BBE1}"/>
                  </a:ext>
                </a:extLst>
              </p14:cNvPr>
              <p14:cNvContentPartPr/>
              <p14:nvPr/>
            </p14:nvContentPartPr>
            <p14:xfrm>
              <a:off x="4099924" y="1049830"/>
              <a:ext cx="59400" cy="71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52ACA0-D0FA-4607-85A1-7D8A0612BBE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90924" y="1041190"/>
                <a:ext cx="770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3D4E20-6036-48B1-82AF-736F2DED4669}"/>
                  </a:ext>
                </a:extLst>
              </p14:cNvPr>
              <p14:cNvContentPartPr/>
              <p14:nvPr/>
            </p14:nvContentPartPr>
            <p14:xfrm>
              <a:off x="4218004" y="1026430"/>
              <a:ext cx="189360" cy="124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3D4E20-6036-48B1-82AF-736F2DED466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09004" y="1017430"/>
                <a:ext cx="207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3D87DF-3DBE-40EC-BEB5-B32C84D4B226}"/>
                  </a:ext>
                </a:extLst>
              </p14:cNvPr>
              <p14:cNvContentPartPr/>
              <p14:nvPr/>
            </p14:nvContentPartPr>
            <p14:xfrm>
              <a:off x="2271124" y="371590"/>
              <a:ext cx="2324880" cy="1139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3D87DF-3DBE-40EC-BEB5-B32C84D4B22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62124" y="362590"/>
                <a:ext cx="234252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639547-6F21-47B3-8B00-469B15385789}"/>
                  </a:ext>
                </a:extLst>
              </p14:cNvPr>
              <p14:cNvContentPartPr/>
              <p14:nvPr/>
            </p14:nvContentPartPr>
            <p14:xfrm>
              <a:off x="4353724" y="342070"/>
              <a:ext cx="248040" cy="7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5639547-6F21-47B3-8B00-469B1538578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44724" y="333070"/>
                <a:ext cx="2656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B452E89-465F-446E-B6DB-C38A041057D6}"/>
                  </a:ext>
                </a:extLst>
              </p14:cNvPr>
              <p14:cNvContentPartPr/>
              <p14:nvPr/>
            </p14:nvContentPartPr>
            <p14:xfrm>
              <a:off x="2766484" y="501550"/>
              <a:ext cx="2416680" cy="1191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452E89-465F-446E-B6DB-C38A041057D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57844" y="492550"/>
                <a:ext cx="243432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9524040-5A5E-4A57-8802-9F83D29007A2}"/>
                  </a:ext>
                </a:extLst>
              </p14:cNvPr>
              <p14:cNvContentPartPr/>
              <p14:nvPr/>
            </p14:nvContentPartPr>
            <p14:xfrm>
              <a:off x="4866724" y="513070"/>
              <a:ext cx="324720" cy="59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9524040-5A5E-4A57-8802-9F83D29007A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58084" y="504070"/>
                <a:ext cx="3423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5E7528-C51B-48B1-BA90-E4646D66BADA}"/>
                  </a:ext>
                </a:extLst>
              </p14:cNvPr>
              <p14:cNvContentPartPr/>
              <p14:nvPr/>
            </p14:nvContentPartPr>
            <p14:xfrm>
              <a:off x="3358684" y="908710"/>
              <a:ext cx="2092320" cy="1097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5E7528-C51B-48B1-BA90-E4646D66BAD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50044" y="899710"/>
                <a:ext cx="2109960" cy="11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EA48B6-3775-4462-A6E4-64DEA71DB42B}"/>
                  </a:ext>
                </a:extLst>
              </p14:cNvPr>
              <p14:cNvContentPartPr/>
              <p14:nvPr/>
            </p14:nvContentPartPr>
            <p14:xfrm>
              <a:off x="4843324" y="1037590"/>
              <a:ext cx="289080" cy="219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EA48B6-3775-4462-A6E4-64DEA71DB42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34324" y="1028590"/>
                <a:ext cx="306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D3FF30-E247-4266-B66B-A6300766E558}"/>
                  </a:ext>
                </a:extLst>
              </p14:cNvPr>
              <p14:cNvContentPartPr/>
              <p14:nvPr/>
            </p14:nvContentPartPr>
            <p14:xfrm>
              <a:off x="4066444" y="1073590"/>
              <a:ext cx="1642320" cy="891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D3FF30-E247-4266-B66B-A6300766E55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57444" y="1064950"/>
                <a:ext cx="1659960" cy="90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689642-5F23-4CBC-923A-2599C5FE3072}"/>
                  </a:ext>
                </a:extLst>
              </p14:cNvPr>
              <p14:cNvContentPartPr/>
              <p14:nvPr/>
            </p14:nvContentPartPr>
            <p14:xfrm>
              <a:off x="5486284" y="1108870"/>
              <a:ext cx="259920" cy="136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689642-5F23-4CBC-923A-2599C5FE307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77284" y="1100230"/>
                <a:ext cx="277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79FE6A6-B51C-41D1-9908-D31E55A670E7}"/>
                  </a:ext>
                </a:extLst>
              </p14:cNvPr>
              <p14:cNvContentPartPr/>
              <p14:nvPr/>
            </p14:nvContentPartPr>
            <p14:xfrm>
              <a:off x="1987804" y="1946590"/>
              <a:ext cx="12240" cy="22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79FE6A6-B51C-41D1-9908-D31E55A670E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79164" y="1937950"/>
                <a:ext cx="29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EDE8F69-94D2-472C-B7A1-16633D307B0D}"/>
                  </a:ext>
                </a:extLst>
              </p14:cNvPr>
              <p14:cNvContentPartPr/>
              <p14:nvPr/>
            </p14:nvContentPartPr>
            <p14:xfrm>
              <a:off x="1976284" y="1957750"/>
              <a:ext cx="227160" cy="89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EDE8F69-94D2-472C-B7A1-16633D307B0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67284" y="1948750"/>
                <a:ext cx="2448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229E503-E8EC-499E-A794-EE99935C4397}"/>
                  </a:ext>
                </a:extLst>
              </p14:cNvPr>
              <p14:cNvContentPartPr/>
              <p14:nvPr/>
            </p14:nvContentPartPr>
            <p14:xfrm>
              <a:off x="2229724" y="1934350"/>
              <a:ext cx="655200" cy="204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229E503-E8EC-499E-A794-EE99935C439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21084" y="1925710"/>
                <a:ext cx="6728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4C2B7B-E3BA-4A74-A7A5-C177D12CA2E7}"/>
                  </a:ext>
                </a:extLst>
              </p14:cNvPr>
              <p14:cNvContentPartPr/>
              <p14:nvPr/>
            </p14:nvContentPartPr>
            <p14:xfrm>
              <a:off x="2123524" y="2237830"/>
              <a:ext cx="254160" cy="275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4C2B7B-E3BA-4A74-A7A5-C177D12CA2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14524" y="2228830"/>
                <a:ext cx="2718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C082A8-86EB-4CD0-A457-6196B4CDD3D8}"/>
                  </a:ext>
                </a:extLst>
              </p14:cNvPr>
              <p14:cNvContentPartPr/>
              <p14:nvPr/>
            </p14:nvContentPartPr>
            <p14:xfrm>
              <a:off x="2436004" y="2143150"/>
              <a:ext cx="389520" cy="244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C082A8-86EB-4CD0-A457-6196B4CDD3D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27364" y="2134150"/>
                <a:ext cx="4071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E5D5045-A1F3-4FA1-9BA4-215D8BE714CB}"/>
                  </a:ext>
                </a:extLst>
              </p14:cNvPr>
              <p14:cNvContentPartPr/>
              <p14:nvPr/>
            </p14:nvContentPartPr>
            <p14:xfrm>
              <a:off x="5315284" y="495430"/>
              <a:ext cx="141840" cy="24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E5D5045-A1F3-4FA1-9BA4-215D8BE714C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06284" y="486430"/>
                <a:ext cx="159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346A3D-91F6-4DE9-B214-954F2598F576}"/>
                  </a:ext>
                </a:extLst>
              </p14:cNvPr>
              <p14:cNvContentPartPr/>
              <p14:nvPr/>
            </p14:nvContentPartPr>
            <p14:xfrm>
              <a:off x="5462524" y="432430"/>
              <a:ext cx="107280" cy="104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346A3D-91F6-4DE9-B214-954F2598F57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53884" y="423790"/>
                <a:ext cx="1249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7CFD42F-8619-4405-BAFA-A6C80D7CAFD8}"/>
                  </a:ext>
                </a:extLst>
              </p14:cNvPr>
              <p14:cNvContentPartPr/>
              <p14:nvPr/>
            </p14:nvContentPartPr>
            <p14:xfrm>
              <a:off x="5444884" y="607030"/>
              <a:ext cx="183240" cy="118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7CFD42F-8619-4405-BAFA-A6C80D7CAFD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36244" y="598390"/>
                <a:ext cx="200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EDDD3DB-80E4-420B-8C4D-24F08DE7FE67}"/>
                  </a:ext>
                </a:extLst>
              </p14:cNvPr>
              <p14:cNvContentPartPr/>
              <p14:nvPr/>
            </p14:nvContentPartPr>
            <p14:xfrm>
              <a:off x="5615884" y="896470"/>
              <a:ext cx="130320" cy="29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EDDD3DB-80E4-420B-8C4D-24F08DE7FE6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07244" y="887830"/>
                <a:ext cx="1479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CF553FEF-D3CC-4129-935A-9DEB8C311B8E}"/>
                  </a:ext>
                </a:extLst>
              </p14:cNvPr>
              <p14:cNvContentPartPr/>
              <p14:nvPr/>
            </p14:nvContentPartPr>
            <p14:xfrm>
              <a:off x="2483524" y="1309390"/>
              <a:ext cx="118440" cy="475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CF553FEF-D3CC-4129-935A-9DEB8C311B8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74524" y="1300750"/>
                <a:ext cx="1360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4EF88AF-E8F7-4A43-BBA5-DC57F327FFD6}"/>
                  </a:ext>
                </a:extLst>
              </p14:cNvPr>
              <p14:cNvContentPartPr/>
              <p14:nvPr/>
            </p14:nvContentPartPr>
            <p14:xfrm>
              <a:off x="2743084" y="1421710"/>
              <a:ext cx="183240" cy="1008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4EF88AF-E8F7-4A43-BBA5-DC57F327FFD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734084" y="1412710"/>
                <a:ext cx="200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CEFC1EE3-25AA-48C1-8039-236FE514EF81}"/>
                  </a:ext>
                </a:extLst>
              </p14:cNvPr>
              <p14:cNvContentPartPr/>
              <p14:nvPr/>
            </p14:nvContentPartPr>
            <p14:xfrm>
              <a:off x="3102724" y="1698910"/>
              <a:ext cx="136080" cy="1242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CEFC1EE3-25AA-48C1-8039-236FE514EF8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094084" y="1689910"/>
                <a:ext cx="153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385CCB3C-C5AF-4188-AA65-BDF147DA1BBA}"/>
                  </a:ext>
                </a:extLst>
              </p14:cNvPr>
              <p14:cNvContentPartPr/>
              <p14:nvPr/>
            </p14:nvContentPartPr>
            <p14:xfrm>
              <a:off x="3409804" y="1881790"/>
              <a:ext cx="277560" cy="651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385CCB3C-C5AF-4188-AA65-BDF147DA1BB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00804" y="1872790"/>
                <a:ext cx="295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07025723-08DD-407D-9FCB-506AE898F575}"/>
                  </a:ext>
                </a:extLst>
              </p14:cNvPr>
              <p14:cNvContentPartPr/>
              <p14:nvPr/>
            </p14:nvContentPartPr>
            <p14:xfrm>
              <a:off x="3828484" y="1940830"/>
              <a:ext cx="655200" cy="298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07025723-08DD-407D-9FCB-506AE898F57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19844" y="1931830"/>
                <a:ext cx="672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64F893EE-550B-42D6-81E1-0C641DEA4FB9}"/>
                  </a:ext>
                </a:extLst>
              </p14:cNvPr>
              <p14:cNvContentPartPr/>
              <p14:nvPr/>
            </p14:nvContentPartPr>
            <p14:xfrm>
              <a:off x="4689964" y="1864150"/>
              <a:ext cx="106560" cy="298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64F893EE-550B-42D6-81E1-0C641DEA4FB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80964" y="1855150"/>
                <a:ext cx="124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EFE56700-4FE3-4F0D-8F5A-982BC1AD3A8A}"/>
                  </a:ext>
                </a:extLst>
              </p14:cNvPr>
              <p14:cNvContentPartPr/>
              <p14:nvPr/>
            </p14:nvContentPartPr>
            <p14:xfrm>
              <a:off x="4943404" y="1085470"/>
              <a:ext cx="484200" cy="6609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EFE56700-4FE3-4F0D-8F5A-982BC1AD3A8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34764" y="1076470"/>
                <a:ext cx="50184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86D4C413-67D5-4D24-A91A-370CC7E4DA54}"/>
                  </a:ext>
                </a:extLst>
              </p14:cNvPr>
              <p14:cNvContentPartPr/>
              <p14:nvPr/>
            </p14:nvContentPartPr>
            <p14:xfrm>
              <a:off x="4831444" y="524950"/>
              <a:ext cx="584280" cy="4485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86D4C413-67D5-4D24-A91A-370CC7E4DA5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22444" y="515950"/>
                <a:ext cx="60192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2DC74B3E-E85F-4B5F-AC1D-8E39C9035B40}"/>
                  </a:ext>
                </a:extLst>
              </p14:cNvPr>
              <p14:cNvContentPartPr/>
              <p14:nvPr/>
            </p14:nvContentPartPr>
            <p14:xfrm>
              <a:off x="4158964" y="518830"/>
              <a:ext cx="47520" cy="356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DC74B3E-E85F-4B5F-AC1D-8E39C9035B4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149964" y="510190"/>
                <a:ext cx="651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96B23EDB-8876-4927-A08F-A5237909C262}"/>
                  </a:ext>
                </a:extLst>
              </p14:cNvPr>
              <p14:cNvContentPartPr/>
              <p14:nvPr/>
            </p14:nvContentPartPr>
            <p14:xfrm>
              <a:off x="3409804" y="678310"/>
              <a:ext cx="496080" cy="1594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96B23EDB-8876-4927-A08F-A5237909C26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00804" y="669310"/>
                <a:ext cx="513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0F9A973B-FD7A-49C0-892A-55E3CC60158D}"/>
                  </a:ext>
                </a:extLst>
              </p14:cNvPr>
              <p14:cNvContentPartPr/>
              <p14:nvPr/>
            </p14:nvContentPartPr>
            <p14:xfrm>
              <a:off x="2424484" y="843550"/>
              <a:ext cx="29880" cy="770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0F9A973B-FD7A-49C0-892A-55E3CC60158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415484" y="834550"/>
                <a:ext cx="47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DF4E2E61-6377-429B-A190-1DCAAE7878EB}"/>
                  </a:ext>
                </a:extLst>
              </p14:cNvPr>
              <p14:cNvContentPartPr/>
              <p14:nvPr/>
            </p14:nvContentPartPr>
            <p14:xfrm>
              <a:off x="1126684" y="1108870"/>
              <a:ext cx="1669680" cy="8971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DF4E2E61-6377-429B-A190-1DCAAE7878E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118044" y="1100230"/>
                <a:ext cx="168732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72993661-9568-457E-BCE5-2A5B911E4318}"/>
                  </a:ext>
                </a:extLst>
              </p14:cNvPr>
              <p14:cNvContentPartPr/>
              <p14:nvPr/>
            </p14:nvContentPartPr>
            <p14:xfrm>
              <a:off x="2766484" y="1064590"/>
              <a:ext cx="133920" cy="1508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72993661-9568-457E-BCE5-2A5B911E431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57844" y="1055950"/>
                <a:ext cx="1515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06AB81C7-1AEF-4EB7-AF56-4DE0D3DCCE18}"/>
                  </a:ext>
                </a:extLst>
              </p14:cNvPr>
              <p14:cNvContentPartPr/>
              <p14:nvPr/>
            </p14:nvContentPartPr>
            <p14:xfrm>
              <a:off x="395164" y="2202550"/>
              <a:ext cx="263880" cy="27252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06AB81C7-1AEF-4EB7-AF56-4DE0D3DCCE1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6164" y="2193550"/>
                <a:ext cx="2815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5C9E1232-4117-4C94-8849-3034D6AB35CE}"/>
                  </a:ext>
                </a:extLst>
              </p14:cNvPr>
              <p14:cNvContentPartPr/>
              <p14:nvPr/>
            </p14:nvContentPartPr>
            <p14:xfrm>
              <a:off x="483724" y="2094190"/>
              <a:ext cx="136080" cy="241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5C9E1232-4117-4C94-8849-3034D6AB35C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74724" y="2085190"/>
                <a:ext cx="153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9E4A52DF-953A-44AA-90F5-EB08C574C438}"/>
                  </a:ext>
                </a:extLst>
              </p14:cNvPr>
              <p14:cNvContentPartPr/>
              <p14:nvPr/>
            </p14:nvContentPartPr>
            <p14:xfrm>
              <a:off x="743284" y="2253310"/>
              <a:ext cx="106560" cy="612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9E4A52DF-953A-44AA-90F5-EB08C574C43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34284" y="2244670"/>
                <a:ext cx="124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5D86189F-2638-4C91-84E0-9CB754DBDD2D}"/>
                  </a:ext>
                </a:extLst>
              </p14:cNvPr>
              <p14:cNvContentPartPr/>
              <p14:nvPr/>
            </p14:nvContentPartPr>
            <p14:xfrm>
              <a:off x="767044" y="2259070"/>
              <a:ext cx="392760" cy="1303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5D86189F-2638-4C91-84E0-9CB754DBDD2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8404" y="2250430"/>
                <a:ext cx="410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7DC8900-135F-4318-B8BF-DA8CE2BDA93C}"/>
                  </a:ext>
                </a:extLst>
              </p14:cNvPr>
              <p14:cNvContentPartPr/>
              <p14:nvPr/>
            </p14:nvContentPartPr>
            <p14:xfrm>
              <a:off x="5556484" y="1651390"/>
              <a:ext cx="139320" cy="2545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7DC8900-135F-4318-B8BF-DA8CE2BDA93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547844" y="1642390"/>
                <a:ext cx="156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B346D2D-A5C1-4E1C-8DFB-C317311A775C}"/>
                  </a:ext>
                </a:extLst>
              </p14:cNvPr>
              <p14:cNvContentPartPr/>
              <p14:nvPr/>
            </p14:nvContentPartPr>
            <p14:xfrm>
              <a:off x="5804884" y="1698550"/>
              <a:ext cx="71640" cy="95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B346D2D-A5C1-4E1C-8DFB-C317311A775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95884" y="1689910"/>
                <a:ext cx="89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685ED53-FA52-40C6-A880-EF755006AE85}"/>
                  </a:ext>
                </a:extLst>
              </p14:cNvPr>
              <p14:cNvContentPartPr/>
              <p14:nvPr/>
            </p14:nvContentPartPr>
            <p14:xfrm>
              <a:off x="5913604" y="1256830"/>
              <a:ext cx="280800" cy="837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685ED53-FA52-40C6-A880-EF755006AE8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04964" y="1247830"/>
                <a:ext cx="29844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F3B199D-3FCA-41F8-A6B1-3E2B89265193}"/>
                  </a:ext>
                </a:extLst>
              </p14:cNvPr>
              <p14:cNvContentPartPr/>
              <p14:nvPr/>
            </p14:nvContentPartPr>
            <p14:xfrm>
              <a:off x="8022844" y="1261870"/>
              <a:ext cx="371520" cy="9741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F3B199D-3FCA-41F8-A6B1-3E2B8926519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14204" y="1252870"/>
                <a:ext cx="389160" cy="9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6E74B44-68CC-4749-B287-8033CA43F985}"/>
                  </a:ext>
                </a:extLst>
              </p14:cNvPr>
              <p14:cNvContentPartPr/>
              <p14:nvPr/>
            </p14:nvContentPartPr>
            <p14:xfrm>
              <a:off x="6095764" y="542230"/>
              <a:ext cx="240120" cy="2188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6E74B44-68CC-4749-B287-8033CA43F98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087124" y="533590"/>
                <a:ext cx="25776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DB0CD02-EBAB-4B89-B102-5C7C26F53651}"/>
              </a:ext>
            </a:extLst>
          </p:cNvPr>
          <p:cNvGrpSpPr/>
          <p:nvPr/>
        </p:nvGrpSpPr>
        <p:grpSpPr>
          <a:xfrm>
            <a:off x="6642244" y="147310"/>
            <a:ext cx="2248200" cy="867600"/>
            <a:chOff x="6642244" y="147310"/>
            <a:chExt cx="224820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F673B55-1D51-4FB9-A2F1-42FD7B4C9A1C}"/>
                    </a:ext>
                  </a:extLst>
                </p14:cNvPr>
                <p14:cNvContentPartPr/>
                <p14:nvPr/>
              </p14:nvContentPartPr>
              <p14:xfrm>
                <a:off x="6825484" y="553750"/>
                <a:ext cx="324720" cy="296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F673B55-1D51-4FB9-A2F1-42FD7B4C9A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16484" y="544750"/>
                  <a:ext cx="3423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3F03258-154D-4269-82D2-00B7D90C6D33}"/>
                    </a:ext>
                  </a:extLst>
                </p14:cNvPr>
                <p14:cNvContentPartPr/>
                <p14:nvPr/>
              </p14:nvContentPartPr>
              <p14:xfrm>
                <a:off x="7220764" y="643030"/>
                <a:ext cx="24120" cy="53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3F03258-154D-4269-82D2-00B7D90C6D3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11764" y="634030"/>
                  <a:ext cx="41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7F50295-AB6C-4007-96B8-C056333B8FDF}"/>
                    </a:ext>
                  </a:extLst>
                </p14:cNvPr>
                <p14:cNvContentPartPr/>
                <p14:nvPr/>
              </p14:nvContentPartPr>
              <p14:xfrm>
                <a:off x="7308964" y="465910"/>
                <a:ext cx="222840" cy="478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7F50295-AB6C-4007-96B8-C056333B8FD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00324" y="456910"/>
                  <a:ext cx="2404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27612E3-FEF0-48E4-A6AB-9BD048807758}"/>
                    </a:ext>
                  </a:extLst>
                </p14:cNvPr>
                <p14:cNvContentPartPr/>
                <p14:nvPr/>
              </p14:nvContentPartPr>
              <p14:xfrm>
                <a:off x="7521364" y="565990"/>
                <a:ext cx="242280" cy="266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27612E3-FEF0-48E4-A6AB-9BD04880775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12724" y="557350"/>
                  <a:ext cx="259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364DE6F-B261-4FD7-B2A5-D5D9AE8C0C1A}"/>
                    </a:ext>
                  </a:extLst>
                </p14:cNvPr>
                <p14:cNvContentPartPr/>
                <p14:nvPr/>
              </p14:nvContentPartPr>
              <p14:xfrm>
                <a:off x="7527484" y="701710"/>
                <a:ext cx="183240" cy="65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364DE6F-B261-4FD7-B2A5-D5D9AE8C0C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18484" y="693070"/>
                  <a:ext cx="200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BAC4CB1-1F7D-4BB2-99A8-DBA90DB03BD7}"/>
                    </a:ext>
                  </a:extLst>
                </p14:cNvPr>
                <p14:cNvContentPartPr/>
                <p14:nvPr/>
              </p14:nvContentPartPr>
              <p14:xfrm>
                <a:off x="7639444" y="406870"/>
                <a:ext cx="259920" cy="313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BAC4CB1-1F7D-4BB2-99A8-DBA90DB03B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30804" y="398230"/>
                  <a:ext cx="277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D26A8D6-595B-4439-8DA7-FE27AE5BE4EC}"/>
                    </a:ext>
                  </a:extLst>
                </p14:cNvPr>
                <p14:cNvContentPartPr/>
                <p14:nvPr/>
              </p14:nvContentPartPr>
              <p14:xfrm>
                <a:off x="7804684" y="595510"/>
                <a:ext cx="124200" cy="130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D26A8D6-595B-4439-8DA7-FE27AE5BE4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95684" y="586870"/>
                  <a:ext cx="141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F65CBD1-EDC2-4F0C-8E33-9C11850458F6}"/>
                    </a:ext>
                  </a:extLst>
                </p14:cNvPr>
                <p14:cNvContentPartPr/>
                <p14:nvPr/>
              </p14:nvContentPartPr>
              <p14:xfrm>
                <a:off x="7993324" y="536830"/>
                <a:ext cx="193320" cy="277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F65CBD1-EDC2-4F0C-8E33-9C11850458F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84684" y="527830"/>
                  <a:ext cx="210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7B3FA84-61CA-4B91-B8CB-146B0F37B693}"/>
                    </a:ext>
                  </a:extLst>
                </p14:cNvPr>
                <p14:cNvContentPartPr/>
                <p14:nvPr/>
              </p14:nvContentPartPr>
              <p14:xfrm>
                <a:off x="7993324" y="418750"/>
                <a:ext cx="218520" cy="301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7B3FA84-61CA-4B91-B8CB-146B0F37B6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84684" y="409750"/>
                  <a:ext cx="236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D9A20C2-C5BA-4EA5-BDC1-E8418290EDB0}"/>
                    </a:ext>
                  </a:extLst>
                </p14:cNvPr>
                <p14:cNvContentPartPr/>
                <p14:nvPr/>
              </p14:nvContentPartPr>
              <p14:xfrm>
                <a:off x="8282404" y="383110"/>
                <a:ext cx="47880" cy="165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D9A20C2-C5BA-4EA5-BDC1-E8418290EDB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73764" y="374470"/>
                  <a:ext cx="65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D3A4209-9D07-471B-A559-BB73CCAE6001}"/>
                    </a:ext>
                  </a:extLst>
                </p14:cNvPr>
                <p14:cNvContentPartPr/>
                <p14:nvPr/>
              </p14:nvContentPartPr>
              <p14:xfrm>
                <a:off x="8300044" y="465910"/>
                <a:ext cx="130320" cy="18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D3A4209-9D07-471B-A559-BB73CCAE60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91404" y="456910"/>
                  <a:ext cx="147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B1B8E11-AE84-4D78-8961-7354805C1F4B}"/>
                    </a:ext>
                  </a:extLst>
                </p14:cNvPr>
                <p14:cNvContentPartPr/>
                <p14:nvPr/>
              </p14:nvContentPartPr>
              <p14:xfrm>
                <a:off x="8347564" y="436390"/>
                <a:ext cx="47520" cy="88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B1B8E11-AE84-4D78-8961-7354805C1F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38564" y="427390"/>
                  <a:ext cx="65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D784D55-8BF6-43C4-BE95-402CEB4D33C2}"/>
                    </a:ext>
                  </a:extLst>
                </p14:cNvPr>
                <p14:cNvContentPartPr/>
                <p14:nvPr/>
              </p14:nvContentPartPr>
              <p14:xfrm>
                <a:off x="8223364" y="379870"/>
                <a:ext cx="242640" cy="570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D784D55-8BF6-43C4-BE95-402CEB4D33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14724" y="370870"/>
                  <a:ext cx="26028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752402E-6419-45B9-A7D4-73252D84ACB4}"/>
                    </a:ext>
                  </a:extLst>
                </p14:cNvPr>
                <p14:cNvContentPartPr/>
                <p14:nvPr/>
              </p14:nvContentPartPr>
              <p14:xfrm>
                <a:off x="8577604" y="615670"/>
                <a:ext cx="130320" cy="15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752402E-6419-45B9-A7D4-73252D84ACB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68604" y="606670"/>
                  <a:ext cx="147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BBEF9AB-FB88-4207-833D-55454FA81777}"/>
                    </a:ext>
                  </a:extLst>
                </p14:cNvPr>
                <p14:cNvContentPartPr/>
                <p14:nvPr/>
              </p14:nvContentPartPr>
              <p14:xfrm>
                <a:off x="8589124" y="684070"/>
                <a:ext cx="100800" cy="6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BBEF9AB-FB88-4207-833D-55454FA817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80484" y="675430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A9F4D63-8089-438F-94CD-818E08D41914}"/>
                    </a:ext>
                  </a:extLst>
                </p14:cNvPr>
                <p14:cNvContentPartPr/>
                <p14:nvPr/>
              </p14:nvContentPartPr>
              <p14:xfrm>
                <a:off x="8801164" y="583990"/>
                <a:ext cx="89280" cy="147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A9F4D63-8089-438F-94CD-818E08D4191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92524" y="574990"/>
                  <a:ext cx="106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6C9E1AD-A31A-4217-8D88-B12AFBD239DD}"/>
                    </a:ext>
                  </a:extLst>
                </p14:cNvPr>
                <p14:cNvContentPartPr/>
                <p14:nvPr/>
              </p14:nvContentPartPr>
              <p14:xfrm>
                <a:off x="6642244" y="294550"/>
                <a:ext cx="289800" cy="643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6C9E1AD-A31A-4217-8D88-B12AFBD239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33604" y="285550"/>
                  <a:ext cx="30744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7818108-E569-419A-9A3A-90E737A22B79}"/>
                    </a:ext>
                  </a:extLst>
                </p14:cNvPr>
                <p14:cNvContentPartPr/>
                <p14:nvPr/>
              </p14:nvContentPartPr>
              <p14:xfrm>
                <a:off x="8264764" y="288790"/>
                <a:ext cx="295200" cy="726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7818108-E569-419A-9A3A-90E737A22B7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56124" y="279790"/>
                  <a:ext cx="31284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149589B-38B3-4B2D-A5E0-DF8B493E1DCA}"/>
                    </a:ext>
                  </a:extLst>
                </p14:cNvPr>
                <p14:cNvContentPartPr/>
                <p14:nvPr/>
              </p14:nvContentPartPr>
              <p14:xfrm>
                <a:off x="7385644" y="147310"/>
                <a:ext cx="159480" cy="212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149589B-38B3-4B2D-A5E0-DF8B493E1DC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77004" y="138310"/>
                  <a:ext cx="177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60CA4CC-5B39-47F4-BC79-271D661A9239}"/>
                    </a:ext>
                  </a:extLst>
                </p14:cNvPr>
                <p14:cNvContentPartPr/>
                <p14:nvPr/>
              </p14:nvContentPartPr>
              <p14:xfrm>
                <a:off x="7379884" y="300670"/>
                <a:ext cx="71280" cy="35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60CA4CC-5B39-47F4-BC79-271D661A923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71244" y="292030"/>
                  <a:ext cx="889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B66A13E-7FD4-403F-9050-F516E5B50670}"/>
              </a:ext>
            </a:extLst>
          </p:cNvPr>
          <p:cNvGrpSpPr/>
          <p:nvPr/>
        </p:nvGrpSpPr>
        <p:grpSpPr>
          <a:xfrm>
            <a:off x="1273924" y="1379950"/>
            <a:ext cx="856080" cy="384120"/>
            <a:chOff x="1273924" y="1379950"/>
            <a:chExt cx="85608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807A82E-E9D5-46CF-9B38-E407E3D722F0}"/>
                    </a:ext>
                  </a:extLst>
                </p14:cNvPr>
                <p14:cNvContentPartPr/>
                <p14:nvPr/>
              </p14:nvContentPartPr>
              <p14:xfrm>
                <a:off x="1273924" y="1379950"/>
                <a:ext cx="789840" cy="349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807A82E-E9D5-46CF-9B38-E407E3D722F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65284" y="1370950"/>
                  <a:ext cx="8074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59D7C16-3713-4D8E-9AC8-8E1DD96A86E2}"/>
                    </a:ext>
                  </a:extLst>
                </p14:cNvPr>
                <p14:cNvContentPartPr/>
                <p14:nvPr/>
              </p14:nvContentPartPr>
              <p14:xfrm>
                <a:off x="1999684" y="1592710"/>
                <a:ext cx="130320" cy="171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59D7C16-3713-4D8E-9AC8-8E1DD96A86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91044" y="1583710"/>
                  <a:ext cx="1479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DE6BC98-ED30-4055-A4A7-8A287B21F2E4}"/>
              </a:ext>
            </a:extLst>
          </p:cNvPr>
          <p:cNvGrpSpPr/>
          <p:nvPr/>
        </p:nvGrpSpPr>
        <p:grpSpPr>
          <a:xfrm>
            <a:off x="571924" y="684070"/>
            <a:ext cx="507600" cy="142200"/>
            <a:chOff x="571924" y="684070"/>
            <a:chExt cx="50760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BCFF9A4-B994-4F77-8E33-089995C5D9B5}"/>
                    </a:ext>
                  </a:extLst>
                </p14:cNvPr>
                <p14:cNvContentPartPr/>
                <p14:nvPr/>
              </p14:nvContentPartPr>
              <p14:xfrm>
                <a:off x="571924" y="684070"/>
                <a:ext cx="177480" cy="12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BCFF9A4-B994-4F77-8E33-089995C5D9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3284" y="675430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B1FCE6C-F23B-46F1-BE09-3159C39C4546}"/>
                    </a:ext>
                  </a:extLst>
                </p14:cNvPr>
                <p14:cNvContentPartPr/>
                <p14:nvPr/>
              </p14:nvContentPartPr>
              <p14:xfrm>
                <a:off x="589924" y="737350"/>
                <a:ext cx="47520" cy="88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B1FCE6C-F23B-46F1-BE09-3159C39C45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0924" y="728350"/>
                  <a:ext cx="65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AC4B5D1-920B-4F78-84B1-D3F0E9E49F82}"/>
                    </a:ext>
                  </a:extLst>
                </p14:cNvPr>
                <p14:cNvContentPartPr/>
                <p14:nvPr/>
              </p14:nvContentPartPr>
              <p14:xfrm>
                <a:off x="760924" y="784510"/>
                <a:ext cx="6120" cy="24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AC4B5D1-920B-4F78-84B1-D3F0E9E49F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1924" y="775510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7EC5731-1B10-4209-AFAD-D63D780F656E}"/>
                    </a:ext>
                  </a:extLst>
                </p14:cNvPr>
                <p14:cNvContentPartPr/>
                <p14:nvPr/>
              </p14:nvContentPartPr>
              <p14:xfrm>
                <a:off x="789724" y="725110"/>
                <a:ext cx="289800" cy="83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7EC5731-1B10-4209-AFAD-D63D780F656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1084" y="716470"/>
                  <a:ext cx="3074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25785EC-C5ED-4C09-973D-0EC00A978028}"/>
                  </a:ext>
                </a:extLst>
              </p14:cNvPr>
              <p14:cNvContentPartPr/>
              <p14:nvPr/>
            </p14:nvContentPartPr>
            <p14:xfrm>
              <a:off x="471124" y="985030"/>
              <a:ext cx="897480" cy="2721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25785EC-C5ED-4C09-973D-0EC00A97802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62484" y="976030"/>
                <a:ext cx="915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DA30590C-03FB-4FFA-889C-09BB7C31BF5C}"/>
                  </a:ext>
                </a:extLst>
              </p14:cNvPr>
              <p14:cNvContentPartPr/>
              <p14:nvPr/>
            </p14:nvContentPartPr>
            <p14:xfrm>
              <a:off x="502084" y="4495030"/>
              <a:ext cx="188280" cy="73764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DA30590C-03FB-4FFA-889C-09BB7C31BF5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3444" y="4486390"/>
                <a:ext cx="20592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0D3E75F1-8B89-4B10-B080-96D5F3FBF243}"/>
                  </a:ext>
                </a:extLst>
              </p14:cNvPr>
              <p14:cNvContentPartPr/>
              <p14:nvPr/>
            </p14:nvContentPartPr>
            <p14:xfrm>
              <a:off x="442324" y="5114590"/>
              <a:ext cx="283680" cy="23148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0D3E75F1-8B89-4B10-B080-96D5F3FBF24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33324" y="5105590"/>
                <a:ext cx="3013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77B3816C-0CB4-4F41-BBA7-E48118CAEE9B}"/>
                  </a:ext>
                </a:extLst>
              </p14:cNvPr>
              <p14:cNvContentPartPr/>
              <p14:nvPr/>
            </p14:nvContentPartPr>
            <p14:xfrm>
              <a:off x="2261404" y="3682150"/>
              <a:ext cx="477720" cy="1767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77B3816C-0CB4-4F41-BBA7-E48118CAEE9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252764" y="3673150"/>
                <a:ext cx="49536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oup 366">
            <a:extLst>
              <a:ext uri="{FF2B5EF4-FFF2-40B4-BE49-F238E27FC236}">
                <a16:creationId xmlns:a16="http://schemas.microsoft.com/office/drawing/2014/main" id="{9E84CB0E-6F2E-4EBA-A231-8903B883CE8A}"/>
              </a:ext>
            </a:extLst>
          </p:cNvPr>
          <p:cNvGrpSpPr/>
          <p:nvPr/>
        </p:nvGrpSpPr>
        <p:grpSpPr>
          <a:xfrm>
            <a:off x="1569124" y="5228350"/>
            <a:ext cx="1132920" cy="565200"/>
            <a:chOff x="1569124" y="5228350"/>
            <a:chExt cx="113292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E002D63-FED8-4100-A39B-0BA416585A6B}"/>
                    </a:ext>
                  </a:extLst>
                </p14:cNvPr>
                <p14:cNvContentPartPr/>
                <p14:nvPr/>
              </p14:nvContentPartPr>
              <p14:xfrm>
                <a:off x="1569124" y="5475670"/>
                <a:ext cx="59400" cy="2210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E002D63-FED8-4100-A39B-0BA416585A6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60124" y="5467030"/>
                  <a:ext cx="77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2D32602-6B56-4638-A471-E4D21322DD49}"/>
                    </a:ext>
                  </a:extLst>
                </p14:cNvPr>
                <p14:cNvContentPartPr/>
                <p14:nvPr/>
              </p14:nvContentPartPr>
              <p14:xfrm>
                <a:off x="1740124" y="5405470"/>
                <a:ext cx="47880" cy="3348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2D32602-6B56-4638-A471-E4D21322DD4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31484" y="5396830"/>
                  <a:ext cx="655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9759E49-B47A-404E-9CED-C49B20393808}"/>
                    </a:ext>
                  </a:extLst>
                </p14:cNvPr>
                <p14:cNvContentPartPr/>
                <p14:nvPr/>
              </p14:nvContentPartPr>
              <p14:xfrm>
                <a:off x="1581004" y="5586550"/>
                <a:ext cx="200880" cy="241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9759E49-B47A-404E-9CED-C49B2039380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72004" y="5577550"/>
                  <a:ext cx="218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DFBF692-A6EF-4D3F-96A9-E40FAC19A5CE}"/>
                    </a:ext>
                  </a:extLst>
                </p14:cNvPr>
                <p14:cNvContentPartPr/>
                <p14:nvPr/>
              </p14:nvContentPartPr>
              <p14:xfrm>
                <a:off x="1651564" y="5315110"/>
                <a:ext cx="130320" cy="122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DFBF692-A6EF-4D3F-96A9-E40FAC19A5C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42924" y="5306110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04A845C-DF80-4A6B-BBA4-E17A9955F07D}"/>
                    </a:ext>
                  </a:extLst>
                </p14:cNvPr>
                <p14:cNvContentPartPr/>
                <p14:nvPr/>
              </p14:nvContentPartPr>
              <p14:xfrm>
                <a:off x="1917244" y="5228350"/>
                <a:ext cx="36000" cy="990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04A845C-DF80-4A6B-BBA4-E17A9955F07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08244" y="5219710"/>
                  <a:ext cx="53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5953865-444F-4868-8718-BE6DEE563800}"/>
                    </a:ext>
                  </a:extLst>
                </p14:cNvPr>
                <p14:cNvContentPartPr/>
                <p14:nvPr/>
              </p14:nvContentPartPr>
              <p14:xfrm>
                <a:off x="1934524" y="5244190"/>
                <a:ext cx="42120" cy="68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5953865-444F-4868-8718-BE6DEE5638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25524" y="5235550"/>
                  <a:ext cx="59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6B36BB7-1BAA-4F18-89FF-E79F14AB3A8E}"/>
                    </a:ext>
                  </a:extLst>
                </p14:cNvPr>
                <p14:cNvContentPartPr/>
                <p14:nvPr/>
              </p14:nvContentPartPr>
              <p14:xfrm>
                <a:off x="2005444" y="5527510"/>
                <a:ext cx="12240" cy="6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6B36BB7-1BAA-4F18-89FF-E79F14AB3A8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96804" y="5518870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FC64681-7B89-4759-9E2A-235193EB242C}"/>
                    </a:ext>
                  </a:extLst>
                </p14:cNvPr>
                <p14:cNvContentPartPr/>
                <p14:nvPr/>
              </p14:nvContentPartPr>
              <p14:xfrm>
                <a:off x="2046844" y="5510950"/>
                <a:ext cx="212760" cy="2826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FC64681-7B89-4759-9E2A-235193EB24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38204" y="5501950"/>
                  <a:ext cx="230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304800D-FF24-40B6-B0D9-7D25435632AA}"/>
                    </a:ext>
                  </a:extLst>
                </p14:cNvPr>
                <p14:cNvContentPartPr/>
                <p14:nvPr/>
              </p14:nvContentPartPr>
              <p14:xfrm>
                <a:off x="2212084" y="5344630"/>
                <a:ext cx="94680" cy="180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304800D-FF24-40B6-B0D9-7D25435632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03084" y="5335990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318874E-1FBC-4104-8F70-7E1854951D9B}"/>
                    </a:ext>
                  </a:extLst>
                </p14:cNvPr>
                <p14:cNvContentPartPr/>
                <p14:nvPr/>
              </p14:nvContentPartPr>
              <p14:xfrm>
                <a:off x="2206324" y="5409430"/>
                <a:ext cx="212760" cy="1303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318874E-1FBC-4104-8F70-7E1854951D9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97324" y="5400790"/>
                  <a:ext cx="230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C07560E-FA6D-42CA-81D4-35B07DF01CB7}"/>
                    </a:ext>
                  </a:extLst>
                </p14:cNvPr>
                <p14:cNvContentPartPr/>
                <p14:nvPr/>
              </p14:nvContentPartPr>
              <p14:xfrm>
                <a:off x="2513044" y="5421310"/>
                <a:ext cx="59040" cy="254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C07560E-FA6D-42CA-81D4-35B07DF01CB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04404" y="5412670"/>
                  <a:ext cx="76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731D07F-8B7E-4BD3-AD6D-77A32A4C5770}"/>
                    </a:ext>
                  </a:extLst>
                </p14:cNvPr>
                <p14:cNvContentPartPr/>
                <p14:nvPr/>
              </p14:nvContentPartPr>
              <p14:xfrm>
                <a:off x="2530684" y="5415550"/>
                <a:ext cx="171360" cy="265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731D07F-8B7E-4BD3-AD6D-77A32A4C57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21684" y="5406550"/>
                  <a:ext cx="1890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8D06E15-D6A6-4FE8-BB3D-0AE9B489E06A}"/>
                    </a:ext>
                  </a:extLst>
                </p14:cNvPr>
                <p14:cNvContentPartPr/>
                <p14:nvPr/>
              </p14:nvContentPartPr>
              <p14:xfrm>
                <a:off x="2577844" y="5320870"/>
                <a:ext cx="118440" cy="180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8D06E15-D6A6-4FE8-BB3D-0AE9B489E06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68844" y="5312230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B53F84A0-D5AD-4B03-87AE-E6A45F9F8B39}"/>
                  </a:ext>
                </a:extLst>
              </p14:cNvPr>
              <p14:cNvContentPartPr/>
              <p14:nvPr/>
            </p14:nvContentPartPr>
            <p14:xfrm>
              <a:off x="3197044" y="5309350"/>
              <a:ext cx="920880" cy="2185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B53F84A0-D5AD-4B03-87AE-E6A45F9F8B3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188404" y="5300350"/>
                <a:ext cx="93852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oup 370">
            <a:extLst>
              <a:ext uri="{FF2B5EF4-FFF2-40B4-BE49-F238E27FC236}">
                <a16:creationId xmlns:a16="http://schemas.microsoft.com/office/drawing/2014/main" id="{76FB189D-8437-4856-9D07-D242B2F511B1}"/>
              </a:ext>
            </a:extLst>
          </p:cNvPr>
          <p:cNvGrpSpPr/>
          <p:nvPr/>
        </p:nvGrpSpPr>
        <p:grpSpPr>
          <a:xfrm>
            <a:off x="4547764" y="5312230"/>
            <a:ext cx="538200" cy="198000"/>
            <a:chOff x="4547764" y="5312230"/>
            <a:chExt cx="5382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C0DCA9D-D30E-4A7A-8321-50CAA157B532}"/>
                    </a:ext>
                  </a:extLst>
                </p14:cNvPr>
                <p14:cNvContentPartPr/>
                <p14:nvPr/>
              </p14:nvContentPartPr>
              <p14:xfrm>
                <a:off x="4547764" y="5373790"/>
                <a:ext cx="307800" cy="1364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C0DCA9D-D30E-4A7A-8321-50CAA157B53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38764" y="5365150"/>
                  <a:ext cx="325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9718E61-71FB-4310-A0BD-DEE0593662B2}"/>
                    </a:ext>
                  </a:extLst>
                </p14:cNvPr>
                <p14:cNvContentPartPr/>
                <p14:nvPr/>
              </p14:nvContentPartPr>
              <p14:xfrm>
                <a:off x="4837204" y="5312230"/>
                <a:ext cx="248760" cy="1900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9718E61-71FB-4310-A0BD-DEE0593662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28564" y="5303230"/>
                  <a:ext cx="2664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FC5F166D-6CEE-482E-BA63-EC0D895E8FE2}"/>
              </a:ext>
            </a:extLst>
          </p:cNvPr>
          <p:cNvGrpSpPr/>
          <p:nvPr/>
        </p:nvGrpSpPr>
        <p:grpSpPr>
          <a:xfrm>
            <a:off x="6146884" y="5326990"/>
            <a:ext cx="1027080" cy="419400"/>
            <a:chOff x="6146884" y="5326990"/>
            <a:chExt cx="102708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B247479-E526-4E65-92F2-DEA3D56C380F}"/>
                    </a:ext>
                  </a:extLst>
                </p14:cNvPr>
                <p14:cNvContentPartPr/>
                <p14:nvPr/>
              </p14:nvContentPartPr>
              <p14:xfrm>
                <a:off x="6146884" y="5521030"/>
                <a:ext cx="172080" cy="2019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B247479-E526-4E65-92F2-DEA3D56C380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37884" y="5512390"/>
                  <a:ext cx="189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8FB9720-ADF0-4313-A9F9-AFE44E65C430}"/>
                    </a:ext>
                  </a:extLst>
                </p14:cNvPr>
                <p14:cNvContentPartPr/>
                <p14:nvPr/>
              </p14:nvContentPartPr>
              <p14:xfrm>
                <a:off x="6194044" y="5474590"/>
                <a:ext cx="106560" cy="122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8FB9720-ADF0-4313-A9F9-AFE44E65C43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85404" y="546559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2E6BBDE-5B33-477B-9FD8-BCE553E88F89}"/>
                    </a:ext>
                  </a:extLst>
                </p14:cNvPr>
                <p14:cNvContentPartPr/>
                <p14:nvPr/>
              </p14:nvContentPartPr>
              <p14:xfrm>
                <a:off x="6332284" y="5386030"/>
                <a:ext cx="80640" cy="241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2E6BBDE-5B33-477B-9FD8-BCE553E88F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23644" y="5377030"/>
                  <a:ext cx="98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2BB3550-0CFF-4B11-94FC-845AF0804FB5}"/>
                    </a:ext>
                  </a:extLst>
                </p14:cNvPr>
                <p14:cNvContentPartPr/>
                <p14:nvPr/>
              </p14:nvContentPartPr>
              <p14:xfrm>
                <a:off x="6347404" y="5326990"/>
                <a:ext cx="24120" cy="1303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2BB3550-0CFF-4B11-94FC-845AF0804F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38764" y="5317990"/>
                  <a:ext cx="41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1092CDD-19AF-43EC-98B7-7062F6565257}"/>
                    </a:ext>
                  </a:extLst>
                </p14:cNvPr>
                <p14:cNvContentPartPr/>
                <p14:nvPr/>
              </p14:nvContentPartPr>
              <p14:xfrm>
                <a:off x="6400684" y="5621830"/>
                <a:ext cx="47520" cy="475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1092CDD-19AF-43EC-98B7-7062F656525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91684" y="5613190"/>
                  <a:ext cx="65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4FC27AB-BEC8-4AD0-B03E-96E4AAFD1658}"/>
                    </a:ext>
                  </a:extLst>
                </p14:cNvPr>
                <p14:cNvContentPartPr/>
                <p14:nvPr/>
              </p14:nvContentPartPr>
              <p14:xfrm>
                <a:off x="6559804" y="5509870"/>
                <a:ext cx="213120" cy="2365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4FC27AB-BEC8-4AD0-B03E-96E4AAFD165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51164" y="5500870"/>
                  <a:ext cx="230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F510A3E-301A-48D7-828F-D6247F4EDF06}"/>
                    </a:ext>
                  </a:extLst>
                </p14:cNvPr>
                <p14:cNvContentPartPr/>
                <p14:nvPr/>
              </p14:nvContentPartPr>
              <p14:xfrm>
                <a:off x="6602644" y="5663230"/>
                <a:ext cx="122760" cy="183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F510A3E-301A-48D7-828F-D6247F4EDF0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93644" y="5654230"/>
                  <a:ext cx="140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C61EB34-24DF-4AB8-822C-6C5C01A67FD9}"/>
                    </a:ext>
                  </a:extLst>
                </p14:cNvPr>
                <p14:cNvContentPartPr/>
                <p14:nvPr/>
              </p14:nvContentPartPr>
              <p14:xfrm>
                <a:off x="6630724" y="5374150"/>
                <a:ext cx="124200" cy="298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C61EB34-24DF-4AB8-822C-6C5C01A67FD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621724" y="5365150"/>
                  <a:ext cx="141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1AC8EBB0-4CD1-461C-AB18-7048E5569E5A}"/>
                    </a:ext>
                  </a:extLst>
                </p14:cNvPr>
                <p14:cNvContentPartPr/>
                <p14:nvPr/>
              </p14:nvContentPartPr>
              <p14:xfrm>
                <a:off x="6577444" y="5468470"/>
                <a:ext cx="189000" cy="122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1AC8EBB0-4CD1-461C-AB18-7048E5569E5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68804" y="5459830"/>
                  <a:ext cx="20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0317F76A-F9A8-4D25-B035-5B8DAC7438A4}"/>
                    </a:ext>
                  </a:extLst>
                </p14:cNvPr>
                <p14:cNvContentPartPr/>
                <p14:nvPr/>
              </p14:nvContentPartPr>
              <p14:xfrm>
                <a:off x="6884524" y="5609950"/>
                <a:ext cx="35640" cy="302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0317F76A-F9A8-4D25-B035-5B8DAC7438A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75524" y="5600950"/>
                  <a:ext cx="53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6CBDAF2-2E26-46F2-9162-BA4E2BCE7CF9}"/>
                    </a:ext>
                  </a:extLst>
                </p14:cNvPr>
                <p14:cNvContentPartPr/>
                <p14:nvPr/>
              </p14:nvContentPartPr>
              <p14:xfrm>
                <a:off x="7026004" y="5509150"/>
                <a:ext cx="147960" cy="1839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6CBDAF2-2E26-46F2-9162-BA4E2BCE7CF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17004" y="5500510"/>
                  <a:ext cx="165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A71E4AD-7178-4923-9A63-70147069CABB}"/>
                    </a:ext>
                  </a:extLst>
                </p14:cNvPr>
                <p14:cNvContentPartPr/>
                <p14:nvPr/>
              </p14:nvContentPartPr>
              <p14:xfrm>
                <a:off x="7026004" y="5433190"/>
                <a:ext cx="124200" cy="241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A71E4AD-7178-4923-9A63-70147069CAB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17004" y="5424190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637DC829-89A4-4DD3-BBB4-DD16559447F3}"/>
              </a:ext>
            </a:extLst>
          </p:cNvPr>
          <p:cNvGrpSpPr/>
          <p:nvPr/>
        </p:nvGrpSpPr>
        <p:grpSpPr>
          <a:xfrm>
            <a:off x="7285564" y="5551270"/>
            <a:ext cx="163440" cy="94680"/>
            <a:chOff x="7285564" y="5551270"/>
            <a:chExt cx="16344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132D02E-5769-4721-9C99-763471B15B86}"/>
                    </a:ext>
                  </a:extLst>
                </p14:cNvPr>
                <p14:cNvContentPartPr/>
                <p14:nvPr/>
              </p14:nvContentPartPr>
              <p14:xfrm>
                <a:off x="7332724" y="5551270"/>
                <a:ext cx="116280" cy="68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132D02E-5769-4721-9C99-763471B15B8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23724" y="5542270"/>
                  <a:ext cx="133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90EBC79-ED2E-4E01-A000-DF7E718CD19C}"/>
                    </a:ext>
                  </a:extLst>
                </p14:cNvPr>
                <p14:cNvContentPartPr/>
                <p14:nvPr/>
              </p14:nvContentPartPr>
              <p14:xfrm>
                <a:off x="7285564" y="5633710"/>
                <a:ext cx="112680" cy="122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90EBC79-ED2E-4E01-A000-DF7E718CD19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76564" y="5624710"/>
                  <a:ext cx="1303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87B311BC-8A67-4EE3-92C2-ACFD6480FD95}"/>
                  </a:ext>
                </a:extLst>
              </p14:cNvPr>
              <p14:cNvContentPartPr/>
              <p14:nvPr/>
            </p14:nvContentPartPr>
            <p14:xfrm>
              <a:off x="7692004" y="5438590"/>
              <a:ext cx="69480" cy="8928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87B311BC-8A67-4EE3-92C2-ACFD6480FD9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683364" y="5429950"/>
                <a:ext cx="871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6E0D16AE-116A-4794-AEF6-0B2F4D23EC11}"/>
                  </a:ext>
                </a:extLst>
              </p14:cNvPr>
              <p14:cNvContentPartPr/>
              <p14:nvPr/>
            </p14:nvContentPartPr>
            <p14:xfrm>
              <a:off x="7686604" y="5663230"/>
              <a:ext cx="6120" cy="1800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6E0D16AE-116A-4794-AEF6-0B2F4D23EC1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677964" y="5654230"/>
                <a:ext cx="237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61F413A2-1705-415E-AE10-FB312DD40006}"/>
                  </a:ext>
                </a:extLst>
              </p14:cNvPr>
              <p14:cNvContentPartPr/>
              <p14:nvPr/>
            </p14:nvContentPartPr>
            <p14:xfrm>
              <a:off x="7958044" y="5492590"/>
              <a:ext cx="419040" cy="16560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61F413A2-1705-415E-AE10-FB312DD4000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949404" y="5483590"/>
                <a:ext cx="4366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D56960A3-C108-4E85-9F25-ABC31E7B002C}"/>
                  </a:ext>
                </a:extLst>
              </p14:cNvPr>
              <p14:cNvContentPartPr/>
              <p14:nvPr/>
            </p14:nvContentPartPr>
            <p14:xfrm>
              <a:off x="6529924" y="5854390"/>
              <a:ext cx="201600" cy="8712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D56960A3-C108-4E85-9F25-ABC31E7B002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520924" y="5845390"/>
                <a:ext cx="21924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oup 425">
            <a:extLst>
              <a:ext uri="{FF2B5EF4-FFF2-40B4-BE49-F238E27FC236}">
                <a16:creationId xmlns:a16="http://schemas.microsoft.com/office/drawing/2014/main" id="{BD7F592F-4168-4B72-AA3C-4EF299BB9ADC}"/>
              </a:ext>
            </a:extLst>
          </p:cNvPr>
          <p:cNvGrpSpPr/>
          <p:nvPr/>
        </p:nvGrpSpPr>
        <p:grpSpPr>
          <a:xfrm>
            <a:off x="1480564" y="5975710"/>
            <a:ext cx="661320" cy="466560"/>
            <a:chOff x="1480564" y="5975710"/>
            <a:chExt cx="66132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D648652-6620-4761-8401-515DF750F6A9}"/>
                    </a:ext>
                  </a:extLst>
                </p14:cNvPr>
                <p14:cNvContentPartPr/>
                <p14:nvPr/>
              </p14:nvContentPartPr>
              <p14:xfrm>
                <a:off x="1480564" y="6140950"/>
                <a:ext cx="254160" cy="3013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D648652-6620-4761-8401-515DF750F6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71564" y="6132310"/>
                  <a:ext cx="271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BCB0DD6-68BA-4848-91BE-96BF4ADE6A89}"/>
                    </a:ext>
                  </a:extLst>
                </p14:cNvPr>
                <p14:cNvContentPartPr/>
                <p14:nvPr/>
              </p14:nvContentPartPr>
              <p14:xfrm>
                <a:off x="1539964" y="6294310"/>
                <a:ext cx="177120" cy="298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BCB0DD6-68BA-4848-91BE-96BF4ADE6A8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30964" y="6285670"/>
                  <a:ext cx="194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2293FA48-4967-4DC8-A58E-F77CF81E8B23}"/>
                    </a:ext>
                  </a:extLst>
                </p14:cNvPr>
                <p14:cNvContentPartPr/>
                <p14:nvPr/>
              </p14:nvContentPartPr>
              <p14:xfrm>
                <a:off x="1586764" y="5998750"/>
                <a:ext cx="142200" cy="244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2293FA48-4967-4DC8-A58E-F77CF81E8B2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77764" y="5990110"/>
                  <a:ext cx="159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9A31E0A6-F8E0-42A9-9AEA-CF2A84ADC838}"/>
                    </a:ext>
                  </a:extLst>
                </p14:cNvPr>
                <p14:cNvContentPartPr/>
                <p14:nvPr/>
              </p14:nvContentPartPr>
              <p14:xfrm>
                <a:off x="1574884" y="6070030"/>
                <a:ext cx="147960" cy="122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9A31E0A6-F8E0-42A9-9AEA-CF2A84ADC83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66244" y="6061030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8C065BFF-AE2F-4FE6-9625-7C5C25DE4B57}"/>
                    </a:ext>
                  </a:extLst>
                </p14:cNvPr>
                <p14:cNvContentPartPr/>
                <p14:nvPr/>
              </p14:nvContentPartPr>
              <p14:xfrm>
                <a:off x="1804924" y="6017110"/>
                <a:ext cx="112320" cy="126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8C065BFF-AE2F-4FE6-9625-7C5C25DE4B5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796284" y="6008470"/>
                  <a:ext cx="129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6E7D1BF-CB02-49C8-AD59-23716CDB4721}"/>
                    </a:ext>
                  </a:extLst>
                </p14:cNvPr>
                <p14:cNvContentPartPr/>
                <p14:nvPr/>
              </p14:nvContentPartPr>
              <p14:xfrm>
                <a:off x="1834444" y="5975710"/>
                <a:ext cx="41760" cy="1832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6E7D1BF-CB02-49C8-AD59-23716CDB472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825804" y="5967070"/>
                  <a:ext cx="59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3C31492-C1AE-4EAE-AF6E-233E8D9F80B1}"/>
                    </a:ext>
                  </a:extLst>
                </p14:cNvPr>
                <p14:cNvContentPartPr/>
                <p14:nvPr/>
              </p14:nvContentPartPr>
              <p14:xfrm>
                <a:off x="2052964" y="6217630"/>
                <a:ext cx="88920" cy="6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3C31492-C1AE-4EAE-AF6E-233E8D9F80B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043964" y="620899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FBB71CB9-BAE1-4DF9-9586-192E1F33E973}"/>
                    </a:ext>
                  </a:extLst>
                </p14:cNvPr>
                <p14:cNvContentPartPr/>
                <p14:nvPr/>
              </p14:nvContentPartPr>
              <p14:xfrm>
                <a:off x="2064484" y="6282790"/>
                <a:ext cx="77040" cy="61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FBB71CB9-BAE1-4DF9-9586-192E1F33E97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055844" y="6273790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E6F2AB2A-5CAF-4B60-9294-8CFFA1F71BF2}"/>
              </a:ext>
            </a:extLst>
          </p:cNvPr>
          <p:cNvGrpSpPr/>
          <p:nvPr/>
        </p:nvGrpSpPr>
        <p:grpSpPr>
          <a:xfrm>
            <a:off x="2370484" y="6011350"/>
            <a:ext cx="190080" cy="378000"/>
            <a:chOff x="2370484" y="6011350"/>
            <a:chExt cx="1900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5B92F95-9313-4EDB-846F-FF9572462154}"/>
                    </a:ext>
                  </a:extLst>
                </p14:cNvPr>
                <p14:cNvContentPartPr/>
                <p14:nvPr/>
              </p14:nvContentPartPr>
              <p14:xfrm>
                <a:off x="2370484" y="6106030"/>
                <a:ext cx="142920" cy="2833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5B92F95-9313-4EDB-846F-FF95724621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61844" y="6097030"/>
                  <a:ext cx="160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4CBF21C-B3BD-4FF3-B348-8613216A3D16}"/>
                    </a:ext>
                  </a:extLst>
                </p14:cNvPr>
                <p14:cNvContentPartPr/>
                <p14:nvPr/>
              </p14:nvContentPartPr>
              <p14:xfrm>
                <a:off x="2389204" y="6276670"/>
                <a:ext cx="77040" cy="61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4CBF21C-B3BD-4FF3-B348-8613216A3D1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80204" y="6268030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493D4C9-E8CE-4919-B5B0-DF295411F84B}"/>
                    </a:ext>
                  </a:extLst>
                </p14:cNvPr>
                <p14:cNvContentPartPr/>
                <p14:nvPr/>
              </p14:nvContentPartPr>
              <p14:xfrm>
                <a:off x="2424484" y="6011350"/>
                <a:ext cx="136080" cy="594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3493D4C9-E8CE-4919-B5B0-DF295411F84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15484" y="6002350"/>
                  <a:ext cx="15372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F6AA4A6E-654D-4203-92E0-7C0EF97BB291}"/>
                  </a:ext>
                </a:extLst>
              </p14:cNvPr>
              <p14:cNvContentPartPr/>
              <p14:nvPr/>
            </p14:nvContentPartPr>
            <p14:xfrm>
              <a:off x="1474804" y="6548110"/>
              <a:ext cx="395640" cy="8892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F6AA4A6E-654D-4203-92E0-7C0EF97BB29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465804" y="6539110"/>
                <a:ext cx="41328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oup 436">
            <a:extLst>
              <a:ext uri="{FF2B5EF4-FFF2-40B4-BE49-F238E27FC236}">
                <a16:creationId xmlns:a16="http://schemas.microsoft.com/office/drawing/2014/main" id="{989A7983-02BF-4890-9154-AADF59F7E679}"/>
              </a:ext>
            </a:extLst>
          </p:cNvPr>
          <p:cNvGrpSpPr/>
          <p:nvPr/>
        </p:nvGrpSpPr>
        <p:grpSpPr>
          <a:xfrm>
            <a:off x="3504844" y="5810830"/>
            <a:ext cx="924840" cy="749520"/>
            <a:chOff x="3504844" y="5810830"/>
            <a:chExt cx="924840" cy="7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A74FEA1E-643B-42E8-B460-000548E99E62}"/>
                    </a:ext>
                  </a:extLst>
                </p14:cNvPr>
                <p14:cNvContentPartPr/>
                <p14:nvPr/>
              </p14:nvContentPartPr>
              <p14:xfrm>
                <a:off x="3745324" y="6078670"/>
                <a:ext cx="201600" cy="3081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A74FEA1E-643B-42E8-B460-000548E99E6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36324" y="6070030"/>
                  <a:ext cx="2192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F8377F1B-AEED-410E-8266-E03B160D67B2}"/>
                    </a:ext>
                  </a:extLst>
                </p14:cNvPr>
                <p14:cNvContentPartPr/>
                <p14:nvPr/>
              </p14:nvContentPartPr>
              <p14:xfrm>
                <a:off x="3810844" y="6229510"/>
                <a:ext cx="153720" cy="298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F8377F1B-AEED-410E-8266-E03B160D67B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01844" y="6220870"/>
                  <a:ext cx="171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DB5BC1C6-DF29-4298-9819-F3E209FEF101}"/>
                    </a:ext>
                  </a:extLst>
                </p14:cNvPr>
                <p14:cNvContentPartPr/>
                <p14:nvPr/>
              </p14:nvContentPartPr>
              <p14:xfrm>
                <a:off x="3834244" y="6005230"/>
                <a:ext cx="106560" cy="356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DB5BC1C6-DF29-4298-9819-F3E209FEF10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25604" y="5996590"/>
                  <a:ext cx="124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27DF468E-67FC-4F24-A29D-772F3C3EFDBA}"/>
                    </a:ext>
                  </a:extLst>
                </p14:cNvPr>
                <p14:cNvContentPartPr/>
                <p14:nvPr/>
              </p14:nvContentPartPr>
              <p14:xfrm>
                <a:off x="4040884" y="5975710"/>
                <a:ext cx="12240" cy="1303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27DF468E-67FC-4F24-A29D-772F3C3EFD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31884" y="5967070"/>
                  <a:ext cx="2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C9E1CFA3-BD4B-4F5C-A1A6-FB4AF45C1181}"/>
                    </a:ext>
                  </a:extLst>
                </p14:cNvPr>
                <p14:cNvContentPartPr/>
                <p14:nvPr/>
              </p14:nvContentPartPr>
              <p14:xfrm>
                <a:off x="3987244" y="5987230"/>
                <a:ext cx="130680" cy="1191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C9E1CFA3-BD4B-4F5C-A1A6-FB4AF45C118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78244" y="5978590"/>
                  <a:ext cx="148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BBB588F-8898-42EE-AE7B-A28E07738353}"/>
                    </a:ext>
                  </a:extLst>
                </p14:cNvPr>
                <p14:cNvContentPartPr/>
                <p14:nvPr/>
              </p14:nvContentPartPr>
              <p14:xfrm>
                <a:off x="3504844" y="5946550"/>
                <a:ext cx="229680" cy="6138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BBB588F-8898-42EE-AE7B-A28E0773835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95844" y="5937550"/>
                  <a:ext cx="24732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FB57CAD-C519-4D48-8F42-C92DB3CCDA9A}"/>
                    </a:ext>
                  </a:extLst>
                </p14:cNvPr>
                <p14:cNvContentPartPr/>
                <p14:nvPr/>
              </p14:nvContentPartPr>
              <p14:xfrm>
                <a:off x="4088044" y="5822350"/>
                <a:ext cx="207000" cy="6494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FB57CAD-C519-4D48-8F42-C92DB3CCDA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79404" y="5813710"/>
                  <a:ext cx="22464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029F9870-D6C3-4E2B-B0CB-66D79139EB4C}"/>
                    </a:ext>
                  </a:extLst>
                </p14:cNvPr>
                <p14:cNvContentPartPr/>
                <p14:nvPr/>
              </p14:nvContentPartPr>
              <p14:xfrm>
                <a:off x="4305844" y="5839630"/>
                <a:ext cx="123840" cy="540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029F9870-D6C3-4E2B-B0CB-66D79139EB4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96844" y="5830990"/>
                  <a:ext cx="141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50E010F6-42C8-412C-AD4A-9DE7837CC0F7}"/>
                    </a:ext>
                  </a:extLst>
                </p14:cNvPr>
                <p14:cNvContentPartPr/>
                <p14:nvPr/>
              </p14:nvContentPartPr>
              <p14:xfrm>
                <a:off x="4341124" y="5810830"/>
                <a:ext cx="59760" cy="2070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50E010F6-42C8-412C-AD4A-9DE7837CC0F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32484" y="5801830"/>
                  <a:ext cx="7740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E7C0A4FE-FC7D-4776-B672-F065CAF8979A}"/>
              </a:ext>
            </a:extLst>
          </p:cNvPr>
          <p:cNvGrpSpPr/>
          <p:nvPr/>
        </p:nvGrpSpPr>
        <p:grpSpPr>
          <a:xfrm>
            <a:off x="5079124" y="5775190"/>
            <a:ext cx="3746520" cy="909000"/>
            <a:chOff x="5079124" y="5775190"/>
            <a:chExt cx="3746520" cy="90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5239182-97E7-4859-963A-773171A8C5B0}"/>
                    </a:ext>
                  </a:extLst>
                </p14:cNvPr>
                <p14:cNvContentPartPr/>
                <p14:nvPr/>
              </p14:nvContentPartPr>
              <p14:xfrm>
                <a:off x="7817284" y="5946550"/>
                <a:ext cx="111600" cy="2116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5239182-97E7-4859-963A-773171A8C5B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08644" y="5937550"/>
                  <a:ext cx="129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D79F17C-9E22-4F4D-8CCF-93494DA3852E}"/>
                    </a:ext>
                  </a:extLst>
                </p14:cNvPr>
                <p14:cNvContentPartPr/>
                <p14:nvPr/>
              </p14:nvContentPartPr>
              <p14:xfrm>
                <a:off x="7993684" y="6013870"/>
                <a:ext cx="159480" cy="1105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D79F17C-9E22-4F4D-8CCF-93494DA3852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85044" y="6004870"/>
                  <a:ext cx="177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472EE00-B1FB-4196-BFE2-200DBBAE016C}"/>
                    </a:ext>
                  </a:extLst>
                </p14:cNvPr>
                <p14:cNvContentPartPr/>
                <p14:nvPr/>
              </p14:nvContentPartPr>
              <p14:xfrm>
                <a:off x="8158564" y="6017110"/>
                <a:ext cx="218880" cy="1184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472EE00-B1FB-4196-BFE2-200DBBAE016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49564" y="6008470"/>
                  <a:ext cx="236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6742F4F3-876E-43E8-B5C4-356FAB69E73F}"/>
                    </a:ext>
                  </a:extLst>
                </p14:cNvPr>
                <p14:cNvContentPartPr/>
                <p14:nvPr/>
              </p14:nvContentPartPr>
              <p14:xfrm>
                <a:off x="8424244" y="5987590"/>
                <a:ext cx="24120" cy="1479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6742F4F3-876E-43E8-B5C4-356FAB69E73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15244" y="5978950"/>
                  <a:ext cx="41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9C4D33F-D421-4CA7-A7A5-95AC14099E85}"/>
                    </a:ext>
                  </a:extLst>
                </p14:cNvPr>
                <p14:cNvContentPartPr/>
                <p14:nvPr/>
              </p14:nvContentPartPr>
              <p14:xfrm>
                <a:off x="8500924" y="5964190"/>
                <a:ext cx="71280" cy="2127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9C4D33F-D421-4CA7-A7A5-95AC14099E8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91924" y="5955190"/>
                  <a:ext cx="88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DA4ED69A-52E0-4E4C-A51E-484254BABEFC}"/>
                    </a:ext>
                  </a:extLst>
                </p14:cNvPr>
                <p14:cNvContentPartPr/>
                <p14:nvPr/>
              </p14:nvContentPartPr>
              <p14:xfrm>
                <a:off x="8559964" y="5981830"/>
                <a:ext cx="265680" cy="1306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DA4ED69A-52E0-4E4C-A51E-484254BABEF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50964" y="5972830"/>
                  <a:ext cx="283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FA38F63-7D87-47A2-94C6-AF25A3CDE4EA}"/>
                    </a:ext>
                  </a:extLst>
                </p14:cNvPr>
                <p14:cNvContentPartPr/>
                <p14:nvPr/>
              </p14:nvContentPartPr>
              <p14:xfrm>
                <a:off x="6950404" y="5975710"/>
                <a:ext cx="135720" cy="2480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FA38F63-7D87-47A2-94C6-AF25A3CDE4E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41404" y="5967070"/>
                  <a:ext cx="153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F3F1979-2719-43A9-ADC5-9781D9BBCF7D}"/>
                    </a:ext>
                  </a:extLst>
                </p14:cNvPr>
                <p14:cNvContentPartPr/>
                <p14:nvPr/>
              </p14:nvContentPartPr>
              <p14:xfrm>
                <a:off x="7293484" y="5954830"/>
                <a:ext cx="199080" cy="2516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F3F1979-2719-43A9-ADC5-9781D9BBCF7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284484" y="5945830"/>
                  <a:ext cx="216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D86DE260-D548-4FDC-B33F-DFE7B16CDF7C}"/>
                    </a:ext>
                  </a:extLst>
                </p14:cNvPr>
                <p14:cNvContentPartPr/>
                <p14:nvPr/>
              </p14:nvContentPartPr>
              <p14:xfrm>
                <a:off x="7315084" y="6046630"/>
                <a:ext cx="165600" cy="18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D86DE260-D548-4FDC-B33F-DFE7B16CDF7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306084" y="603799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69F023F-E051-4A0C-9054-952D82100F64}"/>
                    </a:ext>
                  </a:extLst>
                </p14:cNvPr>
                <p14:cNvContentPartPr/>
                <p14:nvPr/>
              </p14:nvContentPartPr>
              <p14:xfrm>
                <a:off x="7391764" y="5875630"/>
                <a:ext cx="94680" cy="180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69F023F-E051-4A0C-9054-952D82100F6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82764" y="5866630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28FD2778-C52D-41B1-9BCC-3B2975A59CD0}"/>
                    </a:ext>
                  </a:extLst>
                </p14:cNvPr>
                <p14:cNvContentPartPr/>
                <p14:nvPr/>
              </p14:nvContentPartPr>
              <p14:xfrm>
                <a:off x="7368004" y="5928550"/>
                <a:ext cx="124200" cy="122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28FD2778-C52D-41B1-9BCC-3B2975A59CD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59364" y="5919910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8D44572-EE7C-409F-8EC9-16415F8C6A64}"/>
                    </a:ext>
                  </a:extLst>
                </p14:cNvPr>
                <p14:cNvContentPartPr/>
                <p14:nvPr/>
              </p14:nvContentPartPr>
              <p14:xfrm>
                <a:off x="7562764" y="6199990"/>
                <a:ext cx="41760" cy="122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8D44572-EE7C-409F-8EC9-16415F8C6A6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54124" y="6191350"/>
                  <a:ext cx="59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EA7AAE4-5F16-415E-8116-62E048BD5066}"/>
                    </a:ext>
                  </a:extLst>
                </p14:cNvPr>
                <p14:cNvContentPartPr/>
                <p14:nvPr/>
              </p14:nvContentPartPr>
              <p14:xfrm>
                <a:off x="6028804" y="5798950"/>
                <a:ext cx="1168560" cy="950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EA7AAE4-5F16-415E-8116-62E048BD506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19804" y="5789950"/>
                  <a:ext cx="1186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E7B82100-CB5B-478D-B905-C5EBA2FE3899}"/>
                    </a:ext>
                  </a:extLst>
                </p14:cNvPr>
                <p14:cNvContentPartPr/>
                <p14:nvPr/>
              </p14:nvContentPartPr>
              <p14:xfrm>
                <a:off x="7026004" y="5775190"/>
                <a:ext cx="47520" cy="122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E7B82100-CB5B-478D-B905-C5EBA2FE389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17004" y="5766550"/>
                  <a:ext cx="6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4B51DCAF-0A40-4F80-973C-6A8706F52B5E}"/>
                    </a:ext>
                  </a:extLst>
                </p14:cNvPr>
                <p14:cNvContentPartPr/>
                <p14:nvPr/>
              </p14:nvContentPartPr>
              <p14:xfrm>
                <a:off x="5079124" y="6117550"/>
                <a:ext cx="147960" cy="122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4B51DCAF-0A40-4F80-973C-6A8706F52B5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70484" y="6108550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A01CC4FD-8F39-4844-9A1A-F673F7853957}"/>
                    </a:ext>
                  </a:extLst>
                </p14:cNvPr>
                <p14:cNvContentPartPr/>
                <p14:nvPr/>
              </p14:nvContentPartPr>
              <p14:xfrm>
                <a:off x="5143924" y="6011350"/>
                <a:ext cx="47520" cy="2422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A01CC4FD-8F39-4844-9A1A-F673F785395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135284" y="6002350"/>
                  <a:ext cx="65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B10E7EF8-9DFA-40C7-B344-A9F753F0C989}"/>
                    </a:ext>
                  </a:extLst>
                </p14:cNvPr>
                <p14:cNvContentPartPr/>
                <p14:nvPr/>
              </p14:nvContentPartPr>
              <p14:xfrm>
                <a:off x="5362444" y="6211870"/>
                <a:ext cx="153720" cy="356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B10E7EF8-9DFA-40C7-B344-A9F753F0C98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353444" y="6202870"/>
                  <a:ext cx="171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2176EA51-A1B7-4EEB-AAF4-1A34EBD0E5D9}"/>
                    </a:ext>
                  </a:extLst>
                </p14:cNvPr>
                <p14:cNvContentPartPr/>
                <p14:nvPr/>
              </p14:nvContentPartPr>
              <p14:xfrm>
                <a:off x="5356324" y="6247150"/>
                <a:ext cx="171360" cy="3564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2176EA51-A1B7-4EEB-AAF4-1A34EBD0E5D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347684" y="6238510"/>
                  <a:ext cx="189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6696EDB2-5D7A-4BE2-9A6C-3AE6F50B1881}"/>
                    </a:ext>
                  </a:extLst>
                </p14:cNvPr>
                <p14:cNvContentPartPr/>
                <p14:nvPr/>
              </p14:nvContentPartPr>
              <p14:xfrm>
                <a:off x="5521564" y="6206110"/>
                <a:ext cx="71280" cy="1184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6696EDB2-5D7A-4BE2-9A6C-3AE6F50B188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12924" y="6197110"/>
                  <a:ext cx="88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08635F9E-8EC2-4DBA-AC48-23828E9858F6}"/>
                    </a:ext>
                  </a:extLst>
                </p14:cNvPr>
                <p14:cNvContentPartPr/>
                <p14:nvPr/>
              </p14:nvContentPartPr>
              <p14:xfrm>
                <a:off x="5810284" y="6258670"/>
                <a:ext cx="360000" cy="2613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08635F9E-8EC2-4DBA-AC48-23828E9858F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01644" y="6250030"/>
                  <a:ext cx="377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87BEB3CD-9D1C-4590-BEAD-6BCF49A33678}"/>
                    </a:ext>
                  </a:extLst>
                </p14:cNvPr>
                <p14:cNvContentPartPr/>
                <p14:nvPr/>
              </p14:nvContentPartPr>
              <p14:xfrm>
                <a:off x="6223564" y="6229510"/>
                <a:ext cx="6120" cy="1800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87BEB3CD-9D1C-4590-BEAD-6BCF49A3367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14924" y="6220870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D816C7FC-49A1-4CC4-AA0D-9090B3BC405C}"/>
                    </a:ext>
                  </a:extLst>
                </p14:cNvPr>
                <p14:cNvContentPartPr/>
                <p14:nvPr/>
              </p14:nvContentPartPr>
              <p14:xfrm>
                <a:off x="6261004" y="6323830"/>
                <a:ext cx="281520" cy="2890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D816C7FC-49A1-4CC4-AA0D-9090B3BC405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252004" y="6315190"/>
                  <a:ext cx="299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4596C423-D59D-42BF-9601-D9715638D190}"/>
                    </a:ext>
                  </a:extLst>
                </p14:cNvPr>
                <p14:cNvContentPartPr/>
                <p14:nvPr/>
              </p14:nvContentPartPr>
              <p14:xfrm>
                <a:off x="6532444" y="6278830"/>
                <a:ext cx="275400" cy="19908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4596C423-D59D-42BF-9601-D9715638D19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523804" y="6269830"/>
                  <a:ext cx="293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736C2156-74E7-49AE-B057-E8A7D72CE999}"/>
                    </a:ext>
                  </a:extLst>
                </p14:cNvPr>
                <p14:cNvContentPartPr/>
                <p14:nvPr/>
              </p14:nvContentPartPr>
              <p14:xfrm>
                <a:off x="7090804" y="6353350"/>
                <a:ext cx="35640" cy="19512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736C2156-74E7-49AE-B057-E8A7D72CE99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82164" y="6344710"/>
                  <a:ext cx="53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927DAF27-7FC3-4290-8210-6EB8A16E9A21}"/>
                    </a:ext>
                  </a:extLst>
                </p14:cNvPr>
                <p14:cNvContentPartPr/>
                <p14:nvPr/>
              </p14:nvContentPartPr>
              <p14:xfrm>
                <a:off x="7014124" y="6441550"/>
                <a:ext cx="679320" cy="24264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927DAF27-7FC3-4290-8210-6EB8A16E9A2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005484" y="6432550"/>
                  <a:ext cx="696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A685B039-8C48-4F8C-9ED7-65396F11CFF0}"/>
                    </a:ext>
                  </a:extLst>
                </p14:cNvPr>
                <p14:cNvContentPartPr/>
                <p14:nvPr/>
              </p14:nvContentPartPr>
              <p14:xfrm>
                <a:off x="7716124" y="6465670"/>
                <a:ext cx="318960" cy="11844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A685B039-8C48-4F8C-9ED7-65396F11CFF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707484" y="6457030"/>
                  <a:ext cx="33660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F65BF2EB-5048-47A2-B86D-054AD0663733}"/>
                  </a:ext>
                </a:extLst>
              </p14:cNvPr>
              <p14:cNvContentPartPr/>
              <p14:nvPr/>
            </p14:nvContentPartPr>
            <p14:xfrm>
              <a:off x="3669364" y="3793030"/>
              <a:ext cx="917640" cy="8892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F65BF2EB-5048-47A2-B86D-054AD0663733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660364" y="3784390"/>
                <a:ext cx="93528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3" name="Group 462">
            <a:extLst>
              <a:ext uri="{FF2B5EF4-FFF2-40B4-BE49-F238E27FC236}">
                <a16:creationId xmlns:a16="http://schemas.microsoft.com/office/drawing/2014/main" id="{8657A702-3155-4217-8233-8CA2932D4A64}"/>
              </a:ext>
            </a:extLst>
          </p:cNvPr>
          <p:cNvGrpSpPr/>
          <p:nvPr/>
        </p:nvGrpSpPr>
        <p:grpSpPr>
          <a:xfrm>
            <a:off x="973324" y="2619070"/>
            <a:ext cx="7733520" cy="2501640"/>
            <a:chOff x="973324" y="2619070"/>
            <a:chExt cx="7733520" cy="25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CB83BA2-A3F1-4A41-B006-B78AF5D77806}"/>
                    </a:ext>
                  </a:extLst>
                </p14:cNvPr>
                <p14:cNvContentPartPr/>
                <p14:nvPr/>
              </p14:nvContentPartPr>
              <p14:xfrm>
                <a:off x="7214644" y="2678110"/>
                <a:ext cx="239760" cy="28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CB83BA2-A3F1-4A41-B006-B78AF5D7780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06004" y="2669110"/>
                  <a:ext cx="257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1C2FB20-54D6-4DA1-B241-7959CC407888}"/>
                    </a:ext>
                  </a:extLst>
                </p14:cNvPr>
                <p14:cNvContentPartPr/>
                <p14:nvPr/>
              </p14:nvContentPartPr>
              <p14:xfrm>
                <a:off x="7521364" y="2737150"/>
                <a:ext cx="147960" cy="2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1C2FB20-54D6-4DA1-B241-7959CC40788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512724" y="2728150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497A8AF-1CA9-4DA4-887A-3863A78BAF37}"/>
                    </a:ext>
                  </a:extLst>
                </p14:cNvPr>
                <p14:cNvContentPartPr/>
                <p14:nvPr/>
              </p14:nvContentPartPr>
              <p14:xfrm>
                <a:off x="7509844" y="2760550"/>
                <a:ext cx="436320" cy="95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497A8AF-1CA9-4DA4-887A-3863A78BAF3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500844" y="2751550"/>
                  <a:ext cx="453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ED76903-94E0-40DB-B0CA-2C0F2AEA9E98}"/>
                    </a:ext>
                  </a:extLst>
                </p14:cNvPr>
                <p14:cNvContentPartPr/>
                <p14:nvPr/>
              </p14:nvContentPartPr>
              <p14:xfrm>
                <a:off x="2931724" y="3852070"/>
                <a:ext cx="189000" cy="189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ED76903-94E0-40DB-B0CA-2C0F2AEA9E9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923084" y="3843430"/>
                  <a:ext cx="206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CBF4A18-8440-47B6-926A-768467BDB75F}"/>
                    </a:ext>
                  </a:extLst>
                </p14:cNvPr>
                <p14:cNvContentPartPr/>
                <p14:nvPr/>
              </p14:nvContentPartPr>
              <p14:xfrm>
                <a:off x="1253044" y="2757310"/>
                <a:ext cx="168840" cy="1926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CBF4A18-8440-47B6-926A-768467BDB75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244404" y="2748670"/>
                  <a:ext cx="186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E0F5E9E-ABDA-4D0D-96C9-8BBE525FA99D}"/>
                    </a:ext>
                  </a:extLst>
                </p14:cNvPr>
                <p14:cNvContentPartPr/>
                <p14:nvPr/>
              </p14:nvContentPartPr>
              <p14:xfrm>
                <a:off x="1498204" y="2725270"/>
                <a:ext cx="41760" cy="207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E0F5E9E-ABDA-4D0D-96C9-8BBE525FA99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89564" y="2716630"/>
                  <a:ext cx="59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06B98AC-7A43-4C79-8794-F88C86866993}"/>
                    </a:ext>
                  </a:extLst>
                </p14:cNvPr>
                <p14:cNvContentPartPr/>
                <p14:nvPr/>
              </p14:nvContentPartPr>
              <p14:xfrm>
                <a:off x="1622044" y="2725270"/>
                <a:ext cx="59400" cy="230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06B98AC-7A43-4C79-8794-F88C8686699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613404" y="2716630"/>
                  <a:ext cx="77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9E36EC8-38C7-4E3A-84AC-D43781AC0C04}"/>
                    </a:ext>
                  </a:extLst>
                </p14:cNvPr>
                <p14:cNvContentPartPr/>
                <p14:nvPr/>
              </p14:nvContentPartPr>
              <p14:xfrm>
                <a:off x="1498204" y="2807710"/>
                <a:ext cx="328680" cy="199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9E36EC8-38C7-4E3A-84AC-D43781AC0C0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489204" y="2798710"/>
                  <a:ext cx="346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C19A523-69C4-436A-93B2-F71C40C93971}"/>
                    </a:ext>
                  </a:extLst>
                </p14:cNvPr>
                <p14:cNvContentPartPr/>
                <p14:nvPr/>
              </p14:nvContentPartPr>
              <p14:xfrm>
                <a:off x="2023444" y="2843350"/>
                <a:ext cx="118440" cy="88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C19A523-69C4-436A-93B2-F71C40C9397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014444" y="2834350"/>
                  <a:ext cx="136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9287E6E-B443-4C9D-B9B9-BC406CED2C28}"/>
                    </a:ext>
                  </a:extLst>
                </p14:cNvPr>
                <p14:cNvContentPartPr/>
                <p14:nvPr/>
              </p14:nvContentPartPr>
              <p14:xfrm>
                <a:off x="2349964" y="2844070"/>
                <a:ext cx="116640" cy="88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9287E6E-B443-4C9D-B9B9-BC406CED2C2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41324" y="2835070"/>
                  <a:ext cx="134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F0829BF-79F1-4C60-AD9A-86C5D285FF58}"/>
                    </a:ext>
                  </a:extLst>
                </p14:cNvPr>
                <p14:cNvContentPartPr/>
                <p14:nvPr/>
              </p14:nvContentPartPr>
              <p14:xfrm>
                <a:off x="1866484" y="3527710"/>
                <a:ext cx="98280" cy="12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F0829BF-79F1-4C60-AD9A-86C5D285FF5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857484" y="3518710"/>
                  <a:ext cx="115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5F0C9A0-C790-4632-84A9-CFB3D96BAD5B}"/>
                    </a:ext>
                  </a:extLst>
                </p14:cNvPr>
                <p14:cNvContentPartPr/>
                <p14:nvPr/>
              </p14:nvContentPartPr>
              <p14:xfrm>
                <a:off x="1816804" y="3598270"/>
                <a:ext cx="130320" cy="12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5F0C9A0-C790-4632-84A9-CFB3D96BAD5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807804" y="3589270"/>
                  <a:ext cx="147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64683DD-7444-4243-900E-49CEDD0DC2D3}"/>
                    </a:ext>
                  </a:extLst>
                </p14:cNvPr>
                <p14:cNvContentPartPr/>
                <p14:nvPr/>
              </p14:nvContentPartPr>
              <p14:xfrm>
                <a:off x="2212084" y="3562990"/>
                <a:ext cx="106560" cy="12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64683DD-7444-4243-900E-49CEDD0DC2D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203084" y="355435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5D14F2C-9A95-40A3-A747-18ADDE90D066}"/>
                    </a:ext>
                  </a:extLst>
                </p14:cNvPr>
                <p14:cNvContentPartPr/>
                <p14:nvPr/>
              </p14:nvContentPartPr>
              <p14:xfrm>
                <a:off x="2324044" y="3521590"/>
                <a:ext cx="142200" cy="177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5D14F2C-9A95-40A3-A747-18ADDE90D06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315404" y="3512950"/>
                  <a:ext cx="159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B308577-105F-40DB-8316-F1998D33C3A5}"/>
                    </a:ext>
                  </a:extLst>
                </p14:cNvPr>
                <p14:cNvContentPartPr/>
                <p14:nvPr/>
              </p14:nvContentPartPr>
              <p14:xfrm>
                <a:off x="2436364" y="3397750"/>
                <a:ext cx="327960" cy="195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B308577-105F-40DB-8316-F1998D33C3A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427364" y="3389110"/>
                  <a:ext cx="345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C24ABA3-F290-480E-80C8-E3D9291D0792}"/>
                    </a:ext>
                  </a:extLst>
                </p14:cNvPr>
                <p14:cNvContentPartPr/>
                <p14:nvPr/>
              </p14:nvContentPartPr>
              <p14:xfrm>
                <a:off x="2725444" y="3184990"/>
                <a:ext cx="425160" cy="693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C24ABA3-F290-480E-80C8-E3D9291D079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716444" y="3176350"/>
                  <a:ext cx="44280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40C711C-D30A-407A-8185-C4E1D5EC60D4}"/>
                    </a:ext>
                  </a:extLst>
                </p14:cNvPr>
                <p14:cNvContentPartPr/>
                <p14:nvPr/>
              </p14:nvContentPartPr>
              <p14:xfrm>
                <a:off x="3055564" y="3397750"/>
                <a:ext cx="124920" cy="207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40C711C-D30A-407A-8185-C4E1D5EC60D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46924" y="3389110"/>
                  <a:ext cx="142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64F0247-92BE-4060-8413-A7E191254DDE}"/>
                    </a:ext>
                  </a:extLst>
                </p14:cNvPr>
                <p14:cNvContentPartPr/>
                <p14:nvPr/>
              </p14:nvContentPartPr>
              <p14:xfrm>
                <a:off x="3262204" y="3421510"/>
                <a:ext cx="165600" cy="2012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64F0247-92BE-4060-8413-A7E191254DD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253564" y="3412510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4C53FC2-C811-4FC6-8F05-58BA6C7C2DAC}"/>
                    </a:ext>
                  </a:extLst>
                </p14:cNvPr>
                <p14:cNvContentPartPr/>
                <p14:nvPr/>
              </p14:nvContentPartPr>
              <p14:xfrm>
                <a:off x="3545164" y="3344110"/>
                <a:ext cx="218880" cy="3315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4C53FC2-C811-4FC6-8F05-58BA6C7C2DA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536524" y="3335110"/>
                  <a:ext cx="236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53FDA51-5EA7-4A65-896E-02FB0AC78518}"/>
                    </a:ext>
                  </a:extLst>
                </p14:cNvPr>
                <p14:cNvContentPartPr/>
                <p14:nvPr/>
              </p14:nvContentPartPr>
              <p14:xfrm>
                <a:off x="3751804" y="3415390"/>
                <a:ext cx="53280" cy="177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53FDA51-5EA7-4A65-896E-02FB0AC7851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43164" y="3406750"/>
                  <a:ext cx="70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A3B98BF-961B-41A7-9985-97E003495471}"/>
                    </a:ext>
                  </a:extLst>
                </p14:cNvPr>
                <p14:cNvContentPartPr/>
                <p14:nvPr/>
              </p14:nvContentPartPr>
              <p14:xfrm>
                <a:off x="3781324" y="3391990"/>
                <a:ext cx="183240" cy="224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A3B98BF-961B-41A7-9985-97E00349547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772324" y="3382990"/>
                  <a:ext cx="200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FFF887E-A008-4976-A261-E2018FE3111B}"/>
                    </a:ext>
                  </a:extLst>
                </p14:cNvPr>
                <p14:cNvContentPartPr/>
                <p14:nvPr/>
              </p14:nvContentPartPr>
              <p14:xfrm>
                <a:off x="3863764" y="3303430"/>
                <a:ext cx="77040" cy="12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FFF887E-A008-4976-A261-E2018FE3111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855124" y="3294790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A74E7C3-A5E3-4B4E-AC7E-4C4754D0901A}"/>
                    </a:ext>
                  </a:extLst>
                </p14:cNvPr>
                <p14:cNvContentPartPr/>
                <p14:nvPr/>
              </p14:nvContentPartPr>
              <p14:xfrm>
                <a:off x="4082284" y="3468670"/>
                <a:ext cx="12240" cy="47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A74E7C3-A5E3-4B4E-AC7E-4C4754D0901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073284" y="3459670"/>
                  <a:ext cx="29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F5067D5-84A4-4885-8EFC-DBDDDE07510D}"/>
                    </a:ext>
                  </a:extLst>
                </p14:cNvPr>
                <p14:cNvContentPartPr/>
                <p14:nvPr/>
              </p14:nvContentPartPr>
              <p14:xfrm>
                <a:off x="4064644" y="3427630"/>
                <a:ext cx="258120" cy="324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F5067D5-84A4-4885-8EFC-DBDDDE07510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55644" y="3418630"/>
                  <a:ext cx="275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5E8532A-5AF3-4973-B50D-884B99D65A44}"/>
                    </a:ext>
                  </a:extLst>
                </p14:cNvPr>
                <p14:cNvContentPartPr/>
                <p14:nvPr/>
              </p14:nvContentPartPr>
              <p14:xfrm>
                <a:off x="4182364" y="3250510"/>
                <a:ext cx="124200" cy="100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5E8532A-5AF3-4973-B50D-884B99D65A4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173724" y="3241510"/>
                  <a:ext cx="141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9E36F74-B609-4EC2-B37D-17BD7A79866D}"/>
                    </a:ext>
                  </a:extLst>
                </p14:cNvPr>
                <p14:cNvContentPartPr/>
                <p14:nvPr/>
              </p14:nvContentPartPr>
              <p14:xfrm>
                <a:off x="4483324" y="3480550"/>
                <a:ext cx="6120" cy="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9E36F74-B609-4EC2-B37D-17BD7A79866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474684" y="3471550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EC44C67-E0EF-41DF-ACD2-C0899D5F3886}"/>
                    </a:ext>
                  </a:extLst>
                </p14:cNvPr>
                <p14:cNvContentPartPr/>
                <p14:nvPr/>
              </p14:nvContentPartPr>
              <p14:xfrm>
                <a:off x="4589524" y="3385870"/>
                <a:ext cx="16560" cy="177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EC44C67-E0EF-41DF-ACD2-C0899D5F388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580524" y="3376870"/>
                  <a:ext cx="34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7EDB673-F279-437E-BE0B-17E7E7DB8A36}"/>
                    </a:ext>
                  </a:extLst>
                </p14:cNvPr>
                <p14:cNvContentPartPr/>
                <p14:nvPr/>
              </p14:nvContentPartPr>
              <p14:xfrm>
                <a:off x="4548124" y="3362470"/>
                <a:ext cx="189000" cy="224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7EDB673-F279-437E-BE0B-17E7E7DB8A3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539484" y="3353470"/>
                  <a:ext cx="206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A55F1C7-D488-4459-A363-63C87EC9B463}"/>
                    </a:ext>
                  </a:extLst>
                </p14:cNvPr>
                <p14:cNvContentPartPr/>
                <p14:nvPr/>
              </p14:nvContentPartPr>
              <p14:xfrm>
                <a:off x="4630924" y="3303430"/>
                <a:ext cx="59400" cy="122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A55F1C7-D488-4459-A363-63C87EC9B46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621924" y="3294790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61BB919-85B4-4729-A732-E9AD3FB1B0DD}"/>
                    </a:ext>
                  </a:extLst>
                </p14:cNvPr>
                <p14:cNvContentPartPr/>
                <p14:nvPr/>
              </p14:nvContentPartPr>
              <p14:xfrm>
                <a:off x="3969604" y="3240430"/>
                <a:ext cx="24480" cy="1047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61BB919-85B4-4729-A732-E9AD3FB1B0D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960604" y="3231790"/>
                  <a:ext cx="42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26686DC-8A4D-4F6D-A8DE-D0A6790052E4}"/>
                    </a:ext>
                  </a:extLst>
                </p14:cNvPr>
                <p14:cNvContentPartPr/>
                <p14:nvPr/>
              </p14:nvContentPartPr>
              <p14:xfrm>
                <a:off x="3940084" y="3244390"/>
                <a:ext cx="142560" cy="1065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26686DC-8A4D-4F6D-A8DE-D0A6790052E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31084" y="3235750"/>
                  <a:ext cx="160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303FF4-C18B-4F47-B437-0091E542F04A}"/>
                    </a:ext>
                  </a:extLst>
                </p14:cNvPr>
                <p14:cNvContentPartPr/>
                <p14:nvPr/>
              </p14:nvContentPartPr>
              <p14:xfrm>
                <a:off x="4854844" y="3462910"/>
                <a:ext cx="147960" cy="35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303FF4-C18B-4F47-B437-0091E542F04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846204" y="3453910"/>
                  <a:ext cx="165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E141D24-5A27-4608-A0A2-7C9D277720C4}"/>
                    </a:ext>
                  </a:extLst>
                </p14:cNvPr>
                <p14:cNvContentPartPr/>
                <p14:nvPr/>
              </p14:nvContentPartPr>
              <p14:xfrm>
                <a:off x="5114404" y="3335110"/>
                <a:ext cx="224640" cy="28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E141D24-5A27-4608-A0A2-7C9D277720C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105764" y="3326470"/>
                  <a:ext cx="242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377CA0F-6897-46FF-97C2-BE7E88C8504F}"/>
                    </a:ext>
                  </a:extLst>
                </p14:cNvPr>
                <p14:cNvContentPartPr/>
                <p14:nvPr/>
              </p14:nvContentPartPr>
              <p14:xfrm>
                <a:off x="5108644" y="3498190"/>
                <a:ext cx="141840" cy="24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377CA0F-6897-46FF-97C2-BE7E88C8504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00004" y="3489190"/>
                  <a:ext cx="159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6963F6-3606-4198-A9F0-5BE4C815BB91}"/>
                    </a:ext>
                  </a:extLst>
                </p14:cNvPr>
                <p14:cNvContentPartPr/>
                <p14:nvPr/>
              </p14:nvContentPartPr>
              <p14:xfrm>
                <a:off x="5138164" y="3220990"/>
                <a:ext cx="277560" cy="271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6963F6-3606-4198-A9F0-5BE4C815BB9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129164" y="3211990"/>
                  <a:ext cx="295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6A7C544-22E8-4A65-9F48-614971D313D5}"/>
                    </a:ext>
                  </a:extLst>
                </p14:cNvPr>
                <p14:cNvContentPartPr/>
                <p14:nvPr/>
              </p14:nvContentPartPr>
              <p14:xfrm>
                <a:off x="5545684" y="3321070"/>
                <a:ext cx="147240" cy="230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6A7C544-22E8-4A65-9F48-614971D313D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537044" y="3312430"/>
                  <a:ext cx="164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862A63-05AC-4CD0-89B1-E9568DDB7EED}"/>
                    </a:ext>
                  </a:extLst>
                </p14:cNvPr>
                <p14:cNvContentPartPr/>
                <p14:nvPr/>
              </p14:nvContentPartPr>
              <p14:xfrm>
                <a:off x="5521564" y="3439150"/>
                <a:ext cx="124200" cy="12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862A63-05AC-4CD0-89B1-E9568DDB7EE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512924" y="3430150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FD6290F-3153-4258-AE46-D25009EFD18F}"/>
                    </a:ext>
                  </a:extLst>
                </p14:cNvPr>
                <p14:cNvContentPartPr/>
                <p14:nvPr/>
              </p14:nvContentPartPr>
              <p14:xfrm>
                <a:off x="5580604" y="3167710"/>
                <a:ext cx="7704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FD6290F-3153-4258-AE46-D25009EFD18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71964" y="3159070"/>
                  <a:ext cx="9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B3AEDF6-3B26-49C0-992A-69E22B05ED9D}"/>
                    </a:ext>
                  </a:extLst>
                </p14:cNvPr>
                <p14:cNvContentPartPr/>
                <p14:nvPr/>
              </p14:nvContentPartPr>
              <p14:xfrm>
                <a:off x="5556844" y="3161950"/>
                <a:ext cx="254160" cy="77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B3AEDF6-3B26-49C0-992A-69E22B05ED9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548204" y="3152950"/>
                  <a:ext cx="271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75DF132-2981-40F5-AA8A-277828FF8709}"/>
                    </a:ext>
                  </a:extLst>
                </p14:cNvPr>
                <p14:cNvContentPartPr/>
                <p14:nvPr/>
              </p14:nvContentPartPr>
              <p14:xfrm>
                <a:off x="5777524" y="3161950"/>
                <a:ext cx="74880" cy="47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75DF132-2981-40F5-AA8A-277828FF870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768524" y="3152950"/>
                  <a:ext cx="92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48F63F2-D587-4A88-AF87-164B6BBE642C}"/>
                    </a:ext>
                  </a:extLst>
                </p14:cNvPr>
                <p14:cNvContentPartPr/>
                <p14:nvPr/>
              </p14:nvContentPartPr>
              <p14:xfrm>
                <a:off x="5834404" y="3462910"/>
                <a:ext cx="29880" cy="1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48F63F2-D587-4A88-AF87-164B6BBE642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825404" y="3453910"/>
                  <a:ext cx="47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D824E1-19CF-49CB-9B8B-BA9196BB67C5}"/>
                    </a:ext>
                  </a:extLst>
                </p14:cNvPr>
                <p14:cNvContentPartPr/>
                <p14:nvPr/>
              </p14:nvContentPartPr>
              <p14:xfrm>
                <a:off x="6028804" y="3267790"/>
                <a:ext cx="171360" cy="331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D824E1-19CF-49CB-9B8B-BA9196BB67C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020164" y="3258790"/>
                  <a:ext cx="189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4A0DC3-CF1A-4F38-8E21-4FDEA144168E}"/>
                    </a:ext>
                  </a:extLst>
                </p14:cNvPr>
                <p14:cNvContentPartPr/>
                <p14:nvPr/>
              </p14:nvContentPartPr>
              <p14:xfrm>
                <a:off x="6105484" y="3155830"/>
                <a:ext cx="124200" cy="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4A0DC3-CF1A-4F38-8E21-4FDEA144168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096844" y="3147190"/>
                  <a:ext cx="141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ECE61A6-811B-4A47-B0B9-0E3EF0B49748}"/>
                    </a:ext>
                  </a:extLst>
                </p14:cNvPr>
                <p14:cNvContentPartPr/>
                <p14:nvPr/>
              </p14:nvContentPartPr>
              <p14:xfrm>
                <a:off x="6347404" y="3132430"/>
                <a:ext cx="118440" cy="94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ECE61A6-811B-4A47-B0B9-0E3EF0B4974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338764" y="3123430"/>
                  <a:ext cx="136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F485BAF-9F7E-4680-B18C-CC8F6AABF0AB}"/>
                    </a:ext>
                  </a:extLst>
                </p14:cNvPr>
                <p14:cNvContentPartPr/>
                <p14:nvPr/>
              </p14:nvContentPartPr>
              <p14:xfrm>
                <a:off x="6394564" y="3098590"/>
                <a:ext cx="189000" cy="547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F485BAF-9F7E-4680-B18C-CC8F6AABF0A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385924" y="3089950"/>
                  <a:ext cx="20664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893E263-1B95-4DCA-9B82-06EB5E41029C}"/>
                    </a:ext>
                  </a:extLst>
                </p14:cNvPr>
                <p14:cNvContentPartPr/>
                <p14:nvPr/>
              </p14:nvContentPartPr>
              <p14:xfrm>
                <a:off x="6565924" y="3622030"/>
                <a:ext cx="6120" cy="47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893E263-1B95-4DCA-9B82-06EB5E41029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556924" y="3613030"/>
                  <a:ext cx="23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0495993-03F6-4B61-A3D7-795017BDD5CF}"/>
                    </a:ext>
                  </a:extLst>
                </p14:cNvPr>
                <p14:cNvContentPartPr/>
                <p14:nvPr/>
              </p14:nvContentPartPr>
              <p14:xfrm>
                <a:off x="974764" y="3574870"/>
                <a:ext cx="152280" cy="12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0495993-03F6-4B61-A3D7-795017BDD5C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66124" y="3565870"/>
                  <a:ext cx="169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35FDF1D-4F42-4AAE-9265-80B23F4054DD}"/>
                    </a:ext>
                  </a:extLst>
                </p14:cNvPr>
                <p14:cNvContentPartPr/>
                <p14:nvPr/>
              </p14:nvContentPartPr>
              <p14:xfrm>
                <a:off x="973324" y="3669190"/>
                <a:ext cx="112320" cy="35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35FDF1D-4F42-4AAE-9265-80B23F4054D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64324" y="3660550"/>
                  <a:ext cx="12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72BCC37-763A-43D8-BC09-077D9EA3C85E}"/>
                    </a:ext>
                  </a:extLst>
                </p14:cNvPr>
                <p14:cNvContentPartPr/>
                <p14:nvPr/>
              </p14:nvContentPartPr>
              <p14:xfrm>
                <a:off x="1480204" y="3374350"/>
                <a:ext cx="289800" cy="354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72BCC37-763A-43D8-BC09-077D9EA3C85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471204" y="3365350"/>
                  <a:ext cx="3074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4E91D8D-B316-4563-BD8C-507F6C632543}"/>
                    </a:ext>
                  </a:extLst>
                </p14:cNvPr>
                <p14:cNvContentPartPr/>
                <p14:nvPr/>
              </p14:nvContentPartPr>
              <p14:xfrm>
                <a:off x="1804924" y="3538510"/>
                <a:ext cx="157320" cy="125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4E91D8D-B316-4563-BD8C-507F6C63254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795924" y="3529510"/>
                  <a:ext cx="174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F19DA76-359C-453A-9492-71919C5B66DF}"/>
                    </a:ext>
                  </a:extLst>
                </p14:cNvPr>
                <p14:cNvContentPartPr/>
                <p14:nvPr/>
              </p14:nvContentPartPr>
              <p14:xfrm>
                <a:off x="2052604" y="3184990"/>
                <a:ext cx="378000" cy="779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F19DA76-359C-453A-9492-71919C5B66D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043964" y="3176350"/>
                  <a:ext cx="395640" cy="7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6DA1B80-D765-460E-B7A9-60560A2BDE60}"/>
                    </a:ext>
                  </a:extLst>
                </p14:cNvPr>
                <p14:cNvContentPartPr/>
                <p14:nvPr/>
              </p14:nvContentPartPr>
              <p14:xfrm>
                <a:off x="6766444" y="3126310"/>
                <a:ext cx="151560" cy="662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6DA1B80-D765-460E-B7A9-60560A2BDE6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757444" y="3117670"/>
                  <a:ext cx="16920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3038B9D-F10F-4A80-AA5F-A6604AEEAB61}"/>
                    </a:ext>
                  </a:extLst>
                </p14:cNvPr>
                <p14:cNvContentPartPr/>
                <p14:nvPr/>
              </p14:nvContentPartPr>
              <p14:xfrm>
                <a:off x="1268164" y="4607350"/>
                <a:ext cx="171360" cy="18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3038B9D-F10F-4A80-AA5F-A6604AEEAB6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259524" y="4598350"/>
                  <a:ext cx="189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25DDF5A-3BEA-4907-8A2E-FAFA1E8913A3}"/>
                    </a:ext>
                  </a:extLst>
                </p14:cNvPr>
                <p14:cNvContentPartPr/>
                <p14:nvPr/>
              </p14:nvContentPartPr>
              <p14:xfrm>
                <a:off x="1262404" y="4760710"/>
                <a:ext cx="165600" cy="12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25DDF5A-3BEA-4907-8A2E-FAFA1E8913A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253404" y="4751710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6AA5F12-8500-4DF5-98B1-5152DAE20D6E}"/>
                    </a:ext>
                  </a:extLst>
                </p14:cNvPr>
                <p14:cNvContentPartPr/>
                <p14:nvPr/>
              </p14:nvContentPartPr>
              <p14:xfrm>
                <a:off x="1739404" y="4435990"/>
                <a:ext cx="189720" cy="277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6AA5F12-8500-4DF5-98B1-5152DAE20D6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730764" y="4427350"/>
                  <a:ext cx="207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22AFF48-0862-42E3-A399-0A0F70C98385}"/>
                    </a:ext>
                  </a:extLst>
                </p14:cNvPr>
                <p14:cNvContentPartPr/>
                <p14:nvPr/>
              </p14:nvContentPartPr>
              <p14:xfrm>
                <a:off x="1993924" y="4597270"/>
                <a:ext cx="141840" cy="145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22AFF48-0862-42E3-A399-0A0F70C9838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984924" y="4588630"/>
                  <a:ext cx="159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32D7AC0-D6CC-4801-BC9F-8E0860EFC7A9}"/>
                    </a:ext>
                  </a:extLst>
                </p14:cNvPr>
                <p14:cNvContentPartPr/>
                <p14:nvPr/>
              </p14:nvContentPartPr>
              <p14:xfrm>
                <a:off x="2407564" y="4336270"/>
                <a:ext cx="229320" cy="695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32D7AC0-D6CC-4801-BC9F-8E0860EFC7A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398924" y="4327630"/>
                  <a:ext cx="24696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B501495-4440-4CCA-9937-E2D920F93F8B}"/>
                    </a:ext>
                  </a:extLst>
                </p14:cNvPr>
                <p14:cNvContentPartPr/>
                <p14:nvPr/>
              </p14:nvContentPartPr>
              <p14:xfrm>
                <a:off x="2825524" y="4312870"/>
                <a:ext cx="305280" cy="478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B501495-4440-4CCA-9937-E2D920F93F8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816884" y="4303870"/>
                  <a:ext cx="3229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431A6E5-5FD0-4C1C-9F15-F4A9336C9B75}"/>
                    </a:ext>
                  </a:extLst>
                </p14:cNvPr>
                <p14:cNvContentPartPr/>
                <p14:nvPr/>
              </p14:nvContentPartPr>
              <p14:xfrm>
                <a:off x="2928844" y="4459390"/>
                <a:ext cx="209520" cy="118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431A6E5-5FD0-4C1C-9F15-F4A9336C9B7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919844" y="4450390"/>
                  <a:ext cx="227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FD1614A-2FCB-4819-8863-E5C8082554C2}"/>
                    </a:ext>
                  </a:extLst>
                </p14:cNvPr>
                <p14:cNvContentPartPr/>
                <p14:nvPr/>
              </p14:nvContentPartPr>
              <p14:xfrm>
                <a:off x="2749204" y="4967350"/>
                <a:ext cx="182880" cy="153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FD1614A-2FCB-4819-8863-E5C8082554C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740204" y="4958710"/>
                  <a:ext cx="200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C70F581-C358-4A9B-A9B7-B44C33F89D4A}"/>
                    </a:ext>
                  </a:extLst>
                </p14:cNvPr>
                <p14:cNvContentPartPr/>
                <p14:nvPr/>
              </p14:nvContentPartPr>
              <p14:xfrm>
                <a:off x="3285604" y="4412950"/>
                <a:ext cx="175320" cy="241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C70F581-C358-4A9B-A9B7-B44C33F89D4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276604" y="4404310"/>
                  <a:ext cx="192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00702E0-4788-46CE-B82F-E851CD249460}"/>
                    </a:ext>
                  </a:extLst>
                </p14:cNvPr>
                <p14:cNvContentPartPr/>
                <p14:nvPr/>
              </p14:nvContentPartPr>
              <p14:xfrm>
                <a:off x="3492244" y="4406830"/>
                <a:ext cx="225000" cy="260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00702E0-4788-46CE-B82F-E851CD24946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483244" y="4398190"/>
                  <a:ext cx="242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249DD1B-82D6-4C4E-9952-9F10CA938D87}"/>
                    </a:ext>
                  </a:extLst>
                </p14:cNvPr>
                <p14:cNvContentPartPr/>
                <p14:nvPr/>
              </p14:nvContentPartPr>
              <p14:xfrm>
                <a:off x="3598444" y="4318270"/>
                <a:ext cx="183240" cy="24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249DD1B-82D6-4C4E-9952-9F10CA938D8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589444" y="4309270"/>
                  <a:ext cx="200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DA53E98-D75A-4852-BAB2-06834DB0880B}"/>
                    </a:ext>
                  </a:extLst>
                </p14:cNvPr>
                <p14:cNvContentPartPr/>
                <p14:nvPr/>
              </p14:nvContentPartPr>
              <p14:xfrm>
                <a:off x="3887524" y="4506910"/>
                <a:ext cx="6120" cy="29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DA53E98-D75A-4852-BAB2-06834DB0880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878524" y="4498270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165DA42-2871-4ADD-9CD4-8A8409C9BA1A}"/>
                    </a:ext>
                  </a:extLst>
                </p14:cNvPr>
                <p14:cNvContentPartPr/>
                <p14:nvPr/>
              </p14:nvContentPartPr>
              <p14:xfrm>
                <a:off x="4002364" y="4218190"/>
                <a:ext cx="163080" cy="531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165DA42-2871-4ADD-9CD4-8A8409C9BA1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993364" y="4209190"/>
                  <a:ext cx="1807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2D9B045-716D-41C2-9AD4-3083E6048572}"/>
                    </a:ext>
                  </a:extLst>
                </p14:cNvPr>
                <p14:cNvContentPartPr/>
                <p14:nvPr/>
              </p14:nvContentPartPr>
              <p14:xfrm>
                <a:off x="4228804" y="4347430"/>
                <a:ext cx="307800" cy="330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2D9B045-716D-41C2-9AD4-3083E604857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220164" y="4338790"/>
                  <a:ext cx="325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6CFE17C-4400-4299-AB63-D38CC6EC5248}"/>
                    </a:ext>
                  </a:extLst>
                </p14:cNvPr>
                <p14:cNvContentPartPr/>
                <p14:nvPr/>
              </p14:nvContentPartPr>
              <p14:xfrm>
                <a:off x="4229524" y="4489270"/>
                <a:ext cx="118440" cy="29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6CFE17C-4400-4299-AB63-D38CC6EC524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220884" y="4480270"/>
                  <a:ext cx="136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8BE3326-D18D-4886-BD89-26B3015CFA10}"/>
                    </a:ext>
                  </a:extLst>
                </p14:cNvPr>
                <p14:cNvContentPartPr/>
                <p14:nvPr/>
              </p14:nvContentPartPr>
              <p14:xfrm>
                <a:off x="4306204" y="4212070"/>
                <a:ext cx="330840" cy="336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8BE3326-D18D-4886-BD89-26B3015CFA1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97564" y="4203070"/>
                  <a:ext cx="3484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86B46CA-B056-4562-A37E-5726FD302A5C}"/>
                    </a:ext>
                  </a:extLst>
                </p14:cNvPr>
                <p14:cNvContentPartPr/>
                <p14:nvPr/>
              </p14:nvContentPartPr>
              <p14:xfrm>
                <a:off x="4595284" y="4329790"/>
                <a:ext cx="277560" cy="271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86B46CA-B056-4562-A37E-5726FD302A5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586644" y="4321150"/>
                  <a:ext cx="295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4A4E1A4-5E38-49BD-B708-CFE1E6CA9314}"/>
                    </a:ext>
                  </a:extLst>
                </p14:cNvPr>
                <p14:cNvContentPartPr/>
                <p14:nvPr/>
              </p14:nvContentPartPr>
              <p14:xfrm>
                <a:off x="4854844" y="4341670"/>
                <a:ext cx="230400" cy="265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4A4E1A4-5E38-49BD-B708-CFE1E6CA931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46204" y="4333030"/>
                  <a:ext cx="248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0DEEB7D-9439-4753-9BA2-A514070D37F7}"/>
                    </a:ext>
                  </a:extLst>
                </p14:cNvPr>
                <p14:cNvContentPartPr/>
                <p14:nvPr/>
              </p14:nvContentPartPr>
              <p14:xfrm>
                <a:off x="4896244" y="4253110"/>
                <a:ext cx="118440" cy="29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0DEEB7D-9439-4753-9BA2-A514070D37F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887604" y="4244470"/>
                  <a:ext cx="136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618DB50-8C90-406A-820D-B7BAADF4B609}"/>
                    </a:ext>
                  </a:extLst>
                </p14:cNvPr>
                <p14:cNvContentPartPr/>
                <p14:nvPr/>
              </p14:nvContentPartPr>
              <p14:xfrm>
                <a:off x="5181364" y="4171030"/>
                <a:ext cx="157680" cy="142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618DB50-8C90-406A-820D-B7BAADF4B60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172724" y="4162390"/>
                  <a:ext cx="175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2B0D33-1C21-4B00-82D6-2B92837CE5BF}"/>
                    </a:ext>
                  </a:extLst>
                </p14:cNvPr>
                <p14:cNvContentPartPr/>
                <p14:nvPr/>
              </p14:nvContentPartPr>
              <p14:xfrm>
                <a:off x="5297284" y="4146910"/>
                <a:ext cx="188280" cy="566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2B0D33-1C21-4B00-82D6-2B92837CE5B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288644" y="4138270"/>
                  <a:ext cx="20592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D6885F7-198E-4F14-A970-30ECC9F174F1}"/>
                    </a:ext>
                  </a:extLst>
                </p14:cNvPr>
                <p14:cNvContentPartPr/>
                <p14:nvPr/>
              </p14:nvContentPartPr>
              <p14:xfrm>
                <a:off x="5604004" y="4141150"/>
                <a:ext cx="183240" cy="614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D6885F7-198E-4F14-A970-30ECC9F174F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595364" y="4132150"/>
                  <a:ext cx="20088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2A0A272-DFA6-4DD9-8D4E-FEAFC7BBD8CF}"/>
                    </a:ext>
                  </a:extLst>
                </p14:cNvPr>
                <p14:cNvContentPartPr/>
                <p14:nvPr/>
              </p14:nvContentPartPr>
              <p14:xfrm>
                <a:off x="6131404" y="4754230"/>
                <a:ext cx="175320" cy="171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2A0A272-DFA6-4DD9-8D4E-FEAFC7BBD8C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122404" y="4745590"/>
                  <a:ext cx="192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88E457F-EE0E-4205-9685-313D924B8978}"/>
                    </a:ext>
                  </a:extLst>
                </p14:cNvPr>
                <p14:cNvContentPartPr/>
                <p14:nvPr/>
              </p14:nvContentPartPr>
              <p14:xfrm>
                <a:off x="6046804" y="4365430"/>
                <a:ext cx="112320" cy="2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88E457F-EE0E-4205-9685-313D924B897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37804" y="4356430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751CCBC-157F-439F-93AF-0208109CFE74}"/>
                    </a:ext>
                  </a:extLst>
                </p14:cNvPr>
                <p14:cNvContentPartPr/>
                <p14:nvPr/>
              </p14:nvContentPartPr>
              <p14:xfrm>
                <a:off x="6058324" y="4483510"/>
                <a:ext cx="141840" cy="18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751CCBC-157F-439F-93AF-0208109CFE7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049684" y="4474510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586BB51-608F-4DFE-9D3D-5400AB9256E8}"/>
                    </a:ext>
                  </a:extLst>
                </p14:cNvPr>
                <p14:cNvContentPartPr/>
                <p14:nvPr/>
              </p14:nvContentPartPr>
              <p14:xfrm>
                <a:off x="6347404" y="4035310"/>
                <a:ext cx="200880" cy="546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586BB51-608F-4DFE-9D3D-5400AB9256E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338764" y="4026670"/>
                  <a:ext cx="2185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953BA89-72F1-49E4-B231-FF7F8300CD35}"/>
                    </a:ext>
                  </a:extLst>
                </p14:cNvPr>
                <p14:cNvContentPartPr/>
                <p14:nvPr/>
              </p14:nvContentPartPr>
              <p14:xfrm>
                <a:off x="6324004" y="4258870"/>
                <a:ext cx="190080" cy="190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953BA89-72F1-49E4-B231-FF7F8300CD3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315004" y="4250230"/>
                  <a:ext cx="207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1B30341-2B1B-4B66-BA39-2982933540E6}"/>
                    </a:ext>
                  </a:extLst>
                </p14:cNvPr>
                <p14:cNvContentPartPr/>
                <p14:nvPr/>
              </p14:nvContentPartPr>
              <p14:xfrm>
                <a:off x="6632884" y="4208110"/>
                <a:ext cx="145440" cy="257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1B30341-2B1B-4B66-BA39-2982933540E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624244" y="4199470"/>
                  <a:ext cx="163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027EEE8-E8D4-4ED4-B960-1984116B45D0}"/>
                    </a:ext>
                  </a:extLst>
                </p14:cNvPr>
                <p14:cNvContentPartPr/>
                <p14:nvPr/>
              </p14:nvContentPartPr>
              <p14:xfrm>
                <a:off x="6825484" y="4264630"/>
                <a:ext cx="141840" cy="213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027EEE8-E8D4-4ED4-B960-1984116B45D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816484" y="4255630"/>
                  <a:ext cx="159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3562034-8D9E-4A23-B61A-B7BD20D53BF6}"/>
                    </a:ext>
                  </a:extLst>
                </p14:cNvPr>
                <p14:cNvContentPartPr/>
                <p14:nvPr/>
              </p14:nvContentPartPr>
              <p14:xfrm>
                <a:off x="6896044" y="4129270"/>
                <a:ext cx="77040" cy="6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3562034-8D9E-4A23-B61A-B7BD20D53BF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887404" y="4120630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829F8E9-A1A3-4745-9560-084B4391CC86}"/>
                    </a:ext>
                  </a:extLst>
                </p14:cNvPr>
                <p14:cNvContentPartPr/>
                <p14:nvPr/>
              </p14:nvContentPartPr>
              <p14:xfrm>
                <a:off x="7137964" y="4347790"/>
                <a:ext cx="29880" cy="47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829F8E9-A1A3-4745-9560-084B4391CC8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129324" y="4338790"/>
                  <a:ext cx="47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9B98F70-3C04-4E32-9DCC-AB1ED0273F60}"/>
                    </a:ext>
                  </a:extLst>
                </p14:cNvPr>
                <p14:cNvContentPartPr/>
                <p14:nvPr/>
              </p14:nvContentPartPr>
              <p14:xfrm>
                <a:off x="7309324" y="4171030"/>
                <a:ext cx="307080" cy="2944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9B98F70-3C04-4E32-9DCC-AB1ED0273F6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300324" y="4162390"/>
                  <a:ext cx="324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07AF087-5756-481B-93E3-FDC4740ABA75}"/>
                    </a:ext>
                  </a:extLst>
                </p14:cNvPr>
                <p14:cNvContentPartPr/>
                <p14:nvPr/>
              </p14:nvContentPartPr>
              <p14:xfrm>
                <a:off x="7716124" y="4123870"/>
                <a:ext cx="224640" cy="466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07AF087-5756-481B-93E3-FDC4740ABA7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707124" y="4114870"/>
                  <a:ext cx="2422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C4AB8A8-65F7-482C-BB42-95B2A7EFFE85}"/>
                    </a:ext>
                  </a:extLst>
                </p14:cNvPr>
                <p14:cNvContentPartPr/>
                <p14:nvPr/>
              </p14:nvContentPartPr>
              <p14:xfrm>
                <a:off x="7892524" y="4240870"/>
                <a:ext cx="119160" cy="272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C4AB8A8-65F7-482C-BB42-95B2A7EFFE8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883524" y="4231870"/>
                  <a:ext cx="136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0E40759-0A18-4514-B5FB-F5FD942143D6}"/>
                    </a:ext>
                  </a:extLst>
                </p14:cNvPr>
                <p14:cNvContentPartPr/>
                <p14:nvPr/>
              </p14:nvContentPartPr>
              <p14:xfrm>
                <a:off x="7899004" y="4135390"/>
                <a:ext cx="295200" cy="254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0E40759-0A18-4514-B5FB-F5FD942143D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890364" y="4126390"/>
                  <a:ext cx="312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0870981-8D08-4672-9AE6-056AC42DC292}"/>
                    </a:ext>
                  </a:extLst>
                </p14:cNvPr>
                <p14:cNvContentPartPr/>
                <p14:nvPr/>
              </p14:nvContentPartPr>
              <p14:xfrm>
                <a:off x="8270884" y="4146910"/>
                <a:ext cx="71280" cy="277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0870981-8D08-4672-9AE6-056AC42DC29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261884" y="4138270"/>
                  <a:ext cx="889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81B81C8-46B8-4248-82FE-B40E7F63DBD6}"/>
                    </a:ext>
                  </a:extLst>
                </p14:cNvPr>
                <p14:cNvContentPartPr/>
                <p14:nvPr/>
              </p14:nvContentPartPr>
              <p14:xfrm>
                <a:off x="8252884" y="4093990"/>
                <a:ext cx="153720" cy="3366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81B81C8-46B8-4248-82FE-B40E7F63DBD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244244" y="4084990"/>
                  <a:ext cx="171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DAB4BA5-1EEF-4F5E-BC77-8D00A9C85DA2}"/>
                    </a:ext>
                  </a:extLst>
                </p14:cNvPr>
                <p14:cNvContentPartPr/>
                <p14:nvPr/>
              </p14:nvContentPartPr>
              <p14:xfrm>
                <a:off x="8477164" y="4088230"/>
                <a:ext cx="118440" cy="1184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DAB4BA5-1EEF-4F5E-BC77-8D00A9C85DA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468524" y="4079230"/>
                  <a:ext cx="13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7407DB6-23A3-4B32-AE76-9A5FF4CB2CC1}"/>
                    </a:ext>
                  </a:extLst>
                </p14:cNvPr>
                <p14:cNvContentPartPr/>
                <p14:nvPr/>
              </p14:nvContentPartPr>
              <p14:xfrm>
                <a:off x="8559964" y="4087870"/>
                <a:ext cx="101160" cy="4431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7407DB6-23A3-4B32-AE76-9A5FF4CB2CC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550964" y="4078870"/>
                  <a:ext cx="1188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DE5084A-0B71-47AF-8E6D-80C09C22D37F}"/>
                    </a:ext>
                  </a:extLst>
                </p14:cNvPr>
                <p14:cNvContentPartPr/>
                <p14:nvPr/>
              </p14:nvContentPartPr>
              <p14:xfrm>
                <a:off x="7114564" y="4607350"/>
                <a:ext cx="1592280" cy="41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DE5084A-0B71-47AF-8E6D-80C09C22D37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105564" y="4598350"/>
                  <a:ext cx="1609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2B203A2-58B5-4466-9E5E-CEF8A302B22D}"/>
                    </a:ext>
                  </a:extLst>
                </p14:cNvPr>
                <p14:cNvContentPartPr/>
                <p14:nvPr/>
              </p14:nvContentPartPr>
              <p14:xfrm>
                <a:off x="6642604" y="4948990"/>
                <a:ext cx="147960" cy="12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2B203A2-58B5-4466-9E5E-CEF8A302B22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633604" y="4939990"/>
                  <a:ext cx="165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76109C2-32DB-468F-9E39-CB9D6A7CD4C7}"/>
                    </a:ext>
                  </a:extLst>
                </p14:cNvPr>
                <p14:cNvContentPartPr/>
                <p14:nvPr/>
              </p14:nvContentPartPr>
              <p14:xfrm>
                <a:off x="6606964" y="5020270"/>
                <a:ext cx="189000" cy="18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76109C2-32DB-468F-9E39-CB9D6A7CD4C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598324" y="5011270"/>
                  <a:ext cx="20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BA9AE36-4A9F-4227-A367-D0A1FFFE60DE}"/>
                    </a:ext>
                  </a:extLst>
                </p14:cNvPr>
                <p14:cNvContentPartPr/>
                <p14:nvPr/>
              </p14:nvContentPartPr>
              <p14:xfrm>
                <a:off x="6984604" y="4955110"/>
                <a:ext cx="89280" cy="81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BA9AE36-4A9F-4227-A367-D0A1FFFE60D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975964" y="4946470"/>
                  <a:ext cx="106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CBE3BA2-D7CA-435F-BFB6-8EC51FCA102F}"/>
                    </a:ext>
                  </a:extLst>
                </p14:cNvPr>
                <p14:cNvContentPartPr/>
                <p14:nvPr/>
              </p14:nvContentPartPr>
              <p14:xfrm>
                <a:off x="7710364" y="4837390"/>
                <a:ext cx="29880" cy="2127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CBE3BA2-D7CA-435F-BFB6-8EC51FCA102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701364" y="4828390"/>
                  <a:ext cx="47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60580E9-52B7-4E2F-90B2-76062A3C5635}"/>
                    </a:ext>
                  </a:extLst>
                </p14:cNvPr>
                <p14:cNvContentPartPr/>
                <p14:nvPr/>
              </p14:nvContentPartPr>
              <p14:xfrm>
                <a:off x="7786324" y="4937470"/>
                <a:ext cx="278280" cy="119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60580E9-52B7-4E2F-90B2-76062A3C563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777684" y="4928830"/>
                  <a:ext cx="295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9A2B18C-02F5-47BB-8BDC-31BAC529B2AC}"/>
                    </a:ext>
                  </a:extLst>
                </p14:cNvPr>
                <p14:cNvContentPartPr/>
                <p14:nvPr/>
              </p14:nvContentPartPr>
              <p14:xfrm>
                <a:off x="8158564" y="4844950"/>
                <a:ext cx="30240" cy="210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9A2B18C-02F5-47BB-8BDC-31BAC529B2A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149924" y="4835950"/>
                  <a:ext cx="47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67D721E-8D7E-49E2-8BD5-11B44869C116}"/>
                    </a:ext>
                  </a:extLst>
                </p14:cNvPr>
                <p14:cNvContentPartPr/>
                <p14:nvPr/>
              </p14:nvContentPartPr>
              <p14:xfrm>
                <a:off x="8235244" y="4984630"/>
                <a:ext cx="342360" cy="950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67D721E-8D7E-49E2-8BD5-11B44869C11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226604" y="4975630"/>
                  <a:ext cx="360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7CB581D-D7E7-406C-B977-6EA596E147E0}"/>
                    </a:ext>
                  </a:extLst>
                </p14:cNvPr>
                <p14:cNvContentPartPr/>
                <p14:nvPr/>
              </p14:nvContentPartPr>
              <p14:xfrm>
                <a:off x="2684044" y="3745870"/>
                <a:ext cx="3663360" cy="389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7CB581D-D7E7-406C-B977-6EA596E147E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675044" y="3737230"/>
                  <a:ext cx="36810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D215A09-A663-48C6-AE65-0BF8519E8EB7}"/>
                    </a:ext>
                  </a:extLst>
                </p14:cNvPr>
                <p14:cNvContentPartPr/>
                <p14:nvPr/>
              </p14:nvContentPartPr>
              <p14:xfrm>
                <a:off x="2908324" y="2937670"/>
                <a:ext cx="2702160" cy="1774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D215A09-A663-48C6-AE65-0BF8519E8EB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99324" y="2929030"/>
                  <a:ext cx="2719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3B8D088-B0E4-4766-B92F-FEDA4BB9F067}"/>
                    </a:ext>
                  </a:extLst>
                </p14:cNvPr>
                <p14:cNvContentPartPr/>
                <p14:nvPr/>
              </p14:nvContentPartPr>
              <p14:xfrm>
                <a:off x="5444884" y="2913910"/>
                <a:ext cx="779040" cy="1069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3B8D088-B0E4-4766-B92F-FEDA4BB9F06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436244" y="2904910"/>
                  <a:ext cx="79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FF1212A-690C-4F6C-84D8-38F577825C28}"/>
                    </a:ext>
                  </a:extLst>
                </p14:cNvPr>
                <p14:cNvContentPartPr/>
                <p14:nvPr/>
              </p14:nvContentPartPr>
              <p14:xfrm>
                <a:off x="4105684" y="2619070"/>
                <a:ext cx="684720" cy="2127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FF1212A-690C-4F6C-84D8-38F577825C2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097044" y="2610070"/>
                  <a:ext cx="702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3D2B27E2-5AD9-454C-BA7D-674109F7EF06}"/>
                    </a:ext>
                  </a:extLst>
                </p14:cNvPr>
                <p14:cNvContentPartPr/>
                <p14:nvPr/>
              </p14:nvContentPartPr>
              <p14:xfrm>
                <a:off x="5161924" y="3692590"/>
                <a:ext cx="838080" cy="655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3D2B27E2-5AD9-454C-BA7D-674109F7EF0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152924" y="3683590"/>
                  <a:ext cx="855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A40809A8-E300-45F1-BAA5-6FFFF9A9D1B6}"/>
                    </a:ext>
                  </a:extLst>
                </p14:cNvPr>
                <p14:cNvContentPartPr/>
                <p14:nvPr/>
              </p14:nvContentPartPr>
              <p14:xfrm>
                <a:off x="5161924" y="3716350"/>
                <a:ext cx="931320" cy="946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A40809A8-E300-45F1-BAA5-6FFFF9A9D1B6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152924" y="3707350"/>
                  <a:ext cx="948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27A62228-8CFB-46A7-8F6B-9A0E16A9337F}"/>
                    </a:ext>
                  </a:extLst>
                </p14:cNvPr>
                <p14:cNvContentPartPr/>
                <p14:nvPr/>
              </p14:nvContentPartPr>
              <p14:xfrm>
                <a:off x="6394564" y="3793030"/>
                <a:ext cx="29880" cy="241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27A62228-8CFB-46A7-8F6B-9A0E16A9337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385924" y="3784390"/>
                  <a:ext cx="4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8E1735B4-E22A-405F-B20C-50F2E0D2B479}"/>
                    </a:ext>
                  </a:extLst>
                </p14:cNvPr>
                <p14:cNvContentPartPr/>
                <p14:nvPr/>
              </p14:nvContentPartPr>
              <p14:xfrm>
                <a:off x="2731204" y="2701510"/>
                <a:ext cx="3847320" cy="10566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8E1735B4-E22A-405F-B20C-50F2E0D2B47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722564" y="2692870"/>
                  <a:ext cx="3864960" cy="107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667F2F-C994-40C1-805B-62869B99B331}"/>
              </a:ext>
            </a:extLst>
          </p:cNvPr>
          <p:cNvGrpSpPr/>
          <p:nvPr/>
        </p:nvGrpSpPr>
        <p:grpSpPr>
          <a:xfrm>
            <a:off x="1167364" y="182590"/>
            <a:ext cx="1558440" cy="673200"/>
            <a:chOff x="1167364" y="182590"/>
            <a:chExt cx="155844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F53E87-E97A-4483-B2CC-4E56FB6347DE}"/>
                    </a:ext>
                  </a:extLst>
                </p14:cNvPr>
                <p14:cNvContentPartPr/>
                <p14:nvPr/>
              </p14:nvContentPartPr>
              <p14:xfrm>
                <a:off x="1167364" y="513070"/>
                <a:ext cx="467280" cy="342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F53E87-E97A-4483-B2CC-4E56FB6347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8724" y="504070"/>
                  <a:ext cx="4849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59B4A5C-F2AF-4650-A56B-7C01601DDAC1}"/>
                    </a:ext>
                  </a:extLst>
                </p14:cNvPr>
                <p14:cNvContentPartPr/>
                <p14:nvPr/>
              </p14:nvContentPartPr>
              <p14:xfrm>
                <a:off x="1557244" y="271150"/>
                <a:ext cx="106560" cy="2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59B4A5C-F2AF-4650-A56B-7C01601DDA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48604" y="262510"/>
                  <a:ext cx="12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B8DDAC-3716-4DAC-B30A-00A5B23909F5}"/>
                    </a:ext>
                  </a:extLst>
                </p14:cNvPr>
                <p14:cNvContentPartPr/>
                <p14:nvPr/>
              </p14:nvContentPartPr>
              <p14:xfrm>
                <a:off x="1545364" y="300670"/>
                <a:ext cx="106560" cy="35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B8DDAC-3716-4DAC-B30A-00A5B23909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36724" y="292030"/>
                  <a:ext cx="124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F31582-46F2-405B-BF29-B24245259FA8}"/>
                    </a:ext>
                  </a:extLst>
                </p14:cNvPr>
                <p14:cNvContentPartPr/>
                <p14:nvPr/>
              </p14:nvContentPartPr>
              <p14:xfrm>
                <a:off x="1875844" y="483550"/>
                <a:ext cx="124200" cy="71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F31582-46F2-405B-BF29-B24245259F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6844" y="474910"/>
                  <a:ext cx="141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5FAC2AC-DFD7-4986-A4EF-358F61DB39ED}"/>
                    </a:ext>
                  </a:extLst>
                </p14:cNvPr>
                <p14:cNvContentPartPr/>
                <p14:nvPr/>
              </p14:nvContentPartPr>
              <p14:xfrm>
                <a:off x="1952884" y="397150"/>
                <a:ext cx="342000" cy="39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5FAC2AC-DFD7-4986-A4EF-358F61DB39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4244" y="388150"/>
                  <a:ext cx="3596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7B2113-2AFC-4E91-8AA8-FA92DE600908}"/>
                    </a:ext>
                  </a:extLst>
                </p14:cNvPr>
                <p14:cNvContentPartPr/>
                <p14:nvPr/>
              </p14:nvContentPartPr>
              <p14:xfrm>
                <a:off x="2223964" y="235870"/>
                <a:ext cx="82800" cy="1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7B2113-2AFC-4E91-8AA8-FA92DE6009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4964" y="226870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4BC558-0E39-4E85-A9FD-1D1995A4198A}"/>
                    </a:ext>
                  </a:extLst>
                </p14:cNvPr>
                <p14:cNvContentPartPr/>
                <p14:nvPr/>
              </p14:nvContentPartPr>
              <p14:xfrm>
                <a:off x="2229724" y="312550"/>
                <a:ext cx="10080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4BC558-0E39-4E85-A9FD-1D1995A419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1084" y="303550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023784-ED28-4BC7-B0E9-8E376505EA87}"/>
                    </a:ext>
                  </a:extLst>
                </p14:cNvPr>
                <p14:cNvContentPartPr/>
                <p14:nvPr/>
              </p14:nvContentPartPr>
              <p14:xfrm>
                <a:off x="2436364" y="182590"/>
                <a:ext cx="77040" cy="16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023784-ED28-4BC7-B0E9-8E376505EA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7364" y="173950"/>
                  <a:ext cx="94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BD6812-5559-4E49-867D-D6D72E05D943}"/>
                    </a:ext>
                  </a:extLst>
                </p14:cNvPr>
                <p14:cNvContentPartPr/>
                <p14:nvPr/>
              </p14:nvContentPartPr>
              <p14:xfrm>
                <a:off x="2707804" y="595510"/>
                <a:ext cx="18000" cy="147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BD6812-5559-4E49-867D-D6D72E05D9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8804" y="586870"/>
                  <a:ext cx="356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9755A0-4892-4B18-B618-CB4BA55431CF}"/>
              </a:ext>
            </a:extLst>
          </p:cNvPr>
          <p:cNvGrpSpPr/>
          <p:nvPr/>
        </p:nvGrpSpPr>
        <p:grpSpPr>
          <a:xfrm>
            <a:off x="7238404" y="342070"/>
            <a:ext cx="1097640" cy="230400"/>
            <a:chOff x="7238404" y="342070"/>
            <a:chExt cx="109764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B12278-6040-4ED6-A5E5-D37F9EA89FF3}"/>
                    </a:ext>
                  </a:extLst>
                </p14:cNvPr>
                <p14:cNvContentPartPr/>
                <p14:nvPr/>
              </p14:nvContentPartPr>
              <p14:xfrm>
                <a:off x="7238404" y="349990"/>
                <a:ext cx="584280" cy="222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B12278-6040-4ED6-A5E5-D37F9EA89F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29404" y="340990"/>
                  <a:ext cx="601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36AF45-9BBC-497B-9B62-2E14DFCC5E98}"/>
                    </a:ext>
                  </a:extLst>
                </p14:cNvPr>
                <p14:cNvContentPartPr/>
                <p14:nvPr/>
              </p14:nvContentPartPr>
              <p14:xfrm>
                <a:off x="7923124" y="342070"/>
                <a:ext cx="23760" cy="165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36AF45-9BBC-497B-9B62-2E14DFCC5E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14124" y="333070"/>
                  <a:ext cx="41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6B970F-DDFD-4563-96E7-48F78D5BF361}"/>
                    </a:ext>
                  </a:extLst>
                </p14:cNvPr>
                <p14:cNvContentPartPr/>
                <p14:nvPr/>
              </p14:nvContentPartPr>
              <p14:xfrm>
                <a:off x="7963804" y="474550"/>
                <a:ext cx="372240" cy="79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6B970F-DDFD-4563-96E7-48F78D5BF3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54804" y="465550"/>
                  <a:ext cx="38988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98FBD04-84D2-44E5-8807-592DC8FB50C2}"/>
                  </a:ext>
                </a:extLst>
              </p14:cNvPr>
              <p14:cNvContentPartPr/>
              <p14:nvPr/>
            </p14:nvContentPartPr>
            <p14:xfrm>
              <a:off x="5108644" y="1675150"/>
              <a:ext cx="6120" cy="47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98FBD04-84D2-44E5-8807-592DC8FB50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00004" y="1666510"/>
                <a:ext cx="2376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5F3A487F-C342-49A3-9E6E-84F909337A4D}"/>
              </a:ext>
            </a:extLst>
          </p:cNvPr>
          <p:cNvGrpSpPr/>
          <p:nvPr/>
        </p:nvGrpSpPr>
        <p:grpSpPr>
          <a:xfrm>
            <a:off x="5857804" y="1049830"/>
            <a:ext cx="1451520" cy="413280"/>
            <a:chOff x="5857804" y="1049830"/>
            <a:chExt cx="145152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FDE64A-2685-485C-8FF9-EC837A697FFC}"/>
                    </a:ext>
                  </a:extLst>
                </p14:cNvPr>
                <p14:cNvContentPartPr/>
                <p14:nvPr/>
              </p14:nvContentPartPr>
              <p14:xfrm>
                <a:off x="5887324" y="1114630"/>
                <a:ext cx="6120" cy="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FDE64A-2685-485C-8FF9-EC837A697F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78684" y="110599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E224B1-FCBC-4046-A64B-8D22CE95FF24}"/>
                    </a:ext>
                  </a:extLst>
                </p14:cNvPr>
                <p14:cNvContentPartPr/>
                <p14:nvPr/>
              </p14:nvContentPartPr>
              <p14:xfrm>
                <a:off x="5857804" y="1244590"/>
                <a:ext cx="12240" cy="77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E224B1-FCBC-4046-A64B-8D22CE95FF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49164" y="1235590"/>
                  <a:ext cx="29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52C5A12-C74A-4491-9D22-8B3A4FD3BA13}"/>
                    </a:ext>
                  </a:extLst>
                </p14:cNvPr>
                <p14:cNvContentPartPr/>
                <p14:nvPr/>
              </p14:nvContentPartPr>
              <p14:xfrm>
                <a:off x="5976244" y="1220830"/>
                <a:ext cx="94680" cy="95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52C5A12-C74A-4491-9D22-8B3A4FD3BA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67244" y="1212190"/>
                  <a:ext cx="11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E173311-E771-43DC-9CFC-9908DE4D76A2}"/>
                    </a:ext>
                  </a:extLst>
                </p14:cNvPr>
                <p14:cNvContentPartPr/>
                <p14:nvPr/>
              </p14:nvContentPartPr>
              <p14:xfrm>
                <a:off x="6185044" y="1232710"/>
                <a:ext cx="68400" cy="76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E173311-E771-43DC-9CFC-9908DE4D76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76404" y="1224070"/>
                  <a:ext cx="86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AC18B5-1EC6-4787-8005-073F5AAB0DD3}"/>
                    </a:ext>
                  </a:extLst>
                </p14:cNvPr>
                <p14:cNvContentPartPr/>
                <p14:nvPr/>
              </p14:nvContentPartPr>
              <p14:xfrm>
                <a:off x="6424084" y="1061710"/>
                <a:ext cx="53280" cy="271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AC18B5-1EC6-4787-8005-073F5AAB0D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15444" y="1052710"/>
                  <a:ext cx="709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934A440-7FB1-4F3F-8552-9AB4B6B3B2DA}"/>
                    </a:ext>
                  </a:extLst>
                </p14:cNvPr>
                <p14:cNvContentPartPr/>
                <p14:nvPr/>
              </p14:nvContentPartPr>
              <p14:xfrm>
                <a:off x="6329764" y="1191310"/>
                <a:ext cx="508320" cy="271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934A440-7FB1-4F3F-8552-9AB4B6B3B2D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21124" y="1182670"/>
                  <a:ext cx="525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654C66-C858-41E3-A153-55C36089D3B7}"/>
                    </a:ext>
                  </a:extLst>
                </p14:cNvPr>
                <p14:cNvContentPartPr/>
                <p14:nvPr/>
              </p14:nvContentPartPr>
              <p14:xfrm>
                <a:off x="6819364" y="1197070"/>
                <a:ext cx="236160" cy="101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654C66-C858-41E3-A153-55C36089D3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10724" y="1188430"/>
                  <a:ext cx="253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FF5F388-2FCC-4B37-A455-50041414B204}"/>
                    </a:ext>
                  </a:extLst>
                </p14:cNvPr>
                <p14:cNvContentPartPr/>
                <p14:nvPr/>
              </p14:nvContentPartPr>
              <p14:xfrm>
                <a:off x="7043644" y="1049830"/>
                <a:ext cx="265680" cy="224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FF5F388-2FCC-4B37-A455-50041414B2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35004" y="1041190"/>
                  <a:ext cx="2833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FF702F7-0F13-403E-9AFE-60586BB6D5AB}"/>
                  </a:ext>
                </a:extLst>
              </p14:cNvPr>
              <p14:cNvContentPartPr/>
              <p14:nvPr/>
            </p14:nvContentPartPr>
            <p14:xfrm>
              <a:off x="1846324" y="1977190"/>
              <a:ext cx="3681720" cy="76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FF702F7-0F13-403E-9AFE-60586BB6D5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37324" y="1968190"/>
                <a:ext cx="3699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49B3D4F-297D-47D7-8660-ADCAF7194660}"/>
                  </a:ext>
                </a:extLst>
              </p14:cNvPr>
              <p14:cNvContentPartPr/>
              <p14:nvPr/>
            </p14:nvContentPartPr>
            <p14:xfrm>
              <a:off x="3226564" y="2069710"/>
              <a:ext cx="614160" cy="662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49B3D4F-297D-47D7-8660-ADCAF719466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17564" y="2060710"/>
                <a:ext cx="63180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4E546AF-55D2-4ECD-8EB2-38D2F3D4EBCC}"/>
                  </a:ext>
                </a:extLst>
              </p14:cNvPr>
              <p14:cNvContentPartPr/>
              <p14:nvPr/>
            </p14:nvContentPartPr>
            <p14:xfrm>
              <a:off x="3780964" y="2678110"/>
              <a:ext cx="124560" cy="259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4E546AF-55D2-4ECD-8EB2-38D2F3D4EB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72324" y="2669110"/>
                <a:ext cx="14220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499DFC29-E843-412E-9FB1-CF72E467932F}"/>
              </a:ext>
            </a:extLst>
          </p:cNvPr>
          <p:cNvGrpSpPr/>
          <p:nvPr/>
        </p:nvGrpSpPr>
        <p:grpSpPr>
          <a:xfrm>
            <a:off x="4241404" y="2642830"/>
            <a:ext cx="1098000" cy="460440"/>
            <a:chOff x="4241404" y="2642830"/>
            <a:chExt cx="109800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DA7C97-B83E-4924-B20A-753B0E11AED9}"/>
                    </a:ext>
                  </a:extLst>
                </p14:cNvPr>
                <p14:cNvContentPartPr/>
                <p14:nvPr/>
              </p14:nvContentPartPr>
              <p14:xfrm>
                <a:off x="4241404" y="2725270"/>
                <a:ext cx="36000" cy="124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DA7C97-B83E-4924-B20A-753B0E11AE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32764" y="2716270"/>
                  <a:ext cx="53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9395809-6FEA-4DAC-AC90-8F5144FEED68}"/>
                    </a:ext>
                  </a:extLst>
                </p14:cNvPr>
                <p14:cNvContentPartPr/>
                <p14:nvPr/>
              </p14:nvContentPartPr>
              <p14:xfrm>
                <a:off x="4401244" y="2650750"/>
                <a:ext cx="159840" cy="190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9395809-6FEA-4DAC-AC90-8F5144FEED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92244" y="2641750"/>
                  <a:ext cx="177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CF68F9C-D4CA-41DF-A4BA-6B13A781963F}"/>
                    </a:ext>
                  </a:extLst>
                </p14:cNvPr>
                <p14:cNvContentPartPr/>
                <p14:nvPr/>
              </p14:nvContentPartPr>
              <p14:xfrm>
                <a:off x="4619404" y="2668390"/>
                <a:ext cx="401400" cy="179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CF68F9C-D4CA-41DF-A4BA-6B13A781963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10764" y="2659390"/>
                  <a:ext cx="419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954B6F9-C745-4F44-80CD-4E61CABCE63D}"/>
                    </a:ext>
                  </a:extLst>
                </p14:cNvPr>
                <p14:cNvContentPartPr/>
                <p14:nvPr/>
              </p14:nvContentPartPr>
              <p14:xfrm>
                <a:off x="4895884" y="2660470"/>
                <a:ext cx="225000" cy="171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954B6F9-C745-4F44-80CD-4E61CABCE63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87244" y="2651470"/>
                  <a:ext cx="242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9A27A1-9F76-40BC-AF2A-79A5B2B60A0F}"/>
                    </a:ext>
                  </a:extLst>
                </p14:cNvPr>
                <p14:cNvContentPartPr/>
                <p14:nvPr/>
              </p14:nvContentPartPr>
              <p14:xfrm>
                <a:off x="5191084" y="2642830"/>
                <a:ext cx="82800" cy="159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9A27A1-9F76-40BC-AF2A-79A5B2B60A0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82444" y="2633830"/>
                  <a:ext cx="100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7B7BFB7-B2B8-4047-98D1-11946219AAD0}"/>
                    </a:ext>
                  </a:extLst>
                </p14:cNvPr>
                <p14:cNvContentPartPr/>
                <p14:nvPr/>
              </p14:nvContentPartPr>
              <p14:xfrm>
                <a:off x="5151484" y="2736790"/>
                <a:ext cx="187920" cy="366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7B7BFB7-B2B8-4047-98D1-11946219AA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42844" y="2728150"/>
                  <a:ext cx="205560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576EC5A-7878-47FD-82A0-16846E497DF0}"/>
                  </a:ext>
                </a:extLst>
              </p14:cNvPr>
              <p14:cNvContentPartPr/>
              <p14:nvPr/>
            </p14:nvContentPartPr>
            <p14:xfrm>
              <a:off x="3575764" y="2855230"/>
              <a:ext cx="270720" cy="419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576EC5A-7878-47FD-82A0-16846E497DF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67124" y="2846230"/>
                <a:ext cx="288360" cy="43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7F0AF4-14FC-424C-A386-5F95FE1D9A2D}"/>
              </a:ext>
            </a:extLst>
          </p:cNvPr>
          <p:cNvGrpSpPr/>
          <p:nvPr/>
        </p:nvGrpSpPr>
        <p:grpSpPr>
          <a:xfrm>
            <a:off x="5751604" y="1746070"/>
            <a:ext cx="1492920" cy="1062000"/>
            <a:chOff x="5751604" y="1746070"/>
            <a:chExt cx="1492920" cy="10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D321AD9-3A8C-4178-8AEC-2DB23EF9D4D7}"/>
                    </a:ext>
                  </a:extLst>
                </p14:cNvPr>
                <p14:cNvContentPartPr/>
                <p14:nvPr/>
              </p14:nvContentPartPr>
              <p14:xfrm>
                <a:off x="5834404" y="2577670"/>
                <a:ext cx="41760" cy="207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D321AD9-3A8C-4178-8AEC-2DB23EF9D4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25404" y="2569030"/>
                  <a:ext cx="59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80C5978-B316-4BFF-88F5-EB28EA823113}"/>
                    </a:ext>
                  </a:extLst>
                </p14:cNvPr>
                <p14:cNvContentPartPr/>
                <p14:nvPr/>
              </p14:nvContentPartPr>
              <p14:xfrm>
                <a:off x="5751604" y="2666230"/>
                <a:ext cx="489960" cy="141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80C5978-B316-4BFF-88F5-EB28EA8231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42964" y="2657230"/>
                  <a:ext cx="507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8B1BDF7-CFD8-4624-A22F-F73D65EB40A6}"/>
                    </a:ext>
                  </a:extLst>
                </p14:cNvPr>
                <p14:cNvContentPartPr/>
                <p14:nvPr/>
              </p14:nvContentPartPr>
              <p14:xfrm>
                <a:off x="6270724" y="2678110"/>
                <a:ext cx="318960" cy="110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8B1BDF7-CFD8-4624-A22F-F73D65EB40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62084" y="2669470"/>
                  <a:ext cx="336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71F1DE-D0D5-4962-8C0C-20249BB2B439}"/>
                    </a:ext>
                  </a:extLst>
                </p14:cNvPr>
                <p14:cNvContentPartPr/>
                <p14:nvPr/>
              </p14:nvContentPartPr>
              <p14:xfrm>
                <a:off x="6438124" y="2099950"/>
                <a:ext cx="187560" cy="313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71F1DE-D0D5-4962-8C0C-20249BB2B4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29124" y="2090950"/>
                  <a:ext cx="205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02B8D09-83E6-4678-931D-744361EB0527}"/>
                    </a:ext>
                  </a:extLst>
                </p14:cNvPr>
                <p14:cNvContentPartPr/>
                <p14:nvPr/>
              </p14:nvContentPartPr>
              <p14:xfrm>
                <a:off x="6520204" y="1931470"/>
                <a:ext cx="69480" cy="1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02B8D09-83E6-4678-931D-744361EB052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11204" y="1922470"/>
                  <a:ext cx="87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2B907BA-A42B-46A4-9238-556EE4BCB9B2}"/>
                    </a:ext>
                  </a:extLst>
                </p14:cNvPr>
                <p14:cNvContentPartPr/>
                <p14:nvPr/>
              </p14:nvContentPartPr>
              <p14:xfrm>
                <a:off x="6512644" y="1981870"/>
                <a:ext cx="71280" cy="12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2B907BA-A42B-46A4-9238-556EE4BCB9B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04004" y="197323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C644149-FC98-46EC-8BAF-E8092B9E5EDB}"/>
                    </a:ext>
                  </a:extLst>
                </p14:cNvPr>
                <p14:cNvContentPartPr/>
                <p14:nvPr/>
              </p14:nvContentPartPr>
              <p14:xfrm>
                <a:off x="6217084" y="1869910"/>
                <a:ext cx="284040" cy="802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C644149-FC98-46EC-8BAF-E8092B9E5E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08444" y="1860910"/>
                  <a:ext cx="30168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D07BA0-8785-43DA-AC0F-7B73E43A00D2}"/>
                    </a:ext>
                  </a:extLst>
                </p14:cNvPr>
                <p14:cNvContentPartPr/>
                <p14:nvPr/>
              </p14:nvContentPartPr>
              <p14:xfrm>
                <a:off x="6724684" y="1940830"/>
                <a:ext cx="18360" cy="88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D07BA0-8785-43DA-AC0F-7B73E43A00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16044" y="1931830"/>
                  <a:ext cx="36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723441-60BF-4871-BB35-C4C946D0A45D}"/>
                    </a:ext>
                  </a:extLst>
                </p14:cNvPr>
                <p14:cNvContentPartPr/>
                <p14:nvPr/>
              </p14:nvContentPartPr>
              <p14:xfrm>
                <a:off x="6719284" y="1981870"/>
                <a:ext cx="65160" cy="24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723441-60BF-4871-BB35-C4C946D0A4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10284" y="1973230"/>
                  <a:ext cx="82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2FF5BA2-D723-4ED7-9685-7B4592FDDA68}"/>
                    </a:ext>
                  </a:extLst>
                </p14:cNvPr>
                <p14:cNvContentPartPr/>
                <p14:nvPr/>
              </p14:nvContentPartPr>
              <p14:xfrm>
                <a:off x="6725044" y="1875310"/>
                <a:ext cx="178560" cy="682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2FF5BA2-D723-4ED7-9685-7B4592FDDA6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16044" y="1866670"/>
                  <a:ext cx="196200" cy="7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456ABF1-79DA-4629-8D72-E9DD5DDD6068}"/>
                    </a:ext>
                  </a:extLst>
                </p14:cNvPr>
                <p14:cNvContentPartPr/>
                <p14:nvPr/>
              </p14:nvContentPartPr>
              <p14:xfrm>
                <a:off x="6878404" y="1798990"/>
                <a:ext cx="136440" cy="2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456ABF1-79DA-4629-8D72-E9DD5DDD60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69764" y="1790350"/>
                  <a:ext cx="154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29DBB15-38E9-488C-914A-9901C93CAB47}"/>
                    </a:ext>
                  </a:extLst>
                </p14:cNvPr>
                <p14:cNvContentPartPr/>
                <p14:nvPr/>
              </p14:nvContentPartPr>
              <p14:xfrm>
                <a:off x="6937444" y="1746070"/>
                <a:ext cx="106560" cy="189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29DBB15-38E9-488C-914A-9901C93CAB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28804" y="1737070"/>
                  <a:ext cx="124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E103C75-6E6B-4066-9139-39A61B3769D9}"/>
                    </a:ext>
                  </a:extLst>
                </p14:cNvPr>
                <p14:cNvContentPartPr/>
                <p14:nvPr/>
              </p14:nvContentPartPr>
              <p14:xfrm>
                <a:off x="7167484" y="2153230"/>
                <a:ext cx="77040" cy="24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E103C75-6E6B-4066-9139-39A61B3769D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58844" y="2144230"/>
                  <a:ext cx="94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5D5C9BD-1E63-49DB-B9BF-C72A52C105FD}"/>
                    </a:ext>
                  </a:extLst>
                </p14:cNvPr>
                <p14:cNvContentPartPr/>
                <p14:nvPr/>
              </p14:nvContentPartPr>
              <p14:xfrm>
                <a:off x="7167484" y="2206150"/>
                <a:ext cx="59400" cy="6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5D5C9BD-1E63-49DB-B9BF-C72A52C105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58844" y="2197510"/>
                  <a:ext cx="770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97AD54-372A-424E-B1E1-69263CB350E7}"/>
              </a:ext>
            </a:extLst>
          </p:cNvPr>
          <p:cNvGrpSpPr/>
          <p:nvPr/>
        </p:nvGrpSpPr>
        <p:grpSpPr>
          <a:xfrm>
            <a:off x="7639444" y="1858030"/>
            <a:ext cx="164520" cy="519480"/>
            <a:chOff x="7639444" y="1858030"/>
            <a:chExt cx="16452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811D0E2-71BE-4501-B194-D80AD90D0F58}"/>
                    </a:ext>
                  </a:extLst>
                </p14:cNvPr>
                <p14:cNvContentPartPr/>
                <p14:nvPr/>
              </p14:nvContentPartPr>
              <p14:xfrm>
                <a:off x="7639444" y="1993750"/>
                <a:ext cx="164520" cy="383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811D0E2-71BE-4501-B194-D80AD90D0F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30444" y="1985110"/>
                  <a:ext cx="1821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76B6D9A-F1AE-46B5-844D-78D6D3F392EF}"/>
                    </a:ext>
                  </a:extLst>
                </p14:cNvPr>
                <p14:cNvContentPartPr/>
                <p14:nvPr/>
              </p14:nvContentPartPr>
              <p14:xfrm>
                <a:off x="7680844" y="1858030"/>
                <a:ext cx="65160" cy="18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76B6D9A-F1AE-46B5-844D-78D6D3F392E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71844" y="1849390"/>
                  <a:ext cx="8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C5B5861-D23F-4B55-A703-D09200BD69F6}"/>
                    </a:ext>
                  </a:extLst>
                </p14:cNvPr>
                <p14:cNvContentPartPr/>
                <p14:nvPr/>
              </p14:nvContentPartPr>
              <p14:xfrm>
                <a:off x="7668964" y="1917070"/>
                <a:ext cx="100800" cy="12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C5B5861-D23F-4B55-A703-D09200BD69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60324" y="190843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87CB7F5-7AC6-4D83-A50A-6F98AC795992}"/>
              </a:ext>
            </a:extLst>
          </p:cNvPr>
          <p:cNvGrpSpPr/>
          <p:nvPr/>
        </p:nvGrpSpPr>
        <p:grpSpPr>
          <a:xfrm>
            <a:off x="2141164" y="3238270"/>
            <a:ext cx="584280" cy="543600"/>
            <a:chOff x="2141164" y="3238270"/>
            <a:chExt cx="58428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51D1A6-A30A-4DD2-8985-6AA1F807DCFF}"/>
                    </a:ext>
                  </a:extLst>
                </p14:cNvPr>
                <p14:cNvContentPartPr/>
                <p14:nvPr/>
              </p14:nvContentPartPr>
              <p14:xfrm>
                <a:off x="2141164" y="3433030"/>
                <a:ext cx="243360" cy="348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51D1A6-A30A-4DD2-8985-6AA1F807DC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32524" y="3424030"/>
                  <a:ext cx="261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65504E3-E88B-41AD-A8B8-3A9EFEAA1545}"/>
                    </a:ext>
                  </a:extLst>
                </p14:cNvPr>
                <p14:cNvContentPartPr/>
                <p14:nvPr/>
              </p14:nvContentPartPr>
              <p14:xfrm>
                <a:off x="2217844" y="3238270"/>
                <a:ext cx="106560" cy="24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65504E3-E88B-41AD-A8B8-3A9EFEAA15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09204" y="3229630"/>
                  <a:ext cx="12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DE4B56E-F184-4DB8-9ACC-BA34504C5D29}"/>
                    </a:ext>
                  </a:extLst>
                </p14:cNvPr>
                <p14:cNvContentPartPr/>
                <p14:nvPr/>
              </p14:nvContentPartPr>
              <p14:xfrm>
                <a:off x="2206324" y="3321070"/>
                <a:ext cx="147960" cy="24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DE4B56E-F184-4DB8-9ACC-BA34504C5D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97324" y="3312430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C21041B-4F85-4D7C-9DC7-1D5587E2C665}"/>
                    </a:ext>
                  </a:extLst>
                </p14:cNvPr>
                <p14:cNvContentPartPr/>
                <p14:nvPr/>
              </p14:nvContentPartPr>
              <p14:xfrm>
                <a:off x="2565964" y="3456790"/>
                <a:ext cx="159480" cy="147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C21041B-4F85-4D7C-9DC7-1D5587E2C6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57324" y="3448150"/>
                  <a:ext cx="1771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8A74DA9-9479-42EB-98F1-896E612FE8D8}"/>
              </a:ext>
            </a:extLst>
          </p:cNvPr>
          <p:cNvGrpSpPr/>
          <p:nvPr/>
        </p:nvGrpSpPr>
        <p:grpSpPr>
          <a:xfrm>
            <a:off x="2998684" y="3185350"/>
            <a:ext cx="1078200" cy="655920"/>
            <a:chOff x="2998684" y="3185350"/>
            <a:chExt cx="107820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7B1A98-DBCB-4AC8-AF92-1FB7DA773B9E}"/>
                    </a:ext>
                  </a:extLst>
                </p14:cNvPr>
                <p14:cNvContentPartPr/>
                <p14:nvPr/>
              </p14:nvContentPartPr>
              <p14:xfrm>
                <a:off x="2998684" y="3185350"/>
                <a:ext cx="210600" cy="649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7B1A98-DBCB-4AC8-AF92-1FB7DA773B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89684" y="3176710"/>
                  <a:ext cx="22824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6712649-362C-4AC5-B5CC-D4DFD51F3E7F}"/>
                    </a:ext>
                  </a:extLst>
                </p14:cNvPr>
                <p14:cNvContentPartPr/>
                <p14:nvPr/>
              </p14:nvContentPartPr>
              <p14:xfrm>
                <a:off x="3315124" y="3268150"/>
                <a:ext cx="6120" cy="130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6712649-362C-4AC5-B5CC-D4DFD51F3E7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06484" y="3259150"/>
                  <a:ext cx="23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D0C0152-2357-4573-84D6-84D36882C1F7}"/>
                    </a:ext>
                  </a:extLst>
                </p14:cNvPr>
                <p14:cNvContentPartPr/>
                <p14:nvPr/>
              </p14:nvContentPartPr>
              <p14:xfrm>
                <a:off x="3492244" y="3498190"/>
                <a:ext cx="6120" cy="11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D0C0152-2357-4573-84D6-84D36882C1F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83244" y="3489190"/>
                  <a:ext cx="23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FEE744E-7571-4835-AF7F-348EF19B264B}"/>
                    </a:ext>
                  </a:extLst>
                </p14:cNvPr>
                <p14:cNvContentPartPr/>
                <p14:nvPr/>
              </p14:nvContentPartPr>
              <p14:xfrm>
                <a:off x="3663244" y="3674950"/>
                <a:ext cx="12240" cy="159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FEE744E-7571-4835-AF7F-348EF19B264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54604" y="3666310"/>
                  <a:ext cx="29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2958E05-3F1D-48EB-B7F5-F735A9D5CE03}"/>
                    </a:ext>
                  </a:extLst>
                </p14:cNvPr>
                <p14:cNvContentPartPr/>
                <p14:nvPr/>
              </p14:nvContentPartPr>
              <p14:xfrm>
                <a:off x="3562804" y="3269950"/>
                <a:ext cx="107280" cy="128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2958E05-3F1D-48EB-B7F5-F735A9D5CE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54164" y="3261310"/>
                  <a:ext cx="124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5F35FDC-7C7E-4294-8432-3C8887FA25C8}"/>
                    </a:ext>
                  </a:extLst>
                </p14:cNvPr>
                <p14:cNvContentPartPr/>
                <p14:nvPr/>
              </p14:nvContentPartPr>
              <p14:xfrm>
                <a:off x="3174004" y="3610510"/>
                <a:ext cx="135720" cy="123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5F35FDC-7C7E-4294-8432-3C8887FA25C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65364" y="3601510"/>
                  <a:ext cx="153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2A0433E-C790-498F-BD8C-FD14769EDCF7}"/>
                    </a:ext>
                  </a:extLst>
                </p14:cNvPr>
                <p14:cNvContentPartPr/>
                <p14:nvPr/>
              </p14:nvContentPartPr>
              <p14:xfrm>
                <a:off x="3928924" y="3262030"/>
                <a:ext cx="147960" cy="525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2A0433E-C790-498F-BD8C-FD14769EDCF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19924" y="3253390"/>
                  <a:ext cx="16560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3E4352E-0574-48C1-815E-9E5A126478FA}"/>
                    </a:ext>
                  </a:extLst>
                </p14:cNvPr>
                <p14:cNvContentPartPr/>
                <p14:nvPr/>
              </p14:nvContentPartPr>
              <p14:xfrm>
                <a:off x="3698524" y="3367510"/>
                <a:ext cx="88920" cy="48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3E4352E-0574-48C1-815E-9E5A126478F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89884" y="3358870"/>
                  <a:ext cx="106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F4132FB-AC0A-4205-9B03-BAC1F8FFE433}"/>
                    </a:ext>
                  </a:extLst>
                </p14:cNvPr>
                <p14:cNvContentPartPr/>
                <p14:nvPr/>
              </p14:nvContentPartPr>
              <p14:xfrm>
                <a:off x="3391444" y="3733990"/>
                <a:ext cx="66240" cy="107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F4132FB-AC0A-4205-9B03-BAC1F8FFE43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82804" y="3725350"/>
                  <a:ext cx="83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E579D85-8B04-4C41-90CA-EAC4BF6918BF}"/>
                    </a:ext>
                  </a:extLst>
                </p14:cNvPr>
                <p14:cNvContentPartPr/>
                <p14:nvPr/>
              </p14:nvContentPartPr>
              <p14:xfrm>
                <a:off x="3185524" y="3486310"/>
                <a:ext cx="83520" cy="8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E579D85-8B04-4C41-90CA-EAC4BF6918B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76524" y="3477670"/>
                  <a:ext cx="1011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4CA26C5-0E91-4647-A4D2-2034265FEE42}"/>
              </a:ext>
            </a:extLst>
          </p:cNvPr>
          <p:cNvGrpSpPr/>
          <p:nvPr/>
        </p:nvGrpSpPr>
        <p:grpSpPr>
          <a:xfrm>
            <a:off x="4347604" y="3515830"/>
            <a:ext cx="130320" cy="118440"/>
            <a:chOff x="4347604" y="3515830"/>
            <a:chExt cx="13032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85A710E-3656-4F5C-A613-7A169643B727}"/>
                    </a:ext>
                  </a:extLst>
                </p14:cNvPr>
                <p14:cNvContentPartPr/>
                <p14:nvPr/>
              </p14:nvContentPartPr>
              <p14:xfrm>
                <a:off x="4359484" y="3515830"/>
                <a:ext cx="118440" cy="12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85A710E-3656-4F5C-A613-7A169643B7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50484" y="3507190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686B1B5-3346-4D72-9DE2-A804F05D2A80}"/>
                    </a:ext>
                  </a:extLst>
                </p14:cNvPr>
                <p14:cNvContentPartPr/>
                <p14:nvPr/>
              </p14:nvContentPartPr>
              <p14:xfrm>
                <a:off x="4347604" y="3622030"/>
                <a:ext cx="106560" cy="1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686B1B5-3346-4D72-9DE2-A804F05D2A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38964" y="361303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1BC8A57-B140-4DDC-93A3-758D0F51B7B8}"/>
              </a:ext>
            </a:extLst>
          </p:cNvPr>
          <p:cNvGrpSpPr/>
          <p:nvPr/>
        </p:nvGrpSpPr>
        <p:grpSpPr>
          <a:xfrm>
            <a:off x="4773484" y="3067630"/>
            <a:ext cx="969120" cy="826200"/>
            <a:chOff x="4773484" y="3067630"/>
            <a:chExt cx="969120" cy="8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6A5E6E4-8A58-4719-8DFD-B488E8E7B609}"/>
                    </a:ext>
                  </a:extLst>
                </p14:cNvPr>
                <p14:cNvContentPartPr/>
                <p14:nvPr/>
              </p14:nvContentPartPr>
              <p14:xfrm>
                <a:off x="4773484" y="3262390"/>
                <a:ext cx="170280" cy="631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6A5E6E4-8A58-4719-8DFD-B488E8E7B60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64484" y="3253750"/>
                  <a:ext cx="18792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75F984F-F652-4181-978D-AA8A1F575DBA}"/>
                    </a:ext>
                  </a:extLst>
                </p14:cNvPr>
                <p14:cNvContentPartPr/>
                <p14:nvPr/>
              </p14:nvContentPartPr>
              <p14:xfrm>
                <a:off x="5020084" y="3268150"/>
                <a:ext cx="29880" cy="106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75F984F-F652-4181-978D-AA8A1F575DB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11444" y="3259150"/>
                  <a:ext cx="47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6206F6-2731-494A-AA6E-221224AA8882}"/>
                    </a:ext>
                  </a:extLst>
                </p14:cNvPr>
                <p14:cNvContentPartPr/>
                <p14:nvPr/>
              </p14:nvContentPartPr>
              <p14:xfrm>
                <a:off x="5202964" y="3279670"/>
                <a:ext cx="95400" cy="77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6206F6-2731-494A-AA6E-221224AA88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93964" y="3271030"/>
                  <a:ext cx="113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779C3CF-680D-4FEF-BA38-69C983B45E8F}"/>
                    </a:ext>
                  </a:extLst>
                </p14:cNvPr>
                <p14:cNvContentPartPr/>
                <p14:nvPr/>
              </p14:nvContentPartPr>
              <p14:xfrm>
                <a:off x="5444524" y="3268150"/>
                <a:ext cx="92520" cy="83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779C3CF-680D-4FEF-BA38-69C983B45E8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35524" y="3259150"/>
                  <a:ext cx="110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2B8416C-AD2F-4C83-A1AC-5D871EDF3307}"/>
                    </a:ext>
                  </a:extLst>
                </p14:cNvPr>
                <p14:cNvContentPartPr/>
                <p14:nvPr/>
              </p14:nvContentPartPr>
              <p14:xfrm>
                <a:off x="4925404" y="3538870"/>
                <a:ext cx="146160" cy="72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2B8416C-AD2F-4C83-A1AC-5D871EDF33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16764" y="3530230"/>
                  <a:ext cx="163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16BE277-7A11-4089-AA49-DC7D70E578B9}"/>
                    </a:ext>
                  </a:extLst>
                </p14:cNvPr>
                <p14:cNvContentPartPr/>
                <p14:nvPr/>
              </p14:nvContentPartPr>
              <p14:xfrm>
                <a:off x="5297284" y="3498190"/>
                <a:ext cx="6120" cy="106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16BE277-7A11-4089-AA49-DC7D70E578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88644" y="3489190"/>
                  <a:ext cx="23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60A3F47-089B-40A4-A4B2-A8F6E01CB669}"/>
                    </a:ext>
                  </a:extLst>
                </p14:cNvPr>
                <p14:cNvContentPartPr/>
                <p14:nvPr/>
              </p14:nvContentPartPr>
              <p14:xfrm>
                <a:off x="5474764" y="3510430"/>
                <a:ext cx="94320" cy="99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60A3F47-089B-40A4-A4B2-A8F6E01CB6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66124" y="3501430"/>
                  <a:ext cx="111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83C3C4D-0133-4188-9E86-FDBDCD769E79}"/>
                    </a:ext>
                  </a:extLst>
                </p14:cNvPr>
                <p14:cNvContentPartPr/>
                <p14:nvPr/>
              </p14:nvContentPartPr>
              <p14:xfrm>
                <a:off x="4945564" y="3751630"/>
                <a:ext cx="101520" cy="89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83C3C4D-0133-4188-9E86-FDBDCD769E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36564" y="3742630"/>
                  <a:ext cx="119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7DF7DDA-9AFF-40A6-96B7-650F49468ADE}"/>
                    </a:ext>
                  </a:extLst>
                </p14:cNvPr>
                <p14:cNvContentPartPr/>
                <p14:nvPr/>
              </p14:nvContentPartPr>
              <p14:xfrm>
                <a:off x="5232484" y="3787270"/>
                <a:ext cx="83520" cy="72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7DF7DDA-9AFF-40A6-96B7-650F49468A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23844" y="3778270"/>
                  <a:ext cx="101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5A34272-2000-41DA-BD26-E41BC632F879}"/>
                    </a:ext>
                  </a:extLst>
                </p14:cNvPr>
                <p14:cNvContentPartPr/>
                <p14:nvPr/>
              </p14:nvContentPartPr>
              <p14:xfrm>
                <a:off x="5492044" y="3783670"/>
                <a:ext cx="24120" cy="80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5A34272-2000-41DA-BD26-E41BC632F87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83404" y="3775030"/>
                  <a:ext cx="41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851C774-B0B0-4480-878A-96AEB0890EC1}"/>
                    </a:ext>
                  </a:extLst>
                </p14:cNvPr>
                <p14:cNvContentPartPr/>
                <p14:nvPr/>
              </p14:nvContentPartPr>
              <p14:xfrm>
                <a:off x="5598244" y="3067630"/>
                <a:ext cx="144360" cy="76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851C774-B0B0-4480-878A-96AEB0890E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89604" y="3058630"/>
                  <a:ext cx="162000" cy="77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3E44069-E297-4BBF-80A3-291D01878B31}"/>
              </a:ext>
            </a:extLst>
          </p:cNvPr>
          <p:cNvGrpSpPr/>
          <p:nvPr/>
        </p:nvGrpSpPr>
        <p:grpSpPr>
          <a:xfrm>
            <a:off x="542044" y="1993750"/>
            <a:ext cx="437400" cy="631800"/>
            <a:chOff x="542044" y="1993750"/>
            <a:chExt cx="43740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4A504A8-7F46-42CA-979E-55B25074F33B}"/>
                    </a:ext>
                  </a:extLst>
                </p14:cNvPr>
                <p14:cNvContentPartPr/>
                <p14:nvPr/>
              </p14:nvContentPartPr>
              <p14:xfrm>
                <a:off x="542044" y="2242150"/>
                <a:ext cx="201960" cy="383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4A504A8-7F46-42CA-979E-55B25074F3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3404" y="2233150"/>
                  <a:ext cx="2196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463837B-A74A-4417-8FE5-39B8E99A5710}"/>
                    </a:ext>
                  </a:extLst>
                </p14:cNvPr>
                <p14:cNvContentPartPr/>
                <p14:nvPr/>
              </p14:nvContentPartPr>
              <p14:xfrm>
                <a:off x="543484" y="2453830"/>
                <a:ext cx="205560" cy="24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463837B-A74A-4417-8FE5-39B8E99A57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4844" y="2445190"/>
                  <a:ext cx="223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A0489BD-0778-436D-B4A8-641A992C216F}"/>
                    </a:ext>
                  </a:extLst>
                </p14:cNvPr>
                <p14:cNvContentPartPr/>
                <p14:nvPr/>
              </p14:nvContentPartPr>
              <p14:xfrm>
                <a:off x="648604" y="2094190"/>
                <a:ext cx="106560" cy="18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A0489BD-0778-436D-B4A8-641A992C21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9964" y="2085190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5688FFB-7112-4910-867B-CFD7FA9A5C42}"/>
                    </a:ext>
                  </a:extLst>
                </p14:cNvPr>
                <p14:cNvContentPartPr/>
                <p14:nvPr/>
              </p14:nvContentPartPr>
              <p14:xfrm>
                <a:off x="613324" y="2176630"/>
                <a:ext cx="147960" cy="6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5688FFB-7112-4910-867B-CFD7FA9A5C4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4684" y="2167990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B12B7CF-5171-47D8-9F9E-35629B807BC4}"/>
                    </a:ext>
                  </a:extLst>
                </p14:cNvPr>
                <p14:cNvContentPartPr/>
                <p14:nvPr/>
              </p14:nvContentPartPr>
              <p14:xfrm>
                <a:off x="831484" y="2064670"/>
                <a:ext cx="147960" cy="35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B12B7CF-5171-47D8-9F9E-35629B807B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2844" y="2055670"/>
                  <a:ext cx="165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0DB155F-5C3D-4D9D-8F26-02C29B997FAE}"/>
                    </a:ext>
                  </a:extLst>
                </p14:cNvPr>
                <p14:cNvContentPartPr/>
                <p14:nvPr/>
              </p14:nvContentPartPr>
              <p14:xfrm>
                <a:off x="902404" y="1993750"/>
                <a:ext cx="18000" cy="212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0DB155F-5C3D-4D9D-8F26-02C29B997FA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3764" y="1985110"/>
                  <a:ext cx="3564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4821E79-3BB7-4243-B9E4-879CCAF61967}"/>
              </a:ext>
            </a:extLst>
          </p:cNvPr>
          <p:cNvGrpSpPr/>
          <p:nvPr/>
        </p:nvGrpSpPr>
        <p:grpSpPr>
          <a:xfrm>
            <a:off x="282844" y="2843350"/>
            <a:ext cx="502200" cy="413280"/>
            <a:chOff x="282844" y="2843350"/>
            <a:chExt cx="5022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B820C97-8A37-423A-8E0E-F612F50A5C10}"/>
                    </a:ext>
                  </a:extLst>
                </p14:cNvPr>
                <p14:cNvContentPartPr/>
                <p14:nvPr/>
              </p14:nvContentPartPr>
              <p14:xfrm>
                <a:off x="294724" y="3091030"/>
                <a:ext cx="65160" cy="18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B820C97-8A37-423A-8E0E-F612F50A5C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6084" y="3082390"/>
                  <a:ext cx="8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F216155-C5E1-458D-9C72-C9CC1931EBE2}"/>
                    </a:ext>
                  </a:extLst>
                </p14:cNvPr>
                <p14:cNvContentPartPr/>
                <p14:nvPr/>
              </p14:nvContentPartPr>
              <p14:xfrm>
                <a:off x="282844" y="3197230"/>
                <a:ext cx="88920" cy="24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F216155-C5E1-458D-9C72-C9CC1931EB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4204" y="3188590"/>
                  <a:ext cx="10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4FE49F8-2080-4830-BA82-EECD99814394}"/>
                    </a:ext>
                  </a:extLst>
                </p14:cNvPr>
                <p14:cNvContentPartPr/>
                <p14:nvPr/>
              </p14:nvContentPartPr>
              <p14:xfrm>
                <a:off x="572644" y="2954950"/>
                <a:ext cx="212400" cy="301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4FE49F8-2080-4830-BA82-EECD998143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3644" y="2946310"/>
                  <a:ext cx="2300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96BBEEE-5181-4AE3-9FCD-528C32BC08B5}"/>
                    </a:ext>
                  </a:extLst>
                </p14:cNvPr>
                <p14:cNvContentPartPr/>
                <p14:nvPr/>
              </p14:nvContentPartPr>
              <p14:xfrm>
                <a:off x="613324" y="2843350"/>
                <a:ext cx="112320" cy="18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96BBEEE-5181-4AE3-9FCD-528C32BC08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4684" y="2834350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7AC78C0-6352-4CE2-AE61-7353E9601A19}"/>
                    </a:ext>
                  </a:extLst>
                </p14:cNvPr>
                <p14:cNvContentPartPr/>
                <p14:nvPr/>
              </p14:nvContentPartPr>
              <p14:xfrm>
                <a:off x="583804" y="2896270"/>
                <a:ext cx="124200" cy="12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7AC78C0-6352-4CE2-AE61-7353E9601A1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5164" y="2887630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679F801-A418-4997-8C8E-60E7E0B845A6}"/>
                  </a:ext>
                </a:extLst>
              </p14:cNvPr>
              <p14:cNvContentPartPr/>
              <p14:nvPr/>
            </p14:nvContentPartPr>
            <p14:xfrm>
              <a:off x="2876644" y="2689630"/>
              <a:ext cx="206640" cy="360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679F801-A418-4997-8C8E-60E7E0B845A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868004" y="2680630"/>
                <a:ext cx="224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0EA58E8E-0E6B-4398-9952-3CC960858BB4}"/>
                  </a:ext>
                </a:extLst>
              </p14:cNvPr>
              <p14:cNvContentPartPr/>
              <p14:nvPr/>
            </p14:nvContentPartPr>
            <p14:xfrm>
              <a:off x="5958244" y="3787270"/>
              <a:ext cx="106560" cy="1065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0EA58E8E-0E6B-4398-9952-3CC960858BB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949244" y="3778270"/>
                <a:ext cx="1242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1A34216-D1FF-4795-8167-66C393001EF6}"/>
                  </a:ext>
                </a:extLst>
              </p14:cNvPr>
              <p14:cNvContentPartPr/>
              <p14:nvPr/>
            </p14:nvContentPartPr>
            <p14:xfrm>
              <a:off x="7545124" y="3182110"/>
              <a:ext cx="619920" cy="2336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1A34216-D1FF-4795-8167-66C393001EF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536124" y="3173110"/>
                <a:ext cx="63756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5B87B1A-3193-447F-8DDD-2B7A078F0111}"/>
              </a:ext>
            </a:extLst>
          </p:cNvPr>
          <p:cNvGrpSpPr/>
          <p:nvPr/>
        </p:nvGrpSpPr>
        <p:grpSpPr>
          <a:xfrm>
            <a:off x="6483124" y="3167710"/>
            <a:ext cx="826560" cy="873720"/>
            <a:chOff x="6483124" y="3167710"/>
            <a:chExt cx="826560" cy="87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91B04F6-21D7-4FA8-95A0-D706894EE78A}"/>
                    </a:ext>
                  </a:extLst>
                </p14:cNvPr>
                <p14:cNvContentPartPr/>
                <p14:nvPr/>
              </p14:nvContentPartPr>
              <p14:xfrm>
                <a:off x="6489244" y="3269950"/>
                <a:ext cx="195120" cy="275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91B04F6-21D7-4FA8-95A0-D706894EE78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80244" y="3261310"/>
                  <a:ext cx="212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77AFF82-492F-495D-9FCB-1701ACBC3314}"/>
                    </a:ext>
                  </a:extLst>
                </p14:cNvPr>
                <p14:cNvContentPartPr/>
                <p14:nvPr/>
              </p14:nvContentPartPr>
              <p14:xfrm>
                <a:off x="6483124" y="3397750"/>
                <a:ext cx="195120" cy="6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77AFF82-492F-495D-9FCB-1701ACBC331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74484" y="3389110"/>
                  <a:ext cx="212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F9FF536-F344-450F-8F88-00D6EEAC49BD}"/>
                    </a:ext>
                  </a:extLst>
                </p14:cNvPr>
                <p14:cNvContentPartPr/>
                <p14:nvPr/>
              </p14:nvContentPartPr>
              <p14:xfrm>
                <a:off x="7132204" y="3167710"/>
                <a:ext cx="100800" cy="254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F9FF536-F344-450F-8F88-00D6EEAC49B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23204" y="3159070"/>
                  <a:ext cx="118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C6BECE7-9FC6-4E96-AE39-1C65A44F5FD6}"/>
                    </a:ext>
                  </a:extLst>
                </p14:cNvPr>
                <p14:cNvContentPartPr/>
                <p14:nvPr/>
              </p14:nvContentPartPr>
              <p14:xfrm>
                <a:off x="7226524" y="3338710"/>
                <a:ext cx="83160" cy="113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C6BECE7-9FC6-4E96-AE39-1C65A44F5FD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17524" y="3330070"/>
                  <a:ext cx="100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CF15DC4-F44A-4610-80D9-1B9A2B1F4D60}"/>
                    </a:ext>
                  </a:extLst>
                </p14:cNvPr>
                <p14:cNvContentPartPr/>
                <p14:nvPr/>
              </p14:nvContentPartPr>
              <p14:xfrm>
                <a:off x="6582844" y="3653710"/>
                <a:ext cx="414000" cy="387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CF15DC4-F44A-4610-80D9-1B9A2B1F4D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74204" y="3644710"/>
                  <a:ext cx="43164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358AA1E-50AD-4347-BB03-CB7270D9CA4C}"/>
              </a:ext>
            </a:extLst>
          </p:cNvPr>
          <p:cNvGrpSpPr/>
          <p:nvPr/>
        </p:nvGrpSpPr>
        <p:grpSpPr>
          <a:xfrm>
            <a:off x="7232284" y="3645430"/>
            <a:ext cx="1439640" cy="496800"/>
            <a:chOff x="7232284" y="3645430"/>
            <a:chExt cx="143964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32610A3-075D-493C-9277-42EDB484CC80}"/>
                    </a:ext>
                  </a:extLst>
                </p14:cNvPr>
                <p14:cNvContentPartPr/>
                <p14:nvPr/>
              </p14:nvContentPartPr>
              <p14:xfrm>
                <a:off x="7232284" y="3645430"/>
                <a:ext cx="608040" cy="254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32610A3-075D-493C-9277-42EDB484CC8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23644" y="3636790"/>
                  <a:ext cx="625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C840127-639F-4575-80A2-B16BC9613209}"/>
                    </a:ext>
                  </a:extLst>
                </p14:cNvPr>
                <p14:cNvContentPartPr/>
                <p14:nvPr/>
              </p14:nvContentPartPr>
              <p14:xfrm>
                <a:off x="7934284" y="3704470"/>
                <a:ext cx="18000" cy="177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C840127-639F-4575-80A2-B16BC961320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25644" y="3695830"/>
                  <a:ext cx="35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8749487-F624-4E9A-9036-84992C41B35B}"/>
                    </a:ext>
                  </a:extLst>
                </p14:cNvPr>
                <p14:cNvContentPartPr/>
                <p14:nvPr/>
              </p14:nvContentPartPr>
              <p14:xfrm>
                <a:off x="7975684" y="3657310"/>
                <a:ext cx="218520" cy="207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8749487-F624-4E9A-9036-84992C41B35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67044" y="3648670"/>
                  <a:ext cx="236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9128B7C-9802-4850-8FDB-8C9109D29FEE}"/>
                    </a:ext>
                  </a:extLst>
                </p14:cNvPr>
                <p14:cNvContentPartPr/>
                <p14:nvPr/>
              </p14:nvContentPartPr>
              <p14:xfrm>
                <a:off x="8176204" y="3775390"/>
                <a:ext cx="18000" cy="88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9128B7C-9802-4850-8FDB-8C9109D29F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67564" y="3766750"/>
                  <a:ext cx="35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7218AE7-AA9F-49D8-A4FC-EEDC4D18D749}"/>
                    </a:ext>
                  </a:extLst>
                </p14:cNvPr>
                <p14:cNvContentPartPr/>
                <p14:nvPr/>
              </p14:nvContentPartPr>
              <p14:xfrm>
                <a:off x="8235244" y="3728230"/>
                <a:ext cx="177480" cy="147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7218AE7-AA9F-49D8-A4FC-EEDC4D18D74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26604" y="3719230"/>
                  <a:ext cx="195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7DE46B1-CC4A-4B62-8440-B9C0C41F6DB3}"/>
                    </a:ext>
                  </a:extLst>
                </p14:cNvPr>
                <p14:cNvContentPartPr/>
                <p14:nvPr/>
              </p14:nvContentPartPr>
              <p14:xfrm>
                <a:off x="8444044" y="3651550"/>
                <a:ext cx="227880" cy="490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7DE46B1-CC4A-4B62-8440-B9C0C41F6DB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35404" y="3642550"/>
                  <a:ext cx="245520" cy="50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AFA7E68-DCA3-4007-920D-95ECCB7230B3}"/>
              </a:ext>
            </a:extLst>
          </p:cNvPr>
          <p:cNvGrpSpPr/>
          <p:nvPr/>
        </p:nvGrpSpPr>
        <p:grpSpPr>
          <a:xfrm>
            <a:off x="1828684" y="984310"/>
            <a:ext cx="3469320" cy="880560"/>
            <a:chOff x="1828684" y="984310"/>
            <a:chExt cx="3469320" cy="88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29D64E-DEB3-4C35-A99E-B94316839D89}"/>
                    </a:ext>
                  </a:extLst>
                </p14:cNvPr>
                <p14:cNvContentPartPr/>
                <p14:nvPr/>
              </p14:nvContentPartPr>
              <p14:xfrm>
                <a:off x="1900324" y="1333150"/>
                <a:ext cx="182520" cy="23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29D64E-DEB3-4C35-A99E-B94316839D8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91324" y="1324150"/>
                  <a:ext cx="200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0AD0C60-12A2-41D3-ABDF-6C9E8F02BF49}"/>
                    </a:ext>
                  </a:extLst>
                </p14:cNvPr>
                <p14:cNvContentPartPr/>
                <p14:nvPr/>
              </p14:nvContentPartPr>
              <p14:xfrm>
                <a:off x="1952524" y="1494790"/>
                <a:ext cx="112320" cy="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0AD0C60-12A2-41D3-ABDF-6C9E8F02BF4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43524" y="1486150"/>
                  <a:ext cx="12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693211-E151-4FEA-A614-0CCA302106AF}"/>
                    </a:ext>
                  </a:extLst>
                </p14:cNvPr>
                <p14:cNvContentPartPr/>
                <p14:nvPr/>
              </p14:nvContentPartPr>
              <p14:xfrm>
                <a:off x="2371204" y="1364470"/>
                <a:ext cx="112320" cy="4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693211-E151-4FEA-A614-0CCA302106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62564" y="1355830"/>
                  <a:ext cx="129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C831EC-981E-4935-A9DE-27F5602A82C0}"/>
                    </a:ext>
                  </a:extLst>
                </p14:cNvPr>
                <p14:cNvContentPartPr/>
                <p14:nvPr/>
              </p14:nvContentPartPr>
              <p14:xfrm>
                <a:off x="2344204" y="1462750"/>
                <a:ext cx="133560" cy="1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C831EC-981E-4935-A9DE-27F5602A82C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35564" y="1454110"/>
                  <a:ext cx="151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5EFE9F-6DDA-434B-BC9E-B344B8825705}"/>
                    </a:ext>
                  </a:extLst>
                </p14:cNvPr>
                <p14:cNvContentPartPr/>
                <p14:nvPr/>
              </p14:nvContentPartPr>
              <p14:xfrm>
                <a:off x="2879164" y="1267990"/>
                <a:ext cx="182880" cy="266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5EFE9F-6DDA-434B-BC9E-B344B88257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70524" y="1259350"/>
                  <a:ext cx="200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CAD14D-6B4C-4B9C-8539-FCA7394924A7}"/>
                    </a:ext>
                  </a:extLst>
                </p14:cNvPr>
                <p14:cNvContentPartPr/>
                <p14:nvPr/>
              </p14:nvContentPartPr>
              <p14:xfrm>
                <a:off x="2884564" y="1433230"/>
                <a:ext cx="183240" cy="30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CAD14D-6B4C-4B9C-8539-FCA7394924A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75924" y="1424590"/>
                  <a:ext cx="200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499B7E-8F48-4CFB-8461-0F6B446746AD}"/>
                    </a:ext>
                  </a:extLst>
                </p14:cNvPr>
                <p14:cNvContentPartPr/>
                <p14:nvPr/>
              </p14:nvContentPartPr>
              <p14:xfrm>
                <a:off x="3099124" y="1521790"/>
                <a:ext cx="86400" cy="76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499B7E-8F48-4CFB-8461-0F6B446746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90484" y="1513150"/>
                  <a:ext cx="104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9B0310-C0B1-4364-A871-13F688DDD6BC}"/>
                    </a:ext>
                  </a:extLst>
                </p14:cNvPr>
                <p14:cNvContentPartPr/>
                <p14:nvPr/>
              </p14:nvContentPartPr>
              <p14:xfrm>
                <a:off x="3380644" y="1131910"/>
                <a:ext cx="223920" cy="514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9B0310-C0B1-4364-A871-13F688DDD6B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72004" y="1122910"/>
                  <a:ext cx="24156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A21B28-A44C-4164-AF40-B5A2E1241090}"/>
                    </a:ext>
                  </a:extLst>
                </p14:cNvPr>
                <p14:cNvContentPartPr/>
                <p14:nvPr/>
              </p14:nvContentPartPr>
              <p14:xfrm>
                <a:off x="3562804" y="1256110"/>
                <a:ext cx="65160" cy="266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A21B28-A44C-4164-AF40-B5A2E124109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54164" y="1247110"/>
                  <a:ext cx="82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264B7B-A990-43A7-B81F-C05156CD69C3}"/>
                    </a:ext>
                  </a:extLst>
                </p14:cNvPr>
                <p14:cNvContentPartPr/>
                <p14:nvPr/>
              </p14:nvContentPartPr>
              <p14:xfrm>
                <a:off x="3716524" y="1409830"/>
                <a:ext cx="130320" cy="1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264B7B-A990-43A7-B81F-C05156CD69C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07524" y="1400830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878D49E-9B81-4FEB-8F1B-16BED99E2ABD}"/>
                    </a:ext>
                  </a:extLst>
                </p14:cNvPr>
                <p14:cNvContentPartPr/>
                <p14:nvPr/>
              </p14:nvContentPartPr>
              <p14:xfrm>
                <a:off x="4199284" y="1061710"/>
                <a:ext cx="246960" cy="160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878D49E-9B81-4FEB-8F1B-16BED99E2A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90644" y="1052710"/>
                  <a:ext cx="264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F84CCD4-7FB6-4E3A-9F4D-877FEF6B8C7A}"/>
                    </a:ext>
                  </a:extLst>
                </p14:cNvPr>
                <p14:cNvContentPartPr/>
                <p14:nvPr/>
              </p14:nvContentPartPr>
              <p14:xfrm>
                <a:off x="4465684" y="1138390"/>
                <a:ext cx="59400" cy="230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F84CCD4-7FB6-4E3A-9F4D-877FEF6B8C7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56684" y="1129750"/>
                  <a:ext cx="77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062FCA8-9DD8-4381-BECD-FA9D5607B7D3}"/>
                    </a:ext>
                  </a:extLst>
                </p14:cNvPr>
                <p14:cNvContentPartPr/>
                <p14:nvPr/>
              </p14:nvContentPartPr>
              <p14:xfrm>
                <a:off x="4448044" y="1214710"/>
                <a:ext cx="124560" cy="77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062FCA8-9DD8-4381-BECD-FA9D5607B7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39044" y="1206070"/>
                  <a:ext cx="142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D3F545-7B99-4B78-8213-6DF30462BF54}"/>
                    </a:ext>
                  </a:extLst>
                </p14:cNvPr>
                <p14:cNvContentPartPr/>
                <p14:nvPr/>
              </p14:nvContentPartPr>
              <p14:xfrm>
                <a:off x="4565764" y="984310"/>
                <a:ext cx="59400" cy="51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D3F545-7B99-4B78-8213-6DF30462BF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57124" y="975310"/>
                  <a:ext cx="77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955B1DB-E149-40F0-B6CD-AC7CDF533308}"/>
                    </a:ext>
                  </a:extLst>
                </p14:cNvPr>
                <p14:cNvContentPartPr/>
                <p14:nvPr/>
              </p14:nvContentPartPr>
              <p14:xfrm>
                <a:off x="4172644" y="1315510"/>
                <a:ext cx="587880" cy="100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55B1DB-E149-40F0-B6CD-AC7CDF53330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64004" y="1306510"/>
                  <a:ext cx="605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B39C577-DB0B-46ED-902B-6C67BB10C926}"/>
                    </a:ext>
                  </a:extLst>
                </p14:cNvPr>
                <p14:cNvContentPartPr/>
                <p14:nvPr/>
              </p14:nvContentPartPr>
              <p14:xfrm>
                <a:off x="4196764" y="1539430"/>
                <a:ext cx="269640" cy="165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B39C577-DB0B-46ED-902B-6C67BB10C9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87764" y="1530790"/>
                  <a:ext cx="287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E8ECB98-260D-4E14-A7CF-40FF747874CF}"/>
                    </a:ext>
                  </a:extLst>
                </p14:cNvPr>
                <p14:cNvContentPartPr/>
                <p14:nvPr/>
              </p14:nvContentPartPr>
              <p14:xfrm>
                <a:off x="4507084" y="1462750"/>
                <a:ext cx="88920" cy="59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E8ECB98-260D-4E14-A7CF-40FF747874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98084" y="1454110"/>
                  <a:ext cx="106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D45222-8A31-4A6F-ACC7-CE8635A6B3FD}"/>
                    </a:ext>
                  </a:extLst>
                </p14:cNvPr>
                <p14:cNvContentPartPr/>
                <p14:nvPr/>
              </p14:nvContentPartPr>
              <p14:xfrm>
                <a:off x="4719484" y="1034710"/>
                <a:ext cx="189360" cy="729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D45222-8A31-4A6F-ACC7-CE8635A6B3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10484" y="1026070"/>
                  <a:ext cx="20700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8B9A573-1EC7-4ECE-9EAC-20A52DB43E35}"/>
                    </a:ext>
                  </a:extLst>
                </p14:cNvPr>
                <p14:cNvContentPartPr/>
                <p14:nvPr/>
              </p14:nvContentPartPr>
              <p14:xfrm>
                <a:off x="1828684" y="1757950"/>
                <a:ext cx="3469320" cy="106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8B9A573-1EC7-4ECE-9EAC-20A52DB43E3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19684" y="1748950"/>
                  <a:ext cx="34869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3D65680-A01C-4CD9-8336-E40E30DB8B18}"/>
              </a:ext>
            </a:extLst>
          </p:cNvPr>
          <p:cNvGrpSpPr/>
          <p:nvPr/>
        </p:nvGrpSpPr>
        <p:grpSpPr>
          <a:xfrm>
            <a:off x="1834804" y="4317910"/>
            <a:ext cx="300960" cy="313200"/>
            <a:chOff x="1834804" y="4317910"/>
            <a:chExt cx="3009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7BBE7B5-2F55-49EF-9CA8-2D32E03D6727}"/>
                    </a:ext>
                  </a:extLst>
                </p14:cNvPr>
                <p14:cNvContentPartPr/>
                <p14:nvPr/>
              </p14:nvContentPartPr>
              <p14:xfrm>
                <a:off x="1834804" y="4317910"/>
                <a:ext cx="300960" cy="313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7BBE7B5-2F55-49EF-9CA8-2D32E03D672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25804" y="4308910"/>
                  <a:ext cx="3186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E215221-8ACF-42E6-8B5A-F4ED77B2237D}"/>
                    </a:ext>
                  </a:extLst>
                </p14:cNvPr>
                <p14:cNvContentPartPr/>
                <p14:nvPr/>
              </p14:nvContentPartPr>
              <p14:xfrm>
                <a:off x="1875844" y="4500790"/>
                <a:ext cx="195120" cy="30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E215221-8ACF-42E6-8B5A-F4ED77B2237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66844" y="4492150"/>
                  <a:ext cx="2127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05B2211-C755-43AD-9930-06D4625D5DD7}"/>
              </a:ext>
            </a:extLst>
          </p:cNvPr>
          <p:cNvGrpSpPr/>
          <p:nvPr/>
        </p:nvGrpSpPr>
        <p:grpSpPr>
          <a:xfrm>
            <a:off x="2442124" y="4435990"/>
            <a:ext cx="159480" cy="106920"/>
            <a:chOff x="2442124" y="4435990"/>
            <a:chExt cx="15948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EE9DFE6-FA6D-49D8-AEF6-8E7DF0864F45}"/>
                    </a:ext>
                  </a:extLst>
                </p14:cNvPr>
                <p14:cNvContentPartPr/>
                <p14:nvPr/>
              </p14:nvContentPartPr>
              <p14:xfrm>
                <a:off x="2447884" y="4435990"/>
                <a:ext cx="100800" cy="18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EE9DFE6-FA6D-49D8-AEF6-8E7DF0864F4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39244" y="4427350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EA530FA-48C3-4552-BE80-C25A2E6719C6}"/>
                    </a:ext>
                  </a:extLst>
                </p14:cNvPr>
                <p14:cNvContentPartPr/>
                <p14:nvPr/>
              </p14:nvContentPartPr>
              <p14:xfrm>
                <a:off x="2442124" y="4518790"/>
                <a:ext cx="159480" cy="24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EA530FA-48C3-4552-BE80-C25A2E6719C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33484" y="4509790"/>
                  <a:ext cx="1771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4FD3AE5-9520-41CF-A2F6-C53DD64532A4}"/>
              </a:ext>
            </a:extLst>
          </p:cNvPr>
          <p:cNvGrpSpPr/>
          <p:nvPr/>
        </p:nvGrpSpPr>
        <p:grpSpPr>
          <a:xfrm>
            <a:off x="2943604" y="4123510"/>
            <a:ext cx="1716840" cy="584280"/>
            <a:chOff x="2943604" y="4123510"/>
            <a:chExt cx="171684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446DA2C-08CE-42B1-9E24-902B6C187CFD}"/>
                    </a:ext>
                  </a:extLst>
                </p14:cNvPr>
                <p14:cNvContentPartPr/>
                <p14:nvPr/>
              </p14:nvContentPartPr>
              <p14:xfrm>
                <a:off x="2949364" y="4294510"/>
                <a:ext cx="195120" cy="265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446DA2C-08CE-42B1-9E24-902B6C187CF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40724" y="4285870"/>
                  <a:ext cx="212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C6CC7F8-E6CF-4491-919C-2E5FDF89B502}"/>
                    </a:ext>
                  </a:extLst>
                </p14:cNvPr>
                <p14:cNvContentPartPr/>
                <p14:nvPr/>
              </p14:nvContentPartPr>
              <p14:xfrm>
                <a:off x="2943604" y="4447870"/>
                <a:ext cx="177480" cy="12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C6CC7F8-E6CF-4491-919C-2E5FDF89B5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34604" y="4439230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FE3F3ED-78EB-464A-8691-9B966CFDA525}"/>
                    </a:ext>
                  </a:extLst>
                </p14:cNvPr>
                <p14:cNvContentPartPr/>
                <p14:nvPr/>
              </p14:nvContentPartPr>
              <p14:xfrm>
                <a:off x="3197044" y="4542190"/>
                <a:ext cx="80640" cy="53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FE3F3ED-78EB-464A-8691-9B966CFDA52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88404" y="4533550"/>
                  <a:ext cx="98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6D0AB91-961A-421C-A470-166008B23D2A}"/>
                    </a:ext>
                  </a:extLst>
                </p14:cNvPr>
                <p14:cNvContentPartPr/>
                <p14:nvPr/>
              </p14:nvContentPartPr>
              <p14:xfrm>
                <a:off x="3433204" y="4447870"/>
                <a:ext cx="153720" cy="18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6D0AB91-961A-421C-A470-166008B23D2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24564" y="4439230"/>
                  <a:ext cx="171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689B617-3611-415B-BC51-EBC4E67E0B3D}"/>
                    </a:ext>
                  </a:extLst>
                </p14:cNvPr>
                <p14:cNvContentPartPr/>
                <p14:nvPr/>
              </p14:nvContentPartPr>
              <p14:xfrm>
                <a:off x="3763684" y="4306390"/>
                <a:ext cx="124560" cy="260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689B617-3611-415B-BC51-EBC4E67E0B3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54684" y="4297390"/>
                  <a:ext cx="142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C6997EF-0DE5-46B6-B039-D579EDFA19A4}"/>
                    </a:ext>
                  </a:extLst>
                </p14:cNvPr>
                <p14:cNvContentPartPr/>
                <p14:nvPr/>
              </p14:nvContentPartPr>
              <p14:xfrm>
                <a:off x="3846124" y="4229710"/>
                <a:ext cx="6120" cy="12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C6997EF-0DE5-46B6-B039-D579EDFA19A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37484" y="4220710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2993CD8-919C-4695-BDB3-1AE537C526C3}"/>
                    </a:ext>
                  </a:extLst>
                </p14:cNvPr>
                <p14:cNvContentPartPr/>
                <p14:nvPr/>
              </p14:nvContentPartPr>
              <p14:xfrm>
                <a:off x="4005604" y="4123510"/>
                <a:ext cx="266040" cy="207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2993CD8-919C-4695-BDB3-1AE537C526C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996604" y="4114510"/>
                  <a:ext cx="283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F77469D-23D3-495F-AC8F-5A234F175047}"/>
                    </a:ext>
                  </a:extLst>
                </p14:cNvPr>
                <p14:cNvContentPartPr/>
                <p14:nvPr/>
              </p14:nvContentPartPr>
              <p14:xfrm>
                <a:off x="3906964" y="4424470"/>
                <a:ext cx="376200" cy="45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F77469D-23D3-495F-AC8F-5A234F17504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97964" y="4415470"/>
                  <a:ext cx="393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8C34F61-5A4A-4DA9-B008-1E3D6418C352}"/>
                    </a:ext>
                  </a:extLst>
                </p14:cNvPr>
                <p14:cNvContentPartPr/>
                <p14:nvPr/>
              </p14:nvContentPartPr>
              <p14:xfrm>
                <a:off x="3905164" y="4565950"/>
                <a:ext cx="230760" cy="141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8C34F61-5A4A-4DA9-B008-1E3D6418C35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96164" y="4556950"/>
                  <a:ext cx="248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205251E-CA9E-4DFE-8B80-F38AF8A203DB}"/>
                    </a:ext>
                  </a:extLst>
                </p14:cNvPr>
                <p14:cNvContentPartPr/>
                <p14:nvPr/>
              </p14:nvContentPartPr>
              <p14:xfrm>
                <a:off x="4560004" y="4371190"/>
                <a:ext cx="71280" cy="18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205251E-CA9E-4DFE-8B80-F38AF8A203D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51364" y="4362550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7B1C21C-37B3-4605-863A-E3FD765381E3}"/>
                    </a:ext>
                  </a:extLst>
                </p14:cNvPr>
                <p14:cNvContentPartPr/>
                <p14:nvPr/>
              </p14:nvContentPartPr>
              <p14:xfrm>
                <a:off x="4548124" y="4477390"/>
                <a:ext cx="112320" cy="29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7B1C21C-37B3-4605-863A-E3FD765381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39484" y="4468750"/>
                  <a:ext cx="1299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90917A3-2C88-4143-A661-AA2FE79D3A79}"/>
              </a:ext>
            </a:extLst>
          </p:cNvPr>
          <p:cNvGrpSpPr/>
          <p:nvPr/>
        </p:nvGrpSpPr>
        <p:grpSpPr>
          <a:xfrm>
            <a:off x="5073364" y="4264990"/>
            <a:ext cx="200880" cy="224640"/>
            <a:chOff x="5073364" y="4264990"/>
            <a:chExt cx="20088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D5E3D3A-5FCE-467B-A00E-17F54B7D1990}"/>
                    </a:ext>
                  </a:extLst>
                </p14:cNvPr>
                <p14:cNvContentPartPr/>
                <p14:nvPr/>
              </p14:nvContentPartPr>
              <p14:xfrm>
                <a:off x="5091724" y="4264990"/>
                <a:ext cx="165240" cy="224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D5E3D3A-5FCE-467B-A00E-17F54B7D199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83084" y="4255990"/>
                  <a:ext cx="182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075862A-CC68-4D66-BB20-3DD757DF65A1}"/>
                    </a:ext>
                  </a:extLst>
                </p14:cNvPr>
                <p14:cNvContentPartPr/>
                <p14:nvPr/>
              </p14:nvContentPartPr>
              <p14:xfrm>
                <a:off x="5073364" y="4347790"/>
                <a:ext cx="200880" cy="6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075862A-CC68-4D66-BB20-3DD757DF65A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64364" y="4338790"/>
                  <a:ext cx="2185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591CC06-CEF9-4136-A18A-206965079C96}"/>
                  </a:ext>
                </a:extLst>
              </p14:cNvPr>
              <p14:cNvContentPartPr/>
              <p14:nvPr/>
            </p14:nvContentPartPr>
            <p14:xfrm>
              <a:off x="4939444" y="4607350"/>
              <a:ext cx="334800" cy="1245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591CC06-CEF9-4136-A18A-206965079C9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930444" y="4598350"/>
                <a:ext cx="35244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59DA47E-5836-47C4-8DE3-154832B22258}"/>
              </a:ext>
            </a:extLst>
          </p:cNvPr>
          <p:cNvGrpSpPr/>
          <p:nvPr/>
        </p:nvGrpSpPr>
        <p:grpSpPr>
          <a:xfrm>
            <a:off x="1669564" y="2005630"/>
            <a:ext cx="2413080" cy="973800"/>
            <a:chOff x="1669564" y="2005630"/>
            <a:chExt cx="2413080" cy="9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F4E975-E77F-4A8D-A5A1-5D620DE72B85}"/>
                    </a:ext>
                  </a:extLst>
                </p14:cNvPr>
                <p14:cNvContentPartPr/>
                <p14:nvPr/>
              </p14:nvContentPartPr>
              <p14:xfrm>
                <a:off x="1970164" y="2394790"/>
                <a:ext cx="231120" cy="254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F4E975-E77F-4A8D-A5A1-5D620DE72B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61524" y="2386150"/>
                  <a:ext cx="248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3E775E-86F0-40DA-8CF4-A5BFDFD93ACA}"/>
                    </a:ext>
                  </a:extLst>
                </p14:cNvPr>
                <p14:cNvContentPartPr/>
                <p14:nvPr/>
              </p14:nvContentPartPr>
              <p14:xfrm>
                <a:off x="1977364" y="2512870"/>
                <a:ext cx="174960" cy="1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3E775E-86F0-40DA-8CF4-A5BFDFD93AC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68364" y="2503870"/>
                  <a:ext cx="192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42C53EB-EA6A-43BC-A1E2-641CDB22A172}"/>
                    </a:ext>
                  </a:extLst>
                </p14:cNvPr>
                <p14:cNvContentPartPr/>
                <p14:nvPr/>
              </p14:nvContentPartPr>
              <p14:xfrm>
                <a:off x="2029204" y="2223790"/>
                <a:ext cx="159480" cy="18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42C53EB-EA6A-43BC-A1E2-641CDB22A17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20204" y="2214790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D2017C2-5416-432F-B600-A5144EC25E31}"/>
                    </a:ext>
                  </a:extLst>
                </p14:cNvPr>
                <p14:cNvContentPartPr/>
                <p14:nvPr/>
              </p14:nvContentPartPr>
              <p14:xfrm>
                <a:off x="2011564" y="2282830"/>
                <a:ext cx="207000" cy="1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D2017C2-5416-432F-B600-A5144EC25E3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02564" y="2274190"/>
                  <a:ext cx="224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BB3B54-C6A4-425C-9361-B65EF4FE2063}"/>
                    </a:ext>
                  </a:extLst>
                </p14:cNvPr>
                <p14:cNvContentPartPr/>
                <p14:nvPr/>
              </p14:nvContentPartPr>
              <p14:xfrm>
                <a:off x="2477404" y="2459950"/>
                <a:ext cx="118440" cy="6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BB3B54-C6A4-425C-9361-B65EF4FE206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68764" y="2450950"/>
                  <a:ext cx="136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4FEB21A-A0BA-4CAE-B205-EC84341C4738}"/>
                    </a:ext>
                  </a:extLst>
                </p14:cNvPr>
                <p14:cNvContentPartPr/>
                <p14:nvPr/>
              </p14:nvContentPartPr>
              <p14:xfrm>
                <a:off x="2465524" y="2530510"/>
                <a:ext cx="112680" cy="18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4FEB21A-A0BA-4CAE-B205-EC84341C473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456884" y="2521870"/>
                  <a:ext cx="130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098A16-F937-4D5C-9899-F3BE64A2E1F3}"/>
                    </a:ext>
                  </a:extLst>
                </p14:cNvPr>
                <p14:cNvContentPartPr/>
                <p14:nvPr/>
              </p14:nvContentPartPr>
              <p14:xfrm>
                <a:off x="2931364" y="2373550"/>
                <a:ext cx="207360" cy="24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098A16-F937-4D5C-9899-F3BE64A2E1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22364" y="2364550"/>
                  <a:ext cx="225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17B967-BB98-41C3-B3BC-A84E08BD6B9D}"/>
                    </a:ext>
                  </a:extLst>
                </p14:cNvPr>
                <p14:cNvContentPartPr/>
                <p14:nvPr/>
              </p14:nvContentPartPr>
              <p14:xfrm>
                <a:off x="2955484" y="2459950"/>
                <a:ext cx="130320" cy="18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17B967-BB98-41C3-B3BC-A84E08BD6B9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46484" y="2450950"/>
                  <a:ext cx="147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C7C2DF-7FBD-4ED2-BB4B-32CD8CE4491E}"/>
                    </a:ext>
                  </a:extLst>
                </p14:cNvPr>
                <p14:cNvContentPartPr/>
                <p14:nvPr/>
              </p14:nvContentPartPr>
              <p14:xfrm>
                <a:off x="3367684" y="2288950"/>
                <a:ext cx="200520" cy="342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C7C2DF-7FBD-4ED2-BB4B-32CD8CE4491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59044" y="2279950"/>
                  <a:ext cx="2181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D2C8A5-E821-418B-92D1-058832494072}"/>
                    </a:ext>
                  </a:extLst>
                </p14:cNvPr>
                <p14:cNvContentPartPr/>
                <p14:nvPr/>
              </p14:nvContentPartPr>
              <p14:xfrm>
                <a:off x="3439324" y="2154670"/>
                <a:ext cx="116280" cy="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D2C8A5-E821-418B-92D1-05883249407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30324" y="2145670"/>
                  <a:ext cx="133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62F61F-F4BB-4DAC-BCC5-4A3B1BC620AE}"/>
                    </a:ext>
                  </a:extLst>
                </p14:cNvPr>
                <p14:cNvContentPartPr/>
                <p14:nvPr/>
              </p14:nvContentPartPr>
              <p14:xfrm>
                <a:off x="3421324" y="2200390"/>
                <a:ext cx="159480" cy="6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62F61F-F4BB-4DAC-BCC5-4A3B1BC620A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12684" y="2191390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CC9E78A-E395-4AA4-B1EB-37EC355B7751}"/>
                    </a:ext>
                  </a:extLst>
                </p14:cNvPr>
                <p14:cNvContentPartPr/>
                <p14:nvPr/>
              </p14:nvContentPartPr>
              <p14:xfrm>
                <a:off x="1905364" y="2737150"/>
                <a:ext cx="253080" cy="171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CC9E78A-E395-4AA4-B1EB-37EC355B775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896364" y="2728150"/>
                  <a:ext cx="270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43E52AC-E7FE-4572-95B3-2FB9B60B1780}"/>
                    </a:ext>
                  </a:extLst>
                </p14:cNvPr>
                <p14:cNvContentPartPr/>
                <p14:nvPr/>
              </p14:nvContentPartPr>
              <p14:xfrm>
                <a:off x="2914084" y="2718790"/>
                <a:ext cx="142200" cy="113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43E52AC-E7FE-4572-95B3-2FB9B60B178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05084" y="2709790"/>
                  <a:ext cx="159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509FD4C-6AAD-4FBE-B7F8-D980D69D0ED9}"/>
                    </a:ext>
                  </a:extLst>
                </p14:cNvPr>
                <p14:cNvContentPartPr/>
                <p14:nvPr/>
              </p14:nvContentPartPr>
              <p14:xfrm>
                <a:off x="1669564" y="2005630"/>
                <a:ext cx="2413080" cy="932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509FD4C-6AAD-4FBE-B7F8-D980D69D0ED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60564" y="1996630"/>
                  <a:ext cx="2430720" cy="9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12A4857-87A3-462D-94B0-21D22DC61191}"/>
                    </a:ext>
                  </a:extLst>
                </p14:cNvPr>
                <p14:cNvContentPartPr/>
                <p14:nvPr/>
              </p14:nvContentPartPr>
              <p14:xfrm>
                <a:off x="2837044" y="2708710"/>
                <a:ext cx="172080" cy="270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12A4857-87A3-462D-94B0-21D22DC6119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828044" y="2699710"/>
                  <a:ext cx="189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F0B37D2-72FE-4303-BE15-AC205A71D2E8}"/>
                    </a:ext>
                  </a:extLst>
                </p14:cNvPr>
                <p14:cNvContentPartPr/>
                <p14:nvPr/>
              </p14:nvContentPartPr>
              <p14:xfrm>
                <a:off x="2967364" y="2218030"/>
                <a:ext cx="230400" cy="401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F0B37D2-72FE-4303-BE15-AC205A71D2E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958364" y="2209030"/>
                  <a:ext cx="24804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0E01349-E06E-44D7-9FBD-51E3C39CFEAE}"/>
              </a:ext>
            </a:extLst>
          </p:cNvPr>
          <p:cNvGrpSpPr/>
          <p:nvPr/>
        </p:nvGrpSpPr>
        <p:grpSpPr>
          <a:xfrm>
            <a:off x="3403684" y="135430"/>
            <a:ext cx="3351600" cy="702720"/>
            <a:chOff x="3403684" y="135430"/>
            <a:chExt cx="335160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234EC8D-6C82-47E4-A003-02611F6E5B1B}"/>
                    </a:ext>
                  </a:extLst>
                </p14:cNvPr>
                <p14:cNvContentPartPr/>
                <p14:nvPr/>
              </p14:nvContentPartPr>
              <p14:xfrm>
                <a:off x="3414844" y="411910"/>
                <a:ext cx="210960" cy="284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234EC8D-6C82-47E4-A003-02611F6E5B1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05844" y="403270"/>
                  <a:ext cx="228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CB0F41-43BB-40B7-9E71-15083239248F}"/>
                    </a:ext>
                  </a:extLst>
                </p14:cNvPr>
                <p14:cNvContentPartPr/>
                <p14:nvPr/>
              </p14:nvContentPartPr>
              <p14:xfrm>
                <a:off x="3403684" y="583990"/>
                <a:ext cx="165600" cy="4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CB0F41-43BB-40B7-9E71-15083239248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95044" y="574990"/>
                  <a:ext cx="183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16FC43-1353-4B28-B25C-FF441AD80D1C}"/>
                    </a:ext>
                  </a:extLst>
                </p14:cNvPr>
                <p14:cNvContentPartPr/>
                <p14:nvPr/>
              </p14:nvContentPartPr>
              <p14:xfrm>
                <a:off x="3480364" y="265390"/>
                <a:ext cx="153720" cy="41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16FC43-1353-4B28-B25C-FF441AD80D1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71724" y="256390"/>
                  <a:ext cx="171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B4A0A8-850A-4834-A3E9-28410A1E4C1D}"/>
                    </a:ext>
                  </a:extLst>
                </p14:cNvPr>
                <p14:cNvContentPartPr/>
                <p14:nvPr/>
              </p14:nvContentPartPr>
              <p14:xfrm>
                <a:off x="3899404" y="465910"/>
                <a:ext cx="153720" cy="88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B4A0A8-850A-4834-A3E9-28410A1E4C1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890404" y="456910"/>
                  <a:ext cx="171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5E85CD7-F140-4A58-B6F4-94B3AA492D7A}"/>
                    </a:ext>
                  </a:extLst>
                </p14:cNvPr>
                <p14:cNvContentPartPr/>
                <p14:nvPr/>
              </p14:nvContentPartPr>
              <p14:xfrm>
                <a:off x="4279564" y="353590"/>
                <a:ext cx="263160" cy="30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5E85CD7-F140-4A58-B6F4-94B3AA492D7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70564" y="344590"/>
                  <a:ext cx="280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73D4DEA-E8E4-49BF-8B95-315E5B9BF490}"/>
                    </a:ext>
                  </a:extLst>
                </p14:cNvPr>
                <p14:cNvContentPartPr/>
                <p14:nvPr/>
              </p14:nvContentPartPr>
              <p14:xfrm>
                <a:off x="4265164" y="548350"/>
                <a:ext cx="177480" cy="18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73D4DEA-E8E4-49BF-8B95-315E5B9BF49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256164" y="539710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CF7699-47B4-467B-B98D-FA668C94D151}"/>
                    </a:ext>
                  </a:extLst>
                </p14:cNvPr>
                <p14:cNvContentPartPr/>
                <p14:nvPr/>
              </p14:nvContentPartPr>
              <p14:xfrm>
                <a:off x="4394764" y="235870"/>
                <a:ext cx="47520" cy="12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CF7699-47B4-467B-B98D-FA668C94D15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86124" y="226870"/>
                  <a:ext cx="6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8CDAAC-E721-4A2E-9F7C-36B63F017CEC}"/>
                    </a:ext>
                  </a:extLst>
                </p14:cNvPr>
                <p14:cNvContentPartPr/>
                <p14:nvPr/>
              </p14:nvContentPartPr>
              <p14:xfrm>
                <a:off x="4389004" y="200230"/>
                <a:ext cx="283680" cy="10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8CDAAC-E721-4A2E-9F7C-36B63F017CE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80004" y="191590"/>
                  <a:ext cx="301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CC0D16-0FE4-414F-B18C-CE7A23145F05}"/>
                    </a:ext>
                  </a:extLst>
                </p14:cNvPr>
                <p14:cNvContentPartPr/>
                <p14:nvPr/>
              </p14:nvContentPartPr>
              <p14:xfrm>
                <a:off x="4636684" y="135430"/>
                <a:ext cx="6120" cy="12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CC0D16-0FE4-414F-B18C-CE7A23145F0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28044" y="126790"/>
                  <a:ext cx="23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34C199-CDE5-45AD-A490-D0804A3D3230}"/>
                    </a:ext>
                  </a:extLst>
                </p14:cNvPr>
                <p14:cNvContentPartPr/>
                <p14:nvPr/>
              </p14:nvContentPartPr>
              <p14:xfrm>
                <a:off x="4878604" y="548350"/>
                <a:ext cx="295200" cy="1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34C199-CDE5-45AD-A490-D0804A3D323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69604" y="539710"/>
                  <a:ext cx="312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39D3ED1-9B43-48E5-A320-5D70FEF447D9}"/>
                    </a:ext>
                  </a:extLst>
                </p14:cNvPr>
                <p14:cNvContentPartPr/>
                <p14:nvPr/>
              </p14:nvContentPartPr>
              <p14:xfrm>
                <a:off x="4884364" y="601630"/>
                <a:ext cx="366120" cy="1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39D3ED1-9B43-48E5-A320-5D70FEF447D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75724" y="592630"/>
                  <a:ext cx="38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5A1B18-D80C-4CE9-A214-F9427ED9C283}"/>
                    </a:ext>
                  </a:extLst>
                </p14:cNvPr>
                <p14:cNvContentPartPr/>
                <p14:nvPr/>
              </p14:nvContentPartPr>
              <p14:xfrm>
                <a:off x="5125924" y="477790"/>
                <a:ext cx="213120" cy="22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5A1B18-D80C-4CE9-A214-F9427ED9C28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17284" y="468790"/>
                  <a:ext cx="230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EBF9DB9-0AC9-46AB-A391-A1BA7362E6D8}"/>
                    </a:ext>
                  </a:extLst>
                </p14:cNvPr>
                <p14:cNvContentPartPr/>
                <p14:nvPr/>
              </p14:nvContentPartPr>
              <p14:xfrm>
                <a:off x="5538844" y="347830"/>
                <a:ext cx="89280" cy="38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EBF9DB9-0AC9-46AB-A391-A1BA7362E6D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30204" y="339190"/>
                  <a:ext cx="1069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549655-A501-454A-AD4B-CBB38D01B293}"/>
                    </a:ext>
                  </a:extLst>
                </p14:cNvPr>
                <p14:cNvContentPartPr/>
                <p14:nvPr/>
              </p14:nvContentPartPr>
              <p14:xfrm>
                <a:off x="5645044" y="524950"/>
                <a:ext cx="431640" cy="201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549655-A501-454A-AD4B-CBB38D01B29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36404" y="515950"/>
                  <a:ext cx="449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78D167-C01C-4AA8-A01D-544414873DDA}"/>
                    </a:ext>
                  </a:extLst>
                </p14:cNvPr>
                <p14:cNvContentPartPr/>
                <p14:nvPr/>
              </p14:nvContentPartPr>
              <p14:xfrm>
                <a:off x="6211684" y="341710"/>
                <a:ext cx="59400" cy="313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78D167-C01C-4AA8-A01D-544414873DD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03044" y="333070"/>
                  <a:ext cx="77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261F9B-8551-4DC0-A08C-9E9901AFC3CC}"/>
                    </a:ext>
                  </a:extLst>
                </p14:cNvPr>
                <p14:cNvContentPartPr/>
                <p14:nvPr/>
              </p14:nvContentPartPr>
              <p14:xfrm>
                <a:off x="6306364" y="460870"/>
                <a:ext cx="448920" cy="158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261F9B-8551-4DC0-A08C-9E9901AFC3C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97364" y="452230"/>
                  <a:ext cx="466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99B13CF-BDA7-4950-8FEB-2286CE9C53EC}"/>
                    </a:ext>
                  </a:extLst>
                </p14:cNvPr>
                <p14:cNvContentPartPr/>
                <p14:nvPr/>
              </p14:nvContentPartPr>
              <p14:xfrm>
                <a:off x="3403684" y="731230"/>
                <a:ext cx="1097280" cy="106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99B13CF-BDA7-4950-8FEB-2286CE9C53E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95044" y="722230"/>
                  <a:ext cx="11149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D8981C7-D7F0-41F1-9ADB-71D2B822743B}"/>
              </a:ext>
            </a:extLst>
          </p:cNvPr>
          <p:cNvGrpSpPr/>
          <p:nvPr/>
        </p:nvGrpSpPr>
        <p:grpSpPr>
          <a:xfrm>
            <a:off x="5633884" y="4314310"/>
            <a:ext cx="488880" cy="316800"/>
            <a:chOff x="5633884" y="4314310"/>
            <a:chExt cx="48888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AD3FB47-8095-479F-BFB3-FEBA3AE50E8B}"/>
                    </a:ext>
                  </a:extLst>
                </p14:cNvPr>
                <p14:cNvContentPartPr/>
                <p14:nvPr/>
              </p14:nvContentPartPr>
              <p14:xfrm>
                <a:off x="5660524" y="4411870"/>
                <a:ext cx="292320" cy="71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AD3FB47-8095-479F-BFB3-FEBA3AE50E8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51524" y="4403230"/>
                  <a:ext cx="309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43266AC-E1D5-480A-BD53-AD8A22D01CC0}"/>
                    </a:ext>
                  </a:extLst>
                </p14:cNvPr>
                <p14:cNvContentPartPr/>
                <p14:nvPr/>
              </p14:nvContentPartPr>
              <p14:xfrm>
                <a:off x="5633884" y="4524550"/>
                <a:ext cx="366120" cy="6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43266AC-E1D5-480A-BD53-AD8A22D01CC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24884" y="4515910"/>
                  <a:ext cx="38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22BD00B-2B91-40F7-AC82-701EBEE73CF6}"/>
                    </a:ext>
                  </a:extLst>
                </p14:cNvPr>
                <p14:cNvContentPartPr/>
                <p14:nvPr/>
              </p14:nvContentPartPr>
              <p14:xfrm>
                <a:off x="5834404" y="4314310"/>
                <a:ext cx="288360" cy="316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22BD00B-2B91-40F7-AC82-701EBEE73CF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25764" y="4305310"/>
                  <a:ext cx="30600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EB24664D-294D-4B37-8DE4-2F2216F8399F}"/>
              </a:ext>
            </a:extLst>
          </p:cNvPr>
          <p:cNvGrpSpPr/>
          <p:nvPr/>
        </p:nvGrpSpPr>
        <p:grpSpPr>
          <a:xfrm>
            <a:off x="6577444" y="4329430"/>
            <a:ext cx="912600" cy="695160"/>
            <a:chOff x="6577444" y="4329430"/>
            <a:chExt cx="91260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A21D9BC-2D9F-46E1-B3F5-C4F43773FC93}"/>
                    </a:ext>
                  </a:extLst>
                </p14:cNvPr>
                <p14:cNvContentPartPr/>
                <p14:nvPr/>
              </p14:nvContentPartPr>
              <p14:xfrm>
                <a:off x="6577444" y="4329430"/>
                <a:ext cx="912600" cy="695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A21D9BC-2D9F-46E1-B3F5-C4F43773FC9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68804" y="4320430"/>
                  <a:ext cx="93024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B8D0D17-284F-4A34-A19A-1B79B0B4FD64}"/>
                    </a:ext>
                  </a:extLst>
                </p14:cNvPr>
                <p14:cNvContentPartPr/>
                <p14:nvPr/>
              </p14:nvContentPartPr>
              <p14:xfrm>
                <a:off x="7114564" y="4630750"/>
                <a:ext cx="100800" cy="59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B8D0D17-284F-4A34-A19A-1B79B0B4FD6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05564" y="4622110"/>
                  <a:ext cx="118440" cy="7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958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8811C6-8022-4774-BD4A-0F9BF35CAB50}"/>
              </a:ext>
            </a:extLst>
          </p:cNvPr>
          <p:cNvSpPr txBox="1"/>
          <p:nvPr/>
        </p:nvSpPr>
        <p:spPr>
          <a:xfrm>
            <a:off x="131044" y="1181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BX12"/>
              </a:rPr>
              <a:t>Energy Density in Dispersive Media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B21FFC-52EF-439E-8905-54988CCA01E1}"/>
              </a:ext>
            </a:extLst>
          </p:cNvPr>
          <p:cNvGrpSpPr/>
          <p:nvPr/>
        </p:nvGrpSpPr>
        <p:grpSpPr>
          <a:xfrm>
            <a:off x="1633924" y="595510"/>
            <a:ext cx="2501640" cy="366480"/>
            <a:chOff x="1633924" y="595510"/>
            <a:chExt cx="250164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B2B901-326B-4074-A812-E9A0AA04B3B4}"/>
                    </a:ext>
                  </a:extLst>
                </p14:cNvPr>
                <p14:cNvContentPartPr/>
                <p14:nvPr/>
              </p14:nvContentPartPr>
              <p14:xfrm>
                <a:off x="1633924" y="636910"/>
                <a:ext cx="283680" cy="19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B2B901-326B-4074-A812-E9A0AA04B3B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25284" y="628270"/>
                  <a:ext cx="301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467B26-8428-4761-A481-7269289B62BA}"/>
                    </a:ext>
                  </a:extLst>
                </p14:cNvPr>
                <p14:cNvContentPartPr/>
                <p14:nvPr/>
              </p14:nvContentPartPr>
              <p14:xfrm>
                <a:off x="1981684" y="724390"/>
                <a:ext cx="278280" cy="95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467B26-8428-4761-A481-7269289B62B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3044" y="715750"/>
                  <a:ext cx="295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A96A14-5159-434E-8D4B-2D21F3DF9B8C}"/>
                    </a:ext>
                  </a:extLst>
                </p14:cNvPr>
                <p14:cNvContentPartPr/>
                <p14:nvPr/>
              </p14:nvContentPartPr>
              <p14:xfrm>
                <a:off x="2547244" y="637990"/>
                <a:ext cx="149040" cy="188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A96A14-5159-434E-8D4B-2D21F3DF9B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38604" y="628990"/>
                  <a:ext cx="166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B835C9-13A5-4DD5-8588-CDEE3B1BA29D}"/>
                    </a:ext>
                  </a:extLst>
                </p14:cNvPr>
                <p14:cNvContentPartPr/>
                <p14:nvPr/>
              </p14:nvContentPartPr>
              <p14:xfrm>
                <a:off x="2731204" y="684070"/>
                <a:ext cx="230760" cy="154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B835C9-13A5-4DD5-8588-CDEE3B1BA2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22564" y="675430"/>
                  <a:ext cx="248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198C7F-1DC3-4BA4-AA6D-832CFB856EBC}"/>
                    </a:ext>
                  </a:extLst>
                </p14:cNvPr>
                <p14:cNvContentPartPr/>
                <p14:nvPr/>
              </p14:nvContentPartPr>
              <p14:xfrm>
                <a:off x="3003004" y="649870"/>
                <a:ext cx="471960" cy="312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198C7F-1DC3-4BA4-AA6D-832CFB856E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94364" y="640870"/>
                  <a:ext cx="489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C4223C-05ED-4FA2-92F6-85D4651D7659}"/>
                    </a:ext>
                  </a:extLst>
                </p14:cNvPr>
                <p14:cNvContentPartPr/>
                <p14:nvPr/>
              </p14:nvContentPartPr>
              <p14:xfrm>
                <a:off x="3433204" y="661030"/>
                <a:ext cx="212760" cy="112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C4223C-05ED-4FA2-92F6-85D4651D765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24204" y="652030"/>
                  <a:ext cx="230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0CAA43-7FA5-420A-A171-389EC8A08572}"/>
                    </a:ext>
                  </a:extLst>
                </p14:cNvPr>
                <p14:cNvContentPartPr/>
                <p14:nvPr/>
              </p14:nvContentPartPr>
              <p14:xfrm>
                <a:off x="3681964" y="595510"/>
                <a:ext cx="453600" cy="171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0CAA43-7FA5-420A-A171-389EC8A085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72964" y="586870"/>
                  <a:ext cx="47124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8FDF6D-120F-47DA-B2E2-939AAC9073D8}"/>
                  </a:ext>
                </a:extLst>
              </p14:cNvPr>
              <p14:cNvContentPartPr/>
              <p14:nvPr/>
            </p14:nvContentPartPr>
            <p14:xfrm>
              <a:off x="4565764" y="406870"/>
              <a:ext cx="1050480" cy="31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8FDF6D-120F-47DA-B2E2-939AAC9073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6764" y="398230"/>
                <a:ext cx="10681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C7ECFE-2496-4CC9-AACD-F2EF46B8FF5D}"/>
                  </a:ext>
                </a:extLst>
              </p14:cNvPr>
              <p14:cNvContentPartPr/>
              <p14:nvPr/>
            </p14:nvContentPartPr>
            <p14:xfrm>
              <a:off x="2288764" y="1138390"/>
              <a:ext cx="395640" cy="33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C7ECFE-2496-4CC9-AACD-F2EF46B8FF5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0124" y="1129750"/>
                <a:ext cx="4132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06AE5D-74B8-495A-B377-87E403045511}"/>
                  </a:ext>
                </a:extLst>
              </p14:cNvPr>
              <p14:cNvContentPartPr/>
              <p14:nvPr/>
            </p14:nvContentPartPr>
            <p14:xfrm>
              <a:off x="2668204" y="1392190"/>
              <a:ext cx="116640" cy="130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06AE5D-74B8-495A-B377-87E40304551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59204" y="1383190"/>
                <a:ext cx="134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55DAE3-585B-4030-BD9C-C3CE6509ECE5}"/>
                  </a:ext>
                </a:extLst>
              </p14:cNvPr>
              <p14:cNvContentPartPr/>
              <p14:nvPr/>
            </p14:nvContentPartPr>
            <p14:xfrm>
              <a:off x="3086884" y="1256470"/>
              <a:ext cx="128520" cy="6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55DAE3-585B-4030-BD9C-C3CE6509ECE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77884" y="1247470"/>
                <a:ext cx="146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DC9EC76-3FEF-4A56-BB03-4B57E2A728C2}"/>
                  </a:ext>
                </a:extLst>
              </p14:cNvPr>
              <p14:cNvContentPartPr/>
              <p14:nvPr/>
            </p14:nvContentPartPr>
            <p14:xfrm>
              <a:off x="3080404" y="1297510"/>
              <a:ext cx="114840" cy="1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DC9EC76-3FEF-4A56-BB03-4B57E2A728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71764" y="1288870"/>
                <a:ext cx="1324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2" name="Group 451">
            <a:extLst>
              <a:ext uri="{FF2B5EF4-FFF2-40B4-BE49-F238E27FC236}">
                <a16:creationId xmlns:a16="http://schemas.microsoft.com/office/drawing/2014/main" id="{6772223B-EA8E-44F7-A118-13951770FBE6}"/>
              </a:ext>
            </a:extLst>
          </p:cNvPr>
          <p:cNvGrpSpPr/>
          <p:nvPr/>
        </p:nvGrpSpPr>
        <p:grpSpPr>
          <a:xfrm>
            <a:off x="3517804" y="878110"/>
            <a:ext cx="1432080" cy="547560"/>
            <a:chOff x="3517804" y="878110"/>
            <a:chExt cx="143208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FA9CA1-B1A2-40B4-AB4F-CCC8CC79A637}"/>
                    </a:ext>
                  </a:extLst>
                </p14:cNvPr>
                <p14:cNvContentPartPr/>
                <p14:nvPr/>
              </p14:nvContentPartPr>
              <p14:xfrm>
                <a:off x="3669364" y="1055950"/>
                <a:ext cx="12240" cy="171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FA9CA1-B1A2-40B4-AB4F-CCC8CC79A6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60364" y="1046950"/>
                  <a:ext cx="29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8D575C-04A2-4232-96D5-7D1AEF850316}"/>
                    </a:ext>
                  </a:extLst>
                </p14:cNvPr>
                <p14:cNvContentPartPr/>
                <p14:nvPr/>
              </p14:nvContentPartPr>
              <p14:xfrm>
                <a:off x="3551284" y="1220830"/>
                <a:ext cx="195120" cy="1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8D575C-04A2-4232-96D5-7D1AEF8503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42284" y="1212190"/>
                  <a:ext cx="212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62F407-5A49-4B89-9B34-2F188C275BE0}"/>
                    </a:ext>
                  </a:extLst>
                </p14:cNvPr>
                <p14:cNvContentPartPr/>
                <p14:nvPr/>
              </p14:nvContentPartPr>
              <p14:xfrm>
                <a:off x="3517804" y="1309390"/>
                <a:ext cx="169560" cy="116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62F407-5A49-4B89-9B34-2F188C275B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08804" y="1300750"/>
                  <a:ext cx="187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24C6E31-5D2C-44A5-B996-24FC2DAC96C7}"/>
                    </a:ext>
                  </a:extLst>
                </p14:cNvPr>
                <p14:cNvContentPartPr/>
                <p14:nvPr/>
              </p14:nvContentPartPr>
              <p14:xfrm>
                <a:off x="3910564" y="1108870"/>
                <a:ext cx="154440" cy="159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24C6E31-5D2C-44A5-B996-24FC2DAC96C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01924" y="1099870"/>
                  <a:ext cx="172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BD1CF3-6C97-4D4A-8669-D1C00CE82DE8}"/>
                    </a:ext>
                  </a:extLst>
                </p14:cNvPr>
                <p14:cNvContentPartPr/>
                <p14:nvPr/>
              </p14:nvContentPartPr>
              <p14:xfrm>
                <a:off x="3910924" y="1197430"/>
                <a:ext cx="171360" cy="2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BD1CF3-6C97-4D4A-8669-D1C00CE82D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02284" y="1188430"/>
                  <a:ext cx="189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78D0E2-24DD-4C41-93B3-84521E3671A6}"/>
                    </a:ext>
                  </a:extLst>
                </p14:cNvPr>
                <p14:cNvContentPartPr/>
                <p14:nvPr/>
              </p14:nvContentPartPr>
              <p14:xfrm>
                <a:off x="4066804" y="1262230"/>
                <a:ext cx="80640" cy="8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78D0E2-24DD-4C41-93B3-84521E3671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58164" y="1253590"/>
                  <a:ext cx="98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2861356-EDA4-40EE-B575-AF615802CF3B}"/>
                    </a:ext>
                  </a:extLst>
                </p14:cNvPr>
                <p14:cNvContentPartPr/>
                <p14:nvPr/>
              </p14:nvContentPartPr>
              <p14:xfrm>
                <a:off x="4264804" y="990790"/>
                <a:ext cx="29880" cy="301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2861356-EDA4-40EE-B575-AF615802CF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56164" y="982150"/>
                  <a:ext cx="47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FC2A23-6061-4294-A8FD-D2239471409F}"/>
                    </a:ext>
                  </a:extLst>
                </p14:cNvPr>
                <p14:cNvContentPartPr/>
                <p14:nvPr/>
              </p14:nvContentPartPr>
              <p14:xfrm>
                <a:off x="4389004" y="1009150"/>
                <a:ext cx="195480" cy="248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FC2A23-6061-4294-A8FD-D223947140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80004" y="1000150"/>
                  <a:ext cx="213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A9626E-8DD5-4451-924F-2EBB98E362AB}"/>
                    </a:ext>
                  </a:extLst>
                </p14:cNvPr>
                <p14:cNvContentPartPr/>
                <p14:nvPr/>
              </p14:nvContentPartPr>
              <p14:xfrm>
                <a:off x="4400884" y="1173670"/>
                <a:ext cx="124200" cy="1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A9626E-8DD5-4451-924F-2EBB98E362A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91884" y="116503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B0F840B-3CD6-47EC-8EA1-8B262F759655}"/>
                    </a:ext>
                  </a:extLst>
                </p14:cNvPr>
                <p14:cNvContentPartPr/>
                <p14:nvPr/>
              </p14:nvContentPartPr>
              <p14:xfrm>
                <a:off x="4436164" y="937870"/>
                <a:ext cx="124200" cy="2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B0F840B-3CD6-47EC-8EA1-8B262F75965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27164" y="928870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965D5E9D-4A6F-4EB4-8E36-AF44E73BF374}"/>
                    </a:ext>
                  </a:extLst>
                </p14:cNvPr>
                <p14:cNvContentPartPr/>
                <p14:nvPr/>
              </p14:nvContentPartPr>
              <p14:xfrm>
                <a:off x="4612564" y="949750"/>
                <a:ext cx="30960" cy="3463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965D5E9D-4A6F-4EB4-8E36-AF44E73BF3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03924" y="940750"/>
                  <a:ext cx="486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CE520D44-30A8-4DD1-B7F8-AED9A5A97F77}"/>
                    </a:ext>
                  </a:extLst>
                </p14:cNvPr>
                <p14:cNvContentPartPr/>
                <p14:nvPr/>
              </p14:nvContentPartPr>
              <p14:xfrm>
                <a:off x="4683844" y="878110"/>
                <a:ext cx="195120" cy="1137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CE520D44-30A8-4DD1-B7F8-AED9A5A97F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75204" y="869470"/>
                  <a:ext cx="212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77237885-9F42-4761-9F78-4513EB851A3E}"/>
                    </a:ext>
                  </a:extLst>
                </p14:cNvPr>
                <p14:cNvContentPartPr/>
                <p14:nvPr/>
              </p14:nvContentPartPr>
              <p14:xfrm>
                <a:off x="4920004" y="1274110"/>
                <a:ext cx="29880" cy="10080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77237885-9F42-4761-9F78-4513EB851A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11004" y="1265110"/>
                  <a:ext cx="4752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E5FE6C5C-362D-4BF3-B29D-195851766088}"/>
                  </a:ext>
                </a:extLst>
              </p14:cNvPr>
              <p14:cNvContentPartPr/>
              <p14:nvPr/>
            </p14:nvContentPartPr>
            <p14:xfrm>
              <a:off x="5462524" y="961630"/>
              <a:ext cx="342360" cy="26532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E5FE6C5C-362D-4BF3-B29D-19585176608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53884" y="952990"/>
                <a:ext cx="36000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oup 467">
            <a:extLst>
              <a:ext uri="{FF2B5EF4-FFF2-40B4-BE49-F238E27FC236}">
                <a16:creationId xmlns:a16="http://schemas.microsoft.com/office/drawing/2014/main" id="{E676E58E-BED1-47FC-A026-AFF534813125}"/>
              </a:ext>
            </a:extLst>
          </p:cNvPr>
          <p:cNvGrpSpPr/>
          <p:nvPr/>
        </p:nvGrpSpPr>
        <p:grpSpPr>
          <a:xfrm>
            <a:off x="5771404" y="690190"/>
            <a:ext cx="1838880" cy="731880"/>
            <a:chOff x="5771404" y="690190"/>
            <a:chExt cx="183888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E103AA9A-27BE-451A-9D4C-A766E5F2E7BE}"/>
                    </a:ext>
                  </a:extLst>
                </p14:cNvPr>
                <p14:cNvContentPartPr/>
                <p14:nvPr/>
              </p14:nvContentPartPr>
              <p14:xfrm>
                <a:off x="5771404" y="1173670"/>
                <a:ext cx="86760" cy="1126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E103AA9A-27BE-451A-9D4C-A766E5F2E7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62404" y="1165030"/>
                  <a:ext cx="104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76B33ACC-5588-4A09-8D64-EEC8266DF518}"/>
                    </a:ext>
                  </a:extLst>
                </p14:cNvPr>
                <p14:cNvContentPartPr/>
                <p14:nvPr/>
              </p14:nvContentPartPr>
              <p14:xfrm>
                <a:off x="6087844" y="1020310"/>
                <a:ext cx="88920" cy="180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76B33ACC-5588-4A09-8D64-EEC8266DF51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79204" y="101167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92897E4F-AE46-49E3-BEA3-84BD0ECDB3D9}"/>
                    </a:ext>
                  </a:extLst>
                </p14:cNvPr>
                <p14:cNvContentPartPr/>
                <p14:nvPr/>
              </p14:nvContentPartPr>
              <p14:xfrm>
                <a:off x="6058324" y="843550"/>
                <a:ext cx="419040" cy="2599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92897E4F-AE46-49E3-BEA3-84BD0ECDB3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49684" y="834550"/>
                  <a:ext cx="436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CC922EAA-85AF-411A-8C3D-547388D948EE}"/>
                    </a:ext>
                  </a:extLst>
                </p14:cNvPr>
                <p14:cNvContentPartPr/>
                <p14:nvPr/>
              </p14:nvContentPartPr>
              <p14:xfrm>
                <a:off x="6312124" y="1037950"/>
                <a:ext cx="194040" cy="36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CC922EAA-85AF-411A-8C3D-547388D948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03484" y="1029310"/>
                  <a:ext cx="211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D767369F-4833-4A97-B4BB-68CFF58AE166}"/>
                    </a:ext>
                  </a:extLst>
                </p14:cNvPr>
                <p14:cNvContentPartPr/>
                <p14:nvPr/>
              </p14:nvContentPartPr>
              <p14:xfrm>
                <a:off x="6271084" y="1120750"/>
                <a:ext cx="123840" cy="13608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D767369F-4833-4A97-B4BB-68CFF58AE1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62084" y="1111750"/>
                  <a:ext cx="141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5F16F329-956B-47CB-BACC-12125EB78305}"/>
                    </a:ext>
                  </a:extLst>
                </p14:cNvPr>
                <p14:cNvContentPartPr/>
                <p14:nvPr/>
              </p14:nvContentPartPr>
              <p14:xfrm>
                <a:off x="6488884" y="990790"/>
                <a:ext cx="296280" cy="4312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5F16F329-956B-47CB-BACC-12125EB783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80244" y="982150"/>
                  <a:ext cx="3139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917B08D-55AE-4366-8585-28C830A8E34E}"/>
                    </a:ext>
                  </a:extLst>
                </p14:cNvPr>
                <p14:cNvContentPartPr/>
                <p14:nvPr/>
              </p14:nvContentPartPr>
              <p14:xfrm>
                <a:off x="6813604" y="1173670"/>
                <a:ext cx="62640" cy="889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917B08D-55AE-4366-8585-28C830A8E3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04604" y="1165030"/>
                  <a:ext cx="80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3B3B0549-2BFC-42F0-B753-8ABC45FAD469}"/>
                    </a:ext>
                  </a:extLst>
                </p14:cNvPr>
                <p14:cNvContentPartPr/>
                <p14:nvPr/>
              </p14:nvContentPartPr>
              <p14:xfrm>
                <a:off x="7108444" y="949750"/>
                <a:ext cx="47880" cy="25416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3B3B0549-2BFC-42F0-B753-8ABC45FAD4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99444" y="940750"/>
                  <a:ext cx="65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D0176E5C-7191-4ED4-AC29-3F98A8DA19B6}"/>
                    </a:ext>
                  </a:extLst>
                </p14:cNvPr>
                <p14:cNvContentPartPr/>
                <p14:nvPr/>
              </p14:nvContentPartPr>
              <p14:xfrm>
                <a:off x="7261804" y="979270"/>
                <a:ext cx="35640" cy="2304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D0176E5C-7191-4ED4-AC29-3F98A8DA19B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53164" y="970270"/>
                  <a:ext cx="53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5E63018C-010B-4F48-88FD-B18D0B80D1C3}"/>
                    </a:ext>
                  </a:extLst>
                </p14:cNvPr>
                <p14:cNvContentPartPr/>
                <p14:nvPr/>
              </p14:nvContentPartPr>
              <p14:xfrm>
                <a:off x="7120324" y="1073590"/>
                <a:ext cx="136080" cy="2412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5E63018C-010B-4F48-88FD-B18D0B80D1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11684" y="1064590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F5E0846B-897F-4949-910D-D847ECF454BA}"/>
                    </a:ext>
                  </a:extLst>
                </p14:cNvPr>
                <p14:cNvContentPartPr/>
                <p14:nvPr/>
              </p14:nvContentPartPr>
              <p14:xfrm>
                <a:off x="7197004" y="831670"/>
                <a:ext cx="88920" cy="1224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F5E0846B-897F-4949-910D-D847ECF454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88364" y="82267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1EC06F74-6B4F-4A9D-8D06-38775D29B070}"/>
                    </a:ext>
                  </a:extLst>
                </p14:cNvPr>
                <p14:cNvContentPartPr/>
                <p14:nvPr/>
              </p14:nvContentPartPr>
              <p14:xfrm>
                <a:off x="6984604" y="855070"/>
                <a:ext cx="47880" cy="4132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1EC06F74-6B4F-4A9D-8D06-38775D29B0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75964" y="846430"/>
                  <a:ext cx="655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A25476B8-273E-452E-8107-2B8AF35EE776}"/>
                    </a:ext>
                  </a:extLst>
                </p14:cNvPr>
                <p14:cNvContentPartPr/>
                <p14:nvPr/>
              </p14:nvContentPartPr>
              <p14:xfrm>
                <a:off x="7285564" y="831670"/>
                <a:ext cx="88920" cy="46656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A25476B8-273E-452E-8107-2B8AF35EE7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76564" y="822670"/>
                  <a:ext cx="1065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823E89C0-D91A-420B-847C-425CDD9FADA1}"/>
                    </a:ext>
                  </a:extLst>
                </p14:cNvPr>
                <p14:cNvContentPartPr/>
                <p14:nvPr/>
              </p14:nvContentPartPr>
              <p14:xfrm>
                <a:off x="7497964" y="690190"/>
                <a:ext cx="112320" cy="892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823E89C0-D91A-420B-847C-425CDD9FAD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88964" y="681190"/>
                  <a:ext cx="1299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02B62532-0B5D-4A03-AE94-3778431B93EB}"/>
              </a:ext>
            </a:extLst>
          </p:cNvPr>
          <p:cNvGrpSpPr/>
          <p:nvPr/>
        </p:nvGrpSpPr>
        <p:grpSpPr>
          <a:xfrm>
            <a:off x="1043524" y="1722310"/>
            <a:ext cx="679320" cy="225000"/>
            <a:chOff x="1043524" y="1722310"/>
            <a:chExt cx="67932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23DB246C-9A9F-4C65-A9E0-D04E23E49C1D}"/>
                    </a:ext>
                  </a:extLst>
                </p14:cNvPr>
                <p14:cNvContentPartPr/>
                <p14:nvPr/>
              </p14:nvContentPartPr>
              <p14:xfrm>
                <a:off x="1043524" y="1722310"/>
                <a:ext cx="443520" cy="22500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23DB246C-9A9F-4C65-A9E0-D04E23E49C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4524" y="1713670"/>
                  <a:ext cx="461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480641A7-5934-48F1-8960-FF9A4C5BBB51}"/>
                    </a:ext>
                  </a:extLst>
                </p14:cNvPr>
                <p14:cNvContentPartPr/>
                <p14:nvPr/>
              </p14:nvContentPartPr>
              <p14:xfrm>
                <a:off x="1521964" y="1722310"/>
                <a:ext cx="200880" cy="15372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480641A7-5934-48F1-8960-FF9A4C5BBB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12964" y="1713670"/>
                  <a:ext cx="21852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91C03B24-0FAC-4C5B-AA06-415A3EC3BDFD}"/>
              </a:ext>
            </a:extLst>
          </p:cNvPr>
          <p:cNvGrpSpPr/>
          <p:nvPr/>
        </p:nvGrpSpPr>
        <p:grpSpPr>
          <a:xfrm>
            <a:off x="2070244" y="1748590"/>
            <a:ext cx="732240" cy="204480"/>
            <a:chOff x="2070244" y="1748590"/>
            <a:chExt cx="73224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24D16BE8-D4E5-4AB0-B12F-4288464E70E0}"/>
                    </a:ext>
                  </a:extLst>
                </p14:cNvPr>
                <p14:cNvContentPartPr/>
                <p14:nvPr/>
              </p14:nvContentPartPr>
              <p14:xfrm>
                <a:off x="2070244" y="1748590"/>
                <a:ext cx="449640" cy="2044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4D16BE8-D4E5-4AB0-B12F-4288464E70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61244" y="1739590"/>
                  <a:ext cx="467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8C3A2829-B127-4E4D-91CB-047BC8E1D92A}"/>
                    </a:ext>
                  </a:extLst>
                </p14:cNvPr>
                <p14:cNvContentPartPr/>
                <p14:nvPr/>
              </p14:nvContentPartPr>
              <p14:xfrm>
                <a:off x="2630044" y="1751830"/>
                <a:ext cx="172440" cy="18324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8C3A2829-B127-4E4D-91CB-047BC8E1D92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21404" y="1742830"/>
                  <a:ext cx="19008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0F875CA-9EA5-4AF7-8FEC-392656E6DD8A}"/>
              </a:ext>
            </a:extLst>
          </p:cNvPr>
          <p:cNvGrpSpPr/>
          <p:nvPr/>
        </p:nvGrpSpPr>
        <p:grpSpPr>
          <a:xfrm>
            <a:off x="6040324" y="1622230"/>
            <a:ext cx="956520" cy="248400"/>
            <a:chOff x="6040324" y="1622230"/>
            <a:chExt cx="95652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B2DCE7F-B8B4-44BD-8F0D-9F067E77A883}"/>
                    </a:ext>
                  </a:extLst>
                </p14:cNvPr>
                <p14:cNvContentPartPr/>
                <p14:nvPr/>
              </p14:nvContentPartPr>
              <p14:xfrm>
                <a:off x="6040324" y="1622230"/>
                <a:ext cx="600480" cy="245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B2DCE7F-B8B4-44BD-8F0D-9F067E77A8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31684" y="1613590"/>
                  <a:ext cx="618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933E0BD-104F-493E-BC1E-C808E79687DE}"/>
                    </a:ext>
                  </a:extLst>
                </p14:cNvPr>
                <p14:cNvContentPartPr/>
                <p14:nvPr/>
              </p14:nvContentPartPr>
              <p14:xfrm>
                <a:off x="6725044" y="1622230"/>
                <a:ext cx="47520" cy="41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933E0BD-104F-493E-BC1E-C808E79687D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16404" y="1613230"/>
                  <a:ext cx="65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52EDBB-4256-4D65-A1A5-1FC26B044C62}"/>
                    </a:ext>
                  </a:extLst>
                </p14:cNvPr>
                <p14:cNvContentPartPr/>
                <p14:nvPr/>
              </p14:nvContentPartPr>
              <p14:xfrm>
                <a:off x="6730804" y="1757230"/>
                <a:ext cx="266040" cy="113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52EDBB-4256-4D65-A1A5-1FC26B044C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22164" y="1748230"/>
                  <a:ext cx="2836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D2BC616B-B447-4918-BF5B-AC96AAAF8EB9}"/>
              </a:ext>
            </a:extLst>
          </p:cNvPr>
          <p:cNvGrpSpPr/>
          <p:nvPr/>
        </p:nvGrpSpPr>
        <p:grpSpPr>
          <a:xfrm>
            <a:off x="1357804" y="2223790"/>
            <a:ext cx="1621440" cy="519480"/>
            <a:chOff x="1357804" y="2223790"/>
            <a:chExt cx="162144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AA13FE4-A80C-4736-A24F-35E089D8BB98}"/>
                    </a:ext>
                  </a:extLst>
                </p14:cNvPr>
                <p14:cNvContentPartPr/>
                <p14:nvPr/>
              </p14:nvContentPartPr>
              <p14:xfrm>
                <a:off x="1357804" y="2301550"/>
                <a:ext cx="258840" cy="330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AA13FE4-A80C-4736-A24F-35E089D8BB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48804" y="2292910"/>
                  <a:ext cx="276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EDEC3C-4889-4130-8CEA-C782D1722963}"/>
                    </a:ext>
                  </a:extLst>
                </p14:cNvPr>
                <p14:cNvContentPartPr/>
                <p14:nvPr/>
              </p14:nvContentPartPr>
              <p14:xfrm>
                <a:off x="1404244" y="2459950"/>
                <a:ext cx="189000" cy="35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EDEC3C-4889-4130-8CEA-C782D17229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95244" y="2450950"/>
                  <a:ext cx="206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ECFF4B-152F-4B26-9614-F11DC95EAC63}"/>
                    </a:ext>
                  </a:extLst>
                </p14:cNvPr>
                <p14:cNvContentPartPr/>
                <p14:nvPr/>
              </p14:nvContentPartPr>
              <p14:xfrm>
                <a:off x="1456444" y="2223790"/>
                <a:ext cx="201600" cy="3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ECFF4B-152F-4B26-9614-F11DC95EAC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47804" y="2215150"/>
                  <a:ext cx="219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2A3B70E-3291-453E-8A3E-FE578AEA2114}"/>
                    </a:ext>
                  </a:extLst>
                </p14:cNvPr>
                <p14:cNvContentPartPr/>
                <p14:nvPr/>
              </p14:nvContentPartPr>
              <p14:xfrm>
                <a:off x="1740844" y="2265190"/>
                <a:ext cx="171360" cy="419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2A3B70E-3291-453E-8A3E-FE578AEA21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31844" y="2256190"/>
                  <a:ext cx="1890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2E7069-ADEE-403D-84DC-01E8160DF686}"/>
                    </a:ext>
                  </a:extLst>
                </p14:cNvPr>
                <p14:cNvContentPartPr/>
                <p14:nvPr/>
              </p14:nvContentPartPr>
              <p14:xfrm>
                <a:off x="1899244" y="2448070"/>
                <a:ext cx="147960" cy="136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2E7069-ADEE-403D-84DC-01E8160DF6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90604" y="2439070"/>
                  <a:ext cx="165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137640D-07F7-4A85-8471-AF9DAD038A8E}"/>
                    </a:ext>
                  </a:extLst>
                </p14:cNvPr>
                <p14:cNvContentPartPr/>
                <p14:nvPr/>
              </p14:nvContentPartPr>
              <p14:xfrm>
                <a:off x="1964404" y="2347630"/>
                <a:ext cx="77040" cy="29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137640D-07F7-4A85-8471-AF9DAD038A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55404" y="2338990"/>
                  <a:ext cx="94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FE5462-5CB8-4E34-9997-A173BD4E8782}"/>
                    </a:ext>
                  </a:extLst>
                </p14:cNvPr>
                <p14:cNvContentPartPr/>
                <p14:nvPr/>
              </p14:nvContentPartPr>
              <p14:xfrm>
                <a:off x="2117764" y="2619070"/>
                <a:ext cx="47520" cy="82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FE5462-5CB8-4E34-9997-A173BD4E87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08764" y="2610430"/>
                  <a:ext cx="65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EEB0DA-B36E-48DE-8C40-4A256B9673A0}"/>
                    </a:ext>
                  </a:extLst>
                </p14:cNvPr>
                <p14:cNvContentPartPr/>
                <p14:nvPr/>
              </p14:nvContentPartPr>
              <p14:xfrm>
                <a:off x="2253484" y="2459950"/>
                <a:ext cx="189000" cy="1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EEB0DA-B36E-48DE-8C40-4A256B9673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44484" y="2450950"/>
                  <a:ext cx="20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B1C06F-73AD-4DFD-B0C8-793914FA5E63}"/>
                    </a:ext>
                  </a:extLst>
                </p14:cNvPr>
                <p14:cNvContentPartPr/>
                <p14:nvPr/>
              </p14:nvContentPartPr>
              <p14:xfrm>
                <a:off x="2323684" y="2424670"/>
                <a:ext cx="77400" cy="19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B1C06F-73AD-4DFD-B0C8-793914FA5E6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14684" y="2416030"/>
                  <a:ext cx="95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371251-FAF9-434C-9E7F-8E91086F0F00}"/>
                    </a:ext>
                  </a:extLst>
                </p14:cNvPr>
                <p14:cNvContentPartPr/>
                <p14:nvPr/>
              </p14:nvContentPartPr>
              <p14:xfrm>
                <a:off x="2471644" y="2347630"/>
                <a:ext cx="160200" cy="395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371251-FAF9-434C-9E7F-8E91086F0F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62644" y="2338990"/>
                  <a:ext cx="1778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844FB8A-BAFB-4D12-AA6D-EBFA548D4691}"/>
                    </a:ext>
                  </a:extLst>
                </p14:cNvPr>
                <p14:cNvContentPartPr/>
                <p14:nvPr/>
              </p14:nvContentPartPr>
              <p14:xfrm>
                <a:off x="2855044" y="2518990"/>
                <a:ext cx="82800" cy="2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844FB8A-BAFB-4D12-AA6D-EBFA548D46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46404" y="2509990"/>
                  <a:ext cx="100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7394A82-996F-44B2-B485-8B9AE3522F31}"/>
                    </a:ext>
                  </a:extLst>
                </p14:cNvPr>
                <p14:cNvContentPartPr/>
                <p14:nvPr/>
              </p14:nvContentPartPr>
              <p14:xfrm>
                <a:off x="2807884" y="2613310"/>
                <a:ext cx="171360" cy="1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7394A82-996F-44B2-B485-8B9AE3522F3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99244" y="2604310"/>
                  <a:ext cx="1890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F6E97277-5273-4ACB-9C02-AA3E85B5E7D1}"/>
              </a:ext>
            </a:extLst>
          </p:cNvPr>
          <p:cNvGrpSpPr/>
          <p:nvPr/>
        </p:nvGrpSpPr>
        <p:grpSpPr>
          <a:xfrm>
            <a:off x="1403884" y="3067630"/>
            <a:ext cx="1610640" cy="430920"/>
            <a:chOff x="1403884" y="3067630"/>
            <a:chExt cx="16106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21D9602-3EA8-48EA-A006-CEE031193140}"/>
                    </a:ext>
                  </a:extLst>
                </p14:cNvPr>
                <p14:cNvContentPartPr/>
                <p14:nvPr/>
              </p14:nvContentPartPr>
              <p14:xfrm>
                <a:off x="1403884" y="3155830"/>
                <a:ext cx="54000" cy="277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21D9602-3EA8-48EA-A006-CEE0311931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94884" y="3147190"/>
                  <a:ext cx="71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3A8EB24-2C9B-4FAC-B53D-4F2AECD63B81}"/>
                    </a:ext>
                  </a:extLst>
                </p14:cNvPr>
                <p14:cNvContentPartPr/>
                <p14:nvPr/>
              </p14:nvContentPartPr>
              <p14:xfrm>
                <a:off x="1657684" y="3143950"/>
                <a:ext cx="47880" cy="331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3A8EB24-2C9B-4FAC-B53D-4F2AECD63B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48684" y="3134950"/>
                  <a:ext cx="655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DE49DFA-11D0-40E0-A583-5AD09677C64B}"/>
                    </a:ext>
                  </a:extLst>
                </p14:cNvPr>
                <p14:cNvContentPartPr/>
                <p14:nvPr/>
              </p14:nvContentPartPr>
              <p14:xfrm>
                <a:off x="1451044" y="3344830"/>
                <a:ext cx="183240" cy="18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DE49DFA-11D0-40E0-A583-5AD09677C6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42404" y="3335830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7C5B9A0-1C99-4433-B458-BA720BE0C0B4}"/>
                    </a:ext>
                  </a:extLst>
                </p14:cNvPr>
                <p14:cNvContentPartPr/>
                <p14:nvPr/>
              </p14:nvContentPartPr>
              <p14:xfrm>
                <a:off x="1516924" y="3067630"/>
                <a:ext cx="141120" cy="12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7C5B9A0-1C99-4433-B458-BA720BE0C0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08284" y="3058630"/>
                  <a:ext cx="158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2F4E7E8-875A-4747-A9E3-08AA681E7931}"/>
                    </a:ext>
                  </a:extLst>
                </p14:cNvPr>
                <p14:cNvContentPartPr/>
                <p14:nvPr/>
              </p14:nvContentPartPr>
              <p14:xfrm>
                <a:off x="1845244" y="3125950"/>
                <a:ext cx="408240" cy="3074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2F4E7E8-875A-4747-A9E3-08AA681E793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36604" y="3117310"/>
                  <a:ext cx="4258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2F4E92C-B67F-4A85-A333-6B03BEA6F350}"/>
                    </a:ext>
                  </a:extLst>
                </p14:cNvPr>
                <p14:cNvContentPartPr/>
                <p14:nvPr/>
              </p14:nvContentPartPr>
              <p14:xfrm>
                <a:off x="2371204" y="3132430"/>
                <a:ext cx="106560" cy="248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2F4E92C-B67F-4A85-A333-6B03BEA6F3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62564" y="3123430"/>
                  <a:ext cx="124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D9D0020-FB97-4C53-BC2D-A9E0CC0E5D4F}"/>
                    </a:ext>
                  </a:extLst>
                </p14:cNvPr>
                <p14:cNvContentPartPr/>
                <p14:nvPr/>
              </p14:nvContentPartPr>
              <p14:xfrm>
                <a:off x="2660284" y="3121990"/>
                <a:ext cx="313200" cy="3765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D9D0020-FB97-4C53-BC2D-A9E0CC0E5D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51644" y="3112990"/>
                  <a:ext cx="3308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8FF675F-EBD3-449E-AA8A-10C0ECE4438A}"/>
                    </a:ext>
                  </a:extLst>
                </p14:cNvPr>
                <p14:cNvContentPartPr/>
                <p14:nvPr/>
              </p14:nvContentPartPr>
              <p14:xfrm>
                <a:off x="2872684" y="3380110"/>
                <a:ext cx="141840" cy="18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8FF675F-EBD3-449E-AA8A-10C0ECE443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64044" y="3371470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108AD50A-B81A-4FEB-82A6-C3735280697B}"/>
              </a:ext>
            </a:extLst>
          </p:cNvPr>
          <p:cNvGrpSpPr/>
          <p:nvPr/>
        </p:nvGrpSpPr>
        <p:grpSpPr>
          <a:xfrm>
            <a:off x="3220804" y="1663270"/>
            <a:ext cx="2383560" cy="1899360"/>
            <a:chOff x="3220804" y="1663270"/>
            <a:chExt cx="2383560" cy="18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A543E607-C2A2-4686-A6A0-BCAC44D0D0E0}"/>
                    </a:ext>
                  </a:extLst>
                </p14:cNvPr>
                <p14:cNvContentPartPr/>
                <p14:nvPr/>
              </p14:nvContentPartPr>
              <p14:xfrm>
                <a:off x="3220804" y="1769470"/>
                <a:ext cx="389880" cy="3895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A543E607-C2A2-4686-A6A0-BCAC44D0D0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12164" y="1760830"/>
                  <a:ext cx="4075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D3FD4E19-B21E-4C24-BBCE-BE053B5C2FC9}"/>
                    </a:ext>
                  </a:extLst>
                </p14:cNvPr>
                <p14:cNvContentPartPr/>
                <p14:nvPr/>
              </p14:nvContentPartPr>
              <p14:xfrm>
                <a:off x="4070044" y="1780630"/>
                <a:ext cx="59760" cy="14256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D3FD4E19-B21E-4C24-BBCE-BE053B5C2F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61404" y="1771990"/>
                  <a:ext cx="77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4B1F1427-E26D-4E66-9774-53A3F02BADCE}"/>
                    </a:ext>
                  </a:extLst>
                </p14:cNvPr>
                <p14:cNvContentPartPr/>
                <p14:nvPr/>
              </p14:nvContentPartPr>
              <p14:xfrm>
                <a:off x="4123324" y="1681270"/>
                <a:ext cx="18000" cy="1479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4B1F1427-E26D-4E66-9774-53A3F02BAD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14684" y="1672270"/>
                  <a:ext cx="35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DC824945-0C93-470D-A897-5DEDFDF13155}"/>
                    </a:ext>
                  </a:extLst>
                </p14:cNvPr>
                <p14:cNvContentPartPr/>
                <p14:nvPr/>
              </p14:nvContentPartPr>
              <p14:xfrm>
                <a:off x="4235644" y="1692790"/>
                <a:ext cx="100800" cy="18900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DC824945-0C93-470D-A897-5DEDFDF1315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26644" y="1684150"/>
                  <a:ext cx="118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A6221DC8-3DFA-47CA-9926-344BC8DC7562}"/>
                    </a:ext>
                  </a:extLst>
                </p14:cNvPr>
                <p14:cNvContentPartPr/>
                <p14:nvPr/>
              </p14:nvContentPartPr>
              <p14:xfrm>
                <a:off x="4364884" y="1740310"/>
                <a:ext cx="260640" cy="33084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A6221DC8-3DFA-47CA-9926-344BC8DC756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55884" y="1731310"/>
                  <a:ext cx="278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C13A887-D3E5-405C-BD0E-A8A801828821}"/>
                    </a:ext>
                  </a:extLst>
                </p14:cNvPr>
                <p14:cNvContentPartPr/>
                <p14:nvPr/>
              </p14:nvContentPartPr>
              <p14:xfrm>
                <a:off x="4548484" y="1734550"/>
                <a:ext cx="1055880" cy="15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C13A887-D3E5-405C-BD0E-A8A8018288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39844" y="1725910"/>
                  <a:ext cx="1073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D34365A-925E-4638-9CDC-FCF98ACA6F19}"/>
                    </a:ext>
                  </a:extLst>
                </p14:cNvPr>
                <p14:cNvContentPartPr/>
                <p14:nvPr/>
              </p14:nvContentPartPr>
              <p14:xfrm>
                <a:off x="5273884" y="1663270"/>
                <a:ext cx="24120" cy="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D34365A-925E-4638-9CDC-FCF98ACA6F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64884" y="1654630"/>
                  <a:ext cx="41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B6F105C-6541-46CB-B50F-D9F1587A7E20}"/>
                    </a:ext>
                  </a:extLst>
                </p14:cNvPr>
                <p14:cNvContentPartPr/>
                <p14:nvPr/>
              </p14:nvContentPartPr>
              <p14:xfrm>
                <a:off x="3368404" y="2336110"/>
                <a:ext cx="307080" cy="301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B6F105C-6541-46CB-B50F-D9F1587A7E2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59764" y="2327110"/>
                  <a:ext cx="324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1353B4-8C83-430D-802C-E599542AAF71}"/>
                    </a:ext>
                  </a:extLst>
                </p14:cNvPr>
                <p14:cNvContentPartPr/>
                <p14:nvPr/>
              </p14:nvContentPartPr>
              <p14:xfrm>
                <a:off x="3391804" y="2465710"/>
                <a:ext cx="23040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1353B4-8C83-430D-802C-E599542AAF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83164" y="2457070"/>
                  <a:ext cx="248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C0CE79-E587-4841-9E3A-04B0073A5E57}"/>
                    </a:ext>
                  </a:extLst>
                </p14:cNvPr>
                <p14:cNvContentPartPr/>
                <p14:nvPr/>
              </p14:nvContentPartPr>
              <p14:xfrm>
                <a:off x="3250324" y="2742910"/>
                <a:ext cx="254160" cy="88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C0CE79-E587-4841-9E3A-04B0073A5E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41684" y="2734270"/>
                  <a:ext cx="271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B2740E7-923F-4D16-B744-A9627DA24AE6}"/>
                    </a:ext>
                  </a:extLst>
                </p14:cNvPr>
                <p14:cNvContentPartPr/>
                <p14:nvPr/>
              </p14:nvContentPartPr>
              <p14:xfrm>
                <a:off x="3687004" y="2353750"/>
                <a:ext cx="225000" cy="354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B2740E7-923F-4D16-B744-A9627DA24A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78004" y="2344750"/>
                  <a:ext cx="242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138ACAA-C613-4660-8742-71058C437BF6}"/>
                    </a:ext>
                  </a:extLst>
                </p14:cNvPr>
                <p14:cNvContentPartPr/>
                <p14:nvPr/>
              </p14:nvContentPartPr>
              <p14:xfrm>
                <a:off x="3863764" y="2530510"/>
                <a:ext cx="118440" cy="123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138ACAA-C613-4660-8742-71058C437BF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55124" y="2521870"/>
                  <a:ext cx="136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1E3D5C-91F1-40FB-B709-5F89A48B89FD}"/>
                    </a:ext>
                  </a:extLst>
                </p14:cNvPr>
                <p14:cNvContentPartPr/>
                <p14:nvPr/>
              </p14:nvContentPartPr>
              <p14:xfrm>
                <a:off x="3922804" y="2453830"/>
                <a:ext cx="100800" cy="6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B1E3D5C-91F1-40FB-B709-5F89A48B89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14164" y="2445190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913B422-1ABC-4E7D-8976-F9BAF6385A8C}"/>
                    </a:ext>
                  </a:extLst>
                </p14:cNvPr>
                <p14:cNvContentPartPr/>
                <p14:nvPr/>
              </p14:nvContentPartPr>
              <p14:xfrm>
                <a:off x="3993724" y="2678110"/>
                <a:ext cx="106560" cy="71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913B422-1ABC-4E7D-8976-F9BAF6385A8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84724" y="2669470"/>
                  <a:ext cx="12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6826528-96BF-45C7-802F-0612142D3F18}"/>
                    </a:ext>
                  </a:extLst>
                </p14:cNvPr>
                <p14:cNvContentPartPr/>
                <p14:nvPr/>
              </p14:nvContentPartPr>
              <p14:xfrm>
                <a:off x="4164364" y="2518990"/>
                <a:ext cx="201600" cy="165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6826528-96BF-45C7-802F-0612142D3F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55724" y="2509990"/>
                  <a:ext cx="219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1AAE208-E525-42A5-9CCD-630DB158B53E}"/>
                    </a:ext>
                  </a:extLst>
                </p14:cNvPr>
                <p14:cNvContentPartPr/>
                <p14:nvPr/>
              </p14:nvContentPartPr>
              <p14:xfrm>
                <a:off x="4412404" y="2418550"/>
                <a:ext cx="151200" cy="313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1AAE208-E525-42A5-9CCD-630DB158B5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03764" y="2409910"/>
                  <a:ext cx="168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72377A3-09E2-49C1-AF83-037F3149B85D}"/>
                    </a:ext>
                  </a:extLst>
                </p14:cNvPr>
                <p14:cNvContentPartPr/>
                <p14:nvPr/>
              </p14:nvContentPartPr>
              <p14:xfrm>
                <a:off x="4703644" y="2464990"/>
                <a:ext cx="187200" cy="213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72377A3-09E2-49C1-AF83-037F3149B8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94644" y="2455990"/>
                  <a:ext cx="204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92A5997-2F8F-473D-A5DA-BD232F18F64A}"/>
                    </a:ext>
                  </a:extLst>
                </p14:cNvPr>
                <p14:cNvContentPartPr/>
                <p14:nvPr/>
              </p14:nvContentPartPr>
              <p14:xfrm>
                <a:off x="4937644" y="2223790"/>
                <a:ext cx="140040" cy="163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92A5997-2F8F-473D-A5DA-BD232F18F64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28644" y="2215150"/>
                  <a:ext cx="157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B78CE3A-7B4B-4004-BAC1-F824D2ED3BEF}"/>
                    </a:ext>
                  </a:extLst>
                </p14:cNvPr>
                <p14:cNvContentPartPr/>
                <p14:nvPr/>
              </p14:nvContentPartPr>
              <p14:xfrm>
                <a:off x="5061484" y="2141350"/>
                <a:ext cx="12240" cy="12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B78CE3A-7B4B-4004-BAC1-F824D2ED3B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52484" y="2132350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2E83EB6-9051-4186-A66F-84AC538452E0}"/>
                    </a:ext>
                  </a:extLst>
                </p14:cNvPr>
                <p14:cNvContentPartPr/>
                <p14:nvPr/>
              </p14:nvContentPartPr>
              <p14:xfrm>
                <a:off x="5126284" y="2194270"/>
                <a:ext cx="354600" cy="95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2E83EB6-9051-4186-A66F-84AC538452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17284" y="2185630"/>
                  <a:ext cx="372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2F8B670-B0B6-4507-952C-2E9342CC28CC}"/>
                    </a:ext>
                  </a:extLst>
                </p14:cNvPr>
                <p14:cNvContentPartPr/>
                <p14:nvPr/>
              </p14:nvContentPartPr>
              <p14:xfrm>
                <a:off x="5332924" y="2147110"/>
                <a:ext cx="77040" cy="1900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2F8B670-B0B6-4507-952C-2E9342CC28C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23924" y="2138110"/>
                  <a:ext cx="94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34967E8-CFC8-4EBD-9F40-8C3B4E19BBF8}"/>
                    </a:ext>
                  </a:extLst>
                </p14:cNvPr>
                <p14:cNvContentPartPr/>
                <p14:nvPr/>
              </p14:nvContentPartPr>
              <p14:xfrm>
                <a:off x="3445084" y="2277070"/>
                <a:ext cx="189360" cy="241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34967E8-CFC8-4EBD-9F40-8C3B4E19BB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36084" y="2268070"/>
                  <a:ext cx="207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A4DAD9A-EDB3-4195-BB87-B5D818A98ABF}"/>
                    </a:ext>
                  </a:extLst>
                </p14:cNvPr>
                <p14:cNvContentPartPr/>
                <p14:nvPr/>
              </p14:nvContentPartPr>
              <p14:xfrm>
                <a:off x="3344644" y="3132430"/>
                <a:ext cx="47520" cy="230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A4DAD9A-EDB3-4195-BB87-B5D818A98AB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36004" y="3123430"/>
                  <a:ext cx="65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2F7C24D-496C-4120-934A-8D2E1D8ED0A6}"/>
                    </a:ext>
                  </a:extLst>
                </p14:cNvPr>
                <p14:cNvContentPartPr/>
                <p14:nvPr/>
              </p14:nvContentPartPr>
              <p14:xfrm>
                <a:off x="3580804" y="3038110"/>
                <a:ext cx="47520" cy="289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2F7C24D-496C-4120-934A-8D2E1D8ED0A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71804" y="3029110"/>
                  <a:ext cx="65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A2DF67E-F4EA-46C2-89AF-0E68E81B9516}"/>
                    </a:ext>
                  </a:extLst>
                </p14:cNvPr>
                <p14:cNvContentPartPr/>
                <p14:nvPr/>
              </p14:nvContentPartPr>
              <p14:xfrm>
                <a:off x="3356524" y="3203350"/>
                <a:ext cx="195120" cy="6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A2DF67E-F4EA-46C2-89AF-0E68E81B951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47884" y="3194350"/>
                  <a:ext cx="212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A2C936D-991E-4B9C-8CA0-46A2763FE5CB}"/>
                    </a:ext>
                  </a:extLst>
                </p14:cNvPr>
                <p14:cNvContentPartPr/>
                <p14:nvPr/>
              </p14:nvContentPartPr>
              <p14:xfrm>
                <a:off x="3339964" y="3444910"/>
                <a:ext cx="253080" cy="117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A2C936D-991E-4B9C-8CA0-46A2763FE5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30964" y="3436270"/>
                  <a:ext cx="270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46BD60F-DF3B-4E5F-AFFB-B87BFFF44D49}"/>
                    </a:ext>
                  </a:extLst>
                </p14:cNvPr>
                <p14:cNvContentPartPr/>
                <p14:nvPr/>
              </p14:nvContentPartPr>
              <p14:xfrm>
                <a:off x="3409444" y="3008230"/>
                <a:ext cx="165600" cy="18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46BD60F-DF3B-4E5F-AFFB-B87BFFF44D4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00804" y="2999590"/>
                  <a:ext cx="183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85B382B-8562-4ADC-AD69-A4E783C6F21F}"/>
                    </a:ext>
                  </a:extLst>
                </p14:cNvPr>
                <p14:cNvContentPartPr/>
                <p14:nvPr/>
              </p14:nvContentPartPr>
              <p14:xfrm>
                <a:off x="3698884" y="3073390"/>
                <a:ext cx="124200" cy="2599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85B382B-8562-4ADC-AD69-A4E783C6F21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89884" y="3064390"/>
                  <a:ext cx="141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74EA37C-5F81-4F11-9A16-F509FE25759F}"/>
                    </a:ext>
                  </a:extLst>
                </p14:cNvPr>
                <p14:cNvContentPartPr/>
                <p14:nvPr/>
              </p14:nvContentPartPr>
              <p14:xfrm>
                <a:off x="3886804" y="3185350"/>
                <a:ext cx="77760" cy="127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74EA37C-5F81-4F11-9A16-F509FE25759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78164" y="3176710"/>
                  <a:ext cx="95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C149EB3-6CDC-41A7-A941-B94975E454C2}"/>
                    </a:ext>
                  </a:extLst>
                </p14:cNvPr>
                <p14:cNvContentPartPr/>
                <p14:nvPr/>
              </p14:nvContentPartPr>
              <p14:xfrm>
                <a:off x="3964204" y="3091030"/>
                <a:ext cx="147960" cy="289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C149EB3-6CDC-41A7-A941-B94975E454C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55204" y="3082390"/>
                  <a:ext cx="165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0BE0FBA-9348-4B78-A6F0-E72EBB889A32}"/>
                    </a:ext>
                  </a:extLst>
                </p14:cNvPr>
                <p14:cNvContentPartPr/>
                <p14:nvPr/>
              </p14:nvContentPartPr>
              <p14:xfrm>
                <a:off x="4176964" y="3173830"/>
                <a:ext cx="206280" cy="189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0BE0FBA-9348-4B78-A6F0-E72EBB889A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68324" y="3164830"/>
                  <a:ext cx="223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48ED2EF-7A52-479C-93F5-A22445D9EDEC}"/>
                    </a:ext>
                  </a:extLst>
                </p14:cNvPr>
                <p14:cNvContentPartPr/>
                <p14:nvPr/>
              </p14:nvContentPartPr>
              <p14:xfrm>
                <a:off x="4436164" y="3132430"/>
                <a:ext cx="59400" cy="289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48ED2EF-7A52-479C-93F5-A22445D9EDE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27164" y="3123430"/>
                  <a:ext cx="77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7FDB2A7-15CD-4D63-9F61-DAE6AC44889F}"/>
                    </a:ext>
                  </a:extLst>
                </p14:cNvPr>
                <p14:cNvContentPartPr/>
                <p14:nvPr/>
              </p14:nvContentPartPr>
              <p14:xfrm>
                <a:off x="4636684" y="3162310"/>
                <a:ext cx="174600" cy="218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7FDB2A7-15CD-4D63-9F61-DAE6AC44889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28044" y="3153670"/>
                  <a:ext cx="192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4DF6EB8-4F8D-45DA-ACD8-495062A1F1FD}"/>
                    </a:ext>
                  </a:extLst>
                </p14:cNvPr>
                <p14:cNvContentPartPr/>
                <p14:nvPr/>
              </p14:nvContentPartPr>
              <p14:xfrm>
                <a:off x="4890484" y="2872870"/>
                <a:ext cx="100800" cy="2775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4DF6EB8-4F8D-45DA-ACD8-495062A1F1F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81484" y="2863870"/>
                  <a:ext cx="118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7979A98-D252-4EFD-9E95-9C1085CC56EA}"/>
                    </a:ext>
                  </a:extLst>
                </p14:cNvPr>
                <p14:cNvContentPartPr/>
                <p14:nvPr/>
              </p14:nvContentPartPr>
              <p14:xfrm>
                <a:off x="5061484" y="2931910"/>
                <a:ext cx="307080" cy="133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7979A98-D252-4EFD-9E95-9C1085CC56E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52484" y="2922910"/>
                  <a:ext cx="324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4B47148-0EF2-4D6E-8F69-BCF6B22FDB54}"/>
                    </a:ext>
                  </a:extLst>
                </p14:cNvPr>
                <p14:cNvContentPartPr/>
                <p14:nvPr/>
              </p14:nvContentPartPr>
              <p14:xfrm>
                <a:off x="5273884" y="2896270"/>
                <a:ext cx="59400" cy="1656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4B47148-0EF2-4D6E-8F69-BCF6B22FDB5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64884" y="2887630"/>
                  <a:ext cx="7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50042E5-EDE3-444D-9581-53B8EDDEA0A7}"/>
                    </a:ext>
                  </a:extLst>
                </p14:cNvPr>
                <p14:cNvContentPartPr/>
                <p14:nvPr/>
              </p14:nvContentPartPr>
              <p14:xfrm>
                <a:off x="5468644" y="3238630"/>
                <a:ext cx="35640" cy="53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50042E5-EDE3-444D-9581-53B8EDDEA0A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59644" y="3229630"/>
                  <a:ext cx="532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F1A449FF-2D96-49C6-8B57-51768DFAD3DB}"/>
              </a:ext>
            </a:extLst>
          </p:cNvPr>
          <p:cNvGrpSpPr/>
          <p:nvPr/>
        </p:nvGrpSpPr>
        <p:grpSpPr>
          <a:xfrm>
            <a:off x="6571684" y="3073390"/>
            <a:ext cx="1026720" cy="154080"/>
            <a:chOff x="6571684" y="3073390"/>
            <a:chExt cx="102672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D53260F-9136-45AE-8AC4-29E89BDF4C18}"/>
                    </a:ext>
                  </a:extLst>
                </p14:cNvPr>
                <p14:cNvContentPartPr/>
                <p14:nvPr/>
              </p14:nvContentPartPr>
              <p14:xfrm>
                <a:off x="6571684" y="3073390"/>
                <a:ext cx="266400" cy="142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D53260F-9136-45AE-8AC4-29E89BDF4C1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62684" y="3064390"/>
                  <a:ext cx="284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6ECDBA6-E7F6-43F0-8B8A-149EA8A7760C}"/>
                    </a:ext>
                  </a:extLst>
                </p14:cNvPr>
                <p14:cNvContentPartPr/>
                <p14:nvPr/>
              </p14:nvContentPartPr>
              <p14:xfrm>
                <a:off x="7031764" y="3108670"/>
                <a:ext cx="136080" cy="61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6ECDBA6-E7F6-43F0-8B8A-149EA8A7760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23124" y="3100030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71E0DF3-4464-46D5-A362-305EE540E78B}"/>
                    </a:ext>
                  </a:extLst>
                </p14:cNvPr>
                <p14:cNvContentPartPr/>
                <p14:nvPr/>
              </p14:nvContentPartPr>
              <p14:xfrm>
                <a:off x="7019884" y="3167710"/>
                <a:ext cx="124200" cy="61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71E0DF3-4464-46D5-A362-305EE540E78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11244" y="3159070"/>
                  <a:ext cx="141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412DD96-E84F-421B-898C-899A92812CAA}"/>
                    </a:ext>
                  </a:extLst>
                </p14:cNvPr>
                <p14:cNvContentPartPr/>
                <p14:nvPr/>
              </p14:nvContentPartPr>
              <p14:xfrm>
                <a:off x="7320844" y="3091030"/>
                <a:ext cx="277560" cy="1364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412DD96-E84F-421B-898C-899A92812C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12204" y="3082030"/>
                  <a:ext cx="29520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AEB7BE18-D8E5-4C92-A4D7-B4F2605B2CE7}"/>
                  </a:ext>
                </a:extLst>
              </p14:cNvPr>
              <p14:cNvContentPartPr/>
              <p14:nvPr/>
            </p14:nvContentPartPr>
            <p14:xfrm>
              <a:off x="7751404" y="2866750"/>
              <a:ext cx="6120" cy="4752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AEB7BE18-D8E5-4C92-A4D7-B4F2605B2CE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742764" y="2858110"/>
                <a:ext cx="237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E0AD60E2-02BB-4771-BBEA-D9D6AE18290E}"/>
                  </a:ext>
                </a:extLst>
              </p14:cNvPr>
              <p14:cNvContentPartPr/>
              <p14:nvPr/>
            </p14:nvContentPartPr>
            <p14:xfrm>
              <a:off x="8093764" y="2955310"/>
              <a:ext cx="12240" cy="2412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E0AD60E2-02BB-4771-BBEA-D9D6AE18290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084764" y="2946670"/>
                <a:ext cx="2988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B0DE4FB-3B24-4A9A-BAA5-53A11A60B507}"/>
              </a:ext>
            </a:extLst>
          </p:cNvPr>
          <p:cNvGrpSpPr/>
          <p:nvPr/>
        </p:nvGrpSpPr>
        <p:grpSpPr>
          <a:xfrm>
            <a:off x="7804684" y="3073030"/>
            <a:ext cx="632160" cy="254880"/>
            <a:chOff x="7804684" y="3073030"/>
            <a:chExt cx="63216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7652D7B-140C-4EF7-AD3A-8A550C336CF4}"/>
                    </a:ext>
                  </a:extLst>
                </p14:cNvPr>
                <p14:cNvContentPartPr/>
                <p14:nvPr/>
              </p14:nvContentPartPr>
              <p14:xfrm>
                <a:off x="7804684" y="3114790"/>
                <a:ext cx="136080" cy="122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7652D7B-140C-4EF7-AD3A-8A550C336CF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95684" y="3105790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3110DD7-831E-40BC-A9E6-B0A0321D1AAE}"/>
                    </a:ext>
                  </a:extLst>
                </p14:cNvPr>
                <p14:cNvContentPartPr/>
                <p14:nvPr/>
              </p14:nvContentPartPr>
              <p14:xfrm>
                <a:off x="7910884" y="3097150"/>
                <a:ext cx="165600" cy="230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3110DD7-831E-40BC-A9E6-B0A0321D1AA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01884" y="3088150"/>
                  <a:ext cx="183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D55B9DE-3F61-4FCC-B343-05E4719D8180}"/>
                    </a:ext>
                  </a:extLst>
                </p14:cNvPr>
                <p14:cNvContentPartPr/>
                <p14:nvPr/>
              </p14:nvContentPartPr>
              <p14:xfrm>
                <a:off x="8217964" y="3073030"/>
                <a:ext cx="218880" cy="1134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D55B9DE-3F61-4FCC-B343-05E4719D818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08964" y="3064390"/>
                  <a:ext cx="2365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2BC7AB8C-DC45-4B4D-AD68-537AE12C4B45}"/>
              </a:ext>
            </a:extLst>
          </p:cNvPr>
          <p:cNvGrpSpPr/>
          <p:nvPr/>
        </p:nvGrpSpPr>
        <p:grpSpPr>
          <a:xfrm>
            <a:off x="8494804" y="2890510"/>
            <a:ext cx="71280" cy="77040"/>
            <a:chOff x="8494804" y="2890510"/>
            <a:chExt cx="712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DAEA020-A872-498A-A2F6-298752F35893}"/>
                    </a:ext>
                  </a:extLst>
                </p14:cNvPr>
                <p14:cNvContentPartPr/>
                <p14:nvPr/>
              </p14:nvContentPartPr>
              <p14:xfrm>
                <a:off x="8494804" y="2902390"/>
                <a:ext cx="12240" cy="651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DAEA020-A872-498A-A2F6-298752F358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86164" y="2893390"/>
                  <a:ext cx="29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D9FBF72-B8A4-43C3-8103-782844786AD2}"/>
                    </a:ext>
                  </a:extLst>
                </p14:cNvPr>
                <p14:cNvContentPartPr/>
                <p14:nvPr/>
              </p14:nvContentPartPr>
              <p14:xfrm>
                <a:off x="8553844" y="2890510"/>
                <a:ext cx="12240" cy="417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D9FBF72-B8A4-43C3-8103-782844786AD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45204" y="2881510"/>
                  <a:ext cx="2988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D175DE27-8F55-4835-B326-FF436790D29C}"/>
                  </a:ext>
                </a:extLst>
              </p14:cNvPr>
              <p14:cNvContentPartPr/>
              <p14:nvPr/>
            </p14:nvContentPartPr>
            <p14:xfrm>
              <a:off x="6654124" y="3474790"/>
              <a:ext cx="1245600" cy="3168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D175DE27-8F55-4835-B326-FF436790D29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645124" y="3466150"/>
                <a:ext cx="12632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12747B41-9B50-46D0-A47C-2486534AE9CE}"/>
                  </a:ext>
                </a:extLst>
              </p14:cNvPr>
              <p14:cNvContentPartPr/>
              <p14:nvPr/>
            </p14:nvContentPartPr>
            <p14:xfrm>
              <a:off x="7297444" y="3794110"/>
              <a:ext cx="973800" cy="19368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12747B41-9B50-46D0-A47C-2486534AE9C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288444" y="3785110"/>
                <a:ext cx="99144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oup 385">
            <a:extLst>
              <a:ext uri="{FF2B5EF4-FFF2-40B4-BE49-F238E27FC236}">
                <a16:creationId xmlns:a16="http://schemas.microsoft.com/office/drawing/2014/main" id="{7CEEE2A2-5180-4877-BD6B-3D1C86E97305}"/>
              </a:ext>
            </a:extLst>
          </p:cNvPr>
          <p:cNvGrpSpPr/>
          <p:nvPr/>
        </p:nvGrpSpPr>
        <p:grpSpPr>
          <a:xfrm>
            <a:off x="4447684" y="3533470"/>
            <a:ext cx="743760" cy="325440"/>
            <a:chOff x="4447684" y="3533470"/>
            <a:chExt cx="74376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F32E98E-613D-471C-8DCE-4040DE202CD2}"/>
                    </a:ext>
                  </a:extLst>
                </p14:cNvPr>
                <p14:cNvContentPartPr/>
                <p14:nvPr/>
              </p14:nvContentPartPr>
              <p14:xfrm>
                <a:off x="4571164" y="3562990"/>
                <a:ext cx="514080" cy="29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F32E98E-613D-471C-8DCE-4040DE202CD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62524" y="3554350"/>
                  <a:ext cx="531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D897626-A820-4959-95BB-0C6125B76446}"/>
                    </a:ext>
                  </a:extLst>
                </p14:cNvPr>
                <p14:cNvContentPartPr/>
                <p14:nvPr/>
              </p14:nvContentPartPr>
              <p14:xfrm>
                <a:off x="4489084" y="3533470"/>
                <a:ext cx="702360" cy="41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D897626-A820-4959-95BB-0C6125B7644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480444" y="3524470"/>
                  <a:ext cx="720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E55BC34-7FC2-4C39-B089-2A729B366570}"/>
                    </a:ext>
                  </a:extLst>
                </p14:cNvPr>
                <p14:cNvContentPartPr/>
                <p14:nvPr/>
              </p14:nvContentPartPr>
              <p14:xfrm>
                <a:off x="4447684" y="3729310"/>
                <a:ext cx="300960" cy="1296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E55BC34-7FC2-4C39-B089-2A729B36657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438684" y="3720310"/>
                  <a:ext cx="318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EEBA856-BB8C-4B43-9F5B-718D98534435}"/>
                    </a:ext>
                  </a:extLst>
                </p14:cNvPr>
                <p14:cNvContentPartPr/>
                <p14:nvPr/>
              </p14:nvContentPartPr>
              <p14:xfrm>
                <a:off x="4772404" y="3651550"/>
                <a:ext cx="212760" cy="1774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EEBA856-BB8C-4B43-9F5B-718D9853443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63404" y="3642550"/>
                  <a:ext cx="2304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5D551DE1-E99F-469D-BEA0-379B27D280D9}"/>
              </a:ext>
            </a:extLst>
          </p:cNvPr>
          <p:cNvGrpSpPr/>
          <p:nvPr/>
        </p:nvGrpSpPr>
        <p:grpSpPr>
          <a:xfrm>
            <a:off x="4164724" y="3982030"/>
            <a:ext cx="643680" cy="242280"/>
            <a:chOff x="4164724" y="3982030"/>
            <a:chExt cx="64368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AC620F4-ADEB-4B8A-8667-F5B5EA708E7B}"/>
                    </a:ext>
                  </a:extLst>
                </p14:cNvPr>
                <p14:cNvContentPartPr/>
                <p14:nvPr/>
              </p14:nvContentPartPr>
              <p14:xfrm>
                <a:off x="4235644" y="3982030"/>
                <a:ext cx="59400" cy="2422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AC620F4-ADEB-4B8A-8667-F5B5EA708E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226644" y="3973030"/>
                  <a:ext cx="77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3094BA2-02BF-47DD-BEB1-1A504526D7C3}"/>
                    </a:ext>
                  </a:extLst>
                </p14:cNvPr>
                <p14:cNvContentPartPr/>
                <p14:nvPr/>
              </p14:nvContentPartPr>
              <p14:xfrm>
                <a:off x="4164724" y="3982030"/>
                <a:ext cx="254160" cy="1360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3094BA2-02BF-47DD-BEB1-1A504526D7C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56084" y="3973030"/>
                  <a:ext cx="271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A82478F-7526-40C6-959B-1A68BD538669}"/>
                    </a:ext>
                  </a:extLst>
                </p14:cNvPr>
                <p14:cNvContentPartPr/>
                <p14:nvPr/>
              </p14:nvContentPartPr>
              <p14:xfrm>
                <a:off x="4377124" y="4082110"/>
                <a:ext cx="41760" cy="889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A82478F-7526-40C6-959B-1A68BD53866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368484" y="4073470"/>
                  <a:ext cx="59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9A61B9C-EB1B-4936-9D39-402E0441F2B9}"/>
                    </a:ext>
                  </a:extLst>
                </p14:cNvPr>
                <p14:cNvContentPartPr/>
                <p14:nvPr/>
              </p14:nvContentPartPr>
              <p14:xfrm>
                <a:off x="4436524" y="4076350"/>
                <a:ext cx="371880" cy="954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9A61B9C-EB1B-4936-9D39-402E0441F2B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27524" y="4067350"/>
                  <a:ext cx="3895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EDE5C820-12DD-4285-9A96-BC583D876F42}"/>
              </a:ext>
            </a:extLst>
          </p:cNvPr>
          <p:cNvGrpSpPr/>
          <p:nvPr/>
        </p:nvGrpSpPr>
        <p:grpSpPr>
          <a:xfrm>
            <a:off x="5090644" y="3940630"/>
            <a:ext cx="897120" cy="272520"/>
            <a:chOff x="5090644" y="3940630"/>
            <a:chExt cx="8971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8BF85BA-F8F0-44BC-974F-81AC4FECA771}"/>
                    </a:ext>
                  </a:extLst>
                </p14:cNvPr>
                <p14:cNvContentPartPr/>
                <p14:nvPr/>
              </p14:nvContentPartPr>
              <p14:xfrm>
                <a:off x="5090644" y="3940630"/>
                <a:ext cx="897120" cy="2725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8BF85BA-F8F0-44BC-974F-81AC4FECA77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82004" y="3931630"/>
                  <a:ext cx="914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FEA3A6F-C94F-4747-B2E8-FDD1724D0B6B}"/>
                    </a:ext>
                  </a:extLst>
                </p14:cNvPr>
                <p14:cNvContentPartPr/>
                <p14:nvPr/>
              </p14:nvContentPartPr>
              <p14:xfrm>
                <a:off x="5852044" y="3946390"/>
                <a:ext cx="29880" cy="241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FEA3A6F-C94F-4747-B2E8-FDD1724D0B6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43044" y="3937750"/>
                  <a:ext cx="475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E8C8328A-48CE-4E51-9A6E-E8F8FFAB9BCB}"/>
              </a:ext>
            </a:extLst>
          </p:cNvPr>
          <p:cNvGrpSpPr/>
          <p:nvPr/>
        </p:nvGrpSpPr>
        <p:grpSpPr>
          <a:xfrm>
            <a:off x="4639204" y="4417990"/>
            <a:ext cx="1054080" cy="366840"/>
            <a:chOff x="4639204" y="4417990"/>
            <a:chExt cx="105408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E30C2CE-4C81-4AC1-9EFA-CC6535AE5C5E}"/>
                    </a:ext>
                  </a:extLst>
                </p14:cNvPr>
                <p14:cNvContentPartPr/>
                <p14:nvPr/>
              </p14:nvContentPartPr>
              <p14:xfrm>
                <a:off x="4639204" y="4465870"/>
                <a:ext cx="434880" cy="3189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E30C2CE-4C81-4AC1-9EFA-CC6535AE5C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30564" y="4456870"/>
                  <a:ext cx="4525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B59A326-9E78-4822-8B32-4F3212A0B0CB}"/>
                    </a:ext>
                  </a:extLst>
                </p14:cNvPr>
                <p14:cNvContentPartPr/>
                <p14:nvPr/>
              </p14:nvContentPartPr>
              <p14:xfrm>
                <a:off x="5190724" y="4417990"/>
                <a:ext cx="502560" cy="1544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B59A326-9E78-4822-8B32-4F3212A0B0C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81724" y="4409350"/>
                  <a:ext cx="52020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309BB849-28E4-4334-8A81-79290639FB1A}"/>
                  </a:ext>
                </a:extLst>
              </p14:cNvPr>
              <p14:cNvContentPartPr/>
              <p14:nvPr/>
            </p14:nvContentPartPr>
            <p14:xfrm>
              <a:off x="732844" y="5527510"/>
              <a:ext cx="169920" cy="1260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309BB849-28E4-4334-8A81-79290639FB1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24204" y="5518870"/>
                <a:ext cx="187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D64D80CF-5085-475B-AB66-F805C846BF4E}"/>
                  </a:ext>
                </a:extLst>
              </p14:cNvPr>
              <p14:cNvContentPartPr/>
              <p14:nvPr/>
            </p14:nvContentPartPr>
            <p14:xfrm>
              <a:off x="737164" y="5639470"/>
              <a:ext cx="153720" cy="1800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D64D80CF-5085-475B-AB66-F805C846BF4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28524" y="5630830"/>
                <a:ext cx="17136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6" name="Group 485">
            <a:extLst>
              <a:ext uri="{FF2B5EF4-FFF2-40B4-BE49-F238E27FC236}">
                <a16:creationId xmlns:a16="http://schemas.microsoft.com/office/drawing/2014/main" id="{8CDC0792-827E-4C7B-A019-091D192E19A2}"/>
              </a:ext>
            </a:extLst>
          </p:cNvPr>
          <p:cNvGrpSpPr/>
          <p:nvPr/>
        </p:nvGrpSpPr>
        <p:grpSpPr>
          <a:xfrm>
            <a:off x="727804" y="4359310"/>
            <a:ext cx="3313440" cy="684720"/>
            <a:chOff x="727804" y="4359310"/>
            <a:chExt cx="331344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2E59463-7EF3-4D70-ADC1-8B4E87D5E990}"/>
                    </a:ext>
                  </a:extLst>
                </p14:cNvPr>
                <p14:cNvContentPartPr/>
                <p14:nvPr/>
              </p14:nvContentPartPr>
              <p14:xfrm>
                <a:off x="727804" y="4559110"/>
                <a:ext cx="350280" cy="2494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2E59463-7EF3-4D70-ADC1-8B4E87D5E99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8804" y="4550470"/>
                  <a:ext cx="367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CDB2A46-E38F-4343-9E74-A74D8BE54D26}"/>
                    </a:ext>
                  </a:extLst>
                </p14:cNvPr>
                <p14:cNvContentPartPr/>
                <p14:nvPr/>
              </p14:nvContentPartPr>
              <p14:xfrm>
                <a:off x="1079524" y="4648390"/>
                <a:ext cx="77040" cy="712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CDB2A46-E38F-4343-9E74-A74D8BE54D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0524" y="4639750"/>
                  <a:ext cx="94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8880F81-0F2B-4348-940B-4E48226C4216}"/>
                    </a:ext>
                  </a:extLst>
                </p14:cNvPr>
                <p14:cNvContentPartPr/>
                <p14:nvPr/>
              </p14:nvContentPartPr>
              <p14:xfrm>
                <a:off x="1245124" y="4406110"/>
                <a:ext cx="212400" cy="4374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8880F81-0F2B-4348-940B-4E48226C42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36124" y="4397470"/>
                  <a:ext cx="2300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74A1FB8B-5BB8-4CD0-9016-521F3F2347EC}"/>
                    </a:ext>
                  </a:extLst>
                </p14:cNvPr>
                <p14:cNvContentPartPr/>
                <p14:nvPr/>
              </p14:nvContentPartPr>
              <p14:xfrm>
                <a:off x="1492084" y="4565230"/>
                <a:ext cx="246600" cy="2548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74A1FB8B-5BB8-4CD0-9016-521F3F2347E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483084" y="4556230"/>
                  <a:ext cx="264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D80C839-9E94-4DD1-AA14-BA06D4C3928C}"/>
                    </a:ext>
                  </a:extLst>
                </p14:cNvPr>
                <p14:cNvContentPartPr/>
                <p14:nvPr/>
              </p14:nvContentPartPr>
              <p14:xfrm>
                <a:off x="1498204" y="4684030"/>
                <a:ext cx="195120" cy="241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D80C839-9E94-4DD1-AA14-BA06D4C3928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489564" y="4675030"/>
                  <a:ext cx="212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4D9A994-049B-47C1-89E4-9888DA2EB685}"/>
                    </a:ext>
                  </a:extLst>
                </p14:cNvPr>
                <p14:cNvContentPartPr/>
                <p14:nvPr/>
              </p14:nvContentPartPr>
              <p14:xfrm>
                <a:off x="1557244" y="4495030"/>
                <a:ext cx="195120" cy="356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4D9A994-049B-47C1-89E4-9888DA2EB6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548604" y="4486390"/>
                  <a:ext cx="212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2814678-6B62-4475-9A07-4093A1F98D04}"/>
                    </a:ext>
                  </a:extLst>
                </p14:cNvPr>
                <p14:cNvContentPartPr/>
                <p14:nvPr/>
              </p14:nvContentPartPr>
              <p14:xfrm>
                <a:off x="1740124" y="4429870"/>
                <a:ext cx="189360" cy="3722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2814678-6B62-4475-9A07-4093A1F98D0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31124" y="4421230"/>
                  <a:ext cx="207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CB7175D-F815-4522-98CB-B7FD7FF3B7D5}"/>
                    </a:ext>
                  </a:extLst>
                </p14:cNvPr>
                <p14:cNvContentPartPr/>
                <p14:nvPr/>
              </p14:nvContentPartPr>
              <p14:xfrm>
                <a:off x="1863964" y="4607350"/>
                <a:ext cx="112680" cy="1281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CB7175D-F815-4522-98CB-B7FD7FF3B7D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55324" y="4598350"/>
                  <a:ext cx="130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0E20C829-4E70-42CE-BE16-F229CEC009B9}"/>
                    </a:ext>
                  </a:extLst>
                </p14:cNvPr>
                <p14:cNvContentPartPr/>
                <p14:nvPr/>
              </p14:nvContentPartPr>
              <p14:xfrm>
                <a:off x="1928764" y="4554070"/>
                <a:ext cx="94680" cy="2775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0E20C829-4E70-42CE-BE16-F229CEC009B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20124" y="4545430"/>
                  <a:ext cx="112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535837A-2B44-4716-B9DB-D06635E56C08}"/>
                    </a:ext>
                  </a:extLst>
                </p14:cNvPr>
                <p14:cNvContentPartPr/>
                <p14:nvPr/>
              </p14:nvContentPartPr>
              <p14:xfrm>
                <a:off x="2094004" y="4571710"/>
                <a:ext cx="136080" cy="1900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535837A-2B44-4716-B9DB-D06635E56C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85364" y="4563070"/>
                  <a:ext cx="153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AD0F6721-BA09-4589-962D-F170720A06C4}"/>
                    </a:ext>
                  </a:extLst>
                </p14:cNvPr>
                <p14:cNvContentPartPr/>
                <p14:nvPr/>
              </p14:nvContentPartPr>
              <p14:xfrm>
                <a:off x="2312524" y="4518790"/>
                <a:ext cx="94680" cy="3484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AD0F6721-BA09-4589-962D-F170720A06C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03524" y="4509790"/>
                  <a:ext cx="1123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3702C6D-AB76-487C-B4EB-0CC93CF76EB8}"/>
                    </a:ext>
                  </a:extLst>
                </p14:cNvPr>
                <p14:cNvContentPartPr/>
                <p14:nvPr/>
              </p14:nvContentPartPr>
              <p14:xfrm>
                <a:off x="2518804" y="4613110"/>
                <a:ext cx="147960" cy="2070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3702C6D-AB76-487C-B4EB-0CC93CF76EB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10164" y="4604470"/>
                  <a:ext cx="165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9ECE7B1-6CD4-4A87-99BF-369F066FEAE0}"/>
                    </a:ext>
                  </a:extLst>
                </p14:cNvPr>
                <p14:cNvContentPartPr/>
                <p14:nvPr/>
              </p14:nvContentPartPr>
              <p14:xfrm>
                <a:off x="2807884" y="4506910"/>
                <a:ext cx="265680" cy="3247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9ECE7B1-6CD4-4A87-99BF-369F066FEAE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99244" y="4498270"/>
                  <a:ext cx="2833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0914A60-E46C-4995-BA05-D35A99876496}"/>
                    </a:ext>
                  </a:extLst>
                </p14:cNvPr>
                <p14:cNvContentPartPr/>
                <p14:nvPr/>
              </p14:nvContentPartPr>
              <p14:xfrm>
                <a:off x="3150244" y="4524550"/>
                <a:ext cx="147960" cy="3484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0914A60-E46C-4995-BA05-D35A9987649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41244" y="4515910"/>
                  <a:ext cx="165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D1DBFC1A-79EE-4083-9372-10AB3FAD11D3}"/>
                    </a:ext>
                  </a:extLst>
                </p14:cNvPr>
                <p14:cNvContentPartPr/>
                <p14:nvPr/>
              </p14:nvContentPartPr>
              <p14:xfrm>
                <a:off x="3215044" y="4719310"/>
                <a:ext cx="141840" cy="1065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D1DBFC1A-79EE-4083-9372-10AB3FAD11D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206044" y="4710310"/>
                  <a:ext cx="159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E4C82B2B-DCAD-43EA-A565-BD785DBE1C1E}"/>
                    </a:ext>
                  </a:extLst>
                </p14:cNvPr>
                <p14:cNvContentPartPr/>
                <p14:nvPr/>
              </p14:nvContentPartPr>
              <p14:xfrm>
                <a:off x="3327004" y="4595470"/>
                <a:ext cx="112320" cy="2952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E4C82B2B-DCAD-43EA-A565-BD785DBE1C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18364" y="4586470"/>
                  <a:ext cx="129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F396952B-492B-4DA9-B81D-DDD1A9225D39}"/>
                    </a:ext>
                  </a:extLst>
                </p14:cNvPr>
                <p14:cNvContentPartPr/>
                <p14:nvPr/>
              </p14:nvContentPartPr>
              <p14:xfrm>
                <a:off x="3580804" y="4613110"/>
                <a:ext cx="141840" cy="1890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F396952B-492B-4DA9-B81D-DDD1A9225D3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71804" y="4604470"/>
                  <a:ext cx="159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224ED38-93E9-41BB-8339-701131AA44A7}"/>
                    </a:ext>
                  </a:extLst>
                </p14:cNvPr>
                <p14:cNvContentPartPr/>
                <p14:nvPr/>
              </p14:nvContentPartPr>
              <p14:xfrm>
                <a:off x="3692764" y="4583590"/>
                <a:ext cx="145080" cy="3189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224ED38-93E9-41BB-8339-701131AA44A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84124" y="4574950"/>
                  <a:ext cx="162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AD5E4EBD-D60D-4DBA-B12C-7D931AC08D2D}"/>
                    </a:ext>
                  </a:extLst>
                </p14:cNvPr>
                <p14:cNvContentPartPr/>
                <p14:nvPr/>
              </p14:nvContentPartPr>
              <p14:xfrm>
                <a:off x="3893284" y="4455790"/>
                <a:ext cx="147960" cy="5882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AD5E4EBD-D60D-4DBA-B12C-7D931AC08D2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84644" y="4447150"/>
                  <a:ext cx="1656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F3117DB6-F6F6-4986-83A1-442AFE9651ED}"/>
                    </a:ext>
                  </a:extLst>
                </p14:cNvPr>
                <p14:cNvContentPartPr/>
                <p14:nvPr/>
              </p14:nvContentPartPr>
              <p14:xfrm>
                <a:off x="1244044" y="4365070"/>
                <a:ext cx="222840" cy="5846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F3117DB6-F6F6-4986-83A1-442AFE9651E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35404" y="4356070"/>
                  <a:ext cx="2404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6B65F695-CE66-43F3-9D44-821DBB63B80F}"/>
                    </a:ext>
                  </a:extLst>
                </p14:cNvPr>
                <p14:cNvContentPartPr/>
                <p14:nvPr/>
              </p14:nvContentPartPr>
              <p14:xfrm>
                <a:off x="3120364" y="4359310"/>
                <a:ext cx="12240" cy="16560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6B65F695-CE66-43F3-9D44-821DBB63B80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11724" y="4350670"/>
                  <a:ext cx="29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F184C427-1513-4D88-A764-CF0E27BEA93F}"/>
                    </a:ext>
                  </a:extLst>
                </p14:cNvPr>
                <p14:cNvContentPartPr/>
                <p14:nvPr/>
              </p14:nvContentPartPr>
              <p14:xfrm>
                <a:off x="3120724" y="4359310"/>
                <a:ext cx="41760" cy="13608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F184C427-1513-4D88-A764-CF0E27BEA93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11724" y="4350670"/>
                  <a:ext cx="59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3213D83A-A6AD-457E-8508-D50FB75734B0}"/>
                    </a:ext>
                  </a:extLst>
                </p14:cNvPr>
                <p14:cNvContentPartPr/>
                <p14:nvPr/>
              </p14:nvContentPartPr>
              <p14:xfrm>
                <a:off x="3061684" y="4447870"/>
                <a:ext cx="136080" cy="2412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3213D83A-A6AD-457E-8508-D50FB75734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52684" y="4439230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8BBBD9E6-F26F-4115-B0D4-8AA35D3E5227}"/>
              </a:ext>
            </a:extLst>
          </p:cNvPr>
          <p:cNvGrpSpPr/>
          <p:nvPr/>
        </p:nvGrpSpPr>
        <p:grpSpPr>
          <a:xfrm>
            <a:off x="1209124" y="5261830"/>
            <a:ext cx="2395800" cy="460440"/>
            <a:chOff x="1209124" y="5261830"/>
            <a:chExt cx="239580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438E33EE-4CC4-40B2-B59C-A8D29B124EFB}"/>
                    </a:ext>
                  </a:extLst>
                </p14:cNvPr>
                <p14:cNvContentPartPr/>
                <p14:nvPr/>
              </p14:nvContentPartPr>
              <p14:xfrm>
                <a:off x="1209124" y="5438950"/>
                <a:ext cx="41760" cy="2246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438E33EE-4CC4-40B2-B59C-A8D29B124EF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200484" y="5430310"/>
                  <a:ext cx="59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423A018C-C7E1-45D3-8614-EDD610463B5E}"/>
                    </a:ext>
                  </a:extLst>
                </p14:cNvPr>
                <p14:cNvContentPartPr/>
                <p14:nvPr/>
              </p14:nvContentPartPr>
              <p14:xfrm>
                <a:off x="1445284" y="5332750"/>
                <a:ext cx="47880" cy="34848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423A018C-C7E1-45D3-8614-EDD610463B5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436284" y="5324110"/>
                  <a:ext cx="65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1EE61652-9111-4EA6-AAFA-B9BE09143AB2}"/>
                    </a:ext>
                  </a:extLst>
                </p14:cNvPr>
                <p14:cNvContentPartPr/>
                <p14:nvPr/>
              </p14:nvContentPartPr>
              <p14:xfrm>
                <a:off x="1244764" y="5545150"/>
                <a:ext cx="218520" cy="3564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1EE61652-9111-4EA6-AAFA-B9BE09143AB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35764" y="5536510"/>
                  <a:ext cx="236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D9129D54-DB65-4EAF-B46B-2050CCA5ED14}"/>
                    </a:ext>
                  </a:extLst>
                </p14:cNvPr>
                <p14:cNvContentPartPr/>
                <p14:nvPr/>
              </p14:nvContentPartPr>
              <p14:xfrm>
                <a:off x="1327204" y="5262190"/>
                <a:ext cx="183600" cy="1800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D9129D54-DB65-4EAF-B46B-2050CCA5ED1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18204" y="5253190"/>
                  <a:ext cx="201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B8C2539D-2D9B-479A-89F8-D7D7A1743C3E}"/>
                    </a:ext>
                  </a:extLst>
                </p14:cNvPr>
                <p14:cNvContentPartPr/>
                <p14:nvPr/>
              </p14:nvContentPartPr>
              <p14:xfrm>
                <a:off x="1604404" y="5261830"/>
                <a:ext cx="33120" cy="712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B8C2539D-2D9B-479A-89F8-D7D7A1743C3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95764" y="5253190"/>
                  <a:ext cx="50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49FD401A-D4A7-4522-A8F1-F182C87A2A60}"/>
                    </a:ext>
                  </a:extLst>
                </p14:cNvPr>
                <p14:cNvContentPartPr/>
                <p14:nvPr/>
              </p14:nvContentPartPr>
              <p14:xfrm>
                <a:off x="1569124" y="5261830"/>
                <a:ext cx="112320" cy="6336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49FD401A-D4A7-4522-A8F1-F182C87A2A6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560124" y="5253190"/>
                  <a:ext cx="129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97918A5A-6ED8-4A81-9F8E-0A86D4DA3381}"/>
                    </a:ext>
                  </a:extLst>
                </p14:cNvPr>
                <p14:cNvContentPartPr/>
                <p14:nvPr/>
              </p14:nvContentPartPr>
              <p14:xfrm>
                <a:off x="1680724" y="5308630"/>
                <a:ext cx="213480" cy="41364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97918A5A-6ED8-4A81-9F8E-0A86D4DA338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71724" y="5299990"/>
                  <a:ext cx="231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BBC695B3-8208-469B-B817-E5E1DE2F74F5}"/>
                    </a:ext>
                  </a:extLst>
                </p14:cNvPr>
                <p14:cNvContentPartPr/>
                <p14:nvPr/>
              </p14:nvContentPartPr>
              <p14:xfrm>
                <a:off x="1775404" y="5527510"/>
                <a:ext cx="183240" cy="180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BBC695B3-8208-469B-B817-E5E1DE2F74F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766764" y="5518870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6D22A4B1-BEA6-4673-B273-8584B9906B10}"/>
                    </a:ext>
                  </a:extLst>
                </p14:cNvPr>
                <p14:cNvContentPartPr/>
                <p14:nvPr/>
              </p14:nvContentPartPr>
              <p14:xfrm>
                <a:off x="1829404" y="5492230"/>
                <a:ext cx="111960" cy="16956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6D22A4B1-BEA6-4673-B273-8584B9906B1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20404" y="5483230"/>
                  <a:ext cx="12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934A3C9F-42F1-49DB-984A-C390E77A9F82}"/>
                    </a:ext>
                  </a:extLst>
                </p14:cNvPr>
                <p14:cNvContentPartPr/>
                <p14:nvPr/>
              </p14:nvContentPartPr>
              <p14:xfrm>
                <a:off x="1987804" y="5415550"/>
                <a:ext cx="70560" cy="27756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934A3C9F-42F1-49DB-984A-C390E77A9F8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79164" y="5406550"/>
                  <a:ext cx="88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7EF0B615-F136-4CB1-8A2B-B9613AB056D3}"/>
                    </a:ext>
                  </a:extLst>
                </p14:cNvPr>
                <p14:cNvContentPartPr/>
                <p14:nvPr/>
              </p14:nvContentPartPr>
              <p14:xfrm>
                <a:off x="2223244" y="5539390"/>
                <a:ext cx="65880" cy="360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7EF0B615-F136-4CB1-8A2B-B9613AB056D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14604" y="5530390"/>
                  <a:ext cx="83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241A1138-FA33-4CF1-BAF4-7EF6754C0B97}"/>
                    </a:ext>
                  </a:extLst>
                </p14:cNvPr>
                <p14:cNvContentPartPr/>
                <p14:nvPr/>
              </p14:nvContentPartPr>
              <p14:xfrm>
                <a:off x="2442124" y="5397910"/>
                <a:ext cx="239760" cy="26028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241A1138-FA33-4CF1-BAF4-7EF6754C0B9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33484" y="5388910"/>
                  <a:ext cx="2574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7DA0F464-1DAD-4B28-8365-DFBA06CA04F4}"/>
                    </a:ext>
                  </a:extLst>
                </p14:cNvPr>
                <p14:cNvContentPartPr/>
                <p14:nvPr/>
              </p14:nvContentPartPr>
              <p14:xfrm>
                <a:off x="2713564" y="5452270"/>
                <a:ext cx="147960" cy="12276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7DA0F464-1DAD-4B28-8365-DFBA06CA04F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704564" y="5443270"/>
                  <a:ext cx="165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8ABA7437-1D1B-46C5-91D6-525BBC37C160}"/>
                    </a:ext>
                  </a:extLst>
                </p14:cNvPr>
                <p14:cNvContentPartPr/>
                <p14:nvPr/>
              </p14:nvContentPartPr>
              <p14:xfrm>
                <a:off x="2678284" y="5456590"/>
                <a:ext cx="212760" cy="12420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8ABA7437-1D1B-46C5-91D6-525BBC37C16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69284" y="5447950"/>
                  <a:ext cx="230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8A3F8D70-DB62-412F-A24B-04EBE25F31AB}"/>
                    </a:ext>
                  </a:extLst>
                </p14:cNvPr>
                <p14:cNvContentPartPr/>
                <p14:nvPr/>
              </p14:nvContentPartPr>
              <p14:xfrm>
                <a:off x="2962324" y="5362270"/>
                <a:ext cx="247320" cy="2955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8A3F8D70-DB62-412F-A24B-04EBE25F31A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953324" y="5353270"/>
                  <a:ext cx="264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18C67497-6BED-45C5-9B10-05B460174D21}"/>
                    </a:ext>
                  </a:extLst>
                </p14:cNvPr>
                <p14:cNvContentPartPr/>
                <p14:nvPr/>
              </p14:nvContentPartPr>
              <p14:xfrm>
                <a:off x="2937844" y="5279830"/>
                <a:ext cx="200880" cy="2541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18C67497-6BED-45C5-9B10-05B460174D2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928844" y="5270830"/>
                  <a:ext cx="218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53B2BDE2-1386-4081-80B7-0C5CA564B908}"/>
                    </a:ext>
                  </a:extLst>
                </p14:cNvPr>
                <p14:cNvContentPartPr/>
                <p14:nvPr/>
              </p14:nvContentPartPr>
              <p14:xfrm>
                <a:off x="3215404" y="5297110"/>
                <a:ext cx="200520" cy="34884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53B2BDE2-1386-4081-80B7-0C5CA564B90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206764" y="5288110"/>
                  <a:ext cx="218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6CC2974A-B32A-4403-9A49-0A51FE765D0D}"/>
                    </a:ext>
                  </a:extLst>
                </p14:cNvPr>
                <p14:cNvContentPartPr/>
                <p14:nvPr/>
              </p14:nvContentPartPr>
              <p14:xfrm>
                <a:off x="3368404" y="5503750"/>
                <a:ext cx="71280" cy="612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6CC2974A-B32A-4403-9A49-0A51FE765D0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359404" y="5495110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061B8375-3BF3-42D7-842B-7CE0BDF22FA1}"/>
                    </a:ext>
                  </a:extLst>
                </p14:cNvPr>
                <p14:cNvContentPartPr/>
                <p14:nvPr/>
              </p14:nvContentPartPr>
              <p14:xfrm>
                <a:off x="3391804" y="5481790"/>
                <a:ext cx="71280" cy="11124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061B8375-3BF3-42D7-842B-7CE0BDF22FA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82804" y="5473150"/>
                  <a:ext cx="88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FFF73278-89EB-45A2-B1F5-8B47FBB01E4D}"/>
                    </a:ext>
                  </a:extLst>
                </p14:cNvPr>
                <p14:cNvContentPartPr/>
                <p14:nvPr/>
              </p14:nvContentPartPr>
              <p14:xfrm>
                <a:off x="3480364" y="5385310"/>
                <a:ext cx="124560" cy="29592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FFF73278-89EB-45A2-B1F5-8B47FBB01E4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71724" y="5376670"/>
                  <a:ext cx="14220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EFD778B9-0915-49B5-BCA1-61DED46CCB39}"/>
              </a:ext>
            </a:extLst>
          </p:cNvPr>
          <p:cNvGrpSpPr/>
          <p:nvPr/>
        </p:nvGrpSpPr>
        <p:grpSpPr>
          <a:xfrm>
            <a:off x="3846124" y="5185510"/>
            <a:ext cx="2980080" cy="525240"/>
            <a:chOff x="3846124" y="5185510"/>
            <a:chExt cx="298008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DDD4724C-6CF6-46AA-837B-80B3386C0AAB}"/>
                    </a:ext>
                  </a:extLst>
                </p14:cNvPr>
                <p14:cNvContentPartPr/>
                <p14:nvPr/>
              </p14:nvContentPartPr>
              <p14:xfrm>
                <a:off x="3846124" y="5509510"/>
                <a:ext cx="159840" cy="1224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DDD4724C-6CF6-46AA-837B-80B3386C0AA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37124" y="5500870"/>
                  <a:ext cx="177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A84497FC-F379-464C-AA70-482506050C9C}"/>
                    </a:ext>
                  </a:extLst>
                </p14:cNvPr>
                <p14:cNvContentPartPr/>
                <p14:nvPr/>
              </p14:nvContentPartPr>
              <p14:xfrm>
                <a:off x="4182364" y="5379910"/>
                <a:ext cx="283680" cy="28368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A84497FC-F379-464C-AA70-482506050C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173724" y="5370910"/>
                  <a:ext cx="301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89FC4260-2752-4576-9FAF-28CE88CC09BB}"/>
                    </a:ext>
                  </a:extLst>
                </p14:cNvPr>
                <p14:cNvContentPartPr/>
                <p14:nvPr/>
              </p14:nvContentPartPr>
              <p14:xfrm>
                <a:off x="4200004" y="5515630"/>
                <a:ext cx="177480" cy="1224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89FC4260-2752-4576-9FAF-28CE88CC09B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91364" y="5506990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F6311BE9-67C0-431D-B60A-DA8A7F7F99C0}"/>
                    </a:ext>
                  </a:extLst>
                </p14:cNvPr>
                <p14:cNvContentPartPr/>
                <p14:nvPr/>
              </p14:nvContentPartPr>
              <p14:xfrm>
                <a:off x="4288564" y="5303230"/>
                <a:ext cx="389880" cy="38988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F6311BE9-67C0-431D-B60A-DA8A7F7F99C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79924" y="5294590"/>
                  <a:ext cx="4075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76338E0C-43ED-4AEF-B809-516D0F5D41CE}"/>
                    </a:ext>
                  </a:extLst>
                </p14:cNvPr>
                <p14:cNvContentPartPr/>
                <p14:nvPr/>
              </p14:nvContentPartPr>
              <p14:xfrm>
                <a:off x="4613284" y="5480350"/>
                <a:ext cx="195120" cy="2412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76338E0C-43ED-4AEF-B809-516D0F5D41C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604284" y="5471350"/>
                  <a:ext cx="212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BC530F6D-A8C3-4131-BC28-CFCD70D36CF1}"/>
                    </a:ext>
                  </a:extLst>
                </p14:cNvPr>
                <p14:cNvContentPartPr/>
                <p14:nvPr/>
              </p14:nvContentPartPr>
              <p14:xfrm>
                <a:off x="4660084" y="5450470"/>
                <a:ext cx="53640" cy="15732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BC530F6D-A8C3-4131-BC28-CFCD70D36CF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51444" y="5441830"/>
                  <a:ext cx="71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A9F141BB-D660-4313-8326-AF3EC44F4FCB}"/>
                    </a:ext>
                  </a:extLst>
                </p14:cNvPr>
                <p14:cNvContentPartPr/>
                <p14:nvPr/>
              </p14:nvContentPartPr>
              <p14:xfrm>
                <a:off x="4813804" y="5332750"/>
                <a:ext cx="81000" cy="37800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A9F141BB-D660-4313-8326-AF3EC44F4F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804804" y="5324110"/>
                  <a:ext cx="986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B20DA36F-B308-48BE-A194-BA01C9E731A0}"/>
                    </a:ext>
                  </a:extLst>
                </p14:cNvPr>
                <p14:cNvContentPartPr/>
                <p14:nvPr/>
              </p14:nvContentPartPr>
              <p14:xfrm>
                <a:off x="5079844" y="5497990"/>
                <a:ext cx="52560" cy="3024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B20DA36F-B308-48BE-A194-BA01C9E731A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71204" y="5489350"/>
                  <a:ext cx="7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5B577275-5676-4164-B21D-77A2D83A7AA5}"/>
                    </a:ext>
                  </a:extLst>
                </p14:cNvPr>
                <p14:cNvContentPartPr/>
                <p14:nvPr/>
              </p14:nvContentPartPr>
              <p14:xfrm>
                <a:off x="5311684" y="5356510"/>
                <a:ext cx="251640" cy="33048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5B577275-5676-4164-B21D-77A2D83A7AA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302684" y="5347510"/>
                  <a:ext cx="2692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30D6F87A-D19E-4147-9116-2FC9A2B975E3}"/>
                    </a:ext>
                  </a:extLst>
                </p14:cNvPr>
                <p14:cNvContentPartPr/>
                <p14:nvPr/>
              </p14:nvContentPartPr>
              <p14:xfrm>
                <a:off x="5562964" y="5445070"/>
                <a:ext cx="207000" cy="13608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30D6F87A-D19E-4147-9116-2FC9A2B975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53964" y="5436070"/>
                  <a:ext cx="22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515E82B4-4F1B-465F-8D28-E66BCC38A2E9}"/>
                    </a:ext>
                  </a:extLst>
                </p14:cNvPr>
                <p14:cNvContentPartPr/>
                <p14:nvPr/>
              </p14:nvContentPartPr>
              <p14:xfrm>
                <a:off x="5610124" y="5391790"/>
                <a:ext cx="383760" cy="28368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515E82B4-4F1B-465F-8D28-E66BCC38A2E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01124" y="5383150"/>
                  <a:ext cx="401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EB8FBE97-B960-4004-B274-DDBC5547152C}"/>
                    </a:ext>
                  </a:extLst>
                </p14:cNvPr>
                <p14:cNvContentPartPr/>
                <p14:nvPr/>
              </p14:nvContentPartPr>
              <p14:xfrm>
                <a:off x="6099724" y="5421310"/>
                <a:ext cx="65160" cy="27180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EB8FBE97-B960-4004-B274-DDBC5547152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091084" y="5412670"/>
                  <a:ext cx="828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774744AC-4D05-4533-BED7-A1A4A1DEB0D3}"/>
                    </a:ext>
                  </a:extLst>
                </p14:cNvPr>
                <p14:cNvContentPartPr/>
                <p14:nvPr/>
              </p14:nvContentPartPr>
              <p14:xfrm>
                <a:off x="5852044" y="5279830"/>
                <a:ext cx="348480" cy="27756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774744AC-4D05-4533-BED7-A1A4A1DEB0D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43044" y="5270830"/>
                  <a:ext cx="366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CE287E0A-4081-4CA5-9164-A95739879FDC}"/>
                    </a:ext>
                  </a:extLst>
                </p14:cNvPr>
                <p14:cNvContentPartPr/>
                <p14:nvPr/>
              </p14:nvContentPartPr>
              <p14:xfrm>
                <a:off x="6270724" y="5185510"/>
                <a:ext cx="100800" cy="24228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CE287E0A-4081-4CA5-9164-A95739879FD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61724" y="5176510"/>
                  <a:ext cx="118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2ADDFAE4-5C59-4A9A-9039-1FB0B02438CD}"/>
                    </a:ext>
                  </a:extLst>
                </p14:cNvPr>
                <p14:cNvContentPartPr/>
                <p14:nvPr/>
              </p14:nvContentPartPr>
              <p14:xfrm>
                <a:off x="6377284" y="5285590"/>
                <a:ext cx="159480" cy="35424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2ADDFAE4-5C59-4A9A-9039-1FB0B02438C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68644" y="5276950"/>
                  <a:ext cx="177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F6E547C1-BF97-4CB0-A9BB-124037EA9B82}"/>
                    </a:ext>
                  </a:extLst>
                </p14:cNvPr>
                <p14:cNvContentPartPr/>
                <p14:nvPr/>
              </p14:nvContentPartPr>
              <p14:xfrm>
                <a:off x="6483124" y="5456590"/>
                <a:ext cx="118440" cy="1800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F6E547C1-BF97-4CB0-A9BB-124037EA9B8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474484" y="5447950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208C9F83-E47B-4DEC-BEAF-116CF9899607}"/>
                    </a:ext>
                  </a:extLst>
                </p14:cNvPr>
                <p14:cNvContentPartPr/>
                <p14:nvPr/>
              </p14:nvContentPartPr>
              <p14:xfrm>
                <a:off x="6530284" y="5391790"/>
                <a:ext cx="94680" cy="18324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208C9F83-E47B-4DEC-BEAF-116CF989960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521644" y="5383150"/>
                  <a:ext cx="112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EA2E5B5E-1288-4A05-BE9C-50AF82518803}"/>
                    </a:ext>
                  </a:extLst>
                </p14:cNvPr>
                <p14:cNvContentPartPr/>
                <p14:nvPr/>
              </p14:nvContentPartPr>
              <p14:xfrm>
                <a:off x="6748804" y="5320510"/>
                <a:ext cx="77400" cy="33120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EA2E5B5E-1288-4A05-BE9C-50AF8251880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739804" y="5311870"/>
                  <a:ext cx="9504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C9B112FD-69AD-48C5-B7DB-794A702A9EBE}"/>
              </a:ext>
            </a:extLst>
          </p:cNvPr>
          <p:cNvGrpSpPr/>
          <p:nvPr/>
        </p:nvGrpSpPr>
        <p:grpSpPr>
          <a:xfrm>
            <a:off x="855244" y="6217630"/>
            <a:ext cx="165600" cy="95040"/>
            <a:chOff x="855244" y="6217630"/>
            <a:chExt cx="16560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E09471BA-EAF2-4E26-8190-967F254809D1}"/>
                    </a:ext>
                  </a:extLst>
                </p14:cNvPr>
                <p14:cNvContentPartPr/>
                <p14:nvPr/>
              </p14:nvContentPartPr>
              <p14:xfrm>
                <a:off x="879004" y="6217630"/>
                <a:ext cx="141840" cy="1224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E09471BA-EAF2-4E26-8190-967F254809D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70004" y="620863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6A01B3F6-06C4-40C3-ABBC-2504F76D932F}"/>
                    </a:ext>
                  </a:extLst>
                </p14:cNvPr>
                <p14:cNvContentPartPr/>
                <p14:nvPr/>
              </p14:nvContentPartPr>
              <p14:xfrm>
                <a:off x="855244" y="6294310"/>
                <a:ext cx="153720" cy="1836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6A01B3F6-06C4-40C3-ABBC-2504F76D932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46244" y="6285310"/>
                  <a:ext cx="1713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29C126C1-AFDA-4F75-8302-FFA5D95AAB6A}"/>
                  </a:ext>
                </a:extLst>
              </p14:cNvPr>
              <p14:cNvContentPartPr/>
              <p14:nvPr/>
            </p14:nvContentPartPr>
            <p14:xfrm>
              <a:off x="2471644" y="5787070"/>
              <a:ext cx="1137960" cy="2412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29C126C1-AFDA-4F75-8302-FFA5D95AAB6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463004" y="5778430"/>
                <a:ext cx="115560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3" name="Group 562">
            <a:extLst>
              <a:ext uri="{FF2B5EF4-FFF2-40B4-BE49-F238E27FC236}">
                <a16:creationId xmlns:a16="http://schemas.microsoft.com/office/drawing/2014/main" id="{44D09057-C820-4115-81B1-CD04F0AEDE03}"/>
              </a:ext>
            </a:extLst>
          </p:cNvPr>
          <p:cNvGrpSpPr/>
          <p:nvPr/>
        </p:nvGrpSpPr>
        <p:grpSpPr>
          <a:xfrm>
            <a:off x="1235044" y="5975710"/>
            <a:ext cx="2693880" cy="489960"/>
            <a:chOff x="1235044" y="5975710"/>
            <a:chExt cx="269388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0D2DA745-DA28-4617-9AF4-2111A378CB31}"/>
                    </a:ext>
                  </a:extLst>
                </p14:cNvPr>
                <p14:cNvContentPartPr/>
                <p14:nvPr/>
              </p14:nvContentPartPr>
              <p14:xfrm>
                <a:off x="1235044" y="6241030"/>
                <a:ext cx="108720" cy="648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0D2DA745-DA28-4617-9AF4-2111A378CB3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26044" y="6232390"/>
                  <a:ext cx="126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7D59092C-B526-4EF4-9E7F-AC6CBC8085DD}"/>
                    </a:ext>
                  </a:extLst>
                </p14:cNvPr>
                <p14:cNvContentPartPr/>
                <p14:nvPr/>
              </p14:nvContentPartPr>
              <p14:xfrm>
                <a:off x="1403884" y="6129430"/>
                <a:ext cx="47520" cy="23040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7D59092C-B526-4EF4-9E7F-AC6CBC8085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394884" y="6120430"/>
                  <a:ext cx="65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66D3F9F9-FAF4-43FA-9297-0FB6259B0733}"/>
                    </a:ext>
                  </a:extLst>
                </p14:cNvPr>
                <p14:cNvContentPartPr/>
                <p14:nvPr/>
              </p14:nvContentPartPr>
              <p14:xfrm>
                <a:off x="1574884" y="6129430"/>
                <a:ext cx="47880" cy="27180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66D3F9F9-FAF4-43FA-9297-0FB6259B073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566244" y="6120430"/>
                  <a:ext cx="65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953E2CAA-4E47-49A0-92F5-43D4247E6EAC}"/>
                    </a:ext>
                  </a:extLst>
                </p14:cNvPr>
                <p14:cNvContentPartPr/>
                <p14:nvPr/>
              </p14:nvContentPartPr>
              <p14:xfrm>
                <a:off x="1445284" y="6005230"/>
                <a:ext cx="171360" cy="25992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953E2CAA-4E47-49A0-92F5-43D4247E6EA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436284" y="5996590"/>
                  <a:ext cx="189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22B43A08-EF98-4B82-BDB1-83AA418D5902}"/>
                    </a:ext>
                  </a:extLst>
                </p14:cNvPr>
                <p14:cNvContentPartPr/>
                <p14:nvPr/>
              </p14:nvContentPartPr>
              <p14:xfrm>
                <a:off x="1698724" y="5975710"/>
                <a:ext cx="18000" cy="16560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22B43A08-EF98-4B82-BDB1-83AA418D590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690084" y="5967070"/>
                  <a:ext cx="35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5B50DD5A-5075-49AC-AF68-D1C163A67916}"/>
                    </a:ext>
                  </a:extLst>
                </p14:cNvPr>
                <p14:cNvContentPartPr/>
                <p14:nvPr/>
              </p14:nvContentPartPr>
              <p14:xfrm>
                <a:off x="1700884" y="5999470"/>
                <a:ext cx="74880" cy="5940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5B50DD5A-5075-49AC-AF68-D1C163A6791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691884" y="5990470"/>
                  <a:ext cx="92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0C8EF6D8-A32E-46A3-829D-3AAAB04016C0}"/>
                    </a:ext>
                  </a:extLst>
                </p14:cNvPr>
                <p14:cNvContentPartPr/>
                <p14:nvPr/>
              </p14:nvContentPartPr>
              <p14:xfrm>
                <a:off x="1852084" y="6052390"/>
                <a:ext cx="94680" cy="30708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0C8EF6D8-A32E-46A3-829D-3AAAB04016C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43444" y="6043750"/>
                  <a:ext cx="112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52D00168-7BD9-4BF2-A12B-3F9A7C9338BA}"/>
                    </a:ext>
                  </a:extLst>
                </p14:cNvPr>
                <p14:cNvContentPartPr/>
                <p14:nvPr/>
              </p14:nvContentPartPr>
              <p14:xfrm>
                <a:off x="1934884" y="6176590"/>
                <a:ext cx="147960" cy="612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52D00168-7BD9-4BF2-A12B-3F9A7C9338B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925884" y="6167590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6A76A3F9-3298-4E0F-8D72-4036CB7FAACF}"/>
                    </a:ext>
                  </a:extLst>
                </p14:cNvPr>
                <p14:cNvContentPartPr/>
                <p14:nvPr/>
              </p14:nvContentPartPr>
              <p14:xfrm>
                <a:off x="1993564" y="6123310"/>
                <a:ext cx="77040" cy="15408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6A76A3F9-3298-4E0F-8D72-4036CB7FAAC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984924" y="6114310"/>
                  <a:ext cx="94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3D206A7B-FAAE-48AF-AE7A-A976B1775DEE}"/>
                    </a:ext>
                  </a:extLst>
                </p14:cNvPr>
                <p14:cNvContentPartPr/>
                <p14:nvPr/>
              </p14:nvContentPartPr>
              <p14:xfrm>
                <a:off x="2111644" y="6058510"/>
                <a:ext cx="106560" cy="31320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3D206A7B-FAAE-48AF-AE7A-A976B1775DE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103004" y="6049510"/>
                  <a:ext cx="124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79AB7B8F-F894-4200-8A5D-3FD9B41F1D2C}"/>
                    </a:ext>
                  </a:extLst>
                </p14:cNvPr>
                <p14:cNvContentPartPr/>
                <p14:nvPr/>
              </p14:nvContentPartPr>
              <p14:xfrm>
                <a:off x="2253484" y="6229510"/>
                <a:ext cx="51480" cy="1260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79AB7B8F-F894-4200-8A5D-3FD9B41F1D2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44484" y="6220870"/>
                  <a:ext cx="69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D94605B5-80F9-409B-90A7-4686F01DB6AC}"/>
                    </a:ext>
                  </a:extLst>
                </p14:cNvPr>
                <p14:cNvContentPartPr/>
                <p14:nvPr/>
              </p14:nvContentPartPr>
              <p14:xfrm>
                <a:off x="2465164" y="6010270"/>
                <a:ext cx="189720" cy="41724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D94605B5-80F9-409B-90A7-4686F01DB6A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56524" y="6001630"/>
                  <a:ext cx="2073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4B5DE9F6-0EA5-4DB9-B36F-914A627B7387}"/>
                    </a:ext>
                  </a:extLst>
                </p14:cNvPr>
                <p14:cNvContentPartPr/>
                <p14:nvPr/>
              </p14:nvContentPartPr>
              <p14:xfrm>
                <a:off x="2485324" y="6217630"/>
                <a:ext cx="122400" cy="18180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4B5DE9F6-0EA5-4DB9-B36F-914A627B738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476684" y="6208990"/>
                  <a:ext cx="140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926CAFB2-3911-4C84-B1BD-074547B06E76}"/>
                    </a:ext>
                  </a:extLst>
                </p14:cNvPr>
                <p14:cNvContentPartPr/>
                <p14:nvPr/>
              </p14:nvContentPartPr>
              <p14:xfrm>
                <a:off x="2689804" y="6058510"/>
                <a:ext cx="360" cy="3564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926CAFB2-3911-4C84-B1BD-074547B06E7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81164" y="6049510"/>
                  <a:ext cx="18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8CB41B47-9681-4BFD-9C94-69983A1A87BF}"/>
                    </a:ext>
                  </a:extLst>
                </p14:cNvPr>
                <p14:cNvContentPartPr/>
                <p14:nvPr/>
              </p14:nvContentPartPr>
              <p14:xfrm>
                <a:off x="2683324" y="6199990"/>
                <a:ext cx="225000" cy="11304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8CB41B47-9681-4BFD-9C94-69983A1A87B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674684" y="6191350"/>
                  <a:ext cx="242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AAD7D2E3-78FC-4E94-93E0-F0320705BA66}"/>
                    </a:ext>
                  </a:extLst>
                </p14:cNvPr>
                <p14:cNvContentPartPr/>
                <p14:nvPr/>
              </p14:nvContentPartPr>
              <p14:xfrm>
                <a:off x="2884564" y="6229510"/>
                <a:ext cx="171360" cy="23616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AAD7D2E3-78FC-4E94-93E0-F0320705BA6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875924" y="6220870"/>
                  <a:ext cx="189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C82F3E86-0CC1-40D7-B1E6-B62E51955A12}"/>
                    </a:ext>
                  </a:extLst>
                </p14:cNvPr>
                <p14:cNvContentPartPr/>
                <p14:nvPr/>
              </p14:nvContentPartPr>
              <p14:xfrm>
                <a:off x="3061684" y="6223750"/>
                <a:ext cx="35640" cy="9468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C82F3E86-0CC1-40D7-B1E6-B62E51955A1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052684" y="6214750"/>
                  <a:ext cx="53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E02B82CD-300D-4693-B78A-3DB01343E6C6}"/>
                    </a:ext>
                  </a:extLst>
                </p14:cNvPr>
                <p14:cNvContentPartPr/>
                <p14:nvPr/>
              </p14:nvContentPartPr>
              <p14:xfrm>
                <a:off x="3150244" y="6188110"/>
                <a:ext cx="177480" cy="22464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E02B82CD-300D-4693-B78A-3DB01343E6C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141244" y="6179470"/>
                  <a:ext cx="195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8244ED70-9717-4744-84FA-DEA3A71B002B}"/>
                    </a:ext>
                  </a:extLst>
                </p14:cNvPr>
                <p14:cNvContentPartPr/>
                <p14:nvPr/>
              </p14:nvContentPartPr>
              <p14:xfrm>
                <a:off x="3161764" y="6259030"/>
                <a:ext cx="147960" cy="2412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8244ED70-9717-4744-84FA-DEA3A71B002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153124" y="6250390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7ED8493E-0C6F-459C-8134-26E254238EB5}"/>
                    </a:ext>
                  </a:extLst>
                </p14:cNvPr>
                <p14:cNvContentPartPr/>
                <p14:nvPr/>
              </p14:nvContentPartPr>
              <p14:xfrm>
                <a:off x="3167884" y="6081910"/>
                <a:ext cx="153720" cy="2988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7ED8493E-0C6F-459C-8134-26E254238EB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158884" y="6073270"/>
                  <a:ext cx="171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361F86E8-A032-4204-AEDA-A92913AAB2F5}"/>
                    </a:ext>
                  </a:extLst>
                </p14:cNvPr>
                <p14:cNvContentPartPr/>
                <p14:nvPr/>
              </p14:nvContentPartPr>
              <p14:xfrm>
                <a:off x="3445444" y="6129430"/>
                <a:ext cx="111960" cy="24804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361F86E8-A032-4204-AEDA-A92913AAB2F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436804" y="6120430"/>
                  <a:ext cx="129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14D63D71-D4B7-4D96-8BA6-40DCC39BB9E5}"/>
                    </a:ext>
                  </a:extLst>
                </p14:cNvPr>
                <p14:cNvContentPartPr/>
                <p14:nvPr/>
              </p14:nvContentPartPr>
              <p14:xfrm>
                <a:off x="3504124" y="6211870"/>
                <a:ext cx="124200" cy="1800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14D63D71-D4B7-4D96-8BA6-40DCC39BB9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95124" y="620287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7D6A3037-008B-4804-B71B-7F95AF36AF38}"/>
                    </a:ext>
                  </a:extLst>
                </p14:cNvPr>
                <p14:cNvContentPartPr/>
                <p14:nvPr/>
              </p14:nvContentPartPr>
              <p14:xfrm>
                <a:off x="3586564" y="6164710"/>
                <a:ext cx="195120" cy="18900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7D6A3037-008B-4804-B71B-7F95AF36AF3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577924" y="6155710"/>
                  <a:ext cx="212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C6638FF1-5905-46DD-8866-F453FBF42A3C}"/>
                    </a:ext>
                  </a:extLst>
                </p14:cNvPr>
                <p14:cNvContentPartPr/>
                <p14:nvPr/>
              </p14:nvContentPartPr>
              <p14:xfrm>
                <a:off x="3846124" y="6005230"/>
                <a:ext cx="82800" cy="39564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C6638FF1-5905-46DD-8866-F453FBF42A3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837484" y="5996590"/>
                  <a:ext cx="10044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1BC839EB-DF18-4E54-AD7A-1CEFD96C0285}"/>
              </a:ext>
            </a:extLst>
          </p:cNvPr>
          <p:cNvGrpSpPr/>
          <p:nvPr/>
        </p:nvGrpSpPr>
        <p:grpSpPr>
          <a:xfrm>
            <a:off x="6524524" y="3916510"/>
            <a:ext cx="2288880" cy="808920"/>
            <a:chOff x="6524524" y="3916510"/>
            <a:chExt cx="2288880" cy="8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A154963D-5CF6-4E55-9DB1-7595589E5B37}"/>
                    </a:ext>
                  </a:extLst>
                </p14:cNvPr>
                <p14:cNvContentPartPr/>
                <p14:nvPr/>
              </p14:nvContentPartPr>
              <p14:xfrm>
                <a:off x="6672124" y="4353550"/>
                <a:ext cx="230040" cy="20376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A154963D-5CF6-4E55-9DB1-7595589E5B3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663484" y="4344550"/>
                  <a:ext cx="247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D3D69A54-DAF7-4E45-A158-D9DEB5A8DB4B}"/>
                    </a:ext>
                  </a:extLst>
                </p14:cNvPr>
                <p14:cNvContentPartPr/>
                <p14:nvPr/>
              </p14:nvContentPartPr>
              <p14:xfrm>
                <a:off x="6914044" y="4388830"/>
                <a:ext cx="100800" cy="15372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D3D69A54-DAF7-4E45-A158-D9DEB5A8DB4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905044" y="4380190"/>
                  <a:ext cx="118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274C60B7-9025-4521-AEA9-DCA46B0207C7}"/>
                    </a:ext>
                  </a:extLst>
                </p14:cNvPr>
                <p14:cNvContentPartPr/>
                <p14:nvPr/>
              </p14:nvContentPartPr>
              <p14:xfrm>
                <a:off x="6914044" y="4418350"/>
                <a:ext cx="106560" cy="14796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274C60B7-9025-4521-AEA9-DCA46B0207C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905044" y="4409710"/>
                  <a:ext cx="124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E2CFD5C7-0C93-42A0-8019-9CA738916BA2}"/>
                    </a:ext>
                  </a:extLst>
                </p14:cNvPr>
                <p14:cNvContentPartPr/>
                <p14:nvPr/>
              </p14:nvContentPartPr>
              <p14:xfrm>
                <a:off x="7096564" y="4348510"/>
                <a:ext cx="142200" cy="22932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E2CFD5C7-0C93-42A0-8019-9CA738916BA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087564" y="4339870"/>
                  <a:ext cx="159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B35772EE-C791-4D82-B731-25203412C345}"/>
                    </a:ext>
                  </a:extLst>
                </p14:cNvPr>
                <p14:cNvContentPartPr/>
                <p14:nvPr/>
              </p14:nvContentPartPr>
              <p14:xfrm>
                <a:off x="7096924" y="4512670"/>
                <a:ext cx="118440" cy="612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B35772EE-C791-4D82-B731-25203412C34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87924" y="450403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EA829E4F-1E84-40A9-B466-F2AB931F3B9F}"/>
                    </a:ext>
                  </a:extLst>
                </p14:cNvPr>
                <p14:cNvContentPartPr/>
                <p14:nvPr/>
              </p14:nvContentPartPr>
              <p14:xfrm>
                <a:off x="7173604" y="4312150"/>
                <a:ext cx="277560" cy="13608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EA829E4F-1E84-40A9-B466-F2AB931F3B9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164604" y="4303510"/>
                  <a:ext cx="295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248B3855-8D08-4BB5-9A31-D3D09C2E0FD1}"/>
                    </a:ext>
                  </a:extLst>
                </p14:cNvPr>
                <p14:cNvContentPartPr/>
                <p14:nvPr/>
              </p14:nvContentPartPr>
              <p14:xfrm>
                <a:off x="7397524" y="4548310"/>
                <a:ext cx="41760" cy="612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248B3855-8D08-4BB5-9A31-D3D09C2E0FD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88884" y="4539310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F816E5FA-3DAB-4024-88ED-47E0410207BA}"/>
                    </a:ext>
                  </a:extLst>
                </p14:cNvPr>
                <p14:cNvContentPartPr/>
                <p14:nvPr/>
              </p14:nvContentPartPr>
              <p14:xfrm>
                <a:off x="7621804" y="4571710"/>
                <a:ext cx="77040" cy="7704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F816E5FA-3DAB-4024-88ED-47E0410207B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612804" y="4563070"/>
                  <a:ext cx="94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8F1D525D-C02C-47C2-9E6C-42E471EE7B8C}"/>
                    </a:ext>
                  </a:extLst>
                </p14:cNvPr>
                <p14:cNvContentPartPr/>
                <p14:nvPr/>
              </p14:nvContentPartPr>
              <p14:xfrm>
                <a:off x="7722244" y="4412590"/>
                <a:ext cx="360" cy="1224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8F1D525D-C02C-47C2-9E6C-42E471EE7B8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13244" y="4403590"/>
                  <a:ext cx="1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533CA8B7-CFCE-4090-8749-7B21E6DC3D60}"/>
                    </a:ext>
                  </a:extLst>
                </p14:cNvPr>
                <p14:cNvContentPartPr/>
                <p14:nvPr/>
              </p14:nvContentPartPr>
              <p14:xfrm>
                <a:off x="7763284" y="4483150"/>
                <a:ext cx="189000" cy="10692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533CA8B7-CFCE-4090-8749-7B21E6DC3D6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54644" y="4474510"/>
                  <a:ext cx="206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00DC2125-2A62-4590-8262-8CA3FC4BE8A9}"/>
                    </a:ext>
                  </a:extLst>
                </p14:cNvPr>
                <p14:cNvContentPartPr/>
                <p14:nvPr/>
              </p14:nvContentPartPr>
              <p14:xfrm>
                <a:off x="7592284" y="4473430"/>
                <a:ext cx="101160" cy="23976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00DC2125-2A62-4590-8262-8CA3FC4BE8A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83644" y="4464790"/>
                  <a:ext cx="118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DE7D1951-F20B-4154-891B-EB0155815F2A}"/>
                    </a:ext>
                  </a:extLst>
                </p14:cNvPr>
                <p14:cNvContentPartPr/>
                <p14:nvPr/>
              </p14:nvContentPartPr>
              <p14:xfrm>
                <a:off x="7668964" y="4371190"/>
                <a:ext cx="29880" cy="1224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DE7D1951-F20B-4154-891B-EB0155815F2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60324" y="4362550"/>
                  <a:ext cx="47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1C453F64-AFB8-4C15-BE7D-F5474266618D}"/>
                    </a:ext>
                  </a:extLst>
                </p14:cNvPr>
                <p14:cNvContentPartPr/>
                <p14:nvPr/>
              </p14:nvContentPartPr>
              <p14:xfrm>
                <a:off x="6524524" y="4105510"/>
                <a:ext cx="248040" cy="59436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1C453F64-AFB8-4C15-BE7D-F5474266618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15524" y="4096870"/>
                  <a:ext cx="26568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ED44D510-24CA-4A47-9F2C-0CAFCE5CF8B2}"/>
                    </a:ext>
                  </a:extLst>
                </p14:cNvPr>
                <p14:cNvContentPartPr/>
                <p14:nvPr/>
              </p14:nvContentPartPr>
              <p14:xfrm>
                <a:off x="8034364" y="4430230"/>
                <a:ext cx="113040" cy="14796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ED44D510-24CA-4A47-9F2C-0CAFCE5CF8B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25364" y="4421230"/>
                  <a:ext cx="130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A1C9471B-187A-442C-9F3D-6AE878446320}"/>
                    </a:ext>
                  </a:extLst>
                </p14:cNvPr>
                <p14:cNvContentPartPr/>
                <p14:nvPr/>
              </p14:nvContentPartPr>
              <p14:xfrm>
                <a:off x="8058484" y="4501150"/>
                <a:ext cx="153720" cy="3564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A1C9471B-187A-442C-9F3D-6AE87844632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049484" y="4492150"/>
                  <a:ext cx="171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1E399BCD-B53E-414D-A358-718348E8146D}"/>
                    </a:ext>
                  </a:extLst>
                </p14:cNvPr>
                <p14:cNvContentPartPr/>
                <p14:nvPr/>
              </p14:nvContentPartPr>
              <p14:xfrm>
                <a:off x="8314084" y="4347790"/>
                <a:ext cx="187200" cy="23652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1E399BCD-B53E-414D-A358-718348E8146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305084" y="4338790"/>
                  <a:ext cx="204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DE471475-00C1-4C59-9B27-EB8508BB1A21}"/>
                    </a:ext>
                  </a:extLst>
                </p14:cNvPr>
                <p14:cNvContentPartPr/>
                <p14:nvPr/>
              </p14:nvContentPartPr>
              <p14:xfrm>
                <a:off x="8306164" y="4506910"/>
                <a:ext cx="165600" cy="1224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DE471475-00C1-4C59-9B27-EB8508BB1A2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297164" y="4498270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13998337-524D-4980-91DF-005329940466}"/>
                    </a:ext>
                  </a:extLst>
                </p14:cNvPr>
                <p14:cNvContentPartPr/>
                <p14:nvPr/>
              </p14:nvContentPartPr>
              <p14:xfrm>
                <a:off x="8388604" y="4253110"/>
                <a:ext cx="147600" cy="1872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13998337-524D-4980-91DF-00532994046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379964" y="4244110"/>
                  <a:ext cx="165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0C9EBC98-CE71-40CA-AB27-1BF4E91A8EDD}"/>
                    </a:ext>
                  </a:extLst>
                </p14:cNvPr>
                <p14:cNvContentPartPr/>
                <p14:nvPr/>
              </p14:nvContentPartPr>
              <p14:xfrm>
                <a:off x="8530444" y="4105870"/>
                <a:ext cx="159480" cy="61956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0C9EBC98-CE71-40CA-AB27-1BF4E91A8ED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521444" y="4096870"/>
                  <a:ext cx="17712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B49B30F4-8024-45AC-8733-C50A8550EE89}"/>
                    </a:ext>
                  </a:extLst>
                </p14:cNvPr>
                <p14:cNvContentPartPr/>
                <p14:nvPr/>
              </p14:nvContentPartPr>
              <p14:xfrm>
                <a:off x="8701444" y="3916510"/>
                <a:ext cx="111960" cy="15444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B49B30F4-8024-45AC-8733-C50A8550EE8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692444" y="3907510"/>
                  <a:ext cx="12960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958A2C96-0A51-4594-85A8-375BB04579B8}"/>
                  </a:ext>
                </a:extLst>
              </p14:cNvPr>
              <p14:cNvContentPartPr/>
              <p14:nvPr/>
            </p14:nvContentPartPr>
            <p14:xfrm>
              <a:off x="3834244" y="5663230"/>
              <a:ext cx="147960" cy="77040"/>
            </p14:xfrm>
          </p:contentPart>
        </mc:Choice>
        <mc:Fallback xmlns=""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958A2C96-0A51-4594-85A8-375BB04579B8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825604" y="5654230"/>
                <a:ext cx="1656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BDA0B1AA-867E-4A43-81C8-8C1A60F10627}"/>
                  </a:ext>
                </a:extLst>
              </p14:cNvPr>
              <p14:cNvContentPartPr/>
              <p14:nvPr/>
            </p14:nvContentPartPr>
            <p14:xfrm>
              <a:off x="7564564" y="4795990"/>
              <a:ext cx="109800" cy="18360"/>
            </p14:xfrm>
          </p:contentPart>
        </mc:Choice>
        <mc:Fallback xmlns=""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BDA0B1AA-867E-4A43-81C8-8C1A60F10627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555564" y="4787350"/>
                <a:ext cx="1274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6" name="Group 625">
            <a:extLst>
              <a:ext uri="{FF2B5EF4-FFF2-40B4-BE49-F238E27FC236}">
                <a16:creationId xmlns:a16="http://schemas.microsoft.com/office/drawing/2014/main" id="{89365DF3-C830-4448-AFFF-32B46F0D6E42}"/>
              </a:ext>
            </a:extLst>
          </p:cNvPr>
          <p:cNvGrpSpPr/>
          <p:nvPr/>
        </p:nvGrpSpPr>
        <p:grpSpPr>
          <a:xfrm>
            <a:off x="4064644" y="5792830"/>
            <a:ext cx="3463200" cy="667080"/>
            <a:chOff x="4064644" y="5792830"/>
            <a:chExt cx="346320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7119377A-0B42-4F27-ACF8-B4BCC66408B4}"/>
                    </a:ext>
                  </a:extLst>
                </p14:cNvPr>
                <p14:cNvContentPartPr/>
                <p14:nvPr/>
              </p14:nvContentPartPr>
              <p14:xfrm>
                <a:off x="4064644" y="6264430"/>
                <a:ext cx="206640" cy="2484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7119377A-0B42-4F27-ACF8-B4BCC66408B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055644" y="6255790"/>
                  <a:ext cx="224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DDD49900-02C3-411A-9A96-634D496493B9}"/>
                    </a:ext>
                  </a:extLst>
                </p14:cNvPr>
                <p14:cNvContentPartPr/>
                <p14:nvPr/>
              </p14:nvContentPartPr>
              <p14:xfrm>
                <a:off x="4123324" y="6217630"/>
                <a:ext cx="24120" cy="18900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DDD49900-02C3-411A-9A96-634D496493B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114684" y="6208990"/>
                  <a:ext cx="41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E8444039-1F18-4086-8D34-DDA592190D9A}"/>
                    </a:ext>
                  </a:extLst>
                </p14:cNvPr>
                <p14:cNvContentPartPr/>
                <p14:nvPr/>
              </p14:nvContentPartPr>
              <p14:xfrm>
                <a:off x="4418164" y="6170470"/>
                <a:ext cx="201600" cy="23688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E8444039-1F18-4086-8D34-DDA592190D9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09164" y="6161470"/>
                  <a:ext cx="219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20219255-715E-4D25-A55B-E292D79E3FA2}"/>
                    </a:ext>
                  </a:extLst>
                </p14:cNvPr>
                <p14:cNvContentPartPr/>
                <p14:nvPr/>
              </p14:nvContentPartPr>
              <p14:xfrm>
                <a:off x="4412404" y="6264790"/>
                <a:ext cx="159480" cy="1800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20219255-715E-4D25-A55B-E292D79E3FA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403764" y="6256150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2B4ADEBC-4D5B-4E86-84F5-BF8B8DBC50B1}"/>
                    </a:ext>
                  </a:extLst>
                </p14:cNvPr>
                <p14:cNvContentPartPr/>
                <p14:nvPr/>
              </p14:nvContentPartPr>
              <p14:xfrm>
                <a:off x="4518604" y="6111430"/>
                <a:ext cx="130320" cy="1224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2B4ADEBC-4D5B-4E86-84F5-BF8B8DBC50B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509964" y="6102790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B786B2D5-A093-43C0-82EA-0A110DD504F4}"/>
                    </a:ext>
                  </a:extLst>
                </p14:cNvPr>
                <p14:cNvContentPartPr/>
                <p14:nvPr/>
              </p14:nvContentPartPr>
              <p14:xfrm>
                <a:off x="4728124" y="6107830"/>
                <a:ext cx="133200" cy="34596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B786B2D5-A093-43C0-82EA-0A110DD504F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719124" y="6099190"/>
                  <a:ext cx="1508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628C13F2-E926-473E-872E-A13DE0BCB251}"/>
                    </a:ext>
                  </a:extLst>
                </p14:cNvPr>
                <p14:cNvContentPartPr/>
                <p14:nvPr/>
              </p14:nvContentPartPr>
              <p14:xfrm>
                <a:off x="4925764" y="6241390"/>
                <a:ext cx="12960" cy="10080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628C13F2-E926-473E-872E-A13DE0BCB25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917124" y="6232390"/>
                  <a:ext cx="30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5B87DF56-EFAB-4CFC-95E1-CA1A90F662FA}"/>
                    </a:ext>
                  </a:extLst>
                </p14:cNvPr>
                <p14:cNvContentPartPr/>
                <p14:nvPr/>
              </p14:nvContentPartPr>
              <p14:xfrm>
                <a:off x="4896244" y="6347590"/>
                <a:ext cx="88920" cy="7704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5B87DF56-EFAB-4CFC-95E1-CA1A90F662F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887244" y="6338590"/>
                  <a:ext cx="106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5F5B89CD-79D7-43BA-A8CC-8BDE66DBF903}"/>
                    </a:ext>
                  </a:extLst>
                </p14:cNvPr>
                <p14:cNvContentPartPr/>
                <p14:nvPr/>
              </p14:nvContentPartPr>
              <p14:xfrm>
                <a:off x="4831444" y="6282790"/>
                <a:ext cx="183240" cy="3564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5F5B89CD-79D7-43BA-A8CC-8BDE66DBF90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822444" y="6273790"/>
                  <a:ext cx="200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B8C65FFC-7FEA-4461-B6B2-19E4C34CCB8B}"/>
                    </a:ext>
                  </a:extLst>
                </p14:cNvPr>
                <p14:cNvContentPartPr/>
                <p14:nvPr/>
              </p14:nvContentPartPr>
              <p14:xfrm>
                <a:off x="5073364" y="6111430"/>
                <a:ext cx="100800" cy="34848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B8C65FFC-7FEA-4461-B6B2-19E4C34CCB8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064364" y="6102790"/>
                  <a:ext cx="118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4E6C2E5F-86A3-4CA5-8C5A-D0547F11BF5B}"/>
                    </a:ext>
                  </a:extLst>
                </p14:cNvPr>
                <p14:cNvContentPartPr/>
                <p14:nvPr/>
              </p14:nvContentPartPr>
              <p14:xfrm>
                <a:off x="5385484" y="6253270"/>
                <a:ext cx="41760" cy="4176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4E6C2E5F-86A3-4CA5-8C5A-D0547F11BF5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376484" y="6244270"/>
                  <a:ext cx="59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542D5873-499A-49B8-BDE9-EC9C15E3BE7A}"/>
                    </a:ext>
                  </a:extLst>
                </p14:cNvPr>
                <p14:cNvContentPartPr/>
                <p14:nvPr/>
              </p14:nvContentPartPr>
              <p14:xfrm>
                <a:off x="5639644" y="6259030"/>
                <a:ext cx="153720" cy="16560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542D5873-499A-49B8-BDE9-EC9C15E3BE7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30644" y="6250390"/>
                  <a:ext cx="171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871F14D2-1E7A-450C-B324-8FB5907F0998}"/>
                    </a:ext>
                  </a:extLst>
                </p14:cNvPr>
                <p14:cNvContentPartPr/>
                <p14:nvPr/>
              </p14:nvContentPartPr>
              <p14:xfrm>
                <a:off x="5757724" y="6076150"/>
                <a:ext cx="29880" cy="2988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871F14D2-1E7A-450C-B324-8FB5907F099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748724" y="6067510"/>
                  <a:ext cx="4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5B29221D-1DCB-4BB8-80FC-5D2B597938B1}"/>
                    </a:ext>
                  </a:extLst>
                </p14:cNvPr>
                <p14:cNvContentPartPr/>
                <p14:nvPr/>
              </p14:nvContentPartPr>
              <p14:xfrm>
                <a:off x="5899204" y="6194230"/>
                <a:ext cx="200160" cy="11880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5B29221D-1DCB-4BB8-80FC-5D2B597938B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90204" y="6185230"/>
                  <a:ext cx="217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93D0127B-4D38-45B3-9D68-9E981760811A}"/>
                    </a:ext>
                  </a:extLst>
                </p14:cNvPr>
                <p14:cNvContentPartPr/>
                <p14:nvPr/>
              </p14:nvContentPartPr>
              <p14:xfrm>
                <a:off x="6153004" y="6017110"/>
                <a:ext cx="35640" cy="12420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93D0127B-4D38-45B3-9D68-9E981760811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144004" y="6008470"/>
                  <a:ext cx="53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2C22C2D7-4A9E-4374-BAEF-354A1EB2DE6D}"/>
                    </a:ext>
                  </a:extLst>
                </p14:cNvPr>
                <p14:cNvContentPartPr/>
                <p14:nvPr/>
              </p14:nvContentPartPr>
              <p14:xfrm>
                <a:off x="6152284" y="6063910"/>
                <a:ext cx="113040" cy="6588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2C22C2D7-4A9E-4374-BAEF-354A1EB2DE6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143644" y="6055270"/>
                  <a:ext cx="130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E41F2831-3E36-451A-A310-FD0775C634D3}"/>
                    </a:ext>
                  </a:extLst>
                </p14:cNvPr>
                <p14:cNvContentPartPr/>
                <p14:nvPr/>
              </p14:nvContentPartPr>
              <p14:xfrm>
                <a:off x="6356044" y="6193870"/>
                <a:ext cx="192600" cy="22500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E41F2831-3E36-451A-A310-FD0775C634D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347044" y="6184870"/>
                  <a:ext cx="210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B2B017D1-3329-4590-AFD1-F2309ECF622C}"/>
                    </a:ext>
                  </a:extLst>
                </p14:cNvPr>
                <p14:cNvContentPartPr/>
                <p14:nvPr/>
              </p14:nvContentPartPr>
              <p14:xfrm>
                <a:off x="6353524" y="6312310"/>
                <a:ext cx="136080" cy="2412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B2B017D1-3329-4590-AFD1-F2309ECF622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344524" y="6303310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E0C42D28-BAC4-426C-B111-E46351294840}"/>
                    </a:ext>
                  </a:extLst>
                </p14:cNvPr>
                <p14:cNvContentPartPr/>
                <p14:nvPr/>
              </p14:nvContentPartPr>
              <p14:xfrm>
                <a:off x="6583564" y="6023230"/>
                <a:ext cx="171360" cy="11844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E0C42D28-BAC4-426C-B111-E4635129484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574564" y="6014230"/>
                  <a:ext cx="189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E914B434-3E48-4FE6-AC8A-8BEB0866CF07}"/>
                    </a:ext>
                  </a:extLst>
                </p14:cNvPr>
                <p14:cNvContentPartPr/>
                <p14:nvPr/>
              </p14:nvContentPartPr>
              <p14:xfrm>
                <a:off x="6777604" y="6046630"/>
                <a:ext cx="213480" cy="27864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E914B434-3E48-4FE6-AC8A-8BEB0866CF0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768604" y="6037630"/>
                  <a:ext cx="231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A4B3BD52-49C5-48A3-BC23-0D42B0EE27F2}"/>
                    </a:ext>
                  </a:extLst>
                </p14:cNvPr>
                <p14:cNvContentPartPr/>
                <p14:nvPr/>
              </p14:nvContentPartPr>
              <p14:xfrm>
                <a:off x="6784084" y="6199990"/>
                <a:ext cx="153720" cy="1224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A4B3BD52-49C5-48A3-BC23-0D42B0EE27F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775084" y="6191350"/>
                  <a:ext cx="171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DF7DBA3D-1A8A-4F1E-B2B4-0E85AC1F6BE5}"/>
                    </a:ext>
                  </a:extLst>
                </p14:cNvPr>
                <p14:cNvContentPartPr/>
                <p14:nvPr/>
              </p14:nvContentPartPr>
              <p14:xfrm>
                <a:off x="6866524" y="5946550"/>
                <a:ext cx="130320" cy="1224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DF7DBA3D-1A8A-4F1E-B2B4-0E85AC1F6BE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857884" y="5937550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25DC8F31-3E69-4BEE-9034-E01DE3A4183C}"/>
                    </a:ext>
                  </a:extLst>
                </p14:cNvPr>
                <p14:cNvContentPartPr/>
                <p14:nvPr/>
              </p14:nvContentPartPr>
              <p14:xfrm>
                <a:off x="7054804" y="6028630"/>
                <a:ext cx="177840" cy="30744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25DC8F31-3E69-4BEE-9034-E01DE3A4183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045804" y="6019990"/>
                  <a:ext cx="195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BFDFAC94-8A31-4B27-B9D9-88E1CF1224AE}"/>
                    </a:ext>
                  </a:extLst>
                </p14:cNvPr>
                <p14:cNvContentPartPr/>
                <p14:nvPr/>
              </p14:nvContentPartPr>
              <p14:xfrm>
                <a:off x="7173604" y="6170470"/>
                <a:ext cx="171360" cy="1800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BFDFAC94-8A31-4B27-B9D9-88E1CF1224A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164604" y="6161830"/>
                  <a:ext cx="189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065408D0-9203-4771-B063-982AB72F7FB1}"/>
                    </a:ext>
                  </a:extLst>
                </p14:cNvPr>
                <p14:cNvContentPartPr/>
                <p14:nvPr/>
              </p14:nvContentPartPr>
              <p14:xfrm>
                <a:off x="7250284" y="6140950"/>
                <a:ext cx="59400" cy="13608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065408D0-9203-4771-B063-982AB72F7FB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241284" y="6132310"/>
                  <a:ext cx="77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C61F93EF-5477-47CE-A3ED-EBEFBAF3A024}"/>
                    </a:ext>
                  </a:extLst>
                </p14:cNvPr>
                <p14:cNvContentPartPr/>
                <p14:nvPr/>
              </p14:nvContentPartPr>
              <p14:xfrm>
                <a:off x="7409404" y="6070390"/>
                <a:ext cx="118440" cy="21852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C61F93EF-5477-47CE-A3ED-EBEFBAF3A02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400764" y="6061390"/>
                  <a:ext cx="136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4637D933-87CF-4756-B523-D6BD79CD14A5}"/>
                    </a:ext>
                  </a:extLst>
                </p14:cNvPr>
                <p14:cNvContentPartPr/>
                <p14:nvPr/>
              </p14:nvContentPartPr>
              <p14:xfrm>
                <a:off x="7055524" y="5893270"/>
                <a:ext cx="71280" cy="10656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4637D933-87CF-4756-B523-D6BD79CD14A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046524" y="5884270"/>
                  <a:ext cx="88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F5D0C466-7678-484B-B698-0724CFE5ADE0}"/>
                    </a:ext>
                  </a:extLst>
                </p14:cNvPr>
                <p14:cNvContentPartPr/>
                <p14:nvPr/>
              </p14:nvContentPartPr>
              <p14:xfrm>
                <a:off x="7067044" y="5922790"/>
                <a:ext cx="89280" cy="4788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F5D0C466-7678-484B-B698-0724CFE5ADE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058044" y="5913790"/>
                  <a:ext cx="106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3D2F6E7D-73B0-48EF-A6FF-E1002D7CA093}"/>
                    </a:ext>
                  </a:extLst>
                </p14:cNvPr>
                <p14:cNvContentPartPr/>
                <p14:nvPr/>
              </p14:nvContentPartPr>
              <p14:xfrm>
                <a:off x="5267764" y="5792830"/>
                <a:ext cx="1661760" cy="3564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3D2F6E7D-73B0-48EF-A6FF-E1002D7CA09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259124" y="5784190"/>
                  <a:ext cx="1679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BB752054-D93C-4F71-8873-A34F3869B45D}"/>
                    </a:ext>
                  </a:extLst>
                </p14:cNvPr>
                <p14:cNvContentPartPr/>
                <p14:nvPr/>
              </p14:nvContentPartPr>
              <p14:xfrm>
                <a:off x="7126084" y="5952310"/>
                <a:ext cx="59400" cy="5328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BB752054-D93C-4F71-8873-A34F3869B45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117444" y="5943310"/>
                  <a:ext cx="77040" cy="7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CAA9091A74A4281DC82BCDF13FABA" ma:contentTypeVersion="2" ma:contentTypeDescription="Create a new document." ma:contentTypeScope="" ma:versionID="2ab4d60227255667d5afa36149c30a70">
  <xsd:schema xmlns:xsd="http://www.w3.org/2001/XMLSchema" xmlns:xs="http://www.w3.org/2001/XMLSchema" xmlns:p="http://schemas.microsoft.com/office/2006/metadata/properties" xmlns:ns3="1a15fb33-df68-4c49-a4bd-39f8968fde4a" targetNamespace="http://schemas.microsoft.com/office/2006/metadata/properties" ma:root="true" ma:fieldsID="c659b509405a90b25b141b45b90e42e6" ns3:_="">
    <xsd:import namespace="1a15fb33-df68-4c49-a4bd-39f8968fd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fb33-df68-4c49-a4bd-39f8968f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46C465-66F8-46D6-A8AA-D66E8CBA2B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0A8B83-F2C2-4504-AB91-77E8D060CB30}">
  <ds:schemaRefs>
    <ds:schemaRef ds:uri="http://schemas.microsoft.com/office/2006/documentManagement/types"/>
    <ds:schemaRef ds:uri="http://schemas.microsoft.com/office/infopath/2007/PartnerControls"/>
    <ds:schemaRef ds:uri="1a15fb33-df68-4c49-a4bd-39f8968fde4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5E450F-19B0-4A4F-BE49-112C26C6B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fb33-df68-4c49-a4bd-39f8968fd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</TotalTime>
  <Words>19</Words>
  <Application>Microsoft Office PowerPoint</Application>
  <PresentationFormat>On-screen Show (4:3)</PresentationFormat>
  <Paragraphs>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CMBX12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55</cp:revision>
  <cp:lastPrinted>2020-02-05T14:04:21Z</cp:lastPrinted>
  <dcterms:created xsi:type="dcterms:W3CDTF">2018-08-30T17:22:35Z</dcterms:created>
  <dcterms:modified xsi:type="dcterms:W3CDTF">2020-09-15T21:06:22Z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0x0101001FBCAA9091A74A4281DC82BCDF13FABA</vt:lpwstr>
  </property>
</Properties>
</file>